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8" r:id="rId2"/>
    <p:sldId id="256" r:id="rId3"/>
    <p:sldId id="257"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52EFC-DBB2-4AD4-9F52-A3CA8CDC5E04}"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B56CFD7A-2DFD-415E-B624-D65CB87F1F02}">
      <dgm:prSet/>
      <dgm:spPr/>
      <dgm:t>
        <a:bodyPr/>
        <a:lstStyle/>
        <a:p>
          <a:r>
            <a:rPr lang="en-US"/>
            <a:t>For small product it is not used only for bigger product it is used</a:t>
          </a:r>
        </a:p>
      </dgm:t>
    </dgm:pt>
    <dgm:pt modelId="{11413542-01AD-4A81-BEB4-3F8575885FDC}" type="parTrans" cxnId="{E397B85A-4C50-4AEF-9A9D-F1AE4837686F}">
      <dgm:prSet/>
      <dgm:spPr/>
      <dgm:t>
        <a:bodyPr/>
        <a:lstStyle/>
        <a:p>
          <a:endParaRPr lang="en-US"/>
        </a:p>
      </dgm:t>
    </dgm:pt>
    <dgm:pt modelId="{D0437323-BB8E-4FB8-90B8-29E8C98B2B28}" type="sibTrans" cxnId="{E397B85A-4C50-4AEF-9A9D-F1AE4837686F}">
      <dgm:prSet/>
      <dgm:spPr/>
      <dgm:t>
        <a:bodyPr/>
        <a:lstStyle/>
        <a:p>
          <a:endParaRPr lang="en-US"/>
        </a:p>
      </dgm:t>
    </dgm:pt>
    <dgm:pt modelId="{56A058F3-D40D-4C91-A20B-90105DB6E47E}">
      <dgm:prSet/>
      <dgm:spPr/>
      <dgm:t>
        <a:bodyPr/>
        <a:lstStyle/>
        <a:p>
          <a:r>
            <a:rPr lang="en-US"/>
            <a:t>You require expert members to make decisions.</a:t>
          </a:r>
        </a:p>
      </dgm:t>
    </dgm:pt>
    <dgm:pt modelId="{51522F48-82A2-4D23-AE0C-551092B53CA6}" type="parTrans" cxnId="{00454554-C787-4FD7-99B7-9E5EAE7ED414}">
      <dgm:prSet/>
      <dgm:spPr/>
      <dgm:t>
        <a:bodyPr/>
        <a:lstStyle/>
        <a:p>
          <a:endParaRPr lang="en-US"/>
        </a:p>
      </dgm:t>
    </dgm:pt>
    <dgm:pt modelId="{9BB47A87-47BD-48FB-A117-A4C8AC34F7E5}" type="sibTrans" cxnId="{00454554-C787-4FD7-99B7-9E5EAE7ED414}">
      <dgm:prSet/>
      <dgm:spPr/>
      <dgm:t>
        <a:bodyPr/>
        <a:lstStyle/>
        <a:p>
          <a:endParaRPr lang="en-US"/>
        </a:p>
      </dgm:t>
    </dgm:pt>
    <dgm:pt modelId="{266FEA21-BE42-4A6A-A686-07F031BCB64C}">
      <dgm:prSet/>
      <dgm:spPr/>
      <dgm:t>
        <a:bodyPr/>
        <a:lstStyle/>
        <a:p>
          <a:r>
            <a:rPr lang="en-IN"/>
            <a:t>Poor resource planning</a:t>
          </a:r>
          <a:endParaRPr lang="en-US"/>
        </a:p>
      </dgm:t>
    </dgm:pt>
    <dgm:pt modelId="{175DD8D1-0C6D-4F7B-9934-A8FD5ED46B8B}" type="parTrans" cxnId="{A39F5531-AC23-48C5-B937-D04065CD21D5}">
      <dgm:prSet/>
      <dgm:spPr/>
      <dgm:t>
        <a:bodyPr/>
        <a:lstStyle/>
        <a:p>
          <a:endParaRPr lang="en-US"/>
        </a:p>
      </dgm:t>
    </dgm:pt>
    <dgm:pt modelId="{78F1D1BB-EDA6-4B1C-85E0-FB5E68F5322C}" type="sibTrans" cxnId="{A39F5531-AC23-48C5-B937-D04065CD21D5}">
      <dgm:prSet/>
      <dgm:spPr/>
      <dgm:t>
        <a:bodyPr/>
        <a:lstStyle/>
        <a:p>
          <a:endParaRPr lang="en-US"/>
        </a:p>
      </dgm:t>
    </dgm:pt>
    <dgm:pt modelId="{211C11D4-4B2E-48D4-A670-772226BAF33E}">
      <dgm:prSet/>
      <dgm:spPr/>
      <dgm:t>
        <a:bodyPr/>
        <a:lstStyle/>
        <a:p>
          <a:r>
            <a:rPr lang="en-IN"/>
            <a:t>Limited documentation</a:t>
          </a:r>
          <a:endParaRPr lang="en-US"/>
        </a:p>
      </dgm:t>
    </dgm:pt>
    <dgm:pt modelId="{8849E74D-C74B-47B9-ADFD-55E68829FFAB}" type="parTrans" cxnId="{E91B5850-2125-4364-8EA5-7ECA56B8CABC}">
      <dgm:prSet/>
      <dgm:spPr/>
      <dgm:t>
        <a:bodyPr/>
        <a:lstStyle/>
        <a:p>
          <a:endParaRPr lang="en-US"/>
        </a:p>
      </dgm:t>
    </dgm:pt>
    <dgm:pt modelId="{5D9D2384-0D51-4F49-96F9-2DA8000F6B60}" type="sibTrans" cxnId="{E91B5850-2125-4364-8EA5-7ECA56B8CABC}">
      <dgm:prSet/>
      <dgm:spPr/>
      <dgm:t>
        <a:bodyPr/>
        <a:lstStyle/>
        <a:p>
          <a:endParaRPr lang="en-US"/>
        </a:p>
      </dgm:t>
    </dgm:pt>
    <dgm:pt modelId="{98110230-3CF5-4B17-B264-AFEF1CEE6229}">
      <dgm:prSet/>
      <dgm:spPr/>
      <dgm:t>
        <a:bodyPr/>
        <a:lstStyle/>
        <a:p>
          <a:r>
            <a:rPr lang="en-IN"/>
            <a:t>Fragmented output</a:t>
          </a:r>
          <a:endParaRPr lang="en-US"/>
        </a:p>
      </dgm:t>
    </dgm:pt>
    <dgm:pt modelId="{D0694288-2610-4CB3-ABDC-01C2C85618A6}" type="parTrans" cxnId="{A731AEF8-01A6-4C1B-B944-D59E45127682}">
      <dgm:prSet/>
      <dgm:spPr/>
      <dgm:t>
        <a:bodyPr/>
        <a:lstStyle/>
        <a:p>
          <a:endParaRPr lang="en-US"/>
        </a:p>
      </dgm:t>
    </dgm:pt>
    <dgm:pt modelId="{E6DBE89B-786C-43CF-B2BD-62C8F83770F6}" type="sibTrans" cxnId="{A731AEF8-01A6-4C1B-B944-D59E45127682}">
      <dgm:prSet/>
      <dgm:spPr/>
      <dgm:t>
        <a:bodyPr/>
        <a:lstStyle/>
        <a:p>
          <a:endParaRPr lang="en-US"/>
        </a:p>
      </dgm:t>
    </dgm:pt>
    <dgm:pt modelId="{1F00BAC6-2DEA-40D4-B154-AA32BB536FC8}">
      <dgm:prSet/>
      <dgm:spPr/>
      <dgm:t>
        <a:bodyPr/>
        <a:lstStyle/>
        <a:p>
          <a:r>
            <a:rPr lang="en-IN"/>
            <a:t>No finite end</a:t>
          </a:r>
          <a:endParaRPr lang="en-US"/>
        </a:p>
      </dgm:t>
    </dgm:pt>
    <dgm:pt modelId="{257DF762-FED1-447C-94E8-9F59AEC47F9E}" type="parTrans" cxnId="{9AC84744-9E84-4C1D-BD63-392791DE117C}">
      <dgm:prSet/>
      <dgm:spPr/>
      <dgm:t>
        <a:bodyPr/>
        <a:lstStyle/>
        <a:p>
          <a:endParaRPr lang="en-US"/>
        </a:p>
      </dgm:t>
    </dgm:pt>
    <dgm:pt modelId="{F8CEDE6A-9846-43ED-89B2-9761AC433BAF}" type="sibTrans" cxnId="{9AC84744-9E84-4C1D-BD63-392791DE117C}">
      <dgm:prSet/>
      <dgm:spPr/>
      <dgm:t>
        <a:bodyPr/>
        <a:lstStyle/>
        <a:p>
          <a:endParaRPr lang="en-US"/>
        </a:p>
      </dgm:t>
    </dgm:pt>
    <dgm:pt modelId="{0350AB86-06A4-46EA-876C-DBF7CC617802}" type="pres">
      <dgm:prSet presAssocID="{CC252EFC-DBB2-4AD4-9F52-A3CA8CDC5E04}" presName="Name0" presStyleCnt="0">
        <dgm:presLayoutVars>
          <dgm:dir/>
          <dgm:animLvl val="lvl"/>
          <dgm:resizeHandles val="exact"/>
        </dgm:presLayoutVars>
      </dgm:prSet>
      <dgm:spPr/>
    </dgm:pt>
    <dgm:pt modelId="{D6ECFF49-9C52-42FE-8134-C5F9B4F4F773}" type="pres">
      <dgm:prSet presAssocID="{B56CFD7A-2DFD-415E-B624-D65CB87F1F02}" presName="linNode" presStyleCnt="0"/>
      <dgm:spPr/>
    </dgm:pt>
    <dgm:pt modelId="{7572FFCE-93A4-48D5-96C1-47816C79A119}" type="pres">
      <dgm:prSet presAssocID="{B56CFD7A-2DFD-415E-B624-D65CB87F1F02}" presName="parentText" presStyleLbl="node1" presStyleIdx="0" presStyleCnt="6">
        <dgm:presLayoutVars>
          <dgm:chMax val="1"/>
          <dgm:bulletEnabled val="1"/>
        </dgm:presLayoutVars>
      </dgm:prSet>
      <dgm:spPr/>
    </dgm:pt>
    <dgm:pt modelId="{57347F12-353E-4B03-A879-C8B75C39CA97}" type="pres">
      <dgm:prSet presAssocID="{D0437323-BB8E-4FB8-90B8-29E8C98B2B28}" presName="sp" presStyleCnt="0"/>
      <dgm:spPr/>
    </dgm:pt>
    <dgm:pt modelId="{234D8726-8900-45D1-A0A1-24DC39D91831}" type="pres">
      <dgm:prSet presAssocID="{56A058F3-D40D-4C91-A20B-90105DB6E47E}" presName="linNode" presStyleCnt="0"/>
      <dgm:spPr/>
    </dgm:pt>
    <dgm:pt modelId="{D02F032A-09EB-4527-AAAE-3AAFEAF8E0B5}" type="pres">
      <dgm:prSet presAssocID="{56A058F3-D40D-4C91-A20B-90105DB6E47E}" presName="parentText" presStyleLbl="node1" presStyleIdx="1" presStyleCnt="6">
        <dgm:presLayoutVars>
          <dgm:chMax val="1"/>
          <dgm:bulletEnabled val="1"/>
        </dgm:presLayoutVars>
      </dgm:prSet>
      <dgm:spPr/>
    </dgm:pt>
    <dgm:pt modelId="{CF1CFA94-2A72-4987-BD2B-0635713AADA4}" type="pres">
      <dgm:prSet presAssocID="{9BB47A87-47BD-48FB-A117-A4C8AC34F7E5}" presName="sp" presStyleCnt="0"/>
      <dgm:spPr/>
    </dgm:pt>
    <dgm:pt modelId="{BC509B84-60B2-4227-95EE-2E00B853D757}" type="pres">
      <dgm:prSet presAssocID="{266FEA21-BE42-4A6A-A686-07F031BCB64C}" presName="linNode" presStyleCnt="0"/>
      <dgm:spPr/>
    </dgm:pt>
    <dgm:pt modelId="{E5DBFC77-AB43-4CF2-B73F-980341FC031C}" type="pres">
      <dgm:prSet presAssocID="{266FEA21-BE42-4A6A-A686-07F031BCB64C}" presName="parentText" presStyleLbl="node1" presStyleIdx="2" presStyleCnt="6">
        <dgm:presLayoutVars>
          <dgm:chMax val="1"/>
          <dgm:bulletEnabled val="1"/>
        </dgm:presLayoutVars>
      </dgm:prSet>
      <dgm:spPr/>
    </dgm:pt>
    <dgm:pt modelId="{000E2CEE-44E2-4036-A4ED-50DA0B23BC19}" type="pres">
      <dgm:prSet presAssocID="{78F1D1BB-EDA6-4B1C-85E0-FB5E68F5322C}" presName="sp" presStyleCnt="0"/>
      <dgm:spPr/>
    </dgm:pt>
    <dgm:pt modelId="{C715EBDB-743F-4011-AD21-25F479218D04}" type="pres">
      <dgm:prSet presAssocID="{211C11D4-4B2E-48D4-A670-772226BAF33E}" presName="linNode" presStyleCnt="0"/>
      <dgm:spPr/>
    </dgm:pt>
    <dgm:pt modelId="{4FEDF682-3F0A-4D1A-9287-73BAC4578674}" type="pres">
      <dgm:prSet presAssocID="{211C11D4-4B2E-48D4-A670-772226BAF33E}" presName="parentText" presStyleLbl="node1" presStyleIdx="3" presStyleCnt="6">
        <dgm:presLayoutVars>
          <dgm:chMax val="1"/>
          <dgm:bulletEnabled val="1"/>
        </dgm:presLayoutVars>
      </dgm:prSet>
      <dgm:spPr/>
    </dgm:pt>
    <dgm:pt modelId="{65248F0D-912C-4757-81A8-B881A5A72F3D}" type="pres">
      <dgm:prSet presAssocID="{5D9D2384-0D51-4F49-96F9-2DA8000F6B60}" presName="sp" presStyleCnt="0"/>
      <dgm:spPr/>
    </dgm:pt>
    <dgm:pt modelId="{507BA74E-3AF3-4B89-95D9-03121BE8505B}" type="pres">
      <dgm:prSet presAssocID="{98110230-3CF5-4B17-B264-AFEF1CEE6229}" presName="linNode" presStyleCnt="0"/>
      <dgm:spPr/>
    </dgm:pt>
    <dgm:pt modelId="{6FF9A57A-F8F4-48F4-B63D-3BE54036E099}" type="pres">
      <dgm:prSet presAssocID="{98110230-3CF5-4B17-B264-AFEF1CEE6229}" presName="parentText" presStyleLbl="node1" presStyleIdx="4" presStyleCnt="6">
        <dgm:presLayoutVars>
          <dgm:chMax val="1"/>
          <dgm:bulletEnabled val="1"/>
        </dgm:presLayoutVars>
      </dgm:prSet>
      <dgm:spPr/>
    </dgm:pt>
    <dgm:pt modelId="{C0608588-2C8F-423A-B4EF-E27F0BABD57B}" type="pres">
      <dgm:prSet presAssocID="{E6DBE89B-786C-43CF-B2BD-62C8F83770F6}" presName="sp" presStyleCnt="0"/>
      <dgm:spPr/>
    </dgm:pt>
    <dgm:pt modelId="{47A4C6D2-BADA-4EBB-9135-4BFC0AEEC1EC}" type="pres">
      <dgm:prSet presAssocID="{1F00BAC6-2DEA-40D4-B154-AA32BB536FC8}" presName="linNode" presStyleCnt="0"/>
      <dgm:spPr/>
    </dgm:pt>
    <dgm:pt modelId="{02D31954-CE6D-47FA-9ACF-17ECCE0EEF30}" type="pres">
      <dgm:prSet presAssocID="{1F00BAC6-2DEA-40D4-B154-AA32BB536FC8}" presName="parentText" presStyleLbl="node1" presStyleIdx="5" presStyleCnt="6">
        <dgm:presLayoutVars>
          <dgm:chMax val="1"/>
          <dgm:bulletEnabled val="1"/>
        </dgm:presLayoutVars>
      </dgm:prSet>
      <dgm:spPr/>
    </dgm:pt>
  </dgm:ptLst>
  <dgm:cxnLst>
    <dgm:cxn modelId="{60207714-5543-4843-91F4-286C4727BEA7}" type="presOf" srcId="{B56CFD7A-2DFD-415E-B624-D65CB87F1F02}" destId="{7572FFCE-93A4-48D5-96C1-47816C79A119}" srcOrd="0" destOrd="0" presId="urn:microsoft.com/office/officeart/2005/8/layout/vList5"/>
    <dgm:cxn modelId="{41FC991A-C28B-4BF6-B6F9-78A657F68D39}" type="presOf" srcId="{1F00BAC6-2DEA-40D4-B154-AA32BB536FC8}" destId="{02D31954-CE6D-47FA-9ACF-17ECCE0EEF30}" srcOrd="0" destOrd="0" presId="urn:microsoft.com/office/officeart/2005/8/layout/vList5"/>
    <dgm:cxn modelId="{5439091C-23A5-4BD0-BE03-1E46620E3B36}" type="presOf" srcId="{CC252EFC-DBB2-4AD4-9F52-A3CA8CDC5E04}" destId="{0350AB86-06A4-46EA-876C-DBF7CC617802}" srcOrd="0" destOrd="0" presId="urn:microsoft.com/office/officeart/2005/8/layout/vList5"/>
    <dgm:cxn modelId="{A39F5531-AC23-48C5-B937-D04065CD21D5}" srcId="{CC252EFC-DBB2-4AD4-9F52-A3CA8CDC5E04}" destId="{266FEA21-BE42-4A6A-A686-07F031BCB64C}" srcOrd="2" destOrd="0" parTransId="{175DD8D1-0C6D-4F7B-9934-A8FD5ED46B8B}" sibTransId="{78F1D1BB-EDA6-4B1C-85E0-FB5E68F5322C}"/>
    <dgm:cxn modelId="{9AC84744-9E84-4C1D-BD63-392791DE117C}" srcId="{CC252EFC-DBB2-4AD4-9F52-A3CA8CDC5E04}" destId="{1F00BAC6-2DEA-40D4-B154-AA32BB536FC8}" srcOrd="5" destOrd="0" parTransId="{257DF762-FED1-447C-94E8-9F59AEC47F9E}" sibTransId="{F8CEDE6A-9846-43ED-89B2-9761AC433BAF}"/>
    <dgm:cxn modelId="{E91B5850-2125-4364-8EA5-7ECA56B8CABC}" srcId="{CC252EFC-DBB2-4AD4-9F52-A3CA8CDC5E04}" destId="{211C11D4-4B2E-48D4-A670-772226BAF33E}" srcOrd="3" destOrd="0" parTransId="{8849E74D-C74B-47B9-ADFD-55E68829FFAB}" sibTransId="{5D9D2384-0D51-4F49-96F9-2DA8000F6B60}"/>
    <dgm:cxn modelId="{00454554-C787-4FD7-99B7-9E5EAE7ED414}" srcId="{CC252EFC-DBB2-4AD4-9F52-A3CA8CDC5E04}" destId="{56A058F3-D40D-4C91-A20B-90105DB6E47E}" srcOrd="1" destOrd="0" parTransId="{51522F48-82A2-4D23-AE0C-551092B53CA6}" sibTransId="{9BB47A87-47BD-48FB-A117-A4C8AC34F7E5}"/>
    <dgm:cxn modelId="{E397B85A-4C50-4AEF-9A9D-F1AE4837686F}" srcId="{CC252EFC-DBB2-4AD4-9F52-A3CA8CDC5E04}" destId="{B56CFD7A-2DFD-415E-B624-D65CB87F1F02}" srcOrd="0" destOrd="0" parTransId="{11413542-01AD-4A81-BEB4-3F8575885FDC}" sibTransId="{D0437323-BB8E-4FB8-90B8-29E8C98B2B28}"/>
    <dgm:cxn modelId="{719CBEAE-4F9E-41BA-8B6E-CEF2D108C07C}" type="presOf" srcId="{211C11D4-4B2E-48D4-A670-772226BAF33E}" destId="{4FEDF682-3F0A-4D1A-9287-73BAC4578674}" srcOrd="0" destOrd="0" presId="urn:microsoft.com/office/officeart/2005/8/layout/vList5"/>
    <dgm:cxn modelId="{03D2E5AF-9A27-470A-B978-6C6546DB3154}" type="presOf" srcId="{56A058F3-D40D-4C91-A20B-90105DB6E47E}" destId="{D02F032A-09EB-4527-AAAE-3AAFEAF8E0B5}" srcOrd="0" destOrd="0" presId="urn:microsoft.com/office/officeart/2005/8/layout/vList5"/>
    <dgm:cxn modelId="{563FAFB3-44D3-403A-BCF1-46739C20672F}" type="presOf" srcId="{266FEA21-BE42-4A6A-A686-07F031BCB64C}" destId="{E5DBFC77-AB43-4CF2-B73F-980341FC031C}" srcOrd="0" destOrd="0" presId="urn:microsoft.com/office/officeart/2005/8/layout/vList5"/>
    <dgm:cxn modelId="{4674A6BF-77A7-42CD-9E92-DC03A699B219}" type="presOf" srcId="{98110230-3CF5-4B17-B264-AFEF1CEE6229}" destId="{6FF9A57A-F8F4-48F4-B63D-3BE54036E099}" srcOrd="0" destOrd="0" presId="urn:microsoft.com/office/officeart/2005/8/layout/vList5"/>
    <dgm:cxn modelId="{A731AEF8-01A6-4C1B-B944-D59E45127682}" srcId="{CC252EFC-DBB2-4AD4-9F52-A3CA8CDC5E04}" destId="{98110230-3CF5-4B17-B264-AFEF1CEE6229}" srcOrd="4" destOrd="0" parTransId="{D0694288-2610-4CB3-ABDC-01C2C85618A6}" sibTransId="{E6DBE89B-786C-43CF-B2BD-62C8F83770F6}"/>
    <dgm:cxn modelId="{F5A0A7AA-8218-4241-BED7-EEC99D92B570}" type="presParOf" srcId="{0350AB86-06A4-46EA-876C-DBF7CC617802}" destId="{D6ECFF49-9C52-42FE-8134-C5F9B4F4F773}" srcOrd="0" destOrd="0" presId="urn:microsoft.com/office/officeart/2005/8/layout/vList5"/>
    <dgm:cxn modelId="{49338A0D-EE5F-43B6-A1BF-26475AEDD3B8}" type="presParOf" srcId="{D6ECFF49-9C52-42FE-8134-C5F9B4F4F773}" destId="{7572FFCE-93A4-48D5-96C1-47816C79A119}" srcOrd="0" destOrd="0" presId="urn:microsoft.com/office/officeart/2005/8/layout/vList5"/>
    <dgm:cxn modelId="{9BAE1E5C-8476-4CA2-9075-242B31352E9F}" type="presParOf" srcId="{0350AB86-06A4-46EA-876C-DBF7CC617802}" destId="{57347F12-353E-4B03-A879-C8B75C39CA97}" srcOrd="1" destOrd="0" presId="urn:microsoft.com/office/officeart/2005/8/layout/vList5"/>
    <dgm:cxn modelId="{B3E15E55-329B-409E-B62A-F2440EB10899}" type="presParOf" srcId="{0350AB86-06A4-46EA-876C-DBF7CC617802}" destId="{234D8726-8900-45D1-A0A1-24DC39D91831}" srcOrd="2" destOrd="0" presId="urn:microsoft.com/office/officeart/2005/8/layout/vList5"/>
    <dgm:cxn modelId="{7EAE9F2C-0F40-4C18-948B-06159C483AD4}" type="presParOf" srcId="{234D8726-8900-45D1-A0A1-24DC39D91831}" destId="{D02F032A-09EB-4527-AAAE-3AAFEAF8E0B5}" srcOrd="0" destOrd="0" presId="urn:microsoft.com/office/officeart/2005/8/layout/vList5"/>
    <dgm:cxn modelId="{C65571A9-D030-453A-896F-328AE91AE859}" type="presParOf" srcId="{0350AB86-06A4-46EA-876C-DBF7CC617802}" destId="{CF1CFA94-2A72-4987-BD2B-0635713AADA4}" srcOrd="3" destOrd="0" presId="urn:microsoft.com/office/officeart/2005/8/layout/vList5"/>
    <dgm:cxn modelId="{A1804D61-9FE3-4785-B8D8-9232C71EBCAB}" type="presParOf" srcId="{0350AB86-06A4-46EA-876C-DBF7CC617802}" destId="{BC509B84-60B2-4227-95EE-2E00B853D757}" srcOrd="4" destOrd="0" presId="urn:microsoft.com/office/officeart/2005/8/layout/vList5"/>
    <dgm:cxn modelId="{260E11C9-1F93-4712-9E08-EBF44EB8AB50}" type="presParOf" srcId="{BC509B84-60B2-4227-95EE-2E00B853D757}" destId="{E5DBFC77-AB43-4CF2-B73F-980341FC031C}" srcOrd="0" destOrd="0" presId="urn:microsoft.com/office/officeart/2005/8/layout/vList5"/>
    <dgm:cxn modelId="{5E2A817F-514F-4B71-81B8-4542747C76C3}" type="presParOf" srcId="{0350AB86-06A4-46EA-876C-DBF7CC617802}" destId="{000E2CEE-44E2-4036-A4ED-50DA0B23BC19}" srcOrd="5" destOrd="0" presId="urn:microsoft.com/office/officeart/2005/8/layout/vList5"/>
    <dgm:cxn modelId="{BF7D86AB-C659-4FC2-A9E7-78E75FEC25C3}" type="presParOf" srcId="{0350AB86-06A4-46EA-876C-DBF7CC617802}" destId="{C715EBDB-743F-4011-AD21-25F479218D04}" srcOrd="6" destOrd="0" presId="urn:microsoft.com/office/officeart/2005/8/layout/vList5"/>
    <dgm:cxn modelId="{FAD715BA-30A3-4C21-98CA-2775A92722B9}" type="presParOf" srcId="{C715EBDB-743F-4011-AD21-25F479218D04}" destId="{4FEDF682-3F0A-4D1A-9287-73BAC4578674}" srcOrd="0" destOrd="0" presId="urn:microsoft.com/office/officeart/2005/8/layout/vList5"/>
    <dgm:cxn modelId="{F4B95F79-55BA-4944-8F64-33869E022527}" type="presParOf" srcId="{0350AB86-06A4-46EA-876C-DBF7CC617802}" destId="{65248F0D-912C-4757-81A8-B881A5A72F3D}" srcOrd="7" destOrd="0" presId="urn:microsoft.com/office/officeart/2005/8/layout/vList5"/>
    <dgm:cxn modelId="{28C2D59D-AA5A-4E04-BEB3-A0FB6A389F65}" type="presParOf" srcId="{0350AB86-06A4-46EA-876C-DBF7CC617802}" destId="{507BA74E-3AF3-4B89-95D9-03121BE8505B}" srcOrd="8" destOrd="0" presId="urn:microsoft.com/office/officeart/2005/8/layout/vList5"/>
    <dgm:cxn modelId="{FADEACA1-6518-46BA-9481-30D3EA83A555}" type="presParOf" srcId="{507BA74E-3AF3-4B89-95D9-03121BE8505B}" destId="{6FF9A57A-F8F4-48F4-B63D-3BE54036E099}" srcOrd="0" destOrd="0" presId="urn:microsoft.com/office/officeart/2005/8/layout/vList5"/>
    <dgm:cxn modelId="{A3E12F8A-BF16-4124-B80C-C83225E69877}" type="presParOf" srcId="{0350AB86-06A4-46EA-876C-DBF7CC617802}" destId="{C0608588-2C8F-423A-B4EF-E27F0BABD57B}" srcOrd="9" destOrd="0" presId="urn:microsoft.com/office/officeart/2005/8/layout/vList5"/>
    <dgm:cxn modelId="{55969763-BFBE-4E2F-95AF-F45903E5767C}" type="presParOf" srcId="{0350AB86-06A4-46EA-876C-DBF7CC617802}" destId="{47A4C6D2-BADA-4EBB-9135-4BFC0AEEC1EC}" srcOrd="10" destOrd="0" presId="urn:microsoft.com/office/officeart/2005/8/layout/vList5"/>
    <dgm:cxn modelId="{A2521552-047F-4021-8BDB-D9987BD81314}" type="presParOf" srcId="{47A4C6D2-BADA-4EBB-9135-4BFC0AEEC1EC}" destId="{02D31954-CE6D-47FA-9ACF-17ECCE0EEF3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5A95FF-87AD-41CD-B2C4-45881B9EFC2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9DFDAAA-F604-454E-9844-1F84BD35C5A7}">
      <dgm:prSet/>
      <dgm:spPr/>
      <dgm:t>
        <a:bodyPr/>
        <a:lstStyle/>
        <a:p>
          <a:r>
            <a:rPr lang="en-US"/>
            <a:t>CUSTOMER SATISFACTION</a:t>
          </a:r>
        </a:p>
      </dgm:t>
    </dgm:pt>
    <dgm:pt modelId="{751D65F2-ADE6-4A72-893E-27C5F6303AF0}" type="parTrans" cxnId="{F14CE2BA-EFE2-44D5-B2DD-019120A4335A}">
      <dgm:prSet/>
      <dgm:spPr/>
      <dgm:t>
        <a:bodyPr/>
        <a:lstStyle/>
        <a:p>
          <a:endParaRPr lang="en-US"/>
        </a:p>
      </dgm:t>
    </dgm:pt>
    <dgm:pt modelId="{D430447A-DF97-4E3C-B9C4-092D9EA457A7}" type="sibTrans" cxnId="{F14CE2BA-EFE2-44D5-B2DD-019120A4335A}">
      <dgm:prSet/>
      <dgm:spPr/>
      <dgm:t>
        <a:bodyPr/>
        <a:lstStyle/>
        <a:p>
          <a:endParaRPr lang="en-US"/>
        </a:p>
      </dgm:t>
    </dgm:pt>
    <dgm:pt modelId="{3D03F0FA-AC3F-455A-B71B-F81936F407BA}">
      <dgm:prSet/>
      <dgm:spPr/>
      <dgm:t>
        <a:bodyPr/>
        <a:lstStyle/>
        <a:p>
          <a:r>
            <a:rPr lang="en-US"/>
            <a:t>WELCOME CHANGE</a:t>
          </a:r>
        </a:p>
      </dgm:t>
    </dgm:pt>
    <dgm:pt modelId="{2DD28D28-0992-4161-8755-3DFB3C4018EE}" type="parTrans" cxnId="{F5481575-7998-4860-B3E8-85F89D57E927}">
      <dgm:prSet/>
      <dgm:spPr/>
      <dgm:t>
        <a:bodyPr/>
        <a:lstStyle/>
        <a:p>
          <a:endParaRPr lang="en-US"/>
        </a:p>
      </dgm:t>
    </dgm:pt>
    <dgm:pt modelId="{1326BE1A-5CC8-4576-AF2A-757C8B84F152}" type="sibTrans" cxnId="{F5481575-7998-4860-B3E8-85F89D57E927}">
      <dgm:prSet/>
      <dgm:spPr/>
      <dgm:t>
        <a:bodyPr/>
        <a:lstStyle/>
        <a:p>
          <a:endParaRPr lang="en-US"/>
        </a:p>
      </dgm:t>
    </dgm:pt>
    <dgm:pt modelId="{2088DCB0-8D60-400A-AA2E-973CBB2F4411}">
      <dgm:prSet/>
      <dgm:spPr/>
      <dgm:t>
        <a:bodyPr/>
        <a:lstStyle/>
        <a:p>
          <a:r>
            <a:rPr lang="en-US"/>
            <a:t>DELIVES THE WORKING SOFTWARE FREQUENTLY</a:t>
          </a:r>
        </a:p>
      </dgm:t>
    </dgm:pt>
    <dgm:pt modelId="{3790B325-922A-47AB-92A6-2AB8342442C9}" type="parTrans" cxnId="{009A14B5-1DF8-40AF-90FA-102D999E0B0F}">
      <dgm:prSet/>
      <dgm:spPr/>
      <dgm:t>
        <a:bodyPr/>
        <a:lstStyle/>
        <a:p>
          <a:endParaRPr lang="en-US"/>
        </a:p>
      </dgm:t>
    </dgm:pt>
    <dgm:pt modelId="{0C4695AB-1113-4C9D-98E9-65AB37315565}" type="sibTrans" cxnId="{009A14B5-1DF8-40AF-90FA-102D999E0B0F}">
      <dgm:prSet/>
      <dgm:spPr/>
      <dgm:t>
        <a:bodyPr/>
        <a:lstStyle/>
        <a:p>
          <a:endParaRPr lang="en-US"/>
        </a:p>
      </dgm:t>
    </dgm:pt>
    <dgm:pt modelId="{70BFA5D8-BA77-4486-A7C4-0A431E61F30B}">
      <dgm:prSet/>
      <dgm:spPr/>
      <dgm:t>
        <a:bodyPr/>
        <a:lstStyle/>
        <a:p>
          <a:r>
            <a:rPr lang="en-US"/>
            <a:t>COLLABIRATION</a:t>
          </a:r>
        </a:p>
      </dgm:t>
    </dgm:pt>
    <dgm:pt modelId="{1C274507-1DED-4AE5-A7B1-9ADB797F0572}" type="parTrans" cxnId="{D1186474-2EA2-4E11-B40B-4EFBAB54D5DE}">
      <dgm:prSet/>
      <dgm:spPr/>
      <dgm:t>
        <a:bodyPr/>
        <a:lstStyle/>
        <a:p>
          <a:endParaRPr lang="en-US"/>
        </a:p>
      </dgm:t>
    </dgm:pt>
    <dgm:pt modelId="{65F57E6A-3DAB-4002-A51D-416734FA591A}" type="sibTrans" cxnId="{D1186474-2EA2-4E11-B40B-4EFBAB54D5DE}">
      <dgm:prSet/>
      <dgm:spPr/>
      <dgm:t>
        <a:bodyPr/>
        <a:lstStyle/>
        <a:p>
          <a:endParaRPr lang="en-US"/>
        </a:p>
      </dgm:t>
    </dgm:pt>
    <dgm:pt modelId="{CF821DAA-B263-4515-88A0-511C56FDCD4B}">
      <dgm:prSet/>
      <dgm:spPr/>
      <dgm:t>
        <a:bodyPr/>
        <a:lstStyle/>
        <a:p>
          <a:r>
            <a:rPr lang="en-US"/>
            <a:t>MOTIVATION</a:t>
          </a:r>
        </a:p>
      </dgm:t>
    </dgm:pt>
    <dgm:pt modelId="{31C77D90-109E-484B-BC90-A78E32129AFB}" type="parTrans" cxnId="{FD80BEBC-BDC8-44EC-8A2F-2C3EAF3DDD47}">
      <dgm:prSet/>
      <dgm:spPr/>
      <dgm:t>
        <a:bodyPr/>
        <a:lstStyle/>
        <a:p>
          <a:endParaRPr lang="en-US"/>
        </a:p>
      </dgm:t>
    </dgm:pt>
    <dgm:pt modelId="{99E684CF-39F7-455F-8948-816F0FA64B94}" type="sibTrans" cxnId="{FD80BEBC-BDC8-44EC-8A2F-2C3EAF3DDD47}">
      <dgm:prSet/>
      <dgm:spPr/>
      <dgm:t>
        <a:bodyPr/>
        <a:lstStyle/>
        <a:p>
          <a:endParaRPr lang="en-US"/>
        </a:p>
      </dgm:t>
    </dgm:pt>
    <dgm:pt modelId="{E18AE6D6-4028-49C5-A50B-D0DAD299769C}">
      <dgm:prSet/>
      <dgm:spPr/>
      <dgm:t>
        <a:bodyPr/>
        <a:lstStyle/>
        <a:p>
          <a:r>
            <a:rPr lang="en-US"/>
            <a:t>FACE TO FACE CONVERSATION</a:t>
          </a:r>
        </a:p>
      </dgm:t>
    </dgm:pt>
    <dgm:pt modelId="{087A35D4-B8E4-46F3-8C2B-2EED70B173C6}" type="parTrans" cxnId="{D7B53824-5CC1-4AC6-8BD0-7071855D15CD}">
      <dgm:prSet/>
      <dgm:spPr/>
      <dgm:t>
        <a:bodyPr/>
        <a:lstStyle/>
        <a:p>
          <a:endParaRPr lang="en-US"/>
        </a:p>
      </dgm:t>
    </dgm:pt>
    <dgm:pt modelId="{0F760061-4E16-4EF4-A426-C3AD3EE6B69D}" type="sibTrans" cxnId="{D7B53824-5CC1-4AC6-8BD0-7071855D15CD}">
      <dgm:prSet/>
      <dgm:spPr/>
      <dgm:t>
        <a:bodyPr/>
        <a:lstStyle/>
        <a:p>
          <a:endParaRPr lang="en-US"/>
        </a:p>
      </dgm:t>
    </dgm:pt>
    <dgm:pt modelId="{4E38418C-55FD-42A1-8FA8-AC32EFF4CFD4}">
      <dgm:prSet/>
      <dgm:spPr/>
      <dgm:t>
        <a:bodyPr/>
        <a:lstStyle/>
        <a:p>
          <a:r>
            <a:rPr lang="en-US"/>
            <a:t>MAJOR THE PROGRESS AS PER WORKING SOFTWARE </a:t>
          </a:r>
        </a:p>
      </dgm:t>
    </dgm:pt>
    <dgm:pt modelId="{DB8ED883-E7C0-4DC7-8702-7E4B7BB98C91}" type="parTrans" cxnId="{0F74DBDD-71EC-431C-8F1E-8FE8CECE2F31}">
      <dgm:prSet/>
      <dgm:spPr/>
      <dgm:t>
        <a:bodyPr/>
        <a:lstStyle/>
        <a:p>
          <a:endParaRPr lang="en-US"/>
        </a:p>
      </dgm:t>
    </dgm:pt>
    <dgm:pt modelId="{47D7472E-95DE-498E-B91F-A131DBD8E370}" type="sibTrans" cxnId="{0F74DBDD-71EC-431C-8F1E-8FE8CECE2F31}">
      <dgm:prSet/>
      <dgm:spPr/>
      <dgm:t>
        <a:bodyPr/>
        <a:lstStyle/>
        <a:p>
          <a:endParaRPr lang="en-US"/>
        </a:p>
      </dgm:t>
    </dgm:pt>
    <dgm:pt modelId="{06FC7CB5-21EC-4B1C-A337-A456C091E1F8}">
      <dgm:prSet/>
      <dgm:spPr/>
      <dgm:t>
        <a:bodyPr/>
        <a:lstStyle/>
        <a:p>
          <a:r>
            <a:rPr lang="en-US"/>
            <a:t>MAINTAIN CONSTANT WAY</a:t>
          </a:r>
        </a:p>
      </dgm:t>
    </dgm:pt>
    <dgm:pt modelId="{0C1FF932-FC18-4438-AF6F-649C795E8157}" type="parTrans" cxnId="{8201A463-EB4E-4E78-9E1C-80D79D181BB3}">
      <dgm:prSet/>
      <dgm:spPr/>
      <dgm:t>
        <a:bodyPr/>
        <a:lstStyle/>
        <a:p>
          <a:endParaRPr lang="en-US"/>
        </a:p>
      </dgm:t>
    </dgm:pt>
    <dgm:pt modelId="{83B3BD49-1120-4C43-91D9-27F66AF73AEE}" type="sibTrans" cxnId="{8201A463-EB4E-4E78-9E1C-80D79D181BB3}">
      <dgm:prSet/>
      <dgm:spPr/>
      <dgm:t>
        <a:bodyPr/>
        <a:lstStyle/>
        <a:p>
          <a:endParaRPr lang="en-US"/>
        </a:p>
      </dgm:t>
    </dgm:pt>
    <dgm:pt modelId="{B1F9F6F4-B433-456E-8613-BF55DB779531}">
      <dgm:prSet/>
      <dgm:spPr/>
      <dgm:t>
        <a:bodyPr/>
        <a:lstStyle/>
        <a:p>
          <a:r>
            <a:rPr lang="en-US"/>
            <a:t>MONITORING</a:t>
          </a:r>
        </a:p>
      </dgm:t>
    </dgm:pt>
    <dgm:pt modelId="{0CEFF0FA-74CE-4E45-BE8B-DBE1AF84F27A}" type="parTrans" cxnId="{53D43A8A-A5CD-4EC5-892A-B77169972A76}">
      <dgm:prSet/>
      <dgm:spPr/>
      <dgm:t>
        <a:bodyPr/>
        <a:lstStyle/>
        <a:p>
          <a:endParaRPr lang="en-US"/>
        </a:p>
      </dgm:t>
    </dgm:pt>
    <dgm:pt modelId="{78A45737-3FF6-40FC-8103-A2072EE18953}" type="sibTrans" cxnId="{53D43A8A-A5CD-4EC5-892A-B77169972A76}">
      <dgm:prSet/>
      <dgm:spPr/>
      <dgm:t>
        <a:bodyPr/>
        <a:lstStyle/>
        <a:p>
          <a:endParaRPr lang="en-US"/>
        </a:p>
      </dgm:t>
    </dgm:pt>
    <dgm:pt modelId="{DD9BA4D1-2B62-4821-8CB6-A74C983A4780}">
      <dgm:prSet/>
      <dgm:spPr/>
      <dgm:t>
        <a:bodyPr/>
        <a:lstStyle/>
        <a:p>
          <a:r>
            <a:rPr lang="en-US"/>
            <a:t>SIMPLICITY</a:t>
          </a:r>
        </a:p>
      </dgm:t>
    </dgm:pt>
    <dgm:pt modelId="{16347040-5CA2-4E6F-BAF9-853574C8C149}" type="parTrans" cxnId="{340FA071-9D20-471F-B107-189541BC6F9C}">
      <dgm:prSet/>
      <dgm:spPr/>
      <dgm:t>
        <a:bodyPr/>
        <a:lstStyle/>
        <a:p>
          <a:endParaRPr lang="en-US"/>
        </a:p>
      </dgm:t>
    </dgm:pt>
    <dgm:pt modelId="{FF771B37-C7F9-44D9-926D-01DD802D3126}" type="sibTrans" cxnId="{340FA071-9D20-471F-B107-189541BC6F9C}">
      <dgm:prSet/>
      <dgm:spPr/>
      <dgm:t>
        <a:bodyPr/>
        <a:lstStyle/>
        <a:p>
          <a:endParaRPr lang="en-US"/>
        </a:p>
      </dgm:t>
    </dgm:pt>
    <dgm:pt modelId="{D9142C0D-F874-4AFB-A9EA-7987B8568EE5}">
      <dgm:prSet/>
      <dgm:spPr/>
      <dgm:t>
        <a:bodyPr/>
        <a:lstStyle/>
        <a:p>
          <a:r>
            <a:rPr lang="en-US"/>
            <a:t>SELF ORGANIZED TEAMS </a:t>
          </a:r>
        </a:p>
      </dgm:t>
    </dgm:pt>
    <dgm:pt modelId="{499127A9-A154-4261-8390-F346F0D3486A}" type="parTrans" cxnId="{4AFB57FB-5A78-4F63-B86F-FB3B65F75AA3}">
      <dgm:prSet/>
      <dgm:spPr/>
      <dgm:t>
        <a:bodyPr/>
        <a:lstStyle/>
        <a:p>
          <a:endParaRPr lang="en-US"/>
        </a:p>
      </dgm:t>
    </dgm:pt>
    <dgm:pt modelId="{80C8B944-D56C-46B6-94ED-8D3BAA323BF8}" type="sibTrans" cxnId="{4AFB57FB-5A78-4F63-B86F-FB3B65F75AA3}">
      <dgm:prSet/>
      <dgm:spPr/>
      <dgm:t>
        <a:bodyPr/>
        <a:lstStyle/>
        <a:p>
          <a:endParaRPr lang="en-US"/>
        </a:p>
      </dgm:t>
    </dgm:pt>
    <dgm:pt modelId="{D1C99EF0-FE5F-467C-AD74-90C7D9D70F67}">
      <dgm:prSet/>
      <dgm:spPr/>
      <dgm:t>
        <a:bodyPr/>
        <a:lstStyle/>
        <a:p>
          <a:r>
            <a:rPr lang="en-US"/>
            <a:t>REVIEW THE WORK REQULARLY</a:t>
          </a:r>
        </a:p>
      </dgm:t>
    </dgm:pt>
    <dgm:pt modelId="{DD93AF25-4B6D-49BF-B1EF-861768E61E1E}" type="parTrans" cxnId="{F86EE946-55AE-427A-8A61-ACBAB13B522B}">
      <dgm:prSet/>
      <dgm:spPr/>
      <dgm:t>
        <a:bodyPr/>
        <a:lstStyle/>
        <a:p>
          <a:endParaRPr lang="en-US"/>
        </a:p>
      </dgm:t>
    </dgm:pt>
    <dgm:pt modelId="{7AD6870E-89BC-4D78-97C2-5A47D67F7DAE}" type="sibTrans" cxnId="{F86EE946-55AE-427A-8A61-ACBAB13B522B}">
      <dgm:prSet/>
      <dgm:spPr/>
      <dgm:t>
        <a:bodyPr/>
        <a:lstStyle/>
        <a:p>
          <a:endParaRPr lang="en-US"/>
        </a:p>
      </dgm:t>
    </dgm:pt>
    <dgm:pt modelId="{411D6180-CDB5-420D-B674-0EE39382C459}" type="pres">
      <dgm:prSet presAssocID="{F15A95FF-87AD-41CD-B2C4-45881B9EFC27}" presName="vert0" presStyleCnt="0">
        <dgm:presLayoutVars>
          <dgm:dir/>
          <dgm:animOne val="branch"/>
          <dgm:animLvl val="lvl"/>
        </dgm:presLayoutVars>
      </dgm:prSet>
      <dgm:spPr/>
    </dgm:pt>
    <dgm:pt modelId="{02B55274-F822-4BCA-AB63-849E5B0902F3}" type="pres">
      <dgm:prSet presAssocID="{59DFDAAA-F604-454E-9844-1F84BD35C5A7}" presName="thickLine" presStyleLbl="alignNode1" presStyleIdx="0" presStyleCnt="12"/>
      <dgm:spPr/>
    </dgm:pt>
    <dgm:pt modelId="{844DC79E-C995-469F-A523-F3E240A0CC0B}" type="pres">
      <dgm:prSet presAssocID="{59DFDAAA-F604-454E-9844-1F84BD35C5A7}" presName="horz1" presStyleCnt="0"/>
      <dgm:spPr/>
    </dgm:pt>
    <dgm:pt modelId="{4DF99355-88EB-4821-85CB-6E513D02B6DD}" type="pres">
      <dgm:prSet presAssocID="{59DFDAAA-F604-454E-9844-1F84BD35C5A7}" presName="tx1" presStyleLbl="revTx" presStyleIdx="0" presStyleCnt="12"/>
      <dgm:spPr/>
    </dgm:pt>
    <dgm:pt modelId="{2B2193BE-DEF9-42B7-A749-A14158230E33}" type="pres">
      <dgm:prSet presAssocID="{59DFDAAA-F604-454E-9844-1F84BD35C5A7}" presName="vert1" presStyleCnt="0"/>
      <dgm:spPr/>
    </dgm:pt>
    <dgm:pt modelId="{A015DBAC-F6C3-4657-9C4E-8B212AC5DD78}" type="pres">
      <dgm:prSet presAssocID="{3D03F0FA-AC3F-455A-B71B-F81936F407BA}" presName="thickLine" presStyleLbl="alignNode1" presStyleIdx="1" presStyleCnt="12"/>
      <dgm:spPr/>
    </dgm:pt>
    <dgm:pt modelId="{54EC1422-2CDC-4384-A533-226D76B25016}" type="pres">
      <dgm:prSet presAssocID="{3D03F0FA-AC3F-455A-B71B-F81936F407BA}" presName="horz1" presStyleCnt="0"/>
      <dgm:spPr/>
    </dgm:pt>
    <dgm:pt modelId="{6264F42F-9AD5-472F-93DE-ECCB78820C33}" type="pres">
      <dgm:prSet presAssocID="{3D03F0FA-AC3F-455A-B71B-F81936F407BA}" presName="tx1" presStyleLbl="revTx" presStyleIdx="1" presStyleCnt="12"/>
      <dgm:spPr/>
    </dgm:pt>
    <dgm:pt modelId="{9A04ABA2-16EF-4BDE-9A2A-ADABD27E25B2}" type="pres">
      <dgm:prSet presAssocID="{3D03F0FA-AC3F-455A-B71B-F81936F407BA}" presName="vert1" presStyleCnt="0"/>
      <dgm:spPr/>
    </dgm:pt>
    <dgm:pt modelId="{138829E3-4EDC-4E8F-9502-B6B89C6F482B}" type="pres">
      <dgm:prSet presAssocID="{2088DCB0-8D60-400A-AA2E-973CBB2F4411}" presName="thickLine" presStyleLbl="alignNode1" presStyleIdx="2" presStyleCnt="12"/>
      <dgm:spPr/>
    </dgm:pt>
    <dgm:pt modelId="{AA260C28-D8AF-4252-B20D-3BFC5A523B7B}" type="pres">
      <dgm:prSet presAssocID="{2088DCB0-8D60-400A-AA2E-973CBB2F4411}" presName="horz1" presStyleCnt="0"/>
      <dgm:spPr/>
    </dgm:pt>
    <dgm:pt modelId="{584403D2-E103-4F97-8799-E822B3371A5B}" type="pres">
      <dgm:prSet presAssocID="{2088DCB0-8D60-400A-AA2E-973CBB2F4411}" presName="tx1" presStyleLbl="revTx" presStyleIdx="2" presStyleCnt="12"/>
      <dgm:spPr/>
    </dgm:pt>
    <dgm:pt modelId="{D1CCF254-F271-420A-B9C6-F94F19D8FB3F}" type="pres">
      <dgm:prSet presAssocID="{2088DCB0-8D60-400A-AA2E-973CBB2F4411}" presName="vert1" presStyleCnt="0"/>
      <dgm:spPr/>
    </dgm:pt>
    <dgm:pt modelId="{EFCC3A6B-87A9-424A-92A9-858F590D6558}" type="pres">
      <dgm:prSet presAssocID="{70BFA5D8-BA77-4486-A7C4-0A431E61F30B}" presName="thickLine" presStyleLbl="alignNode1" presStyleIdx="3" presStyleCnt="12"/>
      <dgm:spPr/>
    </dgm:pt>
    <dgm:pt modelId="{529534EE-7B73-493B-A6F2-3414A7988034}" type="pres">
      <dgm:prSet presAssocID="{70BFA5D8-BA77-4486-A7C4-0A431E61F30B}" presName="horz1" presStyleCnt="0"/>
      <dgm:spPr/>
    </dgm:pt>
    <dgm:pt modelId="{6B1B7189-DE82-4E9D-9F92-93C8C5CA1E3E}" type="pres">
      <dgm:prSet presAssocID="{70BFA5D8-BA77-4486-A7C4-0A431E61F30B}" presName="tx1" presStyleLbl="revTx" presStyleIdx="3" presStyleCnt="12"/>
      <dgm:spPr/>
    </dgm:pt>
    <dgm:pt modelId="{AD40540B-69A3-4632-B7D7-BD0B49A4762C}" type="pres">
      <dgm:prSet presAssocID="{70BFA5D8-BA77-4486-A7C4-0A431E61F30B}" presName="vert1" presStyleCnt="0"/>
      <dgm:spPr/>
    </dgm:pt>
    <dgm:pt modelId="{2649A682-F7DE-4E2E-99C8-CFC78629EDFB}" type="pres">
      <dgm:prSet presAssocID="{CF821DAA-B263-4515-88A0-511C56FDCD4B}" presName="thickLine" presStyleLbl="alignNode1" presStyleIdx="4" presStyleCnt="12"/>
      <dgm:spPr/>
    </dgm:pt>
    <dgm:pt modelId="{F2F27273-BBE7-4879-A929-E3E80B5515DF}" type="pres">
      <dgm:prSet presAssocID="{CF821DAA-B263-4515-88A0-511C56FDCD4B}" presName="horz1" presStyleCnt="0"/>
      <dgm:spPr/>
    </dgm:pt>
    <dgm:pt modelId="{453C56B9-15E8-4A23-A9AA-60A0949F3AAD}" type="pres">
      <dgm:prSet presAssocID="{CF821DAA-B263-4515-88A0-511C56FDCD4B}" presName="tx1" presStyleLbl="revTx" presStyleIdx="4" presStyleCnt="12"/>
      <dgm:spPr/>
    </dgm:pt>
    <dgm:pt modelId="{6C3B216B-2E1F-47BB-8F9B-E83C212393D8}" type="pres">
      <dgm:prSet presAssocID="{CF821DAA-B263-4515-88A0-511C56FDCD4B}" presName="vert1" presStyleCnt="0"/>
      <dgm:spPr/>
    </dgm:pt>
    <dgm:pt modelId="{D7F5BDC0-A946-4F40-8D0F-8379DEDD438E}" type="pres">
      <dgm:prSet presAssocID="{E18AE6D6-4028-49C5-A50B-D0DAD299769C}" presName="thickLine" presStyleLbl="alignNode1" presStyleIdx="5" presStyleCnt="12"/>
      <dgm:spPr/>
    </dgm:pt>
    <dgm:pt modelId="{1D85D193-1D1C-4455-84BA-ED9E302E80F2}" type="pres">
      <dgm:prSet presAssocID="{E18AE6D6-4028-49C5-A50B-D0DAD299769C}" presName="horz1" presStyleCnt="0"/>
      <dgm:spPr/>
    </dgm:pt>
    <dgm:pt modelId="{C7DC82D0-D91B-4D5C-9676-52DE71C9A9E2}" type="pres">
      <dgm:prSet presAssocID="{E18AE6D6-4028-49C5-A50B-D0DAD299769C}" presName="tx1" presStyleLbl="revTx" presStyleIdx="5" presStyleCnt="12"/>
      <dgm:spPr/>
    </dgm:pt>
    <dgm:pt modelId="{F6FC656D-4A3B-4669-A9C5-AD9472C072C7}" type="pres">
      <dgm:prSet presAssocID="{E18AE6D6-4028-49C5-A50B-D0DAD299769C}" presName="vert1" presStyleCnt="0"/>
      <dgm:spPr/>
    </dgm:pt>
    <dgm:pt modelId="{64A2FA0C-A49E-4E6A-9E8E-F66ECA43FDEF}" type="pres">
      <dgm:prSet presAssocID="{4E38418C-55FD-42A1-8FA8-AC32EFF4CFD4}" presName="thickLine" presStyleLbl="alignNode1" presStyleIdx="6" presStyleCnt="12"/>
      <dgm:spPr/>
    </dgm:pt>
    <dgm:pt modelId="{19E9820A-FE28-4DFD-9D79-88FF8F7CC1AF}" type="pres">
      <dgm:prSet presAssocID="{4E38418C-55FD-42A1-8FA8-AC32EFF4CFD4}" presName="horz1" presStyleCnt="0"/>
      <dgm:spPr/>
    </dgm:pt>
    <dgm:pt modelId="{413114A3-8965-4A98-BE29-CF7B491C91D5}" type="pres">
      <dgm:prSet presAssocID="{4E38418C-55FD-42A1-8FA8-AC32EFF4CFD4}" presName="tx1" presStyleLbl="revTx" presStyleIdx="6" presStyleCnt="12"/>
      <dgm:spPr/>
    </dgm:pt>
    <dgm:pt modelId="{CF5EE40E-4BC3-4823-B97A-DCBE0A07A53B}" type="pres">
      <dgm:prSet presAssocID="{4E38418C-55FD-42A1-8FA8-AC32EFF4CFD4}" presName="vert1" presStyleCnt="0"/>
      <dgm:spPr/>
    </dgm:pt>
    <dgm:pt modelId="{A87098D5-45A3-42AC-BB38-D011D2616938}" type="pres">
      <dgm:prSet presAssocID="{06FC7CB5-21EC-4B1C-A337-A456C091E1F8}" presName="thickLine" presStyleLbl="alignNode1" presStyleIdx="7" presStyleCnt="12"/>
      <dgm:spPr/>
    </dgm:pt>
    <dgm:pt modelId="{DDA973E9-9955-4F35-A5E8-48B28E9439D7}" type="pres">
      <dgm:prSet presAssocID="{06FC7CB5-21EC-4B1C-A337-A456C091E1F8}" presName="horz1" presStyleCnt="0"/>
      <dgm:spPr/>
    </dgm:pt>
    <dgm:pt modelId="{36B6F374-FCC6-4EBD-89B4-BE62CF972C03}" type="pres">
      <dgm:prSet presAssocID="{06FC7CB5-21EC-4B1C-A337-A456C091E1F8}" presName="tx1" presStyleLbl="revTx" presStyleIdx="7" presStyleCnt="12"/>
      <dgm:spPr/>
    </dgm:pt>
    <dgm:pt modelId="{E1407916-84D7-437D-B64D-2300C4AB8BE7}" type="pres">
      <dgm:prSet presAssocID="{06FC7CB5-21EC-4B1C-A337-A456C091E1F8}" presName="vert1" presStyleCnt="0"/>
      <dgm:spPr/>
    </dgm:pt>
    <dgm:pt modelId="{6FEFE2C0-8750-4B58-9AE8-9311F3C415FC}" type="pres">
      <dgm:prSet presAssocID="{B1F9F6F4-B433-456E-8613-BF55DB779531}" presName="thickLine" presStyleLbl="alignNode1" presStyleIdx="8" presStyleCnt="12"/>
      <dgm:spPr/>
    </dgm:pt>
    <dgm:pt modelId="{78697320-063B-4C3F-9638-3267D19AAAED}" type="pres">
      <dgm:prSet presAssocID="{B1F9F6F4-B433-456E-8613-BF55DB779531}" presName="horz1" presStyleCnt="0"/>
      <dgm:spPr/>
    </dgm:pt>
    <dgm:pt modelId="{BBB994D5-9CBB-4FB1-B8E3-ECC590800689}" type="pres">
      <dgm:prSet presAssocID="{B1F9F6F4-B433-456E-8613-BF55DB779531}" presName="tx1" presStyleLbl="revTx" presStyleIdx="8" presStyleCnt="12"/>
      <dgm:spPr/>
    </dgm:pt>
    <dgm:pt modelId="{EBE0CBC4-9588-41B5-B041-C05FBBE8CE5C}" type="pres">
      <dgm:prSet presAssocID="{B1F9F6F4-B433-456E-8613-BF55DB779531}" presName="vert1" presStyleCnt="0"/>
      <dgm:spPr/>
    </dgm:pt>
    <dgm:pt modelId="{97077260-A0D6-4500-8B1E-6AF0A1C8781D}" type="pres">
      <dgm:prSet presAssocID="{DD9BA4D1-2B62-4821-8CB6-A74C983A4780}" presName="thickLine" presStyleLbl="alignNode1" presStyleIdx="9" presStyleCnt="12"/>
      <dgm:spPr/>
    </dgm:pt>
    <dgm:pt modelId="{DB0E2AD3-808D-4077-9153-9F6D07F1379E}" type="pres">
      <dgm:prSet presAssocID="{DD9BA4D1-2B62-4821-8CB6-A74C983A4780}" presName="horz1" presStyleCnt="0"/>
      <dgm:spPr/>
    </dgm:pt>
    <dgm:pt modelId="{DA0907C0-8988-4499-9264-2E141A804E6C}" type="pres">
      <dgm:prSet presAssocID="{DD9BA4D1-2B62-4821-8CB6-A74C983A4780}" presName="tx1" presStyleLbl="revTx" presStyleIdx="9" presStyleCnt="12"/>
      <dgm:spPr/>
    </dgm:pt>
    <dgm:pt modelId="{B65FDCB2-2972-4732-8E51-B402B2245B08}" type="pres">
      <dgm:prSet presAssocID="{DD9BA4D1-2B62-4821-8CB6-A74C983A4780}" presName="vert1" presStyleCnt="0"/>
      <dgm:spPr/>
    </dgm:pt>
    <dgm:pt modelId="{D428241A-E90C-4FD4-BEC3-7FBC5FA121E8}" type="pres">
      <dgm:prSet presAssocID="{D9142C0D-F874-4AFB-A9EA-7987B8568EE5}" presName="thickLine" presStyleLbl="alignNode1" presStyleIdx="10" presStyleCnt="12"/>
      <dgm:spPr/>
    </dgm:pt>
    <dgm:pt modelId="{E0DE3FB6-A6F7-4AFE-ABE9-8FEFAC286642}" type="pres">
      <dgm:prSet presAssocID="{D9142C0D-F874-4AFB-A9EA-7987B8568EE5}" presName="horz1" presStyleCnt="0"/>
      <dgm:spPr/>
    </dgm:pt>
    <dgm:pt modelId="{D4573462-0BAD-4EF2-9A91-568BDF5977A3}" type="pres">
      <dgm:prSet presAssocID="{D9142C0D-F874-4AFB-A9EA-7987B8568EE5}" presName="tx1" presStyleLbl="revTx" presStyleIdx="10" presStyleCnt="12"/>
      <dgm:spPr/>
    </dgm:pt>
    <dgm:pt modelId="{498E5840-D203-4561-833E-FB8CEF29E968}" type="pres">
      <dgm:prSet presAssocID="{D9142C0D-F874-4AFB-A9EA-7987B8568EE5}" presName="vert1" presStyleCnt="0"/>
      <dgm:spPr/>
    </dgm:pt>
    <dgm:pt modelId="{0B2D1921-6389-4D5B-99B9-0E8194D48341}" type="pres">
      <dgm:prSet presAssocID="{D1C99EF0-FE5F-467C-AD74-90C7D9D70F67}" presName="thickLine" presStyleLbl="alignNode1" presStyleIdx="11" presStyleCnt="12"/>
      <dgm:spPr/>
    </dgm:pt>
    <dgm:pt modelId="{87F38EF6-90F2-4763-8B26-B86DC10B76D0}" type="pres">
      <dgm:prSet presAssocID="{D1C99EF0-FE5F-467C-AD74-90C7D9D70F67}" presName="horz1" presStyleCnt="0"/>
      <dgm:spPr/>
    </dgm:pt>
    <dgm:pt modelId="{7794146D-62F8-41A9-8F96-049B1E2B4B43}" type="pres">
      <dgm:prSet presAssocID="{D1C99EF0-FE5F-467C-AD74-90C7D9D70F67}" presName="tx1" presStyleLbl="revTx" presStyleIdx="11" presStyleCnt="12"/>
      <dgm:spPr/>
    </dgm:pt>
    <dgm:pt modelId="{8C7728A3-0F2B-4E50-AB64-89823AE8A34D}" type="pres">
      <dgm:prSet presAssocID="{D1C99EF0-FE5F-467C-AD74-90C7D9D70F67}" presName="vert1" presStyleCnt="0"/>
      <dgm:spPr/>
    </dgm:pt>
  </dgm:ptLst>
  <dgm:cxnLst>
    <dgm:cxn modelId="{D5BCBC07-71EA-4B48-AE8B-A2636835C86D}" type="presOf" srcId="{06FC7CB5-21EC-4B1C-A337-A456C091E1F8}" destId="{36B6F374-FCC6-4EBD-89B4-BE62CF972C03}" srcOrd="0" destOrd="0" presId="urn:microsoft.com/office/officeart/2008/layout/LinedList"/>
    <dgm:cxn modelId="{D53FAA0D-3D24-4143-80F3-1CAD675073CA}" type="presOf" srcId="{CF821DAA-B263-4515-88A0-511C56FDCD4B}" destId="{453C56B9-15E8-4A23-A9AA-60A0949F3AAD}" srcOrd="0" destOrd="0" presId="urn:microsoft.com/office/officeart/2008/layout/LinedList"/>
    <dgm:cxn modelId="{D7B53824-5CC1-4AC6-8BD0-7071855D15CD}" srcId="{F15A95FF-87AD-41CD-B2C4-45881B9EFC27}" destId="{E18AE6D6-4028-49C5-A50B-D0DAD299769C}" srcOrd="5" destOrd="0" parTransId="{087A35D4-B8E4-46F3-8C2B-2EED70B173C6}" sibTransId="{0F760061-4E16-4EF4-A426-C3AD3EE6B69D}"/>
    <dgm:cxn modelId="{7574CE2F-7020-44A8-9174-8E34AA7B7688}" type="presOf" srcId="{E18AE6D6-4028-49C5-A50B-D0DAD299769C}" destId="{C7DC82D0-D91B-4D5C-9676-52DE71C9A9E2}" srcOrd="0" destOrd="0" presId="urn:microsoft.com/office/officeart/2008/layout/LinedList"/>
    <dgm:cxn modelId="{9F767B38-2950-4612-A0C5-41F0AE3EA180}" type="presOf" srcId="{59DFDAAA-F604-454E-9844-1F84BD35C5A7}" destId="{4DF99355-88EB-4821-85CB-6E513D02B6DD}" srcOrd="0" destOrd="0" presId="urn:microsoft.com/office/officeart/2008/layout/LinedList"/>
    <dgm:cxn modelId="{463C445F-AC76-4753-939B-3C93B27FA7DB}" type="presOf" srcId="{3D03F0FA-AC3F-455A-B71B-F81936F407BA}" destId="{6264F42F-9AD5-472F-93DE-ECCB78820C33}" srcOrd="0" destOrd="0" presId="urn:microsoft.com/office/officeart/2008/layout/LinedList"/>
    <dgm:cxn modelId="{8201A463-EB4E-4E78-9E1C-80D79D181BB3}" srcId="{F15A95FF-87AD-41CD-B2C4-45881B9EFC27}" destId="{06FC7CB5-21EC-4B1C-A337-A456C091E1F8}" srcOrd="7" destOrd="0" parTransId="{0C1FF932-FC18-4438-AF6F-649C795E8157}" sibTransId="{83B3BD49-1120-4C43-91D9-27F66AF73AEE}"/>
    <dgm:cxn modelId="{F86EE946-55AE-427A-8A61-ACBAB13B522B}" srcId="{F15A95FF-87AD-41CD-B2C4-45881B9EFC27}" destId="{D1C99EF0-FE5F-467C-AD74-90C7D9D70F67}" srcOrd="11" destOrd="0" parTransId="{DD93AF25-4B6D-49BF-B1EF-861768E61E1E}" sibTransId="{7AD6870E-89BC-4D78-97C2-5A47D67F7DAE}"/>
    <dgm:cxn modelId="{091DE168-F643-41C7-BCD1-CB9F6D8A0ECC}" type="presOf" srcId="{D9142C0D-F874-4AFB-A9EA-7987B8568EE5}" destId="{D4573462-0BAD-4EF2-9A91-568BDF5977A3}" srcOrd="0" destOrd="0" presId="urn:microsoft.com/office/officeart/2008/layout/LinedList"/>
    <dgm:cxn modelId="{29B94D4F-611B-4B71-ADBF-AB4F7C3C51CE}" type="presOf" srcId="{D1C99EF0-FE5F-467C-AD74-90C7D9D70F67}" destId="{7794146D-62F8-41A9-8F96-049B1E2B4B43}" srcOrd="0" destOrd="0" presId="urn:microsoft.com/office/officeart/2008/layout/LinedList"/>
    <dgm:cxn modelId="{340FA071-9D20-471F-B107-189541BC6F9C}" srcId="{F15A95FF-87AD-41CD-B2C4-45881B9EFC27}" destId="{DD9BA4D1-2B62-4821-8CB6-A74C983A4780}" srcOrd="9" destOrd="0" parTransId="{16347040-5CA2-4E6F-BAF9-853574C8C149}" sibTransId="{FF771B37-C7F9-44D9-926D-01DD802D3126}"/>
    <dgm:cxn modelId="{D1186474-2EA2-4E11-B40B-4EFBAB54D5DE}" srcId="{F15A95FF-87AD-41CD-B2C4-45881B9EFC27}" destId="{70BFA5D8-BA77-4486-A7C4-0A431E61F30B}" srcOrd="3" destOrd="0" parTransId="{1C274507-1DED-4AE5-A7B1-9ADB797F0572}" sibTransId="{65F57E6A-3DAB-4002-A51D-416734FA591A}"/>
    <dgm:cxn modelId="{F5481575-7998-4860-B3E8-85F89D57E927}" srcId="{F15A95FF-87AD-41CD-B2C4-45881B9EFC27}" destId="{3D03F0FA-AC3F-455A-B71B-F81936F407BA}" srcOrd="1" destOrd="0" parTransId="{2DD28D28-0992-4161-8755-3DFB3C4018EE}" sibTransId="{1326BE1A-5CC8-4576-AF2A-757C8B84F152}"/>
    <dgm:cxn modelId="{351D5578-D1A9-4102-90CD-4A40EF2FB1CB}" type="presOf" srcId="{70BFA5D8-BA77-4486-A7C4-0A431E61F30B}" destId="{6B1B7189-DE82-4E9D-9F92-93C8C5CA1E3E}" srcOrd="0" destOrd="0" presId="urn:microsoft.com/office/officeart/2008/layout/LinedList"/>
    <dgm:cxn modelId="{68DC0279-3932-4604-913F-16483611A4AA}" type="presOf" srcId="{B1F9F6F4-B433-456E-8613-BF55DB779531}" destId="{BBB994D5-9CBB-4FB1-B8E3-ECC590800689}" srcOrd="0" destOrd="0" presId="urn:microsoft.com/office/officeart/2008/layout/LinedList"/>
    <dgm:cxn modelId="{53D43A8A-A5CD-4EC5-892A-B77169972A76}" srcId="{F15A95FF-87AD-41CD-B2C4-45881B9EFC27}" destId="{B1F9F6F4-B433-456E-8613-BF55DB779531}" srcOrd="8" destOrd="0" parTransId="{0CEFF0FA-74CE-4E45-BE8B-DBE1AF84F27A}" sibTransId="{78A45737-3FF6-40FC-8103-A2072EE18953}"/>
    <dgm:cxn modelId="{93BB5498-4499-46FA-9C87-1973A2DF4A31}" type="presOf" srcId="{F15A95FF-87AD-41CD-B2C4-45881B9EFC27}" destId="{411D6180-CDB5-420D-B674-0EE39382C459}" srcOrd="0" destOrd="0" presId="urn:microsoft.com/office/officeart/2008/layout/LinedList"/>
    <dgm:cxn modelId="{009A14B5-1DF8-40AF-90FA-102D999E0B0F}" srcId="{F15A95FF-87AD-41CD-B2C4-45881B9EFC27}" destId="{2088DCB0-8D60-400A-AA2E-973CBB2F4411}" srcOrd="2" destOrd="0" parTransId="{3790B325-922A-47AB-92A6-2AB8342442C9}" sibTransId="{0C4695AB-1113-4C9D-98E9-65AB37315565}"/>
    <dgm:cxn modelId="{F14CE2BA-EFE2-44D5-B2DD-019120A4335A}" srcId="{F15A95FF-87AD-41CD-B2C4-45881B9EFC27}" destId="{59DFDAAA-F604-454E-9844-1F84BD35C5A7}" srcOrd="0" destOrd="0" parTransId="{751D65F2-ADE6-4A72-893E-27C5F6303AF0}" sibTransId="{D430447A-DF97-4E3C-B9C4-092D9EA457A7}"/>
    <dgm:cxn modelId="{FD80BEBC-BDC8-44EC-8A2F-2C3EAF3DDD47}" srcId="{F15A95FF-87AD-41CD-B2C4-45881B9EFC27}" destId="{CF821DAA-B263-4515-88A0-511C56FDCD4B}" srcOrd="4" destOrd="0" parTransId="{31C77D90-109E-484B-BC90-A78E32129AFB}" sibTransId="{99E684CF-39F7-455F-8948-816F0FA64B94}"/>
    <dgm:cxn modelId="{DC7687C3-2BBE-4C6E-A016-E2912093FEAE}" type="presOf" srcId="{DD9BA4D1-2B62-4821-8CB6-A74C983A4780}" destId="{DA0907C0-8988-4499-9264-2E141A804E6C}" srcOrd="0" destOrd="0" presId="urn:microsoft.com/office/officeart/2008/layout/LinedList"/>
    <dgm:cxn modelId="{0F74DBDD-71EC-431C-8F1E-8FE8CECE2F31}" srcId="{F15A95FF-87AD-41CD-B2C4-45881B9EFC27}" destId="{4E38418C-55FD-42A1-8FA8-AC32EFF4CFD4}" srcOrd="6" destOrd="0" parTransId="{DB8ED883-E7C0-4DC7-8702-7E4B7BB98C91}" sibTransId="{47D7472E-95DE-498E-B91F-A131DBD8E370}"/>
    <dgm:cxn modelId="{DA6BE0E9-90ED-41E9-8A98-7C41294ABBF7}" type="presOf" srcId="{4E38418C-55FD-42A1-8FA8-AC32EFF4CFD4}" destId="{413114A3-8965-4A98-BE29-CF7B491C91D5}" srcOrd="0" destOrd="0" presId="urn:microsoft.com/office/officeart/2008/layout/LinedList"/>
    <dgm:cxn modelId="{214BF5EA-1DF8-470F-B131-BF7D529FACB8}" type="presOf" srcId="{2088DCB0-8D60-400A-AA2E-973CBB2F4411}" destId="{584403D2-E103-4F97-8799-E822B3371A5B}" srcOrd="0" destOrd="0" presId="urn:microsoft.com/office/officeart/2008/layout/LinedList"/>
    <dgm:cxn modelId="{4AFB57FB-5A78-4F63-B86F-FB3B65F75AA3}" srcId="{F15A95FF-87AD-41CD-B2C4-45881B9EFC27}" destId="{D9142C0D-F874-4AFB-A9EA-7987B8568EE5}" srcOrd="10" destOrd="0" parTransId="{499127A9-A154-4261-8390-F346F0D3486A}" sibTransId="{80C8B944-D56C-46B6-94ED-8D3BAA323BF8}"/>
    <dgm:cxn modelId="{6B3EE09E-8590-49D5-AC84-EA49BE048894}" type="presParOf" srcId="{411D6180-CDB5-420D-B674-0EE39382C459}" destId="{02B55274-F822-4BCA-AB63-849E5B0902F3}" srcOrd="0" destOrd="0" presId="urn:microsoft.com/office/officeart/2008/layout/LinedList"/>
    <dgm:cxn modelId="{E88948E6-A96E-4C67-9496-DEC86A31A219}" type="presParOf" srcId="{411D6180-CDB5-420D-B674-0EE39382C459}" destId="{844DC79E-C995-469F-A523-F3E240A0CC0B}" srcOrd="1" destOrd="0" presId="urn:microsoft.com/office/officeart/2008/layout/LinedList"/>
    <dgm:cxn modelId="{21707D59-B92F-4BA4-A3F8-F8BD349D8B82}" type="presParOf" srcId="{844DC79E-C995-469F-A523-F3E240A0CC0B}" destId="{4DF99355-88EB-4821-85CB-6E513D02B6DD}" srcOrd="0" destOrd="0" presId="urn:microsoft.com/office/officeart/2008/layout/LinedList"/>
    <dgm:cxn modelId="{84A04B85-9964-4B3A-B68C-0E29EEED9078}" type="presParOf" srcId="{844DC79E-C995-469F-A523-F3E240A0CC0B}" destId="{2B2193BE-DEF9-42B7-A749-A14158230E33}" srcOrd="1" destOrd="0" presId="urn:microsoft.com/office/officeart/2008/layout/LinedList"/>
    <dgm:cxn modelId="{5443FC35-1024-417A-9F36-5DF5AD27A06F}" type="presParOf" srcId="{411D6180-CDB5-420D-B674-0EE39382C459}" destId="{A015DBAC-F6C3-4657-9C4E-8B212AC5DD78}" srcOrd="2" destOrd="0" presId="urn:microsoft.com/office/officeart/2008/layout/LinedList"/>
    <dgm:cxn modelId="{5B39B571-D355-4241-9128-0F192A9A0EFE}" type="presParOf" srcId="{411D6180-CDB5-420D-B674-0EE39382C459}" destId="{54EC1422-2CDC-4384-A533-226D76B25016}" srcOrd="3" destOrd="0" presId="urn:microsoft.com/office/officeart/2008/layout/LinedList"/>
    <dgm:cxn modelId="{F5353CDD-6E8C-413B-B4C8-611EE815DBBF}" type="presParOf" srcId="{54EC1422-2CDC-4384-A533-226D76B25016}" destId="{6264F42F-9AD5-472F-93DE-ECCB78820C33}" srcOrd="0" destOrd="0" presId="urn:microsoft.com/office/officeart/2008/layout/LinedList"/>
    <dgm:cxn modelId="{298696A4-1362-4D75-B39C-4D8CB33F219F}" type="presParOf" srcId="{54EC1422-2CDC-4384-A533-226D76B25016}" destId="{9A04ABA2-16EF-4BDE-9A2A-ADABD27E25B2}" srcOrd="1" destOrd="0" presId="urn:microsoft.com/office/officeart/2008/layout/LinedList"/>
    <dgm:cxn modelId="{FD6B944E-B5D8-4977-8489-D74B85FF0AB1}" type="presParOf" srcId="{411D6180-CDB5-420D-B674-0EE39382C459}" destId="{138829E3-4EDC-4E8F-9502-B6B89C6F482B}" srcOrd="4" destOrd="0" presId="urn:microsoft.com/office/officeart/2008/layout/LinedList"/>
    <dgm:cxn modelId="{B9A62554-73BB-4353-8457-9D5B9DAEE03A}" type="presParOf" srcId="{411D6180-CDB5-420D-B674-0EE39382C459}" destId="{AA260C28-D8AF-4252-B20D-3BFC5A523B7B}" srcOrd="5" destOrd="0" presId="urn:microsoft.com/office/officeart/2008/layout/LinedList"/>
    <dgm:cxn modelId="{E364CAEF-D87C-4BB5-8738-85120493AD75}" type="presParOf" srcId="{AA260C28-D8AF-4252-B20D-3BFC5A523B7B}" destId="{584403D2-E103-4F97-8799-E822B3371A5B}" srcOrd="0" destOrd="0" presId="urn:microsoft.com/office/officeart/2008/layout/LinedList"/>
    <dgm:cxn modelId="{3ED4F08A-D331-4661-BDAB-96B4E70F675B}" type="presParOf" srcId="{AA260C28-D8AF-4252-B20D-3BFC5A523B7B}" destId="{D1CCF254-F271-420A-B9C6-F94F19D8FB3F}" srcOrd="1" destOrd="0" presId="urn:microsoft.com/office/officeart/2008/layout/LinedList"/>
    <dgm:cxn modelId="{AC3096FC-F0F4-4398-A20A-256F472B445F}" type="presParOf" srcId="{411D6180-CDB5-420D-B674-0EE39382C459}" destId="{EFCC3A6B-87A9-424A-92A9-858F590D6558}" srcOrd="6" destOrd="0" presId="urn:microsoft.com/office/officeart/2008/layout/LinedList"/>
    <dgm:cxn modelId="{15A9F8BC-2394-48DC-9B3B-B9038C686F76}" type="presParOf" srcId="{411D6180-CDB5-420D-B674-0EE39382C459}" destId="{529534EE-7B73-493B-A6F2-3414A7988034}" srcOrd="7" destOrd="0" presId="urn:microsoft.com/office/officeart/2008/layout/LinedList"/>
    <dgm:cxn modelId="{3DA244DA-E8D8-4D9B-B33E-0C4C7730B011}" type="presParOf" srcId="{529534EE-7B73-493B-A6F2-3414A7988034}" destId="{6B1B7189-DE82-4E9D-9F92-93C8C5CA1E3E}" srcOrd="0" destOrd="0" presId="urn:microsoft.com/office/officeart/2008/layout/LinedList"/>
    <dgm:cxn modelId="{39D0DC20-B424-49E5-AFA3-B2FF79C5EBAE}" type="presParOf" srcId="{529534EE-7B73-493B-A6F2-3414A7988034}" destId="{AD40540B-69A3-4632-B7D7-BD0B49A4762C}" srcOrd="1" destOrd="0" presId="urn:microsoft.com/office/officeart/2008/layout/LinedList"/>
    <dgm:cxn modelId="{43A7AF2B-F721-45A3-8FDA-52A57EDB6CA7}" type="presParOf" srcId="{411D6180-CDB5-420D-B674-0EE39382C459}" destId="{2649A682-F7DE-4E2E-99C8-CFC78629EDFB}" srcOrd="8" destOrd="0" presId="urn:microsoft.com/office/officeart/2008/layout/LinedList"/>
    <dgm:cxn modelId="{69675547-46C3-49A2-90F3-9B2A94D4C503}" type="presParOf" srcId="{411D6180-CDB5-420D-B674-0EE39382C459}" destId="{F2F27273-BBE7-4879-A929-E3E80B5515DF}" srcOrd="9" destOrd="0" presId="urn:microsoft.com/office/officeart/2008/layout/LinedList"/>
    <dgm:cxn modelId="{6AFE6636-5C35-49BA-BB67-E5A75E77B838}" type="presParOf" srcId="{F2F27273-BBE7-4879-A929-E3E80B5515DF}" destId="{453C56B9-15E8-4A23-A9AA-60A0949F3AAD}" srcOrd="0" destOrd="0" presId="urn:microsoft.com/office/officeart/2008/layout/LinedList"/>
    <dgm:cxn modelId="{8BD901EE-077D-4666-89F4-F967FA1D3F94}" type="presParOf" srcId="{F2F27273-BBE7-4879-A929-E3E80B5515DF}" destId="{6C3B216B-2E1F-47BB-8F9B-E83C212393D8}" srcOrd="1" destOrd="0" presId="urn:microsoft.com/office/officeart/2008/layout/LinedList"/>
    <dgm:cxn modelId="{29362C7A-0CE4-4C96-A259-2C6CDE242D77}" type="presParOf" srcId="{411D6180-CDB5-420D-B674-0EE39382C459}" destId="{D7F5BDC0-A946-4F40-8D0F-8379DEDD438E}" srcOrd="10" destOrd="0" presId="urn:microsoft.com/office/officeart/2008/layout/LinedList"/>
    <dgm:cxn modelId="{41F51DC6-DA1A-423D-8E74-425E72D83243}" type="presParOf" srcId="{411D6180-CDB5-420D-B674-0EE39382C459}" destId="{1D85D193-1D1C-4455-84BA-ED9E302E80F2}" srcOrd="11" destOrd="0" presId="urn:microsoft.com/office/officeart/2008/layout/LinedList"/>
    <dgm:cxn modelId="{84452FA7-9A72-42DC-8AE1-F0F7BAF143D4}" type="presParOf" srcId="{1D85D193-1D1C-4455-84BA-ED9E302E80F2}" destId="{C7DC82D0-D91B-4D5C-9676-52DE71C9A9E2}" srcOrd="0" destOrd="0" presId="urn:microsoft.com/office/officeart/2008/layout/LinedList"/>
    <dgm:cxn modelId="{50CB138A-127F-401E-9D7A-4A28038DC5C6}" type="presParOf" srcId="{1D85D193-1D1C-4455-84BA-ED9E302E80F2}" destId="{F6FC656D-4A3B-4669-A9C5-AD9472C072C7}" srcOrd="1" destOrd="0" presId="urn:microsoft.com/office/officeart/2008/layout/LinedList"/>
    <dgm:cxn modelId="{0FD5DD02-923F-46F3-8C03-93DF6E95AEBB}" type="presParOf" srcId="{411D6180-CDB5-420D-B674-0EE39382C459}" destId="{64A2FA0C-A49E-4E6A-9E8E-F66ECA43FDEF}" srcOrd="12" destOrd="0" presId="urn:microsoft.com/office/officeart/2008/layout/LinedList"/>
    <dgm:cxn modelId="{39F59839-2F00-41A4-A3CB-4F79383C6167}" type="presParOf" srcId="{411D6180-CDB5-420D-B674-0EE39382C459}" destId="{19E9820A-FE28-4DFD-9D79-88FF8F7CC1AF}" srcOrd="13" destOrd="0" presId="urn:microsoft.com/office/officeart/2008/layout/LinedList"/>
    <dgm:cxn modelId="{33FBC558-730E-4D7D-8433-27DA11FC0B79}" type="presParOf" srcId="{19E9820A-FE28-4DFD-9D79-88FF8F7CC1AF}" destId="{413114A3-8965-4A98-BE29-CF7B491C91D5}" srcOrd="0" destOrd="0" presId="urn:microsoft.com/office/officeart/2008/layout/LinedList"/>
    <dgm:cxn modelId="{5BE3BAD6-C53D-4507-9AEF-F94D3B150309}" type="presParOf" srcId="{19E9820A-FE28-4DFD-9D79-88FF8F7CC1AF}" destId="{CF5EE40E-4BC3-4823-B97A-DCBE0A07A53B}" srcOrd="1" destOrd="0" presId="urn:microsoft.com/office/officeart/2008/layout/LinedList"/>
    <dgm:cxn modelId="{2AF4B9FD-D418-4754-A61E-FB7284E4C825}" type="presParOf" srcId="{411D6180-CDB5-420D-B674-0EE39382C459}" destId="{A87098D5-45A3-42AC-BB38-D011D2616938}" srcOrd="14" destOrd="0" presId="urn:microsoft.com/office/officeart/2008/layout/LinedList"/>
    <dgm:cxn modelId="{33F91FA3-2BC7-4FD7-8F67-D1629A0DCFE4}" type="presParOf" srcId="{411D6180-CDB5-420D-B674-0EE39382C459}" destId="{DDA973E9-9955-4F35-A5E8-48B28E9439D7}" srcOrd="15" destOrd="0" presId="urn:microsoft.com/office/officeart/2008/layout/LinedList"/>
    <dgm:cxn modelId="{D2266B53-4806-4727-BD54-69AD1981E3D7}" type="presParOf" srcId="{DDA973E9-9955-4F35-A5E8-48B28E9439D7}" destId="{36B6F374-FCC6-4EBD-89B4-BE62CF972C03}" srcOrd="0" destOrd="0" presId="urn:microsoft.com/office/officeart/2008/layout/LinedList"/>
    <dgm:cxn modelId="{8C9B7D11-3A19-4213-890E-A78F194B7882}" type="presParOf" srcId="{DDA973E9-9955-4F35-A5E8-48B28E9439D7}" destId="{E1407916-84D7-437D-B64D-2300C4AB8BE7}" srcOrd="1" destOrd="0" presId="urn:microsoft.com/office/officeart/2008/layout/LinedList"/>
    <dgm:cxn modelId="{41A0EDDA-E4F2-41AB-85AF-73B2E11B49B6}" type="presParOf" srcId="{411D6180-CDB5-420D-B674-0EE39382C459}" destId="{6FEFE2C0-8750-4B58-9AE8-9311F3C415FC}" srcOrd="16" destOrd="0" presId="urn:microsoft.com/office/officeart/2008/layout/LinedList"/>
    <dgm:cxn modelId="{B85A384B-62A6-41EE-B403-081E259623CD}" type="presParOf" srcId="{411D6180-CDB5-420D-B674-0EE39382C459}" destId="{78697320-063B-4C3F-9638-3267D19AAAED}" srcOrd="17" destOrd="0" presId="urn:microsoft.com/office/officeart/2008/layout/LinedList"/>
    <dgm:cxn modelId="{87F0A463-0800-499E-B140-3ABA7232E44A}" type="presParOf" srcId="{78697320-063B-4C3F-9638-3267D19AAAED}" destId="{BBB994D5-9CBB-4FB1-B8E3-ECC590800689}" srcOrd="0" destOrd="0" presId="urn:microsoft.com/office/officeart/2008/layout/LinedList"/>
    <dgm:cxn modelId="{B19D7EB5-A0F9-482B-B0C9-4D010DB32CE4}" type="presParOf" srcId="{78697320-063B-4C3F-9638-3267D19AAAED}" destId="{EBE0CBC4-9588-41B5-B041-C05FBBE8CE5C}" srcOrd="1" destOrd="0" presId="urn:microsoft.com/office/officeart/2008/layout/LinedList"/>
    <dgm:cxn modelId="{79EE4B2F-5582-4323-8CE9-659B64E13EFB}" type="presParOf" srcId="{411D6180-CDB5-420D-B674-0EE39382C459}" destId="{97077260-A0D6-4500-8B1E-6AF0A1C8781D}" srcOrd="18" destOrd="0" presId="urn:microsoft.com/office/officeart/2008/layout/LinedList"/>
    <dgm:cxn modelId="{98E105A2-268B-4239-A76E-EAC9C83703BE}" type="presParOf" srcId="{411D6180-CDB5-420D-B674-0EE39382C459}" destId="{DB0E2AD3-808D-4077-9153-9F6D07F1379E}" srcOrd="19" destOrd="0" presId="urn:microsoft.com/office/officeart/2008/layout/LinedList"/>
    <dgm:cxn modelId="{ED610275-F5A8-4A00-BD7F-A9672E1AA47C}" type="presParOf" srcId="{DB0E2AD3-808D-4077-9153-9F6D07F1379E}" destId="{DA0907C0-8988-4499-9264-2E141A804E6C}" srcOrd="0" destOrd="0" presId="urn:microsoft.com/office/officeart/2008/layout/LinedList"/>
    <dgm:cxn modelId="{9DD7E6BA-7B8A-49DA-BC12-C8DD2F8A0350}" type="presParOf" srcId="{DB0E2AD3-808D-4077-9153-9F6D07F1379E}" destId="{B65FDCB2-2972-4732-8E51-B402B2245B08}" srcOrd="1" destOrd="0" presId="urn:microsoft.com/office/officeart/2008/layout/LinedList"/>
    <dgm:cxn modelId="{0BFC26B0-9754-4B09-8A98-4BC59BCA9177}" type="presParOf" srcId="{411D6180-CDB5-420D-B674-0EE39382C459}" destId="{D428241A-E90C-4FD4-BEC3-7FBC5FA121E8}" srcOrd="20" destOrd="0" presId="urn:microsoft.com/office/officeart/2008/layout/LinedList"/>
    <dgm:cxn modelId="{F880F5A0-BD48-4EBF-855B-90EE0161BF13}" type="presParOf" srcId="{411D6180-CDB5-420D-B674-0EE39382C459}" destId="{E0DE3FB6-A6F7-4AFE-ABE9-8FEFAC286642}" srcOrd="21" destOrd="0" presId="urn:microsoft.com/office/officeart/2008/layout/LinedList"/>
    <dgm:cxn modelId="{14AEBEA9-B604-4B98-804F-405F8FFC1922}" type="presParOf" srcId="{E0DE3FB6-A6F7-4AFE-ABE9-8FEFAC286642}" destId="{D4573462-0BAD-4EF2-9A91-568BDF5977A3}" srcOrd="0" destOrd="0" presId="urn:microsoft.com/office/officeart/2008/layout/LinedList"/>
    <dgm:cxn modelId="{49A921D8-BBD1-4118-9387-7B8BABF12EAB}" type="presParOf" srcId="{E0DE3FB6-A6F7-4AFE-ABE9-8FEFAC286642}" destId="{498E5840-D203-4561-833E-FB8CEF29E968}" srcOrd="1" destOrd="0" presId="urn:microsoft.com/office/officeart/2008/layout/LinedList"/>
    <dgm:cxn modelId="{C77E928E-E858-4A03-8357-D83AC9AE6452}" type="presParOf" srcId="{411D6180-CDB5-420D-B674-0EE39382C459}" destId="{0B2D1921-6389-4D5B-99B9-0E8194D48341}" srcOrd="22" destOrd="0" presId="urn:microsoft.com/office/officeart/2008/layout/LinedList"/>
    <dgm:cxn modelId="{D98D2EED-8A59-4847-9FD1-47BF5ACAA009}" type="presParOf" srcId="{411D6180-CDB5-420D-B674-0EE39382C459}" destId="{87F38EF6-90F2-4763-8B26-B86DC10B76D0}" srcOrd="23" destOrd="0" presId="urn:microsoft.com/office/officeart/2008/layout/LinedList"/>
    <dgm:cxn modelId="{D0D443AC-DB09-4EDE-8E13-09A90F502A4E}" type="presParOf" srcId="{87F38EF6-90F2-4763-8B26-B86DC10B76D0}" destId="{7794146D-62F8-41A9-8F96-049B1E2B4B43}" srcOrd="0" destOrd="0" presId="urn:microsoft.com/office/officeart/2008/layout/LinedList"/>
    <dgm:cxn modelId="{D94F7ADB-07D9-4C81-AB63-33D44940B22E}" type="presParOf" srcId="{87F38EF6-90F2-4763-8B26-B86DC10B76D0}" destId="{8C7728A3-0F2B-4E50-AB64-89823AE8A34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2FFCE-93A4-48D5-96C1-47816C79A119}">
      <dsp:nvSpPr>
        <dsp:cNvPr id="0" name=""/>
        <dsp:cNvSpPr/>
      </dsp:nvSpPr>
      <dsp:spPr>
        <a:xfrm>
          <a:off x="3073400" y="1022"/>
          <a:ext cx="3457575" cy="59538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For small product it is not used only for bigger product it is used</a:t>
          </a:r>
        </a:p>
      </dsp:txBody>
      <dsp:txXfrm>
        <a:off x="3102464" y="30086"/>
        <a:ext cx="3399447" cy="537261"/>
      </dsp:txXfrm>
    </dsp:sp>
    <dsp:sp modelId="{D02F032A-09EB-4527-AAAE-3AAFEAF8E0B5}">
      <dsp:nvSpPr>
        <dsp:cNvPr id="0" name=""/>
        <dsp:cNvSpPr/>
      </dsp:nvSpPr>
      <dsp:spPr>
        <a:xfrm>
          <a:off x="3073400" y="626181"/>
          <a:ext cx="3457575" cy="59538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You require expert members to make decisions.</a:t>
          </a:r>
        </a:p>
      </dsp:txBody>
      <dsp:txXfrm>
        <a:off x="3102464" y="655245"/>
        <a:ext cx="3399447" cy="537261"/>
      </dsp:txXfrm>
    </dsp:sp>
    <dsp:sp modelId="{E5DBFC77-AB43-4CF2-B73F-980341FC031C}">
      <dsp:nvSpPr>
        <dsp:cNvPr id="0" name=""/>
        <dsp:cNvSpPr/>
      </dsp:nvSpPr>
      <dsp:spPr>
        <a:xfrm>
          <a:off x="3073400" y="1251339"/>
          <a:ext cx="3457575" cy="59538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a:t>Poor resource planning</a:t>
          </a:r>
          <a:endParaRPr lang="en-US" sz="1700" kern="1200"/>
        </a:p>
      </dsp:txBody>
      <dsp:txXfrm>
        <a:off x="3102464" y="1280403"/>
        <a:ext cx="3399447" cy="537261"/>
      </dsp:txXfrm>
    </dsp:sp>
    <dsp:sp modelId="{4FEDF682-3F0A-4D1A-9287-73BAC4578674}">
      <dsp:nvSpPr>
        <dsp:cNvPr id="0" name=""/>
        <dsp:cNvSpPr/>
      </dsp:nvSpPr>
      <dsp:spPr>
        <a:xfrm>
          <a:off x="3073400" y="1876498"/>
          <a:ext cx="3457575" cy="59538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a:t>Limited documentation</a:t>
          </a:r>
          <a:endParaRPr lang="en-US" sz="1700" kern="1200"/>
        </a:p>
      </dsp:txBody>
      <dsp:txXfrm>
        <a:off x="3102464" y="1905562"/>
        <a:ext cx="3399447" cy="537261"/>
      </dsp:txXfrm>
    </dsp:sp>
    <dsp:sp modelId="{6FF9A57A-F8F4-48F4-B63D-3BE54036E099}">
      <dsp:nvSpPr>
        <dsp:cNvPr id="0" name=""/>
        <dsp:cNvSpPr/>
      </dsp:nvSpPr>
      <dsp:spPr>
        <a:xfrm>
          <a:off x="3073400" y="2501656"/>
          <a:ext cx="3457575" cy="59538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a:t>Fragmented output</a:t>
          </a:r>
          <a:endParaRPr lang="en-US" sz="1700" kern="1200"/>
        </a:p>
      </dsp:txBody>
      <dsp:txXfrm>
        <a:off x="3102464" y="2530720"/>
        <a:ext cx="3399447" cy="537261"/>
      </dsp:txXfrm>
    </dsp:sp>
    <dsp:sp modelId="{02D31954-CE6D-47FA-9ACF-17ECCE0EEF30}">
      <dsp:nvSpPr>
        <dsp:cNvPr id="0" name=""/>
        <dsp:cNvSpPr/>
      </dsp:nvSpPr>
      <dsp:spPr>
        <a:xfrm>
          <a:off x="3073400" y="3126815"/>
          <a:ext cx="3457575" cy="59538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a:t>No finite end</a:t>
          </a:r>
          <a:endParaRPr lang="en-US" sz="1700" kern="1200"/>
        </a:p>
      </dsp:txBody>
      <dsp:txXfrm>
        <a:off x="3102464" y="3155879"/>
        <a:ext cx="3399447" cy="537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55274-F822-4BCA-AB63-849E5B0902F3}">
      <dsp:nvSpPr>
        <dsp:cNvPr id="0" name=""/>
        <dsp:cNvSpPr/>
      </dsp:nvSpPr>
      <dsp:spPr>
        <a:xfrm>
          <a:off x="0" y="2066"/>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F99355-88EB-4821-85CB-6E513D02B6DD}">
      <dsp:nvSpPr>
        <dsp:cNvPr id="0" name=""/>
        <dsp:cNvSpPr/>
      </dsp:nvSpPr>
      <dsp:spPr>
        <a:xfrm>
          <a:off x="0" y="2066"/>
          <a:ext cx="9603275" cy="352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CUSTOMER SATISFACTION</a:t>
          </a:r>
        </a:p>
      </dsp:txBody>
      <dsp:txXfrm>
        <a:off x="0" y="2066"/>
        <a:ext cx="9603275" cy="352329"/>
      </dsp:txXfrm>
    </dsp:sp>
    <dsp:sp modelId="{A015DBAC-F6C3-4657-9C4E-8B212AC5DD78}">
      <dsp:nvSpPr>
        <dsp:cNvPr id="0" name=""/>
        <dsp:cNvSpPr/>
      </dsp:nvSpPr>
      <dsp:spPr>
        <a:xfrm>
          <a:off x="0" y="354395"/>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64F42F-9AD5-472F-93DE-ECCB78820C33}">
      <dsp:nvSpPr>
        <dsp:cNvPr id="0" name=""/>
        <dsp:cNvSpPr/>
      </dsp:nvSpPr>
      <dsp:spPr>
        <a:xfrm>
          <a:off x="0" y="354395"/>
          <a:ext cx="9603275" cy="352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WELCOME CHANGE</a:t>
          </a:r>
        </a:p>
      </dsp:txBody>
      <dsp:txXfrm>
        <a:off x="0" y="354395"/>
        <a:ext cx="9603275" cy="352329"/>
      </dsp:txXfrm>
    </dsp:sp>
    <dsp:sp modelId="{138829E3-4EDC-4E8F-9502-B6B89C6F482B}">
      <dsp:nvSpPr>
        <dsp:cNvPr id="0" name=""/>
        <dsp:cNvSpPr/>
      </dsp:nvSpPr>
      <dsp:spPr>
        <a:xfrm>
          <a:off x="0" y="706725"/>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403D2-E103-4F97-8799-E822B3371A5B}">
      <dsp:nvSpPr>
        <dsp:cNvPr id="0" name=""/>
        <dsp:cNvSpPr/>
      </dsp:nvSpPr>
      <dsp:spPr>
        <a:xfrm>
          <a:off x="0" y="706725"/>
          <a:ext cx="9603275" cy="352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DELIVES THE WORKING SOFTWARE FREQUENTLY</a:t>
          </a:r>
        </a:p>
      </dsp:txBody>
      <dsp:txXfrm>
        <a:off x="0" y="706725"/>
        <a:ext cx="9603275" cy="352329"/>
      </dsp:txXfrm>
    </dsp:sp>
    <dsp:sp modelId="{EFCC3A6B-87A9-424A-92A9-858F590D6558}">
      <dsp:nvSpPr>
        <dsp:cNvPr id="0" name=""/>
        <dsp:cNvSpPr/>
      </dsp:nvSpPr>
      <dsp:spPr>
        <a:xfrm>
          <a:off x="0" y="1059054"/>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B7189-DE82-4E9D-9F92-93C8C5CA1E3E}">
      <dsp:nvSpPr>
        <dsp:cNvPr id="0" name=""/>
        <dsp:cNvSpPr/>
      </dsp:nvSpPr>
      <dsp:spPr>
        <a:xfrm>
          <a:off x="0" y="1059054"/>
          <a:ext cx="9603275" cy="352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COLLABIRATION</a:t>
          </a:r>
        </a:p>
      </dsp:txBody>
      <dsp:txXfrm>
        <a:off x="0" y="1059054"/>
        <a:ext cx="9603275" cy="352329"/>
      </dsp:txXfrm>
    </dsp:sp>
    <dsp:sp modelId="{2649A682-F7DE-4E2E-99C8-CFC78629EDFB}">
      <dsp:nvSpPr>
        <dsp:cNvPr id="0" name=""/>
        <dsp:cNvSpPr/>
      </dsp:nvSpPr>
      <dsp:spPr>
        <a:xfrm>
          <a:off x="0" y="1411384"/>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3C56B9-15E8-4A23-A9AA-60A0949F3AAD}">
      <dsp:nvSpPr>
        <dsp:cNvPr id="0" name=""/>
        <dsp:cNvSpPr/>
      </dsp:nvSpPr>
      <dsp:spPr>
        <a:xfrm>
          <a:off x="0" y="1411384"/>
          <a:ext cx="9603275" cy="352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MOTIVATION</a:t>
          </a:r>
        </a:p>
      </dsp:txBody>
      <dsp:txXfrm>
        <a:off x="0" y="1411384"/>
        <a:ext cx="9603275" cy="352329"/>
      </dsp:txXfrm>
    </dsp:sp>
    <dsp:sp modelId="{D7F5BDC0-A946-4F40-8D0F-8379DEDD438E}">
      <dsp:nvSpPr>
        <dsp:cNvPr id="0" name=""/>
        <dsp:cNvSpPr/>
      </dsp:nvSpPr>
      <dsp:spPr>
        <a:xfrm>
          <a:off x="0" y="1763713"/>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DC82D0-D91B-4D5C-9676-52DE71C9A9E2}">
      <dsp:nvSpPr>
        <dsp:cNvPr id="0" name=""/>
        <dsp:cNvSpPr/>
      </dsp:nvSpPr>
      <dsp:spPr>
        <a:xfrm>
          <a:off x="0" y="1763713"/>
          <a:ext cx="9603275" cy="352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FACE TO FACE CONVERSATION</a:t>
          </a:r>
        </a:p>
      </dsp:txBody>
      <dsp:txXfrm>
        <a:off x="0" y="1763713"/>
        <a:ext cx="9603275" cy="352329"/>
      </dsp:txXfrm>
    </dsp:sp>
    <dsp:sp modelId="{64A2FA0C-A49E-4E6A-9E8E-F66ECA43FDEF}">
      <dsp:nvSpPr>
        <dsp:cNvPr id="0" name=""/>
        <dsp:cNvSpPr/>
      </dsp:nvSpPr>
      <dsp:spPr>
        <a:xfrm>
          <a:off x="0" y="2116043"/>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3114A3-8965-4A98-BE29-CF7B491C91D5}">
      <dsp:nvSpPr>
        <dsp:cNvPr id="0" name=""/>
        <dsp:cNvSpPr/>
      </dsp:nvSpPr>
      <dsp:spPr>
        <a:xfrm>
          <a:off x="0" y="2116043"/>
          <a:ext cx="9603275" cy="352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MAJOR THE PROGRESS AS PER WORKING SOFTWARE </a:t>
          </a:r>
        </a:p>
      </dsp:txBody>
      <dsp:txXfrm>
        <a:off x="0" y="2116043"/>
        <a:ext cx="9603275" cy="352329"/>
      </dsp:txXfrm>
    </dsp:sp>
    <dsp:sp modelId="{A87098D5-45A3-42AC-BB38-D011D2616938}">
      <dsp:nvSpPr>
        <dsp:cNvPr id="0" name=""/>
        <dsp:cNvSpPr/>
      </dsp:nvSpPr>
      <dsp:spPr>
        <a:xfrm>
          <a:off x="0" y="2468372"/>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B6F374-FCC6-4EBD-89B4-BE62CF972C03}">
      <dsp:nvSpPr>
        <dsp:cNvPr id="0" name=""/>
        <dsp:cNvSpPr/>
      </dsp:nvSpPr>
      <dsp:spPr>
        <a:xfrm>
          <a:off x="0" y="2468372"/>
          <a:ext cx="9603275" cy="352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MAINTAIN CONSTANT WAY</a:t>
          </a:r>
        </a:p>
      </dsp:txBody>
      <dsp:txXfrm>
        <a:off x="0" y="2468372"/>
        <a:ext cx="9603275" cy="352329"/>
      </dsp:txXfrm>
    </dsp:sp>
    <dsp:sp modelId="{6FEFE2C0-8750-4B58-9AE8-9311F3C415FC}">
      <dsp:nvSpPr>
        <dsp:cNvPr id="0" name=""/>
        <dsp:cNvSpPr/>
      </dsp:nvSpPr>
      <dsp:spPr>
        <a:xfrm>
          <a:off x="0" y="2820701"/>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B994D5-9CBB-4FB1-B8E3-ECC590800689}">
      <dsp:nvSpPr>
        <dsp:cNvPr id="0" name=""/>
        <dsp:cNvSpPr/>
      </dsp:nvSpPr>
      <dsp:spPr>
        <a:xfrm>
          <a:off x="0" y="2820701"/>
          <a:ext cx="9603275" cy="352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MONITORING</a:t>
          </a:r>
        </a:p>
      </dsp:txBody>
      <dsp:txXfrm>
        <a:off x="0" y="2820701"/>
        <a:ext cx="9603275" cy="352329"/>
      </dsp:txXfrm>
    </dsp:sp>
    <dsp:sp modelId="{97077260-A0D6-4500-8B1E-6AF0A1C8781D}">
      <dsp:nvSpPr>
        <dsp:cNvPr id="0" name=""/>
        <dsp:cNvSpPr/>
      </dsp:nvSpPr>
      <dsp:spPr>
        <a:xfrm>
          <a:off x="0" y="3173031"/>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0907C0-8988-4499-9264-2E141A804E6C}">
      <dsp:nvSpPr>
        <dsp:cNvPr id="0" name=""/>
        <dsp:cNvSpPr/>
      </dsp:nvSpPr>
      <dsp:spPr>
        <a:xfrm>
          <a:off x="0" y="3173031"/>
          <a:ext cx="9603275" cy="352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SIMPLICITY</a:t>
          </a:r>
        </a:p>
      </dsp:txBody>
      <dsp:txXfrm>
        <a:off x="0" y="3173031"/>
        <a:ext cx="9603275" cy="352329"/>
      </dsp:txXfrm>
    </dsp:sp>
    <dsp:sp modelId="{D428241A-E90C-4FD4-BEC3-7FBC5FA121E8}">
      <dsp:nvSpPr>
        <dsp:cNvPr id="0" name=""/>
        <dsp:cNvSpPr/>
      </dsp:nvSpPr>
      <dsp:spPr>
        <a:xfrm>
          <a:off x="0" y="3525360"/>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73462-0BAD-4EF2-9A91-568BDF5977A3}">
      <dsp:nvSpPr>
        <dsp:cNvPr id="0" name=""/>
        <dsp:cNvSpPr/>
      </dsp:nvSpPr>
      <dsp:spPr>
        <a:xfrm>
          <a:off x="0" y="3525360"/>
          <a:ext cx="9603275" cy="352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SELF ORGANIZED TEAMS </a:t>
          </a:r>
        </a:p>
      </dsp:txBody>
      <dsp:txXfrm>
        <a:off x="0" y="3525360"/>
        <a:ext cx="9603275" cy="352329"/>
      </dsp:txXfrm>
    </dsp:sp>
    <dsp:sp modelId="{0B2D1921-6389-4D5B-99B9-0E8194D48341}">
      <dsp:nvSpPr>
        <dsp:cNvPr id="0" name=""/>
        <dsp:cNvSpPr/>
      </dsp:nvSpPr>
      <dsp:spPr>
        <a:xfrm>
          <a:off x="0" y="3877690"/>
          <a:ext cx="960327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94146D-62F8-41A9-8F96-049B1E2B4B43}">
      <dsp:nvSpPr>
        <dsp:cNvPr id="0" name=""/>
        <dsp:cNvSpPr/>
      </dsp:nvSpPr>
      <dsp:spPr>
        <a:xfrm>
          <a:off x="0" y="3877690"/>
          <a:ext cx="9603275" cy="3523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REVIEW THE WORK REQULARLY</a:t>
          </a:r>
        </a:p>
      </dsp:txBody>
      <dsp:txXfrm>
        <a:off x="0" y="3877690"/>
        <a:ext cx="9603275" cy="35232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91E15C-47AE-4731-88D7-4CE4B451B101}" type="datetimeFigureOut">
              <a:rPr lang="en-IN" smtClean="0"/>
              <a:t>05-07-2022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139307E-E665-43A4-A967-D039767E71E1}"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934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1E15C-47AE-4731-88D7-4CE4B451B10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9307E-E665-43A4-A967-D039767E71E1}"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0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1E15C-47AE-4731-88D7-4CE4B451B10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9307E-E665-43A4-A967-D039767E71E1}"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70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91E15C-47AE-4731-88D7-4CE4B451B10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9307E-E665-43A4-A967-D039767E71E1}"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734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91E15C-47AE-4731-88D7-4CE4B451B101}" type="datetimeFigureOut">
              <a:rPr lang="en-IN" smtClean="0"/>
              <a:t>05-07-2022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39307E-E665-43A4-A967-D039767E71E1}"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949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91E15C-47AE-4731-88D7-4CE4B451B101}"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39307E-E665-43A4-A967-D039767E71E1}"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019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91E15C-47AE-4731-88D7-4CE4B451B101}" type="datetimeFigureOut">
              <a:rPr lang="en-IN" smtClean="0"/>
              <a:t>05-07-2022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39307E-E665-43A4-A967-D039767E71E1}"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05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91E15C-47AE-4731-88D7-4CE4B451B101}" type="datetimeFigureOut">
              <a:rPr lang="en-IN" smtClean="0"/>
              <a:t>05-07-2022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39307E-E665-43A4-A967-D039767E71E1}"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858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1E15C-47AE-4731-88D7-4CE4B451B101}" type="datetimeFigureOut">
              <a:rPr lang="en-IN" smtClean="0"/>
              <a:t>05-07-2022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39307E-E665-43A4-A967-D039767E71E1}" type="slidenum">
              <a:rPr lang="en-IN" smtClean="0"/>
              <a:t>‹#›</a:t>
            </a:fld>
            <a:endParaRPr lang="en-IN"/>
          </a:p>
        </p:txBody>
      </p:sp>
    </p:spTree>
    <p:extLst>
      <p:ext uri="{BB962C8B-B14F-4D97-AF65-F5344CB8AC3E}">
        <p14:creationId xmlns:p14="http://schemas.microsoft.com/office/powerpoint/2010/main" val="30130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91E15C-47AE-4731-88D7-4CE4B451B101}" type="datetimeFigureOut">
              <a:rPr lang="en-IN" smtClean="0"/>
              <a:t>05-07-2022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39307E-E665-43A4-A967-D039767E71E1}"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403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91E15C-47AE-4731-88D7-4CE4B451B101}" type="datetimeFigureOut">
              <a:rPr lang="en-IN" smtClean="0"/>
              <a:t>05-07-2022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139307E-E665-43A4-A967-D039767E71E1}"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425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491E15C-47AE-4731-88D7-4CE4B451B101}" type="datetimeFigureOut">
              <a:rPr lang="en-IN" smtClean="0"/>
              <a:t>05-07-2022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139307E-E665-43A4-A967-D039767E71E1}"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24926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51F1-F113-0D50-EE61-C0416F2BE58A}"/>
              </a:ext>
            </a:extLst>
          </p:cNvPr>
          <p:cNvSpPr>
            <a:spLocks noGrp="1"/>
          </p:cNvSpPr>
          <p:nvPr>
            <p:ph type="title"/>
          </p:nvPr>
        </p:nvSpPr>
        <p:spPr>
          <a:xfrm>
            <a:off x="1451579" y="1838960"/>
            <a:ext cx="9603275" cy="2550160"/>
          </a:xfrm>
        </p:spPr>
        <p:txBody>
          <a:bodyPr>
            <a:normAutofit/>
          </a:bodyPr>
          <a:lstStyle/>
          <a:p>
            <a:pPr algn="ctr"/>
            <a:r>
              <a:rPr lang="en-US" sz="8800" dirty="0"/>
              <a:t>AGILE METHODOLOGY</a:t>
            </a:r>
            <a:endParaRPr lang="en-IN" sz="8800" dirty="0"/>
          </a:p>
        </p:txBody>
      </p:sp>
    </p:spTree>
    <p:extLst>
      <p:ext uri="{BB962C8B-B14F-4D97-AF65-F5344CB8AC3E}">
        <p14:creationId xmlns:p14="http://schemas.microsoft.com/office/powerpoint/2010/main" val="2406174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DD92-1211-6097-2169-72ED4C8E4CF6}"/>
              </a:ext>
            </a:extLst>
          </p:cNvPr>
          <p:cNvSpPr>
            <a:spLocks noGrp="1"/>
          </p:cNvSpPr>
          <p:nvPr>
            <p:ph type="title"/>
          </p:nvPr>
        </p:nvSpPr>
        <p:spPr>
          <a:xfrm>
            <a:off x="1451579" y="1300480"/>
            <a:ext cx="9603275" cy="553274"/>
          </a:xfrm>
        </p:spPr>
        <p:txBody>
          <a:bodyPr/>
          <a:lstStyle/>
          <a:p>
            <a:r>
              <a:rPr lang="en-US" dirty="0"/>
              <a:t>PRINCIPLES</a:t>
            </a:r>
            <a:endParaRPr lang="en-IN" dirty="0"/>
          </a:p>
        </p:txBody>
      </p:sp>
      <p:sp>
        <p:nvSpPr>
          <p:cNvPr id="3" name="Content Placeholder 2">
            <a:extLst>
              <a:ext uri="{FF2B5EF4-FFF2-40B4-BE49-F238E27FC236}">
                <a16:creationId xmlns:a16="http://schemas.microsoft.com/office/drawing/2014/main" id="{310AB679-336B-2D17-B0D6-A80B7216562F}"/>
              </a:ext>
            </a:extLst>
          </p:cNvPr>
          <p:cNvSpPr>
            <a:spLocks noGrp="1"/>
          </p:cNvSpPr>
          <p:nvPr>
            <p:ph idx="1"/>
          </p:nvPr>
        </p:nvSpPr>
        <p:spPr/>
        <p:txBody>
          <a:bodyPr/>
          <a:lstStyle/>
          <a:p>
            <a:r>
              <a:rPr lang="en-US" dirty="0"/>
              <a:t>Rapid feedback</a:t>
            </a:r>
          </a:p>
          <a:p>
            <a:r>
              <a:rPr lang="en-US" dirty="0"/>
              <a:t>Assume simplicity</a:t>
            </a:r>
          </a:p>
          <a:p>
            <a:r>
              <a:rPr lang="en-US" dirty="0"/>
              <a:t>Incremental change- a change accepts the bigger once</a:t>
            </a:r>
          </a:p>
          <a:p>
            <a:r>
              <a:rPr lang="en-US" dirty="0"/>
              <a:t>Embracing change-we are solving certain problem then another problem is </a:t>
            </a:r>
            <a:r>
              <a:rPr lang="en-US" dirty="0" err="1"/>
              <a:t>occured</a:t>
            </a:r>
            <a:endParaRPr lang="en-US" dirty="0"/>
          </a:p>
          <a:p>
            <a:r>
              <a:rPr lang="en-US" dirty="0"/>
              <a:t>Quality work- enjoying the world </a:t>
            </a:r>
            <a:endParaRPr lang="en-IN" dirty="0"/>
          </a:p>
        </p:txBody>
      </p:sp>
    </p:spTree>
    <p:extLst>
      <p:ext uri="{BB962C8B-B14F-4D97-AF65-F5344CB8AC3E}">
        <p14:creationId xmlns:p14="http://schemas.microsoft.com/office/powerpoint/2010/main" val="207771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CE8BD0-3A81-F8E4-788D-CED1C8ADE001}"/>
              </a:ext>
            </a:extLst>
          </p:cNvPr>
          <p:cNvSpPr>
            <a:spLocks noGrp="1"/>
          </p:cNvSpPr>
          <p:nvPr>
            <p:ph type="title"/>
          </p:nvPr>
        </p:nvSpPr>
        <p:spPr>
          <a:xfrm>
            <a:off x="849683" y="1240076"/>
            <a:ext cx="2727813" cy="4584527"/>
          </a:xfrm>
        </p:spPr>
        <p:txBody>
          <a:bodyPr>
            <a:normAutofit/>
          </a:bodyPr>
          <a:lstStyle/>
          <a:p>
            <a:r>
              <a:rPr lang="en-US">
                <a:solidFill>
                  <a:srgbClr val="FFFFFF"/>
                </a:solidFill>
              </a:rPr>
              <a:t>KANBAN</a:t>
            </a:r>
            <a:endParaRPr lang="en-IN">
              <a:solidFill>
                <a:srgbClr val="FFFFFF"/>
              </a:solidFill>
            </a:endParaRPr>
          </a:p>
        </p:txBody>
      </p:sp>
      <p:sp>
        <p:nvSpPr>
          <p:cNvPr id="3" name="Content Placeholder 2">
            <a:extLst>
              <a:ext uri="{FF2B5EF4-FFF2-40B4-BE49-F238E27FC236}">
                <a16:creationId xmlns:a16="http://schemas.microsoft.com/office/drawing/2014/main" id="{0351E5C7-1CC7-4439-B503-7C74C4EDC827}"/>
              </a:ext>
            </a:extLst>
          </p:cNvPr>
          <p:cNvSpPr>
            <a:spLocks noGrp="1"/>
          </p:cNvSpPr>
          <p:nvPr>
            <p:ph idx="1"/>
          </p:nvPr>
        </p:nvSpPr>
        <p:spPr>
          <a:xfrm>
            <a:off x="4705594" y="1240077"/>
            <a:ext cx="6034827" cy="4916465"/>
          </a:xfrm>
        </p:spPr>
        <p:txBody>
          <a:bodyPr anchor="t">
            <a:normAutofit/>
          </a:bodyPr>
          <a:lstStyle/>
          <a:p>
            <a:pPr>
              <a:lnSpc>
                <a:spcPct val="110000"/>
              </a:lnSpc>
            </a:pPr>
            <a:r>
              <a:rPr lang="en-US" sz="1400"/>
              <a:t>Agile Testing activities can be managed effectively using Kanban concepts. The following ensure testing to be completed in time within an iteration / sprint and thus focus on the delivery of quality product.</a:t>
            </a:r>
          </a:p>
          <a:p>
            <a:pPr>
              <a:lnSpc>
                <a:spcPct val="110000"/>
              </a:lnSpc>
            </a:pPr>
            <a:endParaRPr lang="en-US" sz="1400"/>
          </a:p>
          <a:p>
            <a:pPr>
              <a:lnSpc>
                <a:spcPct val="110000"/>
              </a:lnSpc>
            </a:pPr>
            <a:r>
              <a:rPr lang="en-US" sz="1400"/>
              <a:t>User Stories that are testable and effectively sized result in development and testing within the specified time limits.</a:t>
            </a:r>
          </a:p>
          <a:p>
            <a:pPr>
              <a:lnSpc>
                <a:spcPct val="110000"/>
              </a:lnSpc>
            </a:pPr>
            <a:endParaRPr lang="en-US" sz="1400"/>
          </a:p>
          <a:p>
            <a:pPr>
              <a:lnSpc>
                <a:spcPct val="110000"/>
              </a:lnSpc>
            </a:pPr>
            <a:r>
              <a:rPr lang="en-US" sz="1400"/>
              <a:t>WIP (Work-In-Progress) limit allows to focus on a limited number of user stories at a time.</a:t>
            </a:r>
          </a:p>
          <a:p>
            <a:pPr>
              <a:lnSpc>
                <a:spcPct val="110000"/>
              </a:lnSpc>
            </a:pPr>
            <a:endParaRPr lang="en-US" sz="1400"/>
          </a:p>
          <a:p>
            <a:pPr>
              <a:lnSpc>
                <a:spcPct val="110000"/>
              </a:lnSpc>
            </a:pPr>
            <a:r>
              <a:rPr lang="en-US" sz="1400"/>
              <a:t>Kanban board that represents the workflow visually, helps to track the testing activities and bottlenecks, if any.</a:t>
            </a:r>
          </a:p>
          <a:p>
            <a:pPr>
              <a:lnSpc>
                <a:spcPct val="110000"/>
              </a:lnSpc>
            </a:pPr>
            <a:endParaRPr lang="en-US" sz="1400"/>
          </a:p>
          <a:p>
            <a:pPr>
              <a:lnSpc>
                <a:spcPct val="110000"/>
              </a:lnSpc>
            </a:pPr>
            <a:r>
              <a:rPr lang="en-US" sz="1400"/>
              <a:t>Kanban team collaboration concept lets resolution of bottlenecks as they are identified, without wait time.</a:t>
            </a:r>
            <a:endParaRPr lang="en-IN" sz="1400"/>
          </a:p>
        </p:txBody>
      </p:sp>
    </p:spTree>
    <p:extLst>
      <p:ext uri="{BB962C8B-B14F-4D97-AF65-F5344CB8AC3E}">
        <p14:creationId xmlns:p14="http://schemas.microsoft.com/office/powerpoint/2010/main" val="267483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131A-8901-BCB6-601C-FD4AD4AD888E}"/>
              </a:ext>
            </a:extLst>
          </p:cNvPr>
          <p:cNvSpPr>
            <a:spLocks noGrp="1"/>
          </p:cNvSpPr>
          <p:nvPr>
            <p:ph type="title"/>
          </p:nvPr>
        </p:nvSpPr>
        <p:spPr>
          <a:xfrm>
            <a:off x="1451579" y="1107440"/>
            <a:ext cx="9603275" cy="746314"/>
          </a:xfrm>
        </p:spPr>
        <p:txBody>
          <a:bodyPr>
            <a:normAutofit/>
          </a:bodyPr>
          <a:lstStyle/>
          <a:p>
            <a:r>
              <a:rPr lang="en-US" dirty="0"/>
              <a:t>PRICIPLES</a:t>
            </a:r>
            <a:endParaRPr lang="en-IN" dirty="0"/>
          </a:p>
        </p:txBody>
      </p:sp>
      <p:sp>
        <p:nvSpPr>
          <p:cNvPr id="3" name="Content Placeholder 2">
            <a:extLst>
              <a:ext uri="{FF2B5EF4-FFF2-40B4-BE49-F238E27FC236}">
                <a16:creationId xmlns:a16="http://schemas.microsoft.com/office/drawing/2014/main" id="{06C2AEA0-F79A-6952-77CC-69E22F2D02F8}"/>
              </a:ext>
            </a:extLst>
          </p:cNvPr>
          <p:cNvSpPr>
            <a:spLocks noGrp="1"/>
          </p:cNvSpPr>
          <p:nvPr>
            <p:ph idx="1"/>
          </p:nvPr>
        </p:nvSpPr>
        <p:spPr/>
        <p:txBody>
          <a:bodyPr/>
          <a:lstStyle/>
          <a:p>
            <a:r>
              <a:rPr lang="en-US" dirty="0"/>
              <a:t>Visualize the workflow</a:t>
            </a:r>
          </a:p>
          <a:p>
            <a:r>
              <a:rPr lang="en-US" dirty="0"/>
              <a:t>Work in progress</a:t>
            </a:r>
          </a:p>
          <a:p>
            <a:r>
              <a:rPr lang="en-US" dirty="0"/>
              <a:t>Focus on flow</a:t>
            </a:r>
          </a:p>
          <a:p>
            <a:r>
              <a:rPr lang="en-US" dirty="0"/>
              <a:t>Continuous increment</a:t>
            </a:r>
            <a:endParaRPr lang="en-IN" dirty="0"/>
          </a:p>
        </p:txBody>
      </p:sp>
    </p:spTree>
    <p:extLst>
      <p:ext uri="{BB962C8B-B14F-4D97-AF65-F5344CB8AC3E}">
        <p14:creationId xmlns:p14="http://schemas.microsoft.com/office/powerpoint/2010/main" val="359473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1854D9D-DEB0-D821-BAB8-9A14DA289BD2}"/>
              </a:ext>
            </a:extLst>
          </p:cNvPr>
          <p:cNvSpPr>
            <a:spLocks noGrp="1"/>
          </p:cNvSpPr>
          <p:nvPr>
            <p:ph type="title"/>
          </p:nvPr>
        </p:nvSpPr>
        <p:spPr>
          <a:xfrm>
            <a:off x="1452617" y="976508"/>
            <a:ext cx="5525305" cy="2367221"/>
          </a:xfrm>
        </p:spPr>
        <p:txBody>
          <a:bodyPr vert="horz" lIns="91440" tIns="45720" rIns="91440" bIns="0" rtlCol="0" anchor="b">
            <a:normAutofit/>
          </a:bodyPr>
          <a:lstStyle/>
          <a:p>
            <a:r>
              <a:rPr lang="en-US" sz="5400" dirty="0"/>
              <a:t>Thank you</a:t>
            </a:r>
          </a:p>
        </p:txBody>
      </p:sp>
      <p:sp>
        <p:nvSpPr>
          <p:cNvPr id="3" name="Content Placeholder 2">
            <a:extLst>
              <a:ext uri="{FF2B5EF4-FFF2-40B4-BE49-F238E27FC236}">
                <a16:creationId xmlns:a16="http://schemas.microsoft.com/office/drawing/2014/main" id="{DC330C66-9A87-B1F5-EDAE-D69DB6D55CB2}"/>
              </a:ext>
            </a:extLst>
          </p:cNvPr>
          <p:cNvSpPr>
            <a:spLocks noGrp="1"/>
          </p:cNvSpPr>
          <p:nvPr>
            <p:ph idx="1"/>
          </p:nvPr>
        </p:nvSpPr>
        <p:spPr>
          <a:xfrm>
            <a:off x="1452617" y="3531204"/>
            <a:ext cx="5530919" cy="1606576"/>
          </a:xfrm>
        </p:spPr>
        <p:txBody>
          <a:bodyPr vert="horz" lIns="91440" tIns="91440" rIns="91440" bIns="91440" rtlCol="0">
            <a:normAutofit/>
          </a:bodyPr>
          <a:lstStyle/>
          <a:p>
            <a:pPr marL="0" indent="0">
              <a:buNone/>
            </a:pPr>
            <a:r>
              <a:rPr lang="en-US" sz="1800" cap="all" dirty="0"/>
              <a:t>For all</a:t>
            </a:r>
          </a:p>
        </p:txBody>
      </p:sp>
      <p:cxnSp>
        <p:nvCxnSpPr>
          <p:cNvPr id="22" name="Straight Connector 21">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25" name="Rectangle 24">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ccept">
            <a:extLst>
              <a:ext uri="{FF2B5EF4-FFF2-40B4-BE49-F238E27FC236}">
                <a16:creationId xmlns:a16="http://schemas.microsoft.com/office/drawing/2014/main" id="{1D863037-F2F9-484A-340A-4ADEBB1D1E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16373" y="1649879"/>
            <a:ext cx="2799103" cy="2799103"/>
          </a:xfrm>
          <a:prstGeom prst="rect">
            <a:avLst/>
          </a:prstGeom>
        </p:spPr>
      </p:pic>
      <p:pic>
        <p:nvPicPr>
          <p:cNvPr id="30" name="Picture 29">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3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dk2"/>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C9CB2-E1C3-94CC-0770-A9EF3ACEF48A}"/>
              </a:ext>
            </a:extLst>
          </p:cNvPr>
          <p:cNvSpPr>
            <a:spLocks noGrp="1"/>
          </p:cNvSpPr>
          <p:nvPr>
            <p:ph type="ctrTitle"/>
          </p:nvPr>
        </p:nvSpPr>
        <p:spPr>
          <a:xfrm>
            <a:off x="1535373" y="1584553"/>
            <a:ext cx="9120954" cy="744374"/>
          </a:xfrm>
        </p:spPr>
        <p:txBody>
          <a:bodyPr anchor="ctr">
            <a:normAutofit/>
          </a:bodyPr>
          <a:lstStyle/>
          <a:p>
            <a:r>
              <a:rPr lang="en-US" sz="4400" dirty="0">
                <a:solidFill>
                  <a:srgbClr val="454545"/>
                </a:solidFill>
              </a:rPr>
              <a:t>DEFINITION</a:t>
            </a:r>
            <a:endParaRPr lang="en-IN" sz="4400" dirty="0">
              <a:solidFill>
                <a:srgbClr val="454545"/>
              </a:solidFill>
            </a:endParaRPr>
          </a:p>
        </p:txBody>
      </p:sp>
      <p:sp>
        <p:nvSpPr>
          <p:cNvPr id="3" name="Subtitle 2">
            <a:extLst>
              <a:ext uri="{FF2B5EF4-FFF2-40B4-BE49-F238E27FC236}">
                <a16:creationId xmlns:a16="http://schemas.microsoft.com/office/drawing/2014/main" id="{CB564A0D-8EF5-A38E-3B72-15FF0628A213}"/>
              </a:ext>
            </a:extLst>
          </p:cNvPr>
          <p:cNvSpPr>
            <a:spLocks noGrp="1"/>
          </p:cNvSpPr>
          <p:nvPr>
            <p:ph type="subTitle" idx="1"/>
          </p:nvPr>
        </p:nvSpPr>
        <p:spPr>
          <a:xfrm>
            <a:off x="1370781" y="2117558"/>
            <a:ext cx="9285545" cy="2972637"/>
          </a:xfrm>
        </p:spPr>
        <p:txBody>
          <a:bodyPr>
            <a:normAutofit/>
          </a:bodyPr>
          <a:lstStyle/>
          <a:p>
            <a:r>
              <a:rPr lang="en-US" dirty="0">
                <a:solidFill>
                  <a:schemeClr val="accent1"/>
                </a:solidFill>
              </a:rPr>
              <a:t>The Agile methodology is a way to manage a project by breaking it up into several phases. It involves constant collaboration with stakeholders and continuous improvement at every stage. Once the work begins, teams' cycle through a process of planning, executing, and evaluating.</a:t>
            </a:r>
          </a:p>
          <a:p>
            <a:r>
              <a:rPr lang="en-IN" dirty="0">
                <a:solidFill>
                  <a:schemeClr val="accent1"/>
                </a:solidFill>
              </a:rPr>
              <a:t>Examples of Agile Methodology. The most popular and common examples are Scrum, extreme Programming (XP), Feature Driven Development (FDD), Dynamic Systems Development Method (DSDM), Adaptive Software Development (ASD), Crystal, and Lean Software Development (LSD).</a:t>
            </a:r>
          </a:p>
        </p:txBody>
      </p:sp>
      <p:pic>
        <p:nvPicPr>
          <p:cNvPr id="27"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03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47B1EA91-F72F-3916-C6F6-A044F603341A}"/>
              </a:ext>
            </a:extLst>
          </p:cNvPr>
          <p:cNvPicPr>
            <a:picLocks noChangeAspect="1"/>
          </p:cNvPicPr>
          <p:nvPr/>
        </p:nvPicPr>
        <p:blipFill rotWithShape="1">
          <a:blip r:embed="rId2">
            <a:alphaModFix amt="50000"/>
            <a:grayscl/>
          </a:blip>
          <a:srcRect t="14721" r="-1" b="10277"/>
          <a:stretch/>
        </p:blipFill>
        <p:spPr>
          <a:xfrm>
            <a:off x="305" y="10"/>
            <a:ext cx="12191695" cy="6857990"/>
          </a:xfrm>
          <a:prstGeom prst="rect">
            <a:avLst/>
          </a:prstGeom>
        </p:spPr>
      </p:pic>
      <p:sp>
        <p:nvSpPr>
          <p:cNvPr id="49"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51"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53" name="Rectangle 52">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2870114-395C-8210-477D-8A703470B0BF}"/>
              </a:ext>
            </a:extLst>
          </p:cNvPr>
          <p:cNvSpPr>
            <a:spLocks noGrp="1"/>
          </p:cNvSpPr>
          <p:nvPr>
            <p:ph type="title"/>
          </p:nvPr>
        </p:nvSpPr>
        <p:spPr>
          <a:xfrm>
            <a:off x="1130271" y="1193800"/>
            <a:ext cx="3193050" cy="4699000"/>
          </a:xfrm>
        </p:spPr>
        <p:txBody>
          <a:bodyPr anchor="ctr">
            <a:normAutofit/>
          </a:bodyPr>
          <a:lstStyle/>
          <a:p>
            <a:r>
              <a:rPr lang="en-US"/>
              <a:t>AGILE MODEL</a:t>
            </a:r>
            <a:endParaRPr lang="en-IN" dirty="0"/>
          </a:p>
        </p:txBody>
      </p:sp>
      <p:cxnSp>
        <p:nvCxnSpPr>
          <p:cNvPr id="55" name="Straight Connector 54">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8EF697-43B8-3608-662A-CCE0458FFC96}"/>
              </a:ext>
            </a:extLst>
          </p:cNvPr>
          <p:cNvSpPr>
            <a:spLocks noGrp="1"/>
          </p:cNvSpPr>
          <p:nvPr>
            <p:ph idx="1"/>
          </p:nvPr>
        </p:nvSpPr>
        <p:spPr>
          <a:xfrm>
            <a:off x="4976636" y="1193800"/>
            <a:ext cx="6085091" cy="4699000"/>
          </a:xfrm>
        </p:spPr>
        <p:txBody>
          <a:bodyPr anchor="ctr">
            <a:normAutofit/>
          </a:bodyPr>
          <a:lstStyle/>
          <a:p>
            <a:pPr>
              <a:lnSpc>
                <a:spcPct val="110000"/>
              </a:lnSpc>
            </a:pPr>
            <a:r>
              <a:rPr lang="en-US" sz="1300"/>
              <a:t>The meaning of Agile is swift or versatile. "Agile process model" refers to a software development approach based on iterative development. Agile methods break tasks into smaller iterations, or parts do not directly involve long term planning. The project scope and requirements are laid down at the beginning of the development process. Plans regarding the number of iterations, the duration and the scope of each iteration are clearly defined in advance</a:t>
            </a:r>
          </a:p>
          <a:p>
            <a:pPr>
              <a:lnSpc>
                <a:spcPct val="110000"/>
              </a:lnSpc>
            </a:pPr>
            <a:r>
              <a:rPr lang="en-US" sz="1300"/>
              <a:t>Phases of Agile Model:</a:t>
            </a:r>
          </a:p>
          <a:p>
            <a:pPr>
              <a:lnSpc>
                <a:spcPct val="110000"/>
              </a:lnSpc>
            </a:pPr>
            <a:r>
              <a:rPr lang="en-US" sz="1300"/>
              <a:t>Following are the phases in the Agile model are as follows:</a:t>
            </a:r>
          </a:p>
          <a:p>
            <a:pPr>
              <a:lnSpc>
                <a:spcPct val="110000"/>
              </a:lnSpc>
            </a:pPr>
            <a:endParaRPr lang="en-US" sz="1300"/>
          </a:p>
          <a:p>
            <a:pPr>
              <a:lnSpc>
                <a:spcPct val="110000"/>
              </a:lnSpc>
            </a:pPr>
            <a:r>
              <a:rPr lang="en-US" sz="1300"/>
              <a:t>Requirements gathering</a:t>
            </a:r>
          </a:p>
          <a:p>
            <a:pPr>
              <a:lnSpc>
                <a:spcPct val="110000"/>
              </a:lnSpc>
            </a:pPr>
            <a:r>
              <a:rPr lang="en-US" sz="1300"/>
              <a:t>Design the requirements</a:t>
            </a:r>
          </a:p>
          <a:p>
            <a:pPr>
              <a:lnSpc>
                <a:spcPct val="110000"/>
              </a:lnSpc>
            </a:pPr>
            <a:r>
              <a:rPr lang="en-US" sz="1300"/>
              <a:t>Construction/ iteration</a:t>
            </a:r>
          </a:p>
          <a:p>
            <a:pPr>
              <a:lnSpc>
                <a:spcPct val="110000"/>
              </a:lnSpc>
            </a:pPr>
            <a:r>
              <a:rPr lang="en-US" sz="1300"/>
              <a:t>Testing/ Quality assurance</a:t>
            </a:r>
          </a:p>
          <a:p>
            <a:pPr>
              <a:lnSpc>
                <a:spcPct val="110000"/>
              </a:lnSpc>
            </a:pPr>
            <a:r>
              <a:rPr lang="en-US" sz="1300"/>
              <a:t>Deployment</a:t>
            </a:r>
          </a:p>
          <a:p>
            <a:pPr>
              <a:lnSpc>
                <a:spcPct val="110000"/>
              </a:lnSpc>
            </a:pPr>
            <a:r>
              <a:rPr lang="en-US" sz="1300"/>
              <a:t>Feedback</a:t>
            </a:r>
            <a:endParaRPr lang="en-IN" sz="1300"/>
          </a:p>
        </p:txBody>
      </p:sp>
      <p:sp>
        <p:nvSpPr>
          <p:cNvPr id="5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9088617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B0BB24-CF19-4E6C-AFC4-A0F18438D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3438CEF5-63E3-4928-9F1C-395224D24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612258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C50953-8FAD-B662-6384-F73766FC5926}"/>
              </a:ext>
            </a:extLst>
          </p:cNvPr>
          <p:cNvSpPr>
            <a:spLocks noGrp="1"/>
          </p:cNvSpPr>
          <p:nvPr>
            <p:ph type="title"/>
          </p:nvPr>
        </p:nvSpPr>
        <p:spPr>
          <a:xfrm>
            <a:off x="1451579" y="1040302"/>
            <a:ext cx="9603275" cy="1020229"/>
          </a:xfrm>
        </p:spPr>
        <p:txBody>
          <a:bodyPr>
            <a:normAutofit/>
          </a:bodyPr>
          <a:lstStyle/>
          <a:p>
            <a:r>
              <a:rPr lang="en-US" dirty="0"/>
              <a:t>AGILE ROLES</a:t>
            </a:r>
            <a:endParaRPr lang="en-IN" dirty="0"/>
          </a:p>
        </p:txBody>
      </p:sp>
      <p:cxnSp>
        <p:nvCxnSpPr>
          <p:cNvPr id="12" name="Straight Connector 11">
            <a:extLst>
              <a:ext uri="{FF2B5EF4-FFF2-40B4-BE49-F238E27FC236}">
                <a16:creationId xmlns:a16="http://schemas.microsoft.com/office/drawing/2014/main" id="{F328CB6C-F677-4C0B-9EE8-4D1C44DDF8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6990" y="2081620"/>
            <a:ext cx="958199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132BF9D6-5279-9389-743C-12178BD937D2}"/>
              </a:ext>
            </a:extLst>
          </p:cNvPr>
          <p:cNvSpPr>
            <a:spLocks noGrp="1"/>
          </p:cNvSpPr>
          <p:nvPr>
            <p:ph idx="1"/>
          </p:nvPr>
        </p:nvSpPr>
        <p:spPr>
          <a:xfrm>
            <a:off x="1451580" y="2355536"/>
            <a:ext cx="9436404" cy="3215530"/>
          </a:xfrm>
        </p:spPr>
        <p:txBody>
          <a:bodyPr>
            <a:normAutofit/>
          </a:bodyPr>
          <a:lstStyle/>
          <a:p>
            <a:pPr marL="0" indent="0">
              <a:buNone/>
            </a:pPr>
            <a:r>
              <a:rPr lang="en-US" dirty="0"/>
              <a:t>THEY ARE TWO DIFFERENT ROLES </a:t>
            </a:r>
            <a:endParaRPr lang="en-US"/>
          </a:p>
          <a:p>
            <a:r>
              <a:rPr lang="en-US" dirty="0"/>
              <a:t>1.Scrum Master- </a:t>
            </a:r>
          </a:p>
          <a:p>
            <a:pPr marL="0" indent="0">
              <a:buNone/>
            </a:pPr>
            <a:r>
              <a:rPr lang="en-US" dirty="0"/>
              <a:t>Facility provider and team leader they are enables</a:t>
            </a:r>
          </a:p>
          <a:p>
            <a:r>
              <a:rPr lang="en-IN" dirty="0"/>
              <a:t>Product Owner-</a:t>
            </a:r>
          </a:p>
          <a:p>
            <a:pPr marL="0" indent="0">
              <a:buNone/>
            </a:pPr>
            <a:r>
              <a:rPr lang="en-IN" dirty="0"/>
              <a:t>Product owner means the one who respects from the business </a:t>
            </a:r>
            <a:r>
              <a:rPr lang="en-IN" dirty="0" err="1"/>
              <a:t>requirments</a:t>
            </a:r>
            <a:endParaRPr lang="en-IN" dirty="0"/>
          </a:p>
        </p:txBody>
      </p:sp>
      <p:sp>
        <p:nvSpPr>
          <p:cNvPr id="14" name="Rectangle 13">
            <a:extLst>
              <a:ext uri="{FF2B5EF4-FFF2-40B4-BE49-F238E27FC236}">
                <a16:creationId xmlns:a16="http://schemas.microsoft.com/office/drawing/2014/main" id="{A72CA9B9-8D14-4AF2-934E-21FE4A339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6122584"/>
            <a:ext cx="12191695" cy="735415"/>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6751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CA3C-1720-77F3-2190-2564C80A194E}"/>
              </a:ext>
            </a:extLst>
          </p:cNvPr>
          <p:cNvSpPr>
            <a:spLocks noGrp="1"/>
          </p:cNvSpPr>
          <p:nvPr>
            <p:ph type="title"/>
          </p:nvPr>
        </p:nvSpPr>
        <p:spPr>
          <a:xfrm>
            <a:off x="1451579" y="1391655"/>
            <a:ext cx="9603275" cy="462099"/>
          </a:xfrm>
        </p:spPr>
        <p:txBody>
          <a:bodyPr>
            <a:normAutofit fontScale="90000"/>
          </a:bodyPr>
          <a:lstStyle/>
          <a:p>
            <a:r>
              <a:rPr lang="en-US" dirty="0"/>
              <a:t>ADVANTAGES-</a:t>
            </a:r>
            <a:endParaRPr lang="en-IN" dirty="0"/>
          </a:p>
        </p:txBody>
      </p:sp>
      <p:sp>
        <p:nvSpPr>
          <p:cNvPr id="3" name="Content Placeholder 2">
            <a:extLst>
              <a:ext uri="{FF2B5EF4-FFF2-40B4-BE49-F238E27FC236}">
                <a16:creationId xmlns:a16="http://schemas.microsoft.com/office/drawing/2014/main" id="{29169833-4144-2441-2ED3-FD579B16355A}"/>
              </a:ext>
            </a:extLst>
          </p:cNvPr>
          <p:cNvSpPr>
            <a:spLocks noGrp="1"/>
          </p:cNvSpPr>
          <p:nvPr>
            <p:ph idx="1"/>
          </p:nvPr>
        </p:nvSpPr>
        <p:spPr>
          <a:xfrm>
            <a:off x="1451579" y="1853754"/>
            <a:ext cx="9603275" cy="4133160"/>
          </a:xfrm>
        </p:spPr>
        <p:txBody>
          <a:bodyPr>
            <a:normAutofit fontScale="85000" lnSpcReduction="20000"/>
          </a:bodyPr>
          <a:lstStyle/>
          <a:p>
            <a:r>
              <a:rPr lang="en-US" dirty="0"/>
              <a:t>CUSTOMER SATISFACTION BY RAPID-</a:t>
            </a:r>
          </a:p>
          <a:p>
            <a:pPr marL="0" indent="0">
              <a:buNone/>
            </a:pPr>
            <a:r>
              <a:rPr lang="en-US" dirty="0"/>
              <a:t>He got some peace of products, becomes happy  with rapid customer satisfaction</a:t>
            </a:r>
          </a:p>
          <a:p>
            <a:r>
              <a:rPr lang="en-IN" dirty="0"/>
              <a:t>INTERACTION REGULAR-</a:t>
            </a:r>
          </a:p>
          <a:p>
            <a:pPr marL="0" indent="0">
              <a:buNone/>
            </a:pPr>
            <a:r>
              <a:rPr lang="en-US" dirty="0"/>
              <a:t>People and interactions are emphasized rather than process and tools. Customers, developers and testers constantly interact with each other.</a:t>
            </a:r>
          </a:p>
          <a:p>
            <a:r>
              <a:rPr lang="en-US" dirty="0"/>
              <a:t>Working software is delivered frequently (weeks rather than months).</a:t>
            </a:r>
          </a:p>
          <a:p>
            <a:r>
              <a:rPr lang="en-US" dirty="0"/>
              <a:t>Face-to-face conversation is the best form of communication.</a:t>
            </a:r>
          </a:p>
          <a:p>
            <a:r>
              <a:rPr lang="en-US" dirty="0"/>
              <a:t>Close, daily cooperation between businesspeople and developers.</a:t>
            </a:r>
          </a:p>
          <a:p>
            <a:r>
              <a:rPr lang="en-US" dirty="0"/>
              <a:t>Continuous attention to technical excellence and good design.</a:t>
            </a:r>
          </a:p>
          <a:p>
            <a:r>
              <a:rPr lang="en-US" dirty="0"/>
              <a:t>Regular adaptation to changing circumstances.</a:t>
            </a:r>
          </a:p>
          <a:p>
            <a:r>
              <a:rPr lang="en-US" dirty="0"/>
              <a:t>Even late changes in requirements are welcomed.</a:t>
            </a:r>
            <a:endParaRPr lang="en-IN" dirty="0"/>
          </a:p>
        </p:txBody>
      </p:sp>
    </p:spTree>
    <p:extLst>
      <p:ext uri="{BB962C8B-B14F-4D97-AF65-F5344CB8AC3E}">
        <p14:creationId xmlns:p14="http://schemas.microsoft.com/office/powerpoint/2010/main" val="1040565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07B27-3031-CF78-44E8-F32705E4B49F}"/>
              </a:ext>
            </a:extLst>
          </p:cNvPr>
          <p:cNvSpPr>
            <a:spLocks noGrp="1"/>
          </p:cNvSpPr>
          <p:nvPr>
            <p:ph type="title"/>
          </p:nvPr>
        </p:nvSpPr>
        <p:spPr>
          <a:xfrm>
            <a:off x="1451579" y="804519"/>
            <a:ext cx="9603275" cy="1049235"/>
          </a:xfrm>
        </p:spPr>
        <p:txBody>
          <a:bodyPr>
            <a:normAutofit/>
          </a:bodyPr>
          <a:lstStyle/>
          <a:p>
            <a:r>
              <a:rPr lang="en-US" dirty="0"/>
              <a:t>DIS-ADVANTAGES</a:t>
            </a:r>
            <a:endParaRPr lang="en-IN" dirty="0"/>
          </a:p>
        </p:txBody>
      </p:sp>
      <p:cxnSp>
        <p:nvCxnSpPr>
          <p:cNvPr id="20" name="Straight Connector 19">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5C130C5F-72CB-4923-131C-D14E84F1756C}"/>
              </a:ext>
            </a:extLst>
          </p:cNvPr>
          <p:cNvGraphicFramePr>
            <a:graphicFrameLocks noGrp="1"/>
          </p:cNvGraphicFramePr>
          <p:nvPr>
            <p:ph idx="1"/>
            <p:extLst>
              <p:ext uri="{D42A27DB-BD31-4B8C-83A1-F6EECF244321}">
                <p14:modId xmlns:p14="http://schemas.microsoft.com/office/powerpoint/2010/main" val="2983723080"/>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1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2E434-0008-9965-E70F-3D2B871EE157}"/>
              </a:ext>
            </a:extLst>
          </p:cNvPr>
          <p:cNvSpPr>
            <a:spLocks noGrp="1"/>
          </p:cNvSpPr>
          <p:nvPr>
            <p:ph type="title"/>
          </p:nvPr>
        </p:nvSpPr>
        <p:spPr>
          <a:xfrm>
            <a:off x="1451579" y="1241659"/>
            <a:ext cx="9603275" cy="612095"/>
          </a:xfrm>
        </p:spPr>
        <p:txBody>
          <a:bodyPr/>
          <a:lstStyle/>
          <a:p>
            <a:r>
              <a:rPr lang="en-US" dirty="0"/>
              <a:t>12 PRINCIPLES</a:t>
            </a:r>
            <a:endParaRPr lang="en-IN" dirty="0"/>
          </a:p>
        </p:txBody>
      </p:sp>
      <p:graphicFrame>
        <p:nvGraphicFramePr>
          <p:cNvPr id="5" name="Content Placeholder 2">
            <a:extLst>
              <a:ext uri="{FF2B5EF4-FFF2-40B4-BE49-F238E27FC236}">
                <a16:creationId xmlns:a16="http://schemas.microsoft.com/office/drawing/2014/main" id="{C62C8D5F-69E0-8AFC-BC7A-583DF6B6347D}"/>
              </a:ext>
            </a:extLst>
          </p:cNvPr>
          <p:cNvGraphicFramePr>
            <a:graphicFrameLocks noGrp="1"/>
          </p:cNvGraphicFramePr>
          <p:nvPr>
            <p:ph idx="1"/>
          </p:nvPr>
        </p:nvGraphicFramePr>
        <p:xfrm>
          <a:off x="1451579" y="1853754"/>
          <a:ext cx="9603275" cy="4232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396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E165C-CB31-7023-E65D-4819E760294A}"/>
              </a:ext>
            </a:extLst>
          </p:cNvPr>
          <p:cNvSpPr>
            <a:spLocks noGrp="1"/>
          </p:cNvSpPr>
          <p:nvPr>
            <p:ph type="title"/>
          </p:nvPr>
        </p:nvSpPr>
        <p:spPr>
          <a:xfrm>
            <a:off x="844476" y="1600199"/>
            <a:ext cx="3539266" cy="4297680"/>
          </a:xfrm>
        </p:spPr>
        <p:txBody>
          <a:bodyPr anchor="ctr">
            <a:normAutofit/>
          </a:bodyPr>
          <a:lstStyle/>
          <a:p>
            <a:r>
              <a:rPr lang="en-US" sz="3000"/>
              <a:t>AGILE CHARACTERISTICS</a:t>
            </a:r>
            <a:endParaRPr lang="en-IN" sz="300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2181B8-9D38-4FB8-31EA-A20C04BC48A9}"/>
              </a:ext>
            </a:extLst>
          </p:cNvPr>
          <p:cNvSpPr>
            <a:spLocks noGrp="1"/>
          </p:cNvSpPr>
          <p:nvPr>
            <p:ph idx="1"/>
          </p:nvPr>
        </p:nvSpPr>
        <p:spPr>
          <a:xfrm>
            <a:off x="4924851" y="1600199"/>
            <a:ext cx="6130003" cy="4297680"/>
          </a:xfrm>
        </p:spPr>
        <p:txBody>
          <a:bodyPr anchor="ctr">
            <a:normAutofit/>
          </a:bodyPr>
          <a:lstStyle/>
          <a:p>
            <a:pPr>
              <a:lnSpc>
                <a:spcPct val="110000"/>
              </a:lnSpc>
            </a:pPr>
            <a:r>
              <a:rPr lang="en-US" sz="1400"/>
              <a:t>It is incremental or iterative and ready to evolve</a:t>
            </a:r>
          </a:p>
          <a:p>
            <a:pPr>
              <a:lnSpc>
                <a:spcPct val="110000"/>
              </a:lnSpc>
            </a:pPr>
            <a:r>
              <a:rPr lang="en-US" sz="1400"/>
              <a:t>Face to Face communication</a:t>
            </a:r>
          </a:p>
          <a:p>
            <a:pPr>
              <a:lnSpc>
                <a:spcPct val="110000"/>
              </a:lnSpc>
            </a:pPr>
            <a:r>
              <a:rPr lang="en-US" sz="1400"/>
              <a:t>Feedback Loop</a:t>
            </a:r>
          </a:p>
          <a:p>
            <a:pPr>
              <a:lnSpc>
                <a:spcPct val="110000"/>
              </a:lnSpc>
            </a:pPr>
            <a:r>
              <a:rPr lang="en-US" sz="1400"/>
              <a:t>Agile Development Releases and Fixed-Length Iterations</a:t>
            </a:r>
          </a:p>
          <a:p>
            <a:pPr>
              <a:lnSpc>
                <a:spcPct val="110000"/>
              </a:lnSpc>
            </a:pPr>
            <a:r>
              <a:rPr lang="en-US" sz="1400"/>
              <a:t>Agile Development Delivers-Working, Tested Software</a:t>
            </a:r>
          </a:p>
          <a:p>
            <a:pPr>
              <a:lnSpc>
                <a:spcPct val="110000"/>
              </a:lnSpc>
            </a:pPr>
            <a:r>
              <a:rPr lang="en-IN" sz="1400"/>
              <a:t>Value-Driven Development</a:t>
            </a:r>
          </a:p>
          <a:p>
            <a:pPr>
              <a:lnSpc>
                <a:spcPct val="110000"/>
              </a:lnSpc>
            </a:pPr>
            <a:r>
              <a:rPr lang="en-IN" sz="1400"/>
              <a:t>Continuous (Adaptive) Planning</a:t>
            </a:r>
          </a:p>
          <a:p>
            <a:pPr>
              <a:lnSpc>
                <a:spcPct val="110000"/>
              </a:lnSpc>
            </a:pPr>
            <a:r>
              <a:rPr lang="en-US" sz="1400"/>
              <a:t>Multi-Level Planning in Agile Development</a:t>
            </a:r>
          </a:p>
          <a:p>
            <a:pPr>
              <a:lnSpc>
                <a:spcPct val="110000"/>
              </a:lnSpc>
            </a:pPr>
            <a:r>
              <a:rPr lang="en-IN" sz="1400"/>
              <a:t>Relative Estimation</a:t>
            </a:r>
          </a:p>
          <a:p>
            <a:pPr>
              <a:lnSpc>
                <a:spcPct val="110000"/>
              </a:lnSpc>
            </a:pPr>
            <a:r>
              <a:rPr lang="en-IN" sz="1400"/>
              <a:t>Continuous Testing</a:t>
            </a:r>
          </a:p>
          <a:p>
            <a:pPr>
              <a:lnSpc>
                <a:spcPct val="110000"/>
              </a:lnSpc>
            </a:pPr>
            <a:r>
              <a:rPr lang="en-IN" sz="1400"/>
              <a:t>Continuous Improvement</a:t>
            </a:r>
          </a:p>
          <a:p>
            <a:pPr>
              <a:lnSpc>
                <a:spcPct val="110000"/>
              </a:lnSpc>
            </a:pPr>
            <a:r>
              <a:rPr lang="en-IN" sz="1400"/>
              <a:t>Small, Cross-functional Teams</a:t>
            </a:r>
          </a:p>
        </p:txBody>
      </p:sp>
    </p:spTree>
    <p:extLst>
      <p:ext uri="{BB962C8B-B14F-4D97-AF65-F5344CB8AC3E}">
        <p14:creationId xmlns:p14="http://schemas.microsoft.com/office/powerpoint/2010/main" val="3942525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635578D-FD6C-7C50-29ED-2DA6FFFF45BE}"/>
              </a:ext>
            </a:extLst>
          </p:cNvPr>
          <p:cNvSpPr>
            <a:spLocks noGrp="1"/>
          </p:cNvSpPr>
          <p:nvPr>
            <p:ph type="title"/>
          </p:nvPr>
        </p:nvSpPr>
        <p:spPr>
          <a:xfrm>
            <a:off x="860612" y="1138228"/>
            <a:ext cx="3793685" cy="3858767"/>
          </a:xfrm>
        </p:spPr>
        <p:txBody>
          <a:bodyPr anchor="ctr">
            <a:normAutofit/>
          </a:bodyPr>
          <a:lstStyle/>
          <a:p>
            <a:r>
              <a:rPr lang="en-US" sz="3600"/>
              <a:t>EXTREME PROGRAMMING</a:t>
            </a:r>
            <a:endParaRPr lang="en-IN" sz="360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16B4D8-0AEB-8112-E1D4-48F38D838D45}"/>
              </a:ext>
            </a:extLst>
          </p:cNvPr>
          <p:cNvSpPr>
            <a:spLocks noGrp="1"/>
          </p:cNvSpPr>
          <p:nvPr>
            <p:ph idx="1"/>
          </p:nvPr>
        </p:nvSpPr>
        <p:spPr>
          <a:xfrm>
            <a:off x="5584483" y="1138228"/>
            <a:ext cx="5440680" cy="3858768"/>
          </a:xfrm>
        </p:spPr>
        <p:txBody>
          <a:bodyPr anchor="ctr">
            <a:normAutofit/>
          </a:bodyPr>
          <a:lstStyle/>
          <a:p>
            <a:r>
              <a:rPr lang="en-US" dirty="0">
                <a:solidFill>
                  <a:srgbClr val="000000"/>
                </a:solidFill>
              </a:rPr>
              <a:t>Definition. Extreme Programming (XP) is an agile software development framework that aims to produce higher quality software, and higher quality of life for the development team. XP is the most specific of the agile frameworks regarding appropriate engineering practices for software development.</a:t>
            </a:r>
            <a:endParaRPr lang="en-IN" dirty="0">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5115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398</TotalTime>
  <Words>664</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AGILE METHODOLOGY</vt:lpstr>
      <vt:lpstr>DEFINITION</vt:lpstr>
      <vt:lpstr>AGILE MODEL</vt:lpstr>
      <vt:lpstr>AGILE ROLES</vt:lpstr>
      <vt:lpstr>ADVANTAGES-</vt:lpstr>
      <vt:lpstr>DIS-ADVANTAGES</vt:lpstr>
      <vt:lpstr>12 PRINCIPLES</vt:lpstr>
      <vt:lpstr>AGILE CHARACTERISTICS</vt:lpstr>
      <vt:lpstr>EXTREME PROGRAMMING</vt:lpstr>
      <vt:lpstr>PRINCIPLES</vt:lpstr>
      <vt:lpstr>KANBAN</vt:lpstr>
      <vt:lpstr>PRICIPLES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Sai Krishna Kumar Komma</dc:creator>
  <cp:lastModifiedBy>Sai Krishna Kumar Komma</cp:lastModifiedBy>
  <cp:revision>1</cp:revision>
  <dcterms:created xsi:type="dcterms:W3CDTF">2022-07-05T05:44:17Z</dcterms:created>
  <dcterms:modified xsi:type="dcterms:W3CDTF">2022-07-05T12:22:18Z</dcterms:modified>
</cp:coreProperties>
</file>