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72846-5580-45AB-80FC-7F30156A2D48}" v="1" dt="2022-06-24T12:57:14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rishna Kumar Komma" userId="9065ce04-ebdf-4b61-8fd2-b4917943f197" providerId="ADAL" clId="{52372846-5580-45AB-80FC-7F30156A2D48}"/>
    <pc:docChg chg="addSld modSld">
      <pc:chgData name="Sai Krishna Kumar Komma" userId="9065ce04-ebdf-4b61-8fd2-b4917943f197" providerId="ADAL" clId="{52372846-5580-45AB-80FC-7F30156A2D48}" dt="2022-06-24T12:57:14.174" v="261"/>
      <pc:docMkLst>
        <pc:docMk/>
      </pc:docMkLst>
      <pc:sldChg chg="addSp modSp mod">
        <pc:chgData name="Sai Krishna Kumar Komma" userId="9065ce04-ebdf-4b61-8fd2-b4917943f197" providerId="ADAL" clId="{52372846-5580-45AB-80FC-7F30156A2D48}" dt="2022-06-24T12:57:14.174" v="261"/>
        <pc:sldMkLst>
          <pc:docMk/>
          <pc:sldMk cId="2034673388" sldId="256"/>
        </pc:sldMkLst>
        <pc:spChg chg="add mod">
          <ac:chgData name="Sai Krishna Kumar Komma" userId="9065ce04-ebdf-4b61-8fd2-b4917943f197" providerId="ADAL" clId="{52372846-5580-45AB-80FC-7F30156A2D48}" dt="2022-06-24T12:57:14.174" v="261"/>
          <ac:spMkLst>
            <pc:docMk/>
            <pc:sldMk cId="2034673388" sldId="256"/>
            <ac:spMk id="5" creationId="{DFA60B34-B8FD-29F7-1F9F-A836CF70DADD}"/>
          </ac:spMkLst>
        </pc:spChg>
        <pc:spChg chg="mod">
          <ac:chgData name="Sai Krishna Kumar Komma" userId="9065ce04-ebdf-4b61-8fd2-b4917943f197" providerId="ADAL" clId="{52372846-5580-45AB-80FC-7F30156A2D48}" dt="2022-06-23T05:54:56.469" v="5" actId="20577"/>
          <ac:spMkLst>
            <pc:docMk/>
            <pc:sldMk cId="2034673388" sldId="256"/>
            <ac:spMk id="43" creationId="{F16B906B-7249-893C-37A1-002377475ECF}"/>
          </ac:spMkLst>
        </pc:spChg>
        <pc:cxnChg chg="mod">
          <ac:chgData name="Sai Krishna Kumar Komma" userId="9065ce04-ebdf-4b61-8fd2-b4917943f197" providerId="ADAL" clId="{52372846-5580-45AB-80FC-7F30156A2D48}" dt="2022-06-23T05:54:44.592" v="2" actId="14100"/>
          <ac:cxnSpMkLst>
            <pc:docMk/>
            <pc:sldMk cId="2034673388" sldId="256"/>
            <ac:cxnSpMk id="48" creationId="{3E913903-B6A9-A864-C5CA-B452D770DD41}"/>
          </ac:cxnSpMkLst>
        </pc:cxnChg>
      </pc:sldChg>
      <pc:sldChg chg="addSp modSp new mod">
        <pc:chgData name="Sai Krishna Kumar Komma" userId="9065ce04-ebdf-4b61-8fd2-b4917943f197" providerId="ADAL" clId="{52372846-5580-45AB-80FC-7F30156A2D48}" dt="2022-06-23T06:18:18.778" v="260" actId="14100"/>
        <pc:sldMkLst>
          <pc:docMk/>
          <pc:sldMk cId="1515912951" sldId="257"/>
        </pc:sldMkLst>
        <pc:spChg chg="add mod">
          <ac:chgData name="Sai Krishna Kumar Komma" userId="9065ce04-ebdf-4b61-8fd2-b4917943f197" providerId="ADAL" clId="{52372846-5580-45AB-80FC-7F30156A2D48}" dt="2022-06-23T06:13:39.409" v="190" actId="1076"/>
          <ac:spMkLst>
            <pc:docMk/>
            <pc:sldMk cId="1515912951" sldId="257"/>
            <ac:spMk id="2" creationId="{6324D57B-55A6-369C-1AFF-776320E7124A}"/>
          </ac:spMkLst>
        </pc:spChg>
        <pc:spChg chg="add mod">
          <ac:chgData name="Sai Krishna Kumar Komma" userId="9065ce04-ebdf-4b61-8fd2-b4917943f197" providerId="ADAL" clId="{52372846-5580-45AB-80FC-7F30156A2D48}" dt="2022-06-23T06:18:18.778" v="260" actId="14100"/>
          <ac:spMkLst>
            <pc:docMk/>
            <pc:sldMk cId="1515912951" sldId="257"/>
            <ac:spMk id="7" creationId="{14E3E8A1-8E23-78E9-3101-F720C860444B}"/>
          </ac:spMkLst>
        </pc:spChg>
        <pc:spChg chg="add mod">
          <ac:chgData name="Sai Krishna Kumar Komma" userId="9065ce04-ebdf-4b61-8fd2-b4917943f197" providerId="ADAL" clId="{52372846-5580-45AB-80FC-7F30156A2D48}" dt="2022-06-23T06:05:58.523" v="63" actId="20577"/>
          <ac:spMkLst>
            <pc:docMk/>
            <pc:sldMk cId="1515912951" sldId="257"/>
            <ac:spMk id="11" creationId="{C2E4E5E9-FB44-261A-4B7C-48CF510AC427}"/>
          </ac:spMkLst>
        </pc:spChg>
        <pc:spChg chg="add mod">
          <ac:chgData name="Sai Krishna Kumar Komma" userId="9065ce04-ebdf-4b61-8fd2-b4917943f197" providerId="ADAL" clId="{52372846-5580-45AB-80FC-7F30156A2D48}" dt="2022-06-23T06:07:03.321" v="82" actId="14100"/>
          <ac:spMkLst>
            <pc:docMk/>
            <pc:sldMk cId="1515912951" sldId="257"/>
            <ac:spMk id="14" creationId="{9DD5ED3D-7B9D-EA5A-310C-0207C69B58C7}"/>
          </ac:spMkLst>
        </pc:spChg>
        <pc:spChg chg="add mod">
          <ac:chgData name="Sai Krishna Kumar Komma" userId="9065ce04-ebdf-4b61-8fd2-b4917943f197" providerId="ADAL" clId="{52372846-5580-45AB-80FC-7F30156A2D48}" dt="2022-06-23T06:08:30.552" v="103" actId="1076"/>
          <ac:spMkLst>
            <pc:docMk/>
            <pc:sldMk cId="1515912951" sldId="257"/>
            <ac:spMk id="17" creationId="{2101D41A-1A6A-B13E-F8E7-399D026B5616}"/>
          </ac:spMkLst>
        </pc:spChg>
        <pc:spChg chg="add mod">
          <ac:chgData name="Sai Krishna Kumar Komma" userId="9065ce04-ebdf-4b61-8fd2-b4917943f197" providerId="ADAL" clId="{52372846-5580-45AB-80FC-7F30156A2D48}" dt="2022-06-23T06:09:49.481" v="128" actId="1076"/>
          <ac:spMkLst>
            <pc:docMk/>
            <pc:sldMk cId="1515912951" sldId="257"/>
            <ac:spMk id="21" creationId="{C48E3AFC-CA1B-5F5B-8F36-79DE26AEB6F1}"/>
          </ac:spMkLst>
        </pc:spChg>
        <pc:spChg chg="add mod">
          <ac:chgData name="Sai Krishna Kumar Komma" userId="9065ce04-ebdf-4b61-8fd2-b4917943f197" providerId="ADAL" clId="{52372846-5580-45AB-80FC-7F30156A2D48}" dt="2022-06-23T06:10:36.544" v="145" actId="14100"/>
          <ac:spMkLst>
            <pc:docMk/>
            <pc:sldMk cId="1515912951" sldId="257"/>
            <ac:spMk id="24" creationId="{A811E66E-37B8-7376-755F-19965DC16BC3}"/>
          </ac:spMkLst>
        </pc:spChg>
        <pc:spChg chg="add mod">
          <ac:chgData name="Sai Krishna Kumar Komma" userId="9065ce04-ebdf-4b61-8fd2-b4917943f197" providerId="ADAL" clId="{52372846-5580-45AB-80FC-7F30156A2D48}" dt="2022-06-23T06:11:11.784" v="153" actId="20577"/>
          <ac:spMkLst>
            <pc:docMk/>
            <pc:sldMk cId="1515912951" sldId="257"/>
            <ac:spMk id="27" creationId="{5DCB42D6-D8D9-E08D-5275-FFD5886D6A44}"/>
          </ac:spMkLst>
        </pc:spChg>
        <pc:spChg chg="add mod">
          <ac:chgData name="Sai Krishna Kumar Komma" userId="9065ce04-ebdf-4b61-8fd2-b4917943f197" providerId="ADAL" clId="{52372846-5580-45AB-80FC-7F30156A2D48}" dt="2022-06-23T06:11:59.081" v="167" actId="20577"/>
          <ac:spMkLst>
            <pc:docMk/>
            <pc:sldMk cId="1515912951" sldId="257"/>
            <ac:spMk id="31" creationId="{A65EAE87-F4E0-CEE9-A82E-4578F57B5EB6}"/>
          </ac:spMkLst>
        </pc:spChg>
        <pc:spChg chg="add mod">
          <ac:chgData name="Sai Krishna Kumar Komma" userId="9065ce04-ebdf-4b61-8fd2-b4917943f197" providerId="ADAL" clId="{52372846-5580-45AB-80FC-7F30156A2D48}" dt="2022-06-23T06:13:16.033" v="187" actId="1076"/>
          <ac:spMkLst>
            <pc:docMk/>
            <pc:sldMk cId="1515912951" sldId="257"/>
            <ac:spMk id="34" creationId="{56012CED-7C51-16DE-37E8-2C6EF021A8F9}"/>
          </ac:spMkLst>
        </pc:spChg>
        <pc:spChg chg="add mod">
          <ac:chgData name="Sai Krishna Kumar Komma" userId="9065ce04-ebdf-4b61-8fd2-b4917943f197" providerId="ADAL" clId="{52372846-5580-45AB-80FC-7F30156A2D48}" dt="2022-06-23T06:14:51.617" v="212" actId="14100"/>
          <ac:spMkLst>
            <pc:docMk/>
            <pc:sldMk cId="1515912951" sldId="257"/>
            <ac:spMk id="40" creationId="{62D58B18-A7F5-EAD9-CBB2-07B9C380FD85}"/>
          </ac:spMkLst>
        </pc:spChg>
        <pc:spChg chg="add mod">
          <ac:chgData name="Sai Krishna Kumar Komma" userId="9065ce04-ebdf-4b61-8fd2-b4917943f197" providerId="ADAL" clId="{52372846-5580-45AB-80FC-7F30156A2D48}" dt="2022-06-23T06:15:39.256" v="221" actId="20577"/>
          <ac:spMkLst>
            <pc:docMk/>
            <pc:sldMk cId="1515912951" sldId="257"/>
            <ac:spMk id="43" creationId="{5AFBA613-9D08-09D8-12BE-1616FAD01514}"/>
          </ac:spMkLst>
        </pc:spChg>
        <pc:spChg chg="add mod">
          <ac:chgData name="Sai Krishna Kumar Komma" userId="9065ce04-ebdf-4b61-8fd2-b4917943f197" providerId="ADAL" clId="{52372846-5580-45AB-80FC-7F30156A2D48}" dt="2022-06-23T06:16:34.334" v="238" actId="20577"/>
          <ac:spMkLst>
            <pc:docMk/>
            <pc:sldMk cId="1515912951" sldId="257"/>
            <ac:spMk id="47" creationId="{AE97BEF6-F87E-5B85-FDAF-02F3C584626C}"/>
          </ac:spMkLst>
        </pc:spChg>
        <pc:spChg chg="add mod">
          <ac:chgData name="Sai Krishna Kumar Komma" userId="9065ce04-ebdf-4b61-8fd2-b4917943f197" providerId="ADAL" clId="{52372846-5580-45AB-80FC-7F30156A2D48}" dt="2022-06-23T06:17:11.884" v="248" actId="20577"/>
          <ac:spMkLst>
            <pc:docMk/>
            <pc:sldMk cId="1515912951" sldId="257"/>
            <ac:spMk id="51" creationId="{10D8A664-B4C2-C14A-3DA7-C0EB1553C45C}"/>
          </ac:spMkLst>
        </pc:spChg>
        <pc:spChg chg="add mod">
          <ac:chgData name="Sai Krishna Kumar Komma" userId="9065ce04-ebdf-4b61-8fd2-b4917943f197" providerId="ADAL" clId="{52372846-5580-45AB-80FC-7F30156A2D48}" dt="2022-06-23T06:17:48.926" v="258" actId="20577"/>
          <ac:spMkLst>
            <pc:docMk/>
            <pc:sldMk cId="1515912951" sldId="257"/>
            <ac:spMk id="54" creationId="{8C602762-F8B3-42DD-66F0-F3E5E5905579}"/>
          </ac:spMkLst>
        </pc:spChg>
        <pc:cxnChg chg="add mod">
          <ac:chgData name="Sai Krishna Kumar Komma" userId="9065ce04-ebdf-4b61-8fd2-b4917943f197" providerId="ADAL" clId="{52372846-5580-45AB-80FC-7F30156A2D48}" dt="2022-06-23T06:13:44.329" v="191" actId="1076"/>
          <ac:cxnSpMkLst>
            <pc:docMk/>
            <pc:sldMk cId="1515912951" sldId="257"/>
            <ac:cxnSpMk id="4" creationId="{3881860F-86DC-3BFF-9B52-11319AFF3033}"/>
          </ac:cxnSpMkLst>
        </pc:cxnChg>
        <pc:cxnChg chg="add mod">
          <ac:chgData name="Sai Krishna Kumar Komma" userId="9065ce04-ebdf-4b61-8fd2-b4917943f197" providerId="ADAL" clId="{52372846-5580-45AB-80FC-7F30156A2D48}" dt="2022-06-23T06:18:18.778" v="260" actId="14100"/>
          <ac:cxnSpMkLst>
            <pc:docMk/>
            <pc:sldMk cId="1515912951" sldId="257"/>
            <ac:cxnSpMk id="9" creationId="{B33A0802-A3E2-061B-2E3F-FF424C6384A1}"/>
          </ac:cxnSpMkLst>
        </pc:cxnChg>
        <pc:cxnChg chg="add mod">
          <ac:chgData name="Sai Krishna Kumar Komma" userId="9065ce04-ebdf-4b61-8fd2-b4917943f197" providerId="ADAL" clId="{52372846-5580-45AB-80FC-7F30156A2D48}" dt="2022-06-23T06:06:10.927" v="65" actId="13822"/>
          <ac:cxnSpMkLst>
            <pc:docMk/>
            <pc:sldMk cId="1515912951" sldId="257"/>
            <ac:cxnSpMk id="13" creationId="{C7D85157-3064-746D-C846-16513AC60C57}"/>
          </ac:cxnSpMkLst>
        </pc:cxnChg>
        <pc:cxnChg chg="add mod">
          <ac:chgData name="Sai Krishna Kumar Komma" userId="9065ce04-ebdf-4b61-8fd2-b4917943f197" providerId="ADAL" clId="{52372846-5580-45AB-80FC-7F30156A2D48}" dt="2022-06-23T06:08:42.657" v="104" actId="14100"/>
          <ac:cxnSpMkLst>
            <pc:docMk/>
            <pc:sldMk cId="1515912951" sldId="257"/>
            <ac:cxnSpMk id="16" creationId="{7FB369E6-E267-D3C0-13AD-F045E8035BC8}"/>
          </ac:cxnSpMkLst>
        </pc:cxnChg>
        <pc:cxnChg chg="add">
          <ac:chgData name="Sai Krishna Kumar Komma" userId="9065ce04-ebdf-4b61-8fd2-b4917943f197" providerId="ADAL" clId="{52372846-5580-45AB-80FC-7F30156A2D48}" dt="2022-06-23T06:08:57.945" v="105" actId="11529"/>
          <ac:cxnSpMkLst>
            <pc:docMk/>
            <pc:sldMk cId="1515912951" sldId="257"/>
            <ac:cxnSpMk id="20" creationId="{6B2E44B8-5698-E17D-E222-B0D9E6F6BC08}"/>
          </ac:cxnSpMkLst>
        </pc:cxnChg>
        <pc:cxnChg chg="add mod">
          <ac:chgData name="Sai Krishna Kumar Komma" userId="9065ce04-ebdf-4b61-8fd2-b4917943f197" providerId="ADAL" clId="{52372846-5580-45AB-80FC-7F30156A2D48}" dt="2022-06-23T06:10:09.015" v="130" actId="13822"/>
          <ac:cxnSpMkLst>
            <pc:docMk/>
            <pc:sldMk cId="1515912951" sldId="257"/>
            <ac:cxnSpMk id="23" creationId="{C346443A-2C4D-812D-8577-56723CFD2271}"/>
          </ac:cxnSpMkLst>
        </pc:cxnChg>
        <pc:cxnChg chg="add mod">
          <ac:chgData name="Sai Krishna Kumar Komma" userId="9065ce04-ebdf-4b61-8fd2-b4917943f197" providerId="ADAL" clId="{52372846-5580-45AB-80FC-7F30156A2D48}" dt="2022-06-23T06:11:16.607" v="154" actId="13822"/>
          <ac:cxnSpMkLst>
            <pc:docMk/>
            <pc:sldMk cId="1515912951" sldId="257"/>
            <ac:cxnSpMk id="26" creationId="{64B0BC17-A5EC-F97E-FFA7-99225C8F6015}"/>
          </ac:cxnSpMkLst>
        </pc:cxnChg>
        <pc:cxnChg chg="add mod">
          <ac:chgData name="Sai Krishna Kumar Komma" userId="9065ce04-ebdf-4b61-8fd2-b4917943f197" providerId="ADAL" clId="{52372846-5580-45AB-80FC-7F30156A2D48}" dt="2022-06-23T06:11:33.153" v="156" actId="14100"/>
          <ac:cxnSpMkLst>
            <pc:docMk/>
            <pc:sldMk cId="1515912951" sldId="257"/>
            <ac:cxnSpMk id="29" creationId="{6B3790CF-552A-A866-84FB-0E3A52F7ECE2}"/>
          </ac:cxnSpMkLst>
        </pc:cxnChg>
        <pc:cxnChg chg="add mod">
          <ac:chgData name="Sai Krishna Kumar Komma" userId="9065ce04-ebdf-4b61-8fd2-b4917943f197" providerId="ADAL" clId="{52372846-5580-45AB-80FC-7F30156A2D48}" dt="2022-06-23T06:12:25.815" v="169" actId="13822"/>
          <ac:cxnSpMkLst>
            <pc:docMk/>
            <pc:sldMk cId="1515912951" sldId="257"/>
            <ac:cxnSpMk id="33" creationId="{EF3454C6-1F35-32B9-E638-E191E442EE9D}"/>
          </ac:cxnSpMkLst>
        </pc:cxnChg>
        <pc:cxnChg chg="add mod">
          <ac:chgData name="Sai Krishna Kumar Komma" userId="9065ce04-ebdf-4b61-8fd2-b4917943f197" providerId="ADAL" clId="{52372846-5580-45AB-80FC-7F30156A2D48}" dt="2022-06-23T06:13:29.063" v="189" actId="13822"/>
          <ac:cxnSpMkLst>
            <pc:docMk/>
            <pc:sldMk cId="1515912951" sldId="257"/>
            <ac:cxnSpMk id="36" creationId="{59E6B528-B826-D0BE-88EC-EBB43CEAAEE8}"/>
          </ac:cxnSpMkLst>
        </pc:cxnChg>
        <pc:cxnChg chg="add mod">
          <ac:chgData name="Sai Krishna Kumar Komma" userId="9065ce04-ebdf-4b61-8fd2-b4917943f197" providerId="ADAL" clId="{52372846-5580-45AB-80FC-7F30156A2D48}" dt="2022-06-23T06:14:04.158" v="194" actId="13822"/>
          <ac:cxnSpMkLst>
            <pc:docMk/>
            <pc:sldMk cId="1515912951" sldId="257"/>
            <ac:cxnSpMk id="38" creationId="{44AD2A92-183D-94C4-BE6D-88CB75CB0B8D}"/>
          </ac:cxnSpMkLst>
        </pc:cxnChg>
        <pc:cxnChg chg="add mod">
          <ac:chgData name="Sai Krishna Kumar Komma" userId="9065ce04-ebdf-4b61-8fd2-b4917943f197" providerId="ADAL" clId="{52372846-5580-45AB-80FC-7F30156A2D48}" dt="2022-06-23T06:15:54.184" v="223" actId="14100"/>
          <ac:cxnSpMkLst>
            <pc:docMk/>
            <pc:sldMk cId="1515912951" sldId="257"/>
            <ac:cxnSpMk id="42" creationId="{AEFF9981-E2A0-B8E2-7546-22D1B243C39D}"/>
          </ac:cxnSpMkLst>
        </pc:cxnChg>
        <pc:cxnChg chg="add mod">
          <ac:chgData name="Sai Krishna Kumar Komma" userId="9065ce04-ebdf-4b61-8fd2-b4917943f197" providerId="ADAL" clId="{52372846-5580-45AB-80FC-7F30156A2D48}" dt="2022-06-23T06:16:06.974" v="225" actId="13822"/>
          <ac:cxnSpMkLst>
            <pc:docMk/>
            <pc:sldMk cId="1515912951" sldId="257"/>
            <ac:cxnSpMk id="46" creationId="{7A78FCFA-A5C4-96B9-F235-7226C362FF8C}"/>
          </ac:cxnSpMkLst>
        </pc:cxnChg>
        <pc:cxnChg chg="add mod">
          <ac:chgData name="Sai Krishna Kumar Komma" userId="9065ce04-ebdf-4b61-8fd2-b4917943f197" providerId="ADAL" clId="{52372846-5580-45AB-80FC-7F30156A2D48}" dt="2022-06-23T06:16:58.150" v="242" actId="13822"/>
          <ac:cxnSpMkLst>
            <pc:docMk/>
            <pc:sldMk cId="1515912951" sldId="257"/>
            <ac:cxnSpMk id="50" creationId="{1D9C6219-C02B-A480-44C6-6402EE96DD57}"/>
          </ac:cxnSpMkLst>
        </pc:cxnChg>
        <pc:cxnChg chg="add mod">
          <ac:chgData name="Sai Krishna Kumar Komma" userId="9065ce04-ebdf-4b61-8fd2-b4917943f197" providerId="ADAL" clId="{52372846-5580-45AB-80FC-7F30156A2D48}" dt="2022-06-23T06:17:31.886" v="250" actId="13822"/>
          <ac:cxnSpMkLst>
            <pc:docMk/>
            <pc:sldMk cId="1515912951" sldId="257"/>
            <ac:cxnSpMk id="53" creationId="{05439247-5085-DA42-8CA7-7AE9E6F91C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1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9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5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9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2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0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5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1C0B-868E-4476-BF3B-BF5935086337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10E11D-0162-46C2-9175-A492A0DE9DF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4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66C1-1B78-1CDB-1DD7-DE2D00F9D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reflection blurRad="6350" stA="50000" endA="300" endPos="50000" dist="60007" dir="5400000" sy="-100000" algn="bl" rotWithShape="0"/>
                </a:effectLst>
              </a:rPr>
              <a:t>ER-MODEL</a:t>
            </a:r>
            <a:endParaRPr lang="en-IN" dirty="0"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36660-6AC4-DF55-5FF2-DEF83EFE7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6250171" cy="977621"/>
          </a:xfrm>
        </p:spPr>
        <p:txBody>
          <a:bodyPr/>
          <a:lstStyle/>
          <a:p>
            <a:r>
              <a:rPr lang="en-US" dirty="0"/>
              <a:t>#Simple ER diagram example*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EE3B1E-5FC5-7AFC-D87A-6199D3549747}"/>
              </a:ext>
            </a:extLst>
          </p:cNvPr>
          <p:cNvSpPr/>
          <p:nvPr/>
        </p:nvSpPr>
        <p:spPr>
          <a:xfrm>
            <a:off x="856651" y="1029435"/>
            <a:ext cx="2107932" cy="5247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innerShdw blurRad="114300">
                    <a:prstClr val="black"/>
                  </a:innerShdw>
                </a:effectLst>
              </a:rPr>
              <a:t>CUSTOMER</a:t>
            </a:r>
            <a:endParaRPr lang="en-IN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F5930-7423-39A2-4198-EF592673AAC5}"/>
              </a:ext>
            </a:extLst>
          </p:cNvPr>
          <p:cNvCxnSpPr>
            <a:cxnSpLocks/>
          </p:cNvCxnSpPr>
          <p:nvPr/>
        </p:nvCxnSpPr>
        <p:spPr>
          <a:xfrm>
            <a:off x="2983832" y="1376413"/>
            <a:ext cx="2772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B12EC809-17F2-D413-0ACB-CBCDD84575D7}"/>
              </a:ext>
            </a:extLst>
          </p:cNvPr>
          <p:cNvSpPr/>
          <p:nvPr/>
        </p:nvSpPr>
        <p:spPr>
          <a:xfrm>
            <a:off x="5573029" y="778536"/>
            <a:ext cx="2300436" cy="11165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PLACES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437374-B342-DC1E-ED06-F950EBE1EEC6}"/>
              </a:ext>
            </a:extLst>
          </p:cNvPr>
          <p:cNvCxnSpPr>
            <a:cxnSpLocks/>
          </p:cNvCxnSpPr>
          <p:nvPr/>
        </p:nvCxnSpPr>
        <p:spPr>
          <a:xfrm>
            <a:off x="847025" y="600944"/>
            <a:ext cx="529388" cy="4293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65B95-92B8-182C-C5E6-B0C42673257E}"/>
              </a:ext>
            </a:extLst>
          </p:cNvPr>
          <p:cNvSpPr/>
          <p:nvPr/>
        </p:nvSpPr>
        <p:spPr>
          <a:xfrm>
            <a:off x="9375006" y="1030289"/>
            <a:ext cx="2300437" cy="635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9C37A7-394A-E7EA-DFA3-E63847F1915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873465" y="1336801"/>
            <a:ext cx="1491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3931FD1-A7BD-1082-D922-0E1C710B975D}"/>
              </a:ext>
            </a:extLst>
          </p:cNvPr>
          <p:cNvSpPr/>
          <p:nvPr/>
        </p:nvSpPr>
        <p:spPr>
          <a:xfrm>
            <a:off x="170047" y="77002"/>
            <a:ext cx="1206366" cy="5239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60206A-78A9-4955-D4A8-22F74E3567A0}"/>
              </a:ext>
            </a:extLst>
          </p:cNvPr>
          <p:cNvCxnSpPr/>
          <p:nvPr/>
        </p:nvCxnSpPr>
        <p:spPr>
          <a:xfrm flipV="1">
            <a:off x="2271562" y="600944"/>
            <a:ext cx="296778" cy="429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7BF07E-2EDC-B2F1-7953-C146187CEA51}"/>
              </a:ext>
            </a:extLst>
          </p:cNvPr>
          <p:cNvSpPr/>
          <p:nvPr/>
        </p:nvSpPr>
        <p:spPr>
          <a:xfrm>
            <a:off x="2418345" y="89549"/>
            <a:ext cx="1206366" cy="524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899C0C-A353-4E46-A102-B059DE415B0A}"/>
              </a:ext>
            </a:extLst>
          </p:cNvPr>
          <p:cNvSpPr/>
          <p:nvPr/>
        </p:nvSpPr>
        <p:spPr>
          <a:xfrm>
            <a:off x="2091889" y="76149"/>
            <a:ext cx="1532821" cy="5247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57CD66-6961-EBD6-5EF5-75B10C178763}"/>
              </a:ext>
            </a:extLst>
          </p:cNvPr>
          <p:cNvCxnSpPr/>
          <p:nvPr/>
        </p:nvCxnSpPr>
        <p:spPr>
          <a:xfrm flipH="1">
            <a:off x="1111719" y="1574558"/>
            <a:ext cx="582327" cy="788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D4D57C4-BE92-C0C4-3518-2CECFCBC8F99}"/>
              </a:ext>
            </a:extLst>
          </p:cNvPr>
          <p:cNvSpPr/>
          <p:nvPr/>
        </p:nvSpPr>
        <p:spPr>
          <a:xfrm>
            <a:off x="328063" y="2363169"/>
            <a:ext cx="1734951" cy="8494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46203D-3E44-D249-2CBC-FF80F9BCAFEB}"/>
              </a:ext>
            </a:extLst>
          </p:cNvPr>
          <p:cNvSpPr/>
          <p:nvPr/>
        </p:nvSpPr>
        <p:spPr>
          <a:xfrm>
            <a:off x="319441" y="2371389"/>
            <a:ext cx="1653738" cy="800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E9D811-BDAC-E77D-4B80-BC42D2127FF1}"/>
              </a:ext>
            </a:extLst>
          </p:cNvPr>
          <p:cNvCxnSpPr/>
          <p:nvPr/>
        </p:nvCxnSpPr>
        <p:spPr>
          <a:xfrm flipH="1" flipV="1">
            <a:off x="9461634" y="508869"/>
            <a:ext cx="490888" cy="520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EF664DD-57E3-D9B3-8E34-FF4626ABD5F7}"/>
              </a:ext>
            </a:extLst>
          </p:cNvPr>
          <p:cNvSpPr/>
          <p:nvPr/>
        </p:nvSpPr>
        <p:spPr>
          <a:xfrm>
            <a:off x="8094846" y="-20154"/>
            <a:ext cx="1857676" cy="5290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EB001E-4176-978E-80A6-590E149F201F}"/>
              </a:ext>
            </a:extLst>
          </p:cNvPr>
          <p:cNvCxnSpPr/>
          <p:nvPr/>
        </p:nvCxnSpPr>
        <p:spPr>
          <a:xfrm flipV="1">
            <a:off x="11040177" y="614343"/>
            <a:ext cx="365760" cy="415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5F52626-F1C4-658B-73EC-634F6AB85C3E}"/>
              </a:ext>
            </a:extLst>
          </p:cNvPr>
          <p:cNvSpPr/>
          <p:nvPr/>
        </p:nvSpPr>
        <p:spPr>
          <a:xfrm>
            <a:off x="10518005" y="-10782"/>
            <a:ext cx="1673996" cy="620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44E061-AC8F-F6E5-4BCB-FEECB82117AD}"/>
              </a:ext>
            </a:extLst>
          </p:cNvPr>
          <p:cNvCxnSpPr/>
          <p:nvPr/>
        </p:nvCxnSpPr>
        <p:spPr>
          <a:xfrm>
            <a:off x="10668000" y="1666023"/>
            <a:ext cx="0" cy="1506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F16B906B-7249-893C-37A1-002377475ECF}"/>
              </a:ext>
            </a:extLst>
          </p:cNvPr>
          <p:cNvSpPr/>
          <p:nvPr/>
        </p:nvSpPr>
        <p:spPr>
          <a:xfrm>
            <a:off x="9461635" y="3152395"/>
            <a:ext cx="2410922" cy="114047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0490F4-AF09-58A3-7374-BA89BD7ED237}"/>
              </a:ext>
            </a:extLst>
          </p:cNvPr>
          <p:cNvCxnSpPr/>
          <p:nvPr/>
        </p:nvCxnSpPr>
        <p:spPr>
          <a:xfrm flipH="1">
            <a:off x="9201752" y="4053623"/>
            <a:ext cx="927232" cy="68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AB2185F-9953-7A33-21B3-A080DC4A5CC3}"/>
              </a:ext>
            </a:extLst>
          </p:cNvPr>
          <p:cNvSpPr/>
          <p:nvPr/>
        </p:nvSpPr>
        <p:spPr>
          <a:xfrm>
            <a:off x="7883091" y="4735629"/>
            <a:ext cx="1772652" cy="7459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AMOUNT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913903-B6A9-A864-C5CA-B452D770DD4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667096" y="4292873"/>
            <a:ext cx="9528" cy="1179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E123837-BE50-727F-C636-D33E5E0DB282}"/>
              </a:ext>
            </a:extLst>
          </p:cNvPr>
          <p:cNvSpPr/>
          <p:nvPr/>
        </p:nvSpPr>
        <p:spPr>
          <a:xfrm>
            <a:off x="9733947" y="5464959"/>
            <a:ext cx="1857675" cy="641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16AE051-C7F9-D256-F26C-7B314AC64E28}"/>
              </a:ext>
            </a:extLst>
          </p:cNvPr>
          <p:cNvCxnSpPr/>
          <p:nvPr/>
        </p:nvCxnSpPr>
        <p:spPr>
          <a:xfrm flipH="1">
            <a:off x="9514572" y="6158849"/>
            <a:ext cx="332072" cy="28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70E2369-72BD-27C0-31D8-5E536B40E6A7}"/>
              </a:ext>
            </a:extLst>
          </p:cNvPr>
          <p:cNvSpPr/>
          <p:nvPr/>
        </p:nvSpPr>
        <p:spPr>
          <a:xfrm>
            <a:off x="8417292" y="6286434"/>
            <a:ext cx="1212783" cy="46660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F545D1-3761-EFFE-A633-7194D48CE7B7}"/>
              </a:ext>
            </a:extLst>
          </p:cNvPr>
          <p:cNvSpPr/>
          <p:nvPr/>
        </p:nvSpPr>
        <p:spPr>
          <a:xfrm>
            <a:off x="8248851" y="6280700"/>
            <a:ext cx="1406892" cy="574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0873A7-3F7C-FEEC-E48A-86A796A83094}"/>
              </a:ext>
            </a:extLst>
          </p:cNvPr>
          <p:cNvCxnSpPr/>
          <p:nvPr/>
        </p:nvCxnSpPr>
        <p:spPr>
          <a:xfrm>
            <a:off x="11319309" y="6106713"/>
            <a:ext cx="356134" cy="284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EA4394C-A7B5-24D0-CBB1-519D59936E53}"/>
              </a:ext>
            </a:extLst>
          </p:cNvPr>
          <p:cNvSpPr/>
          <p:nvPr/>
        </p:nvSpPr>
        <p:spPr>
          <a:xfrm>
            <a:off x="10643937" y="6391391"/>
            <a:ext cx="1523999" cy="480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FA60B34-B8FD-29F7-1F9F-A836CF70D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67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4D57B-55A6-369C-1AFF-776320E7124A}"/>
              </a:ext>
            </a:extLst>
          </p:cNvPr>
          <p:cNvSpPr/>
          <p:nvPr/>
        </p:nvSpPr>
        <p:spPr>
          <a:xfrm>
            <a:off x="257175" y="1428751"/>
            <a:ext cx="1552575" cy="485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81860F-86DC-3BFF-9B52-11319AFF3033}"/>
              </a:ext>
            </a:extLst>
          </p:cNvPr>
          <p:cNvCxnSpPr>
            <a:cxnSpLocks/>
          </p:cNvCxnSpPr>
          <p:nvPr/>
        </p:nvCxnSpPr>
        <p:spPr>
          <a:xfrm>
            <a:off x="1800225" y="1685927"/>
            <a:ext cx="1962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14E3E8A1-8E23-78E9-3101-F720C860444B}"/>
              </a:ext>
            </a:extLst>
          </p:cNvPr>
          <p:cNvSpPr/>
          <p:nvPr/>
        </p:nvSpPr>
        <p:spPr>
          <a:xfrm>
            <a:off x="3638550" y="1323974"/>
            <a:ext cx="2162175" cy="75247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SUBMITS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3A0802-A3E2-061B-2E3F-FF424C6384A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00725" y="1700210"/>
            <a:ext cx="152399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4E5E9-FB44-261A-4B7C-48CF510AC427}"/>
              </a:ext>
            </a:extLst>
          </p:cNvPr>
          <p:cNvSpPr/>
          <p:nvPr/>
        </p:nvSpPr>
        <p:spPr>
          <a:xfrm>
            <a:off x="7324725" y="1419226"/>
            <a:ext cx="1800225" cy="485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D85157-3064-746D-C846-16513AC60C57}"/>
              </a:ext>
            </a:extLst>
          </p:cNvPr>
          <p:cNvCxnSpPr>
            <a:stCxn id="11" idx="3"/>
          </p:cNvCxnSpPr>
          <p:nvPr/>
        </p:nvCxnSpPr>
        <p:spPr>
          <a:xfrm>
            <a:off x="9124950" y="1662113"/>
            <a:ext cx="110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DD5ED3D-7B9D-EA5A-310C-0207C69B58C7}"/>
              </a:ext>
            </a:extLst>
          </p:cNvPr>
          <p:cNvSpPr/>
          <p:nvPr/>
        </p:nvSpPr>
        <p:spPr>
          <a:xfrm>
            <a:off x="10229850" y="1353743"/>
            <a:ext cx="1714500" cy="6167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B369E6-E267-D3C0-13AD-F045E8035BC8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600950" y="1905000"/>
            <a:ext cx="161925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2101D41A-1A6A-B13E-F8E7-399D026B5616}"/>
              </a:ext>
            </a:extLst>
          </p:cNvPr>
          <p:cNvSpPr/>
          <p:nvPr/>
        </p:nvSpPr>
        <p:spPr>
          <a:xfrm>
            <a:off x="6438900" y="3048000"/>
            <a:ext cx="2324100" cy="79057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MANGES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2E44B8-5698-E17D-E222-B0D9E6F6BC08}"/>
              </a:ext>
            </a:extLst>
          </p:cNvPr>
          <p:cNvCxnSpPr/>
          <p:nvPr/>
        </p:nvCxnSpPr>
        <p:spPr>
          <a:xfrm>
            <a:off x="8763000" y="1905000"/>
            <a:ext cx="1104900" cy="66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48E3AFC-CA1B-5F5B-8F36-79DE26AEB6F1}"/>
              </a:ext>
            </a:extLst>
          </p:cNvPr>
          <p:cNvSpPr/>
          <p:nvPr/>
        </p:nvSpPr>
        <p:spPr>
          <a:xfrm>
            <a:off x="9867900" y="2278850"/>
            <a:ext cx="1819275" cy="703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TYPE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46443A-2C4D-812D-8577-56723CFD2271}"/>
              </a:ext>
            </a:extLst>
          </p:cNvPr>
          <p:cNvCxnSpPr>
            <a:stCxn id="17" idx="2"/>
          </p:cNvCxnSpPr>
          <p:nvPr/>
        </p:nvCxnSpPr>
        <p:spPr>
          <a:xfrm flipH="1">
            <a:off x="6438900" y="3838573"/>
            <a:ext cx="1162050" cy="542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811E66E-37B8-7376-755F-19965DC16BC3}"/>
              </a:ext>
            </a:extLst>
          </p:cNvPr>
          <p:cNvSpPr/>
          <p:nvPr/>
        </p:nvSpPr>
        <p:spPr>
          <a:xfrm>
            <a:off x="4629150" y="4357683"/>
            <a:ext cx="2324100" cy="54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MANGER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B0BC17-A5EC-F97E-FFA7-99225C8F6015}"/>
              </a:ext>
            </a:extLst>
          </p:cNvPr>
          <p:cNvCxnSpPr/>
          <p:nvPr/>
        </p:nvCxnSpPr>
        <p:spPr>
          <a:xfrm flipH="1">
            <a:off x="4629150" y="4900607"/>
            <a:ext cx="219075" cy="500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DCB42D6-D8D9-E08D-5275-FFD5886D6A44}"/>
              </a:ext>
            </a:extLst>
          </p:cNvPr>
          <p:cNvSpPr/>
          <p:nvPr/>
        </p:nvSpPr>
        <p:spPr>
          <a:xfrm>
            <a:off x="4067175" y="5400675"/>
            <a:ext cx="1123950" cy="581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3790CF-552A-A866-84FB-0E3A52F7ECE2}"/>
              </a:ext>
            </a:extLst>
          </p:cNvPr>
          <p:cNvCxnSpPr>
            <a:cxnSpLocks/>
          </p:cNvCxnSpPr>
          <p:nvPr/>
        </p:nvCxnSpPr>
        <p:spPr>
          <a:xfrm>
            <a:off x="6286500" y="4900608"/>
            <a:ext cx="704850" cy="63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65EAE87-F4E0-CEE9-A82E-4578F57B5EB6}"/>
              </a:ext>
            </a:extLst>
          </p:cNvPr>
          <p:cNvSpPr/>
          <p:nvPr/>
        </p:nvSpPr>
        <p:spPr>
          <a:xfrm>
            <a:off x="6472237" y="5534025"/>
            <a:ext cx="1704975" cy="500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3454C6-1F35-32B9-E638-E191E442EE9D}"/>
              </a:ext>
            </a:extLst>
          </p:cNvPr>
          <p:cNvCxnSpPr/>
          <p:nvPr/>
        </p:nvCxnSpPr>
        <p:spPr>
          <a:xfrm flipH="1" flipV="1">
            <a:off x="3829050" y="3752850"/>
            <a:ext cx="1133475" cy="604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56012CED-7C51-16DE-37E8-2C6EF021A8F9}"/>
              </a:ext>
            </a:extLst>
          </p:cNvPr>
          <p:cNvSpPr/>
          <p:nvPr/>
        </p:nvSpPr>
        <p:spPr>
          <a:xfrm>
            <a:off x="1238250" y="3357563"/>
            <a:ext cx="2590800" cy="79057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APPROVES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E6B528-B826-D0BE-88EC-EBB43CEAAEE8}"/>
              </a:ext>
            </a:extLst>
          </p:cNvPr>
          <p:cNvCxnSpPr>
            <a:endCxn id="34" idx="0"/>
          </p:cNvCxnSpPr>
          <p:nvPr/>
        </p:nvCxnSpPr>
        <p:spPr>
          <a:xfrm>
            <a:off x="1362075" y="1905000"/>
            <a:ext cx="1171575" cy="1452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AD2A92-183D-94C4-BE6D-88CB75CB0B8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33463" y="819150"/>
            <a:ext cx="0" cy="609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2D58B18-A7F5-EAD9-CBB2-07B9C380FD85}"/>
              </a:ext>
            </a:extLst>
          </p:cNvPr>
          <p:cNvSpPr/>
          <p:nvPr/>
        </p:nvSpPr>
        <p:spPr>
          <a:xfrm>
            <a:off x="823911" y="495303"/>
            <a:ext cx="1366839" cy="390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endParaRPr lang="en-IN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F9981-E2A0-B8E2-7546-22D1B243C39D}"/>
              </a:ext>
            </a:extLst>
          </p:cNvPr>
          <p:cNvCxnSpPr>
            <a:cxnSpLocks/>
          </p:cNvCxnSpPr>
          <p:nvPr/>
        </p:nvCxnSpPr>
        <p:spPr>
          <a:xfrm flipH="1" flipV="1">
            <a:off x="247650" y="833435"/>
            <a:ext cx="395285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AFBA613-9D08-09D8-12BE-1616FAD01514}"/>
              </a:ext>
            </a:extLst>
          </p:cNvPr>
          <p:cNvSpPr/>
          <p:nvPr/>
        </p:nvSpPr>
        <p:spPr>
          <a:xfrm>
            <a:off x="0" y="495303"/>
            <a:ext cx="723899" cy="3238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78FCFA-A5C4-96B9-F235-7226C362FF8C}"/>
              </a:ext>
            </a:extLst>
          </p:cNvPr>
          <p:cNvCxnSpPr/>
          <p:nvPr/>
        </p:nvCxnSpPr>
        <p:spPr>
          <a:xfrm flipV="1">
            <a:off x="1590675" y="833435"/>
            <a:ext cx="1514475" cy="5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E97BEF6-F87E-5B85-FDAF-02F3C584626C}"/>
              </a:ext>
            </a:extLst>
          </p:cNvPr>
          <p:cNvSpPr/>
          <p:nvPr/>
        </p:nvSpPr>
        <p:spPr>
          <a:xfrm>
            <a:off x="3105150" y="521487"/>
            <a:ext cx="1724025" cy="5524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9C6219-C02B-A480-44C6-6402EE96DD57}"/>
              </a:ext>
            </a:extLst>
          </p:cNvPr>
          <p:cNvCxnSpPr/>
          <p:nvPr/>
        </p:nvCxnSpPr>
        <p:spPr>
          <a:xfrm flipH="1" flipV="1">
            <a:off x="7410450" y="885821"/>
            <a:ext cx="533400" cy="53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0D8A664-B4C2-C14A-3DA7-C0EB1553C45C}"/>
              </a:ext>
            </a:extLst>
          </p:cNvPr>
          <p:cNvSpPr/>
          <p:nvPr/>
        </p:nvSpPr>
        <p:spPr>
          <a:xfrm>
            <a:off x="6581775" y="352426"/>
            <a:ext cx="1104900" cy="5524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IN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439247-5085-DA42-8CA7-7AE9E6F91C3C}"/>
              </a:ext>
            </a:extLst>
          </p:cNvPr>
          <p:cNvCxnSpPr/>
          <p:nvPr/>
        </p:nvCxnSpPr>
        <p:spPr>
          <a:xfrm flipV="1">
            <a:off x="8763000" y="871537"/>
            <a:ext cx="790575" cy="54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C602762-F8B3-42DD-66F0-F3E5E5905579}"/>
              </a:ext>
            </a:extLst>
          </p:cNvPr>
          <p:cNvSpPr/>
          <p:nvPr/>
        </p:nvSpPr>
        <p:spPr>
          <a:xfrm>
            <a:off x="9553575" y="352426"/>
            <a:ext cx="1533525" cy="5238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9129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13085c86-4bcb-460a-a6f0-b373421c6323}" enabled="0" method="" siteId="{13085c86-4bcb-460a-a6f0-b373421c632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276</TotalTime>
  <Words>36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ER-MODEL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ER-MODEL</dc:title>
  <dc:creator>Sai Krishna Kumar Komma</dc:creator>
  <cp:lastModifiedBy>Sai Krishna Kumar Komma</cp:lastModifiedBy>
  <cp:revision>1</cp:revision>
  <dcterms:created xsi:type="dcterms:W3CDTF">2022-06-23T05:18:46Z</dcterms:created>
  <dcterms:modified xsi:type="dcterms:W3CDTF">2022-06-24T12:57:23Z</dcterms:modified>
</cp:coreProperties>
</file>