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EC7A4-7B5E-4473-8A0D-F718A99DB4D0}" v="6" dt="2022-06-29T07:56:18.2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rishna Kumar Komma" userId="9065ce04-ebdf-4b61-8fd2-b4917943f197" providerId="ADAL" clId="{3F0EC7A4-7B5E-4473-8A0D-F718A99DB4D0}"/>
    <pc:docChg chg="undo custSel addSld modSld">
      <pc:chgData name="Sai Krishna Kumar Komma" userId="9065ce04-ebdf-4b61-8fd2-b4917943f197" providerId="ADAL" clId="{3F0EC7A4-7B5E-4473-8A0D-F718A99DB4D0}" dt="2022-06-29T08:03:22.505" v="1651" actId="26606"/>
      <pc:docMkLst>
        <pc:docMk/>
      </pc:docMkLst>
      <pc:sldChg chg="addSp delSp modSp mod setBg">
        <pc:chgData name="Sai Krishna Kumar Komma" userId="9065ce04-ebdf-4b61-8fd2-b4917943f197" providerId="ADAL" clId="{3F0EC7A4-7B5E-4473-8A0D-F718A99DB4D0}" dt="2022-06-29T07:28:52.005" v="79" actId="26606"/>
        <pc:sldMkLst>
          <pc:docMk/>
          <pc:sldMk cId="1385605461" sldId="264"/>
        </pc:sldMkLst>
        <pc:spChg chg="mod">
          <ac:chgData name="Sai Krishna Kumar Komma" userId="9065ce04-ebdf-4b61-8fd2-b4917943f197" providerId="ADAL" clId="{3F0EC7A4-7B5E-4473-8A0D-F718A99DB4D0}" dt="2022-06-29T07:28:52.005" v="79" actId="26606"/>
          <ac:spMkLst>
            <pc:docMk/>
            <pc:sldMk cId="1385605461" sldId="264"/>
            <ac:spMk id="2" creationId="{2E73949A-5CBC-9463-19A3-F558261E48E8}"/>
          </ac:spMkLst>
        </pc:spChg>
        <pc:spChg chg="del mod">
          <ac:chgData name="Sai Krishna Kumar Komma" userId="9065ce04-ebdf-4b61-8fd2-b4917943f197" providerId="ADAL" clId="{3F0EC7A4-7B5E-4473-8A0D-F718A99DB4D0}" dt="2022-06-29T07:28:52.005" v="79" actId="26606"/>
          <ac:spMkLst>
            <pc:docMk/>
            <pc:sldMk cId="1385605461" sldId="264"/>
            <ac:spMk id="3" creationId="{2B1BE3BB-A62F-807F-33F6-CE236CEEFE62}"/>
          </ac:spMkLst>
        </pc:spChg>
        <pc:spChg chg="add">
          <ac:chgData name="Sai Krishna Kumar Komma" userId="9065ce04-ebdf-4b61-8fd2-b4917943f197" providerId="ADAL" clId="{3F0EC7A4-7B5E-4473-8A0D-F718A99DB4D0}" dt="2022-06-29T07:28:52.005" v="79" actId="26606"/>
          <ac:spMkLst>
            <pc:docMk/>
            <pc:sldMk cId="1385605461" sldId="264"/>
            <ac:spMk id="9" creationId="{42285737-90EE-47DC-AC80-8AE156B11969}"/>
          </ac:spMkLst>
        </pc:spChg>
        <pc:grpChg chg="add">
          <ac:chgData name="Sai Krishna Kumar Komma" userId="9065ce04-ebdf-4b61-8fd2-b4917943f197" providerId="ADAL" clId="{3F0EC7A4-7B5E-4473-8A0D-F718A99DB4D0}" dt="2022-06-29T07:28:52.005" v="79" actId="26606"/>
          <ac:grpSpMkLst>
            <pc:docMk/>
            <pc:sldMk cId="1385605461" sldId="264"/>
            <ac:grpSpMk id="11" creationId="{B57BDC17-F1B3-455F-BBF1-680AA1F25C06}"/>
          </ac:grpSpMkLst>
        </pc:grpChg>
        <pc:graphicFrameChg chg="add">
          <ac:chgData name="Sai Krishna Kumar Komma" userId="9065ce04-ebdf-4b61-8fd2-b4917943f197" providerId="ADAL" clId="{3F0EC7A4-7B5E-4473-8A0D-F718A99DB4D0}" dt="2022-06-29T07:28:52.005" v="79" actId="26606"/>
          <ac:graphicFrameMkLst>
            <pc:docMk/>
            <pc:sldMk cId="1385605461" sldId="264"/>
            <ac:graphicFrameMk id="5" creationId="{9C854748-FBD2-21B2-650D-77F9EC53D870}"/>
          </ac:graphicFrameMkLst>
        </pc:graphicFrameChg>
      </pc:sldChg>
      <pc:sldChg chg="addSp modSp new mod setBg">
        <pc:chgData name="Sai Krishna Kumar Komma" userId="9065ce04-ebdf-4b61-8fd2-b4917943f197" providerId="ADAL" clId="{3F0EC7A4-7B5E-4473-8A0D-F718A99DB4D0}" dt="2022-06-29T07:34:57.478" v="343" actId="26606"/>
        <pc:sldMkLst>
          <pc:docMk/>
          <pc:sldMk cId="3605676656" sldId="265"/>
        </pc:sldMkLst>
        <pc:spChg chg="mod">
          <ac:chgData name="Sai Krishna Kumar Komma" userId="9065ce04-ebdf-4b61-8fd2-b4917943f197" providerId="ADAL" clId="{3F0EC7A4-7B5E-4473-8A0D-F718A99DB4D0}" dt="2022-06-29T07:34:57.478" v="343" actId="26606"/>
          <ac:spMkLst>
            <pc:docMk/>
            <pc:sldMk cId="3605676656" sldId="265"/>
            <ac:spMk id="2" creationId="{F2DB15F6-2C2A-D36D-3AAA-5A5F4C483060}"/>
          </ac:spMkLst>
        </pc:spChg>
        <pc:spChg chg="mod">
          <ac:chgData name="Sai Krishna Kumar Komma" userId="9065ce04-ebdf-4b61-8fd2-b4917943f197" providerId="ADAL" clId="{3F0EC7A4-7B5E-4473-8A0D-F718A99DB4D0}" dt="2022-06-29T07:34:57.478" v="343" actId="26606"/>
          <ac:spMkLst>
            <pc:docMk/>
            <pc:sldMk cId="3605676656" sldId="265"/>
            <ac:spMk id="3" creationId="{C83F79CF-6BDB-A07E-45F1-39851D311547}"/>
          </ac:spMkLst>
        </pc:spChg>
        <pc:spChg chg="add">
          <ac:chgData name="Sai Krishna Kumar Komma" userId="9065ce04-ebdf-4b61-8fd2-b4917943f197" providerId="ADAL" clId="{3F0EC7A4-7B5E-4473-8A0D-F718A99DB4D0}" dt="2022-06-29T07:34:57.478" v="343" actId="26606"/>
          <ac:spMkLst>
            <pc:docMk/>
            <pc:sldMk cId="3605676656" sldId="265"/>
            <ac:spMk id="8" creationId="{A2679492-7988-4050-9056-542444452411}"/>
          </ac:spMkLst>
        </pc:spChg>
        <pc:spChg chg="add">
          <ac:chgData name="Sai Krishna Kumar Komma" userId="9065ce04-ebdf-4b61-8fd2-b4917943f197" providerId="ADAL" clId="{3F0EC7A4-7B5E-4473-8A0D-F718A99DB4D0}" dt="2022-06-29T07:34:57.478" v="343" actId="26606"/>
          <ac:spMkLst>
            <pc:docMk/>
            <pc:sldMk cId="3605676656" sldId="265"/>
            <ac:spMk id="10" creationId="{B091B163-7D61-4891-ABCF-5C13D9C418D0}"/>
          </ac:spMkLst>
        </pc:spChg>
        <pc:grpChg chg="add">
          <ac:chgData name="Sai Krishna Kumar Komma" userId="9065ce04-ebdf-4b61-8fd2-b4917943f197" providerId="ADAL" clId="{3F0EC7A4-7B5E-4473-8A0D-F718A99DB4D0}" dt="2022-06-29T07:34:57.478" v="343" actId="26606"/>
          <ac:grpSpMkLst>
            <pc:docMk/>
            <pc:sldMk cId="3605676656" sldId="265"/>
            <ac:grpSpMk id="12" creationId="{0474DF76-993E-44DE-AFB0-C416182ACECF}"/>
          </ac:grpSpMkLst>
        </pc:grpChg>
        <pc:cxnChg chg="add">
          <ac:chgData name="Sai Krishna Kumar Komma" userId="9065ce04-ebdf-4b61-8fd2-b4917943f197" providerId="ADAL" clId="{3F0EC7A4-7B5E-4473-8A0D-F718A99DB4D0}" dt="2022-06-29T07:34:57.478" v="343" actId="26606"/>
          <ac:cxnSpMkLst>
            <pc:docMk/>
            <pc:sldMk cId="3605676656" sldId="265"/>
            <ac:cxnSpMk id="17" creationId="{C49DA8F6-BCC1-4447-B54C-57856834B94B}"/>
          </ac:cxnSpMkLst>
        </pc:cxnChg>
      </pc:sldChg>
      <pc:sldChg chg="addSp delSp modSp new mod setBg">
        <pc:chgData name="Sai Krishna Kumar Komma" userId="9065ce04-ebdf-4b61-8fd2-b4917943f197" providerId="ADAL" clId="{3F0EC7A4-7B5E-4473-8A0D-F718A99DB4D0}" dt="2022-06-29T07:46:42.833" v="1050" actId="26606"/>
        <pc:sldMkLst>
          <pc:docMk/>
          <pc:sldMk cId="1534021844" sldId="266"/>
        </pc:sldMkLst>
        <pc:spChg chg="mod">
          <ac:chgData name="Sai Krishna Kumar Komma" userId="9065ce04-ebdf-4b61-8fd2-b4917943f197" providerId="ADAL" clId="{3F0EC7A4-7B5E-4473-8A0D-F718A99DB4D0}" dt="2022-06-29T07:46:42.833" v="1050" actId="26606"/>
          <ac:spMkLst>
            <pc:docMk/>
            <pc:sldMk cId="1534021844" sldId="266"/>
            <ac:spMk id="2" creationId="{7958142F-8749-382B-5A87-2CE71734A8EC}"/>
          </ac:spMkLst>
        </pc:spChg>
        <pc:spChg chg="add del mod">
          <ac:chgData name="Sai Krishna Kumar Komma" userId="9065ce04-ebdf-4b61-8fd2-b4917943f197" providerId="ADAL" clId="{3F0EC7A4-7B5E-4473-8A0D-F718A99DB4D0}" dt="2022-06-29T07:46:42.833" v="1050" actId="26606"/>
          <ac:spMkLst>
            <pc:docMk/>
            <pc:sldMk cId="1534021844" sldId="266"/>
            <ac:spMk id="3" creationId="{F3EF24AE-0AE3-9EB0-4486-E0D3A54E1475}"/>
          </ac:spMkLst>
        </pc:spChg>
        <pc:spChg chg="add">
          <ac:chgData name="Sai Krishna Kumar Komma" userId="9065ce04-ebdf-4b61-8fd2-b4917943f197" providerId="ADAL" clId="{3F0EC7A4-7B5E-4473-8A0D-F718A99DB4D0}" dt="2022-06-29T07:46:42.833" v="1050" actId="26606"/>
          <ac:spMkLst>
            <pc:docMk/>
            <pc:sldMk cId="1534021844" sldId="266"/>
            <ac:spMk id="13" creationId="{04812C46-200A-4DEB-A05E-3ED6C68C2387}"/>
          </ac:spMkLst>
        </pc:spChg>
        <pc:spChg chg="add">
          <ac:chgData name="Sai Krishna Kumar Komma" userId="9065ce04-ebdf-4b61-8fd2-b4917943f197" providerId="ADAL" clId="{3F0EC7A4-7B5E-4473-8A0D-F718A99DB4D0}" dt="2022-06-29T07:46:42.833" v="1050" actId="26606"/>
          <ac:spMkLst>
            <pc:docMk/>
            <pc:sldMk cId="1534021844" sldId="266"/>
            <ac:spMk id="15" creationId="{D1EA859B-E555-4109-94F3-6700E046E008}"/>
          </ac:spMkLst>
        </pc:spChg>
        <pc:spChg chg="add">
          <ac:chgData name="Sai Krishna Kumar Komma" userId="9065ce04-ebdf-4b61-8fd2-b4917943f197" providerId="ADAL" clId="{3F0EC7A4-7B5E-4473-8A0D-F718A99DB4D0}" dt="2022-06-29T07:46:42.833" v="1050" actId="26606"/>
          <ac:spMkLst>
            <pc:docMk/>
            <pc:sldMk cId="1534021844" sldId="266"/>
            <ac:spMk id="16" creationId="{F3EF24AE-0AE3-9EB0-4486-E0D3A54E1475}"/>
          </ac:spMkLst>
        </pc:spChg>
        <pc:graphicFrameChg chg="add del">
          <ac:chgData name="Sai Krishna Kumar Komma" userId="9065ce04-ebdf-4b61-8fd2-b4917943f197" providerId="ADAL" clId="{3F0EC7A4-7B5E-4473-8A0D-F718A99DB4D0}" dt="2022-06-29T07:46:30.124" v="1043" actId="26606"/>
          <ac:graphicFrameMkLst>
            <pc:docMk/>
            <pc:sldMk cId="1534021844" sldId="266"/>
            <ac:graphicFrameMk id="5" creationId="{FDD5AE54-9DA5-E8DD-A9BB-30DDE6D08C50}"/>
          </ac:graphicFrameMkLst>
        </pc:graphicFrameChg>
        <pc:graphicFrameChg chg="add del">
          <ac:chgData name="Sai Krishna Kumar Komma" userId="9065ce04-ebdf-4b61-8fd2-b4917943f197" providerId="ADAL" clId="{3F0EC7A4-7B5E-4473-8A0D-F718A99DB4D0}" dt="2022-06-29T07:46:31.402" v="1045" actId="26606"/>
          <ac:graphicFrameMkLst>
            <pc:docMk/>
            <pc:sldMk cId="1534021844" sldId="266"/>
            <ac:graphicFrameMk id="7" creationId="{C1F9EED9-1B19-25FE-1261-1CB92EEC638C}"/>
          </ac:graphicFrameMkLst>
        </pc:graphicFrameChg>
        <pc:graphicFrameChg chg="add del">
          <ac:chgData name="Sai Krishna Kumar Komma" userId="9065ce04-ebdf-4b61-8fd2-b4917943f197" providerId="ADAL" clId="{3F0EC7A4-7B5E-4473-8A0D-F718A99DB4D0}" dt="2022-06-29T07:46:33.118" v="1047" actId="26606"/>
          <ac:graphicFrameMkLst>
            <pc:docMk/>
            <pc:sldMk cId="1534021844" sldId="266"/>
            <ac:graphicFrameMk id="9" creationId="{068A9B59-4491-0FE3-0AFA-930879ECA1FE}"/>
          </ac:graphicFrameMkLst>
        </pc:graphicFrameChg>
        <pc:graphicFrameChg chg="add del">
          <ac:chgData name="Sai Krishna Kumar Komma" userId="9065ce04-ebdf-4b61-8fd2-b4917943f197" providerId="ADAL" clId="{3F0EC7A4-7B5E-4473-8A0D-F718A99DB4D0}" dt="2022-06-29T07:46:42.822" v="1049" actId="26606"/>
          <ac:graphicFrameMkLst>
            <pc:docMk/>
            <pc:sldMk cId="1534021844" sldId="266"/>
            <ac:graphicFrameMk id="11" creationId="{76A5C7D3-5153-78D3-7DE1-1985A0E341C1}"/>
          </ac:graphicFrameMkLst>
        </pc:graphicFrameChg>
        <pc:picChg chg="add">
          <ac:chgData name="Sai Krishna Kumar Komma" userId="9065ce04-ebdf-4b61-8fd2-b4917943f197" providerId="ADAL" clId="{3F0EC7A4-7B5E-4473-8A0D-F718A99DB4D0}" dt="2022-06-29T07:46:42.833" v="1050" actId="26606"/>
          <ac:picMkLst>
            <pc:docMk/>
            <pc:sldMk cId="1534021844" sldId="266"/>
            <ac:picMk id="14" creationId="{D04BD718-9128-C12B-A93F-3328339EB057}"/>
          </ac:picMkLst>
        </pc:picChg>
      </pc:sldChg>
      <pc:sldChg chg="addSp delSp modSp new mod setBg">
        <pc:chgData name="Sai Krishna Kumar Komma" userId="9065ce04-ebdf-4b61-8fd2-b4917943f197" providerId="ADAL" clId="{3F0EC7A4-7B5E-4473-8A0D-F718A99DB4D0}" dt="2022-06-29T07:53:56.042" v="1351" actId="14100"/>
        <pc:sldMkLst>
          <pc:docMk/>
          <pc:sldMk cId="2553667315" sldId="267"/>
        </pc:sldMkLst>
        <pc:spChg chg="mod">
          <ac:chgData name="Sai Krishna Kumar Komma" userId="9065ce04-ebdf-4b61-8fd2-b4917943f197" providerId="ADAL" clId="{3F0EC7A4-7B5E-4473-8A0D-F718A99DB4D0}" dt="2022-06-29T07:53:52.180" v="1350" actId="26606"/>
          <ac:spMkLst>
            <pc:docMk/>
            <pc:sldMk cId="2553667315" sldId="267"/>
            <ac:spMk id="2" creationId="{CD31C964-7E62-A573-1E30-6B1E9C6FA0DE}"/>
          </ac:spMkLst>
        </pc:spChg>
        <pc:spChg chg="mod">
          <ac:chgData name="Sai Krishna Kumar Komma" userId="9065ce04-ebdf-4b61-8fd2-b4917943f197" providerId="ADAL" clId="{3F0EC7A4-7B5E-4473-8A0D-F718A99DB4D0}" dt="2022-06-29T07:53:56.042" v="1351" actId="14100"/>
          <ac:spMkLst>
            <pc:docMk/>
            <pc:sldMk cId="2553667315" sldId="267"/>
            <ac:spMk id="3" creationId="{771C33B1-273B-B264-F66D-3D25D3C8DAD7}"/>
          </ac:spMkLst>
        </pc:spChg>
        <pc:spChg chg="add del">
          <ac:chgData name="Sai Krishna Kumar Komma" userId="9065ce04-ebdf-4b61-8fd2-b4917943f197" providerId="ADAL" clId="{3F0EC7A4-7B5E-4473-8A0D-F718A99DB4D0}" dt="2022-06-29T07:53:52.168" v="1349" actId="26606"/>
          <ac:spMkLst>
            <pc:docMk/>
            <pc:sldMk cId="2553667315" sldId="267"/>
            <ac:spMk id="9" creationId="{04812C46-200A-4DEB-A05E-3ED6C68C2387}"/>
          </ac:spMkLst>
        </pc:spChg>
        <pc:spChg chg="add del">
          <ac:chgData name="Sai Krishna Kumar Komma" userId="9065ce04-ebdf-4b61-8fd2-b4917943f197" providerId="ADAL" clId="{3F0EC7A4-7B5E-4473-8A0D-F718A99DB4D0}" dt="2022-06-29T07:53:52.168" v="1349" actId="26606"/>
          <ac:spMkLst>
            <pc:docMk/>
            <pc:sldMk cId="2553667315" sldId="267"/>
            <ac:spMk id="11" creationId="{D1EA859B-E555-4109-94F3-6700E046E008}"/>
          </ac:spMkLst>
        </pc:spChg>
        <pc:spChg chg="add">
          <ac:chgData name="Sai Krishna Kumar Komma" userId="9065ce04-ebdf-4b61-8fd2-b4917943f197" providerId="ADAL" clId="{3F0EC7A4-7B5E-4473-8A0D-F718A99DB4D0}" dt="2022-06-29T07:53:52.180" v="1350" actId="26606"/>
          <ac:spMkLst>
            <pc:docMk/>
            <pc:sldMk cId="2553667315" sldId="267"/>
            <ac:spMk id="13" creationId="{04812C46-200A-4DEB-A05E-3ED6C68C2387}"/>
          </ac:spMkLst>
        </pc:spChg>
        <pc:spChg chg="add">
          <ac:chgData name="Sai Krishna Kumar Komma" userId="9065ce04-ebdf-4b61-8fd2-b4917943f197" providerId="ADAL" clId="{3F0EC7A4-7B5E-4473-8A0D-F718A99DB4D0}" dt="2022-06-29T07:53:52.180" v="1350" actId="26606"/>
          <ac:spMkLst>
            <pc:docMk/>
            <pc:sldMk cId="2553667315" sldId="267"/>
            <ac:spMk id="15" creationId="{D1EA859B-E555-4109-94F3-6700E046E008}"/>
          </ac:spMkLst>
        </pc:spChg>
        <pc:picChg chg="add del">
          <ac:chgData name="Sai Krishna Kumar Komma" userId="9065ce04-ebdf-4b61-8fd2-b4917943f197" providerId="ADAL" clId="{3F0EC7A4-7B5E-4473-8A0D-F718A99DB4D0}" dt="2022-06-29T07:53:52.168" v="1349" actId="26606"/>
          <ac:picMkLst>
            <pc:docMk/>
            <pc:sldMk cId="2553667315" sldId="267"/>
            <ac:picMk id="5" creationId="{C6579341-6B4C-6DE1-22D0-7BA97A08DB29}"/>
          </ac:picMkLst>
        </pc:picChg>
        <pc:picChg chg="add">
          <ac:chgData name="Sai Krishna Kumar Komma" userId="9065ce04-ebdf-4b61-8fd2-b4917943f197" providerId="ADAL" clId="{3F0EC7A4-7B5E-4473-8A0D-F718A99DB4D0}" dt="2022-06-29T07:53:52.180" v="1350" actId="26606"/>
          <ac:picMkLst>
            <pc:docMk/>
            <pc:sldMk cId="2553667315" sldId="267"/>
            <ac:picMk id="14" creationId="{8836FE5D-9B47-3DA8-844B-87DB4FEE4481}"/>
          </ac:picMkLst>
        </pc:picChg>
      </pc:sldChg>
      <pc:sldChg chg="addSp delSp modSp new mod setBg">
        <pc:chgData name="Sai Krishna Kumar Komma" userId="9065ce04-ebdf-4b61-8fd2-b4917943f197" providerId="ADAL" clId="{3F0EC7A4-7B5E-4473-8A0D-F718A99DB4D0}" dt="2022-06-29T07:58:52.559" v="1506" actId="26606"/>
        <pc:sldMkLst>
          <pc:docMk/>
          <pc:sldMk cId="975346613" sldId="268"/>
        </pc:sldMkLst>
        <pc:spChg chg="mod">
          <ac:chgData name="Sai Krishna Kumar Komma" userId="9065ce04-ebdf-4b61-8fd2-b4917943f197" providerId="ADAL" clId="{3F0EC7A4-7B5E-4473-8A0D-F718A99DB4D0}" dt="2022-06-29T07:58:52.559" v="1506" actId="26606"/>
          <ac:spMkLst>
            <pc:docMk/>
            <pc:sldMk cId="975346613" sldId="268"/>
            <ac:spMk id="2" creationId="{88E32EB3-A590-CF1E-76A9-787CCC14F4FC}"/>
          </ac:spMkLst>
        </pc:spChg>
        <pc:spChg chg="add del mod">
          <ac:chgData name="Sai Krishna Kumar Komma" userId="9065ce04-ebdf-4b61-8fd2-b4917943f197" providerId="ADAL" clId="{3F0EC7A4-7B5E-4473-8A0D-F718A99DB4D0}" dt="2022-06-29T07:58:52.559" v="1506" actId="26606"/>
          <ac:spMkLst>
            <pc:docMk/>
            <pc:sldMk cId="975346613" sldId="268"/>
            <ac:spMk id="3" creationId="{3CDA0355-5029-36EE-B6D3-66812C76EA8D}"/>
          </ac:spMkLst>
        </pc:spChg>
        <pc:spChg chg="add del mod">
          <ac:chgData name="Sai Krishna Kumar Komma" userId="9065ce04-ebdf-4b61-8fd2-b4917943f197" providerId="ADAL" clId="{3F0EC7A4-7B5E-4473-8A0D-F718A99DB4D0}" dt="2022-06-29T07:56:18.283" v="1388"/>
          <ac:spMkLst>
            <pc:docMk/>
            <pc:sldMk cId="975346613" sldId="268"/>
            <ac:spMk id="4" creationId="{278900A5-5BAA-C1F4-FF94-5C603821CE96}"/>
          </ac:spMkLst>
        </pc:spChg>
        <pc:spChg chg="add del">
          <ac:chgData name="Sai Krishna Kumar Komma" userId="9065ce04-ebdf-4b61-8fd2-b4917943f197" providerId="ADAL" clId="{3F0EC7A4-7B5E-4473-8A0D-F718A99DB4D0}" dt="2022-06-29T07:58:52.535" v="1505" actId="26606"/>
          <ac:spMkLst>
            <pc:docMk/>
            <pc:sldMk cId="975346613" sldId="268"/>
            <ac:spMk id="9" creationId="{2E442304-DDBD-4F7B-8017-36BCC863FB40}"/>
          </ac:spMkLst>
        </pc:spChg>
        <pc:spChg chg="add">
          <ac:chgData name="Sai Krishna Kumar Komma" userId="9065ce04-ebdf-4b61-8fd2-b4917943f197" providerId="ADAL" clId="{3F0EC7A4-7B5E-4473-8A0D-F718A99DB4D0}" dt="2022-06-29T07:58:52.559" v="1506" actId="26606"/>
          <ac:spMkLst>
            <pc:docMk/>
            <pc:sldMk cId="975346613" sldId="268"/>
            <ac:spMk id="10" creationId="{7AADB56C-BA56-4D1E-A42A-A07A474446EC}"/>
          </ac:spMkLst>
        </pc:spChg>
        <pc:spChg chg="add del">
          <ac:chgData name="Sai Krishna Kumar Komma" userId="9065ce04-ebdf-4b61-8fd2-b4917943f197" providerId="ADAL" clId="{3F0EC7A4-7B5E-4473-8A0D-F718A99DB4D0}" dt="2022-06-29T07:58:52.535" v="1505" actId="26606"/>
          <ac:spMkLst>
            <pc:docMk/>
            <pc:sldMk cId="975346613" sldId="268"/>
            <ac:spMk id="11" creationId="{5E107275-3853-46FD-A241-DE4355A42675}"/>
          </ac:spMkLst>
        </pc:spChg>
        <pc:graphicFrameChg chg="add del">
          <ac:chgData name="Sai Krishna Kumar Komma" userId="9065ce04-ebdf-4b61-8fd2-b4917943f197" providerId="ADAL" clId="{3F0EC7A4-7B5E-4473-8A0D-F718A99DB4D0}" dt="2022-06-29T07:58:52.535" v="1505" actId="26606"/>
          <ac:graphicFrameMkLst>
            <pc:docMk/>
            <pc:sldMk cId="975346613" sldId="268"/>
            <ac:graphicFrameMk id="5" creationId="{8F66910C-26E9-9BD9-0707-94ABAD1AE3E4}"/>
          </ac:graphicFrameMkLst>
        </pc:graphicFrameChg>
        <pc:graphicFrameChg chg="add">
          <ac:chgData name="Sai Krishna Kumar Komma" userId="9065ce04-ebdf-4b61-8fd2-b4917943f197" providerId="ADAL" clId="{3F0EC7A4-7B5E-4473-8A0D-F718A99DB4D0}" dt="2022-06-29T07:58:52.559" v="1506" actId="26606"/>
          <ac:graphicFrameMkLst>
            <pc:docMk/>
            <pc:sldMk cId="975346613" sldId="268"/>
            <ac:graphicFrameMk id="13" creationId="{1C6AC0D6-C9E4-AF4F-FACD-2AA4FAB032BB}"/>
          </ac:graphicFrameMkLst>
        </pc:graphicFrameChg>
        <pc:picChg chg="add">
          <ac:chgData name="Sai Krishna Kumar Komma" userId="9065ce04-ebdf-4b61-8fd2-b4917943f197" providerId="ADAL" clId="{3F0EC7A4-7B5E-4473-8A0D-F718A99DB4D0}" dt="2022-06-29T07:58:52.559" v="1506" actId="26606"/>
          <ac:picMkLst>
            <pc:docMk/>
            <pc:sldMk cId="975346613" sldId="268"/>
            <ac:picMk id="6" creationId="{C79E5BCF-2B39-D531-57D8-1492783E5B55}"/>
          </ac:picMkLst>
        </pc:picChg>
        <pc:picChg chg="add del mod">
          <ac:chgData name="Sai Krishna Kumar Komma" userId="9065ce04-ebdf-4b61-8fd2-b4917943f197" providerId="ADAL" clId="{3F0EC7A4-7B5E-4473-8A0D-F718A99DB4D0}" dt="2022-06-29T07:56:18.283" v="1388"/>
          <ac:picMkLst>
            <pc:docMk/>
            <pc:sldMk cId="975346613" sldId="268"/>
            <ac:picMk id="2050" creationId="{0447B922-27B8-9D95-96FD-10C8AE447CA7}"/>
          </ac:picMkLst>
        </pc:picChg>
        <pc:picChg chg="add del mod">
          <ac:chgData name="Sai Krishna Kumar Komma" userId="9065ce04-ebdf-4b61-8fd2-b4917943f197" providerId="ADAL" clId="{3F0EC7A4-7B5E-4473-8A0D-F718A99DB4D0}" dt="2022-06-29T07:56:18.283" v="1388"/>
          <ac:picMkLst>
            <pc:docMk/>
            <pc:sldMk cId="975346613" sldId="268"/>
            <ac:picMk id="2051" creationId="{595C0E66-8A94-4568-943B-21B5BF59CBBD}"/>
          </ac:picMkLst>
        </pc:picChg>
        <pc:picChg chg="add del mod">
          <ac:chgData name="Sai Krishna Kumar Komma" userId="9065ce04-ebdf-4b61-8fd2-b4917943f197" providerId="ADAL" clId="{3F0EC7A4-7B5E-4473-8A0D-F718A99DB4D0}" dt="2022-06-29T07:56:18.283" v="1388"/>
          <ac:picMkLst>
            <pc:docMk/>
            <pc:sldMk cId="975346613" sldId="268"/>
            <ac:picMk id="2052" creationId="{87D557F6-00D0-D61F-3132-2D2AB7183BD7}"/>
          </ac:picMkLst>
        </pc:picChg>
        <pc:picChg chg="add del mod">
          <ac:chgData name="Sai Krishna Kumar Komma" userId="9065ce04-ebdf-4b61-8fd2-b4917943f197" providerId="ADAL" clId="{3F0EC7A4-7B5E-4473-8A0D-F718A99DB4D0}" dt="2022-06-29T07:56:18.283" v="1388"/>
          <ac:picMkLst>
            <pc:docMk/>
            <pc:sldMk cId="975346613" sldId="268"/>
            <ac:picMk id="2053" creationId="{8F1093DC-A02B-1725-B221-05C02655BC41}"/>
          </ac:picMkLst>
        </pc:picChg>
        <pc:picChg chg="add del mod">
          <ac:chgData name="Sai Krishna Kumar Komma" userId="9065ce04-ebdf-4b61-8fd2-b4917943f197" providerId="ADAL" clId="{3F0EC7A4-7B5E-4473-8A0D-F718A99DB4D0}" dt="2022-06-29T07:56:18.283" v="1388"/>
          <ac:picMkLst>
            <pc:docMk/>
            <pc:sldMk cId="975346613" sldId="268"/>
            <ac:picMk id="2054" creationId="{F7D55FDD-444F-37E3-C28D-2BAA8B33C9E1}"/>
          </ac:picMkLst>
        </pc:picChg>
        <pc:picChg chg="add del mod">
          <ac:chgData name="Sai Krishna Kumar Komma" userId="9065ce04-ebdf-4b61-8fd2-b4917943f197" providerId="ADAL" clId="{3F0EC7A4-7B5E-4473-8A0D-F718A99DB4D0}" dt="2022-06-29T07:56:18.283" v="1388"/>
          <ac:picMkLst>
            <pc:docMk/>
            <pc:sldMk cId="975346613" sldId="268"/>
            <ac:picMk id="2055" creationId="{4EA76E47-D81D-09A8-F17C-813F95F41E7D}"/>
          </ac:picMkLst>
        </pc:picChg>
      </pc:sldChg>
      <pc:sldChg chg="addSp delSp modSp new mod setBg">
        <pc:chgData name="Sai Krishna Kumar Komma" userId="9065ce04-ebdf-4b61-8fd2-b4917943f197" providerId="ADAL" clId="{3F0EC7A4-7B5E-4473-8A0D-F718A99DB4D0}" dt="2022-06-29T08:00:20.057" v="1540" actId="26606"/>
        <pc:sldMkLst>
          <pc:docMk/>
          <pc:sldMk cId="1314931765" sldId="269"/>
        </pc:sldMkLst>
        <pc:spChg chg="mod">
          <ac:chgData name="Sai Krishna Kumar Komma" userId="9065ce04-ebdf-4b61-8fd2-b4917943f197" providerId="ADAL" clId="{3F0EC7A4-7B5E-4473-8A0D-F718A99DB4D0}" dt="2022-06-29T08:00:20.057" v="1540" actId="26606"/>
          <ac:spMkLst>
            <pc:docMk/>
            <pc:sldMk cId="1314931765" sldId="269"/>
            <ac:spMk id="2" creationId="{071C249F-F137-AA7E-8726-27C41274C2EB}"/>
          </ac:spMkLst>
        </pc:spChg>
        <pc:spChg chg="mod">
          <ac:chgData name="Sai Krishna Kumar Komma" userId="9065ce04-ebdf-4b61-8fd2-b4917943f197" providerId="ADAL" clId="{3F0EC7A4-7B5E-4473-8A0D-F718A99DB4D0}" dt="2022-06-29T08:00:20.057" v="1540" actId="26606"/>
          <ac:spMkLst>
            <pc:docMk/>
            <pc:sldMk cId="1314931765" sldId="269"/>
            <ac:spMk id="3" creationId="{918C88A3-CC51-966E-D309-348C092DB30E}"/>
          </ac:spMkLst>
        </pc:spChg>
        <pc:spChg chg="add del">
          <ac:chgData name="Sai Krishna Kumar Komma" userId="9065ce04-ebdf-4b61-8fd2-b4917943f197" providerId="ADAL" clId="{3F0EC7A4-7B5E-4473-8A0D-F718A99DB4D0}" dt="2022-06-29T08:00:19.137" v="1537" actId="26606"/>
          <ac:spMkLst>
            <pc:docMk/>
            <pc:sldMk cId="1314931765" sldId="269"/>
            <ac:spMk id="8" creationId="{E8A8EAB8-D2FF-444D-B34B-7D32F106AD0E}"/>
          </ac:spMkLst>
        </pc:spChg>
        <pc:spChg chg="add del">
          <ac:chgData name="Sai Krishna Kumar Komma" userId="9065ce04-ebdf-4b61-8fd2-b4917943f197" providerId="ADAL" clId="{3F0EC7A4-7B5E-4473-8A0D-F718A99DB4D0}" dt="2022-06-29T08:00:20.049" v="1539" actId="26606"/>
          <ac:spMkLst>
            <pc:docMk/>
            <pc:sldMk cId="1314931765" sldId="269"/>
            <ac:spMk id="14" creationId="{2BD55E05-51A2-4173-A7FA-869DE4F71AC3}"/>
          </ac:spMkLst>
        </pc:spChg>
        <pc:spChg chg="add">
          <ac:chgData name="Sai Krishna Kumar Komma" userId="9065ce04-ebdf-4b61-8fd2-b4917943f197" providerId="ADAL" clId="{3F0EC7A4-7B5E-4473-8A0D-F718A99DB4D0}" dt="2022-06-29T08:00:20.057" v="1540" actId="26606"/>
          <ac:spMkLst>
            <pc:docMk/>
            <pc:sldMk cId="1314931765" sldId="269"/>
            <ac:spMk id="16" creationId="{884769FE-1656-422F-86E1-8C1B16C27BE1}"/>
          </ac:spMkLst>
        </pc:spChg>
        <pc:spChg chg="add">
          <ac:chgData name="Sai Krishna Kumar Komma" userId="9065ce04-ebdf-4b61-8fd2-b4917943f197" providerId="ADAL" clId="{3F0EC7A4-7B5E-4473-8A0D-F718A99DB4D0}" dt="2022-06-29T08:00:20.057" v="1540" actId="26606"/>
          <ac:spMkLst>
            <pc:docMk/>
            <pc:sldMk cId="1314931765" sldId="269"/>
            <ac:spMk id="17" creationId="{CB249F6D-244F-494A-98B9-5CC7413C4FB9}"/>
          </ac:spMkLst>
        </pc:spChg>
        <pc:spChg chg="add">
          <ac:chgData name="Sai Krishna Kumar Komma" userId="9065ce04-ebdf-4b61-8fd2-b4917943f197" providerId="ADAL" clId="{3F0EC7A4-7B5E-4473-8A0D-F718A99DB4D0}" dt="2022-06-29T08:00:20.057" v="1540" actId="26606"/>
          <ac:spMkLst>
            <pc:docMk/>
            <pc:sldMk cId="1314931765" sldId="269"/>
            <ac:spMk id="18" creationId="{506C536E-6ECA-4211-AF8C-A2671C484DA7}"/>
          </ac:spMkLst>
        </pc:spChg>
        <pc:spChg chg="add">
          <ac:chgData name="Sai Krishna Kumar Komma" userId="9065ce04-ebdf-4b61-8fd2-b4917943f197" providerId="ADAL" clId="{3F0EC7A4-7B5E-4473-8A0D-F718A99DB4D0}" dt="2022-06-29T08:00:20.057" v="1540" actId="26606"/>
          <ac:spMkLst>
            <pc:docMk/>
            <pc:sldMk cId="1314931765" sldId="269"/>
            <ac:spMk id="19" creationId="{AEAA70EA-2201-4F5D-AF08-58CFF851CCCD}"/>
          </ac:spMkLst>
        </pc:spChg>
        <pc:cxnChg chg="add del">
          <ac:chgData name="Sai Krishna Kumar Komma" userId="9065ce04-ebdf-4b61-8fd2-b4917943f197" providerId="ADAL" clId="{3F0EC7A4-7B5E-4473-8A0D-F718A99DB4D0}" dt="2022-06-29T08:00:19.137" v="1537" actId="26606"/>
          <ac:cxnSpMkLst>
            <pc:docMk/>
            <pc:sldMk cId="1314931765" sldId="269"/>
            <ac:cxnSpMk id="10" creationId="{067633D1-6EE6-4118-B9F0-B363477BEE7A}"/>
          </ac:cxnSpMkLst>
        </pc:cxnChg>
        <pc:cxnChg chg="add del">
          <ac:chgData name="Sai Krishna Kumar Komma" userId="9065ce04-ebdf-4b61-8fd2-b4917943f197" providerId="ADAL" clId="{3F0EC7A4-7B5E-4473-8A0D-F718A99DB4D0}" dt="2022-06-29T08:00:19.137" v="1537" actId="26606"/>
          <ac:cxnSpMkLst>
            <pc:docMk/>
            <pc:sldMk cId="1314931765" sldId="269"/>
            <ac:cxnSpMk id="12" creationId="{4AD7FFC6-42A9-49CB-B5E9-B3F6B038331B}"/>
          </ac:cxnSpMkLst>
        </pc:cxnChg>
      </pc:sldChg>
      <pc:sldChg chg="addSp delSp modSp new mod setBg">
        <pc:chgData name="Sai Krishna Kumar Komma" userId="9065ce04-ebdf-4b61-8fd2-b4917943f197" providerId="ADAL" clId="{3F0EC7A4-7B5E-4473-8A0D-F718A99DB4D0}" dt="2022-06-29T08:02:06.097" v="1588" actId="26606"/>
        <pc:sldMkLst>
          <pc:docMk/>
          <pc:sldMk cId="3823174032" sldId="270"/>
        </pc:sldMkLst>
        <pc:spChg chg="mod">
          <ac:chgData name="Sai Krishna Kumar Komma" userId="9065ce04-ebdf-4b61-8fd2-b4917943f197" providerId="ADAL" clId="{3F0EC7A4-7B5E-4473-8A0D-F718A99DB4D0}" dt="2022-06-29T08:02:06.097" v="1588" actId="26606"/>
          <ac:spMkLst>
            <pc:docMk/>
            <pc:sldMk cId="3823174032" sldId="270"/>
            <ac:spMk id="2" creationId="{4558AC24-7A10-4F89-4D8F-785C0BA8D2B1}"/>
          </ac:spMkLst>
        </pc:spChg>
        <pc:spChg chg="mod">
          <ac:chgData name="Sai Krishna Kumar Komma" userId="9065ce04-ebdf-4b61-8fd2-b4917943f197" providerId="ADAL" clId="{3F0EC7A4-7B5E-4473-8A0D-F718A99DB4D0}" dt="2022-06-29T08:02:06.097" v="1588" actId="26606"/>
          <ac:spMkLst>
            <pc:docMk/>
            <pc:sldMk cId="3823174032" sldId="270"/>
            <ac:spMk id="3" creationId="{C4B03585-C11B-FCDF-CAE1-673000A676A7}"/>
          </ac:spMkLst>
        </pc:spChg>
        <pc:spChg chg="add del">
          <ac:chgData name="Sai Krishna Kumar Komma" userId="9065ce04-ebdf-4b61-8fd2-b4917943f197" providerId="ADAL" clId="{3F0EC7A4-7B5E-4473-8A0D-F718A99DB4D0}" dt="2022-06-29T08:02:00.801" v="1583" actId="26606"/>
          <ac:spMkLst>
            <pc:docMk/>
            <pc:sldMk cId="3823174032" sldId="270"/>
            <ac:spMk id="9" creationId="{04812C46-200A-4DEB-A05E-3ED6C68C2387}"/>
          </ac:spMkLst>
        </pc:spChg>
        <pc:spChg chg="add">
          <ac:chgData name="Sai Krishna Kumar Komma" userId="9065ce04-ebdf-4b61-8fd2-b4917943f197" providerId="ADAL" clId="{3F0EC7A4-7B5E-4473-8A0D-F718A99DB4D0}" dt="2022-06-29T08:02:06.097" v="1588" actId="26606"/>
          <ac:spMkLst>
            <pc:docMk/>
            <pc:sldMk cId="3823174032" sldId="270"/>
            <ac:spMk id="10" creationId="{245A9F99-D9B1-4094-A2E2-B90AC1DB7B9C}"/>
          </ac:spMkLst>
        </pc:spChg>
        <pc:spChg chg="add del">
          <ac:chgData name="Sai Krishna Kumar Komma" userId="9065ce04-ebdf-4b61-8fd2-b4917943f197" providerId="ADAL" clId="{3F0EC7A4-7B5E-4473-8A0D-F718A99DB4D0}" dt="2022-06-29T08:02:00.801" v="1583" actId="26606"/>
          <ac:spMkLst>
            <pc:docMk/>
            <pc:sldMk cId="3823174032" sldId="270"/>
            <ac:spMk id="11" creationId="{D1EA859B-E555-4109-94F3-6700E046E008}"/>
          </ac:spMkLst>
        </pc:spChg>
        <pc:spChg chg="add">
          <ac:chgData name="Sai Krishna Kumar Komma" userId="9065ce04-ebdf-4b61-8fd2-b4917943f197" providerId="ADAL" clId="{3F0EC7A4-7B5E-4473-8A0D-F718A99DB4D0}" dt="2022-06-29T08:02:06.097" v="1588" actId="26606"/>
          <ac:spMkLst>
            <pc:docMk/>
            <pc:sldMk cId="3823174032" sldId="270"/>
            <ac:spMk id="12" creationId="{B7FAF607-473A-4A43-A23D-BBFF5C4117BB}"/>
          </ac:spMkLst>
        </pc:spChg>
        <pc:spChg chg="add del">
          <ac:chgData name="Sai Krishna Kumar Komma" userId="9065ce04-ebdf-4b61-8fd2-b4917943f197" providerId="ADAL" clId="{3F0EC7A4-7B5E-4473-8A0D-F718A99DB4D0}" dt="2022-06-29T08:02:02.201" v="1585" actId="26606"/>
          <ac:spMkLst>
            <pc:docMk/>
            <pc:sldMk cId="3823174032" sldId="270"/>
            <ac:spMk id="13" creationId="{04812C46-200A-4DEB-A05E-3ED6C68C2387}"/>
          </ac:spMkLst>
        </pc:spChg>
        <pc:spChg chg="add del">
          <ac:chgData name="Sai Krishna Kumar Komma" userId="9065ce04-ebdf-4b61-8fd2-b4917943f197" providerId="ADAL" clId="{3F0EC7A4-7B5E-4473-8A0D-F718A99DB4D0}" dt="2022-06-29T08:02:02.201" v="1585" actId="26606"/>
          <ac:spMkLst>
            <pc:docMk/>
            <pc:sldMk cId="3823174032" sldId="270"/>
            <ac:spMk id="15" creationId="{D1EA859B-E555-4109-94F3-6700E046E008}"/>
          </ac:spMkLst>
        </pc:spChg>
        <pc:spChg chg="add del">
          <ac:chgData name="Sai Krishna Kumar Komma" userId="9065ce04-ebdf-4b61-8fd2-b4917943f197" providerId="ADAL" clId="{3F0EC7A4-7B5E-4473-8A0D-F718A99DB4D0}" dt="2022-06-29T08:02:06.077" v="1587" actId="26606"/>
          <ac:spMkLst>
            <pc:docMk/>
            <pc:sldMk cId="3823174032" sldId="270"/>
            <ac:spMk id="17" creationId="{04812C46-200A-4DEB-A05E-3ED6C68C2387}"/>
          </ac:spMkLst>
        </pc:spChg>
        <pc:spChg chg="add del">
          <ac:chgData name="Sai Krishna Kumar Komma" userId="9065ce04-ebdf-4b61-8fd2-b4917943f197" providerId="ADAL" clId="{3F0EC7A4-7B5E-4473-8A0D-F718A99DB4D0}" dt="2022-06-29T08:02:06.077" v="1587" actId="26606"/>
          <ac:spMkLst>
            <pc:docMk/>
            <pc:sldMk cId="3823174032" sldId="270"/>
            <ac:spMk id="19" creationId="{D1EA859B-E555-4109-94F3-6700E046E008}"/>
          </ac:spMkLst>
        </pc:spChg>
        <pc:grpChg chg="add">
          <ac:chgData name="Sai Krishna Kumar Komma" userId="9065ce04-ebdf-4b61-8fd2-b4917943f197" providerId="ADAL" clId="{3F0EC7A4-7B5E-4473-8A0D-F718A99DB4D0}" dt="2022-06-29T08:02:06.097" v="1588" actId="26606"/>
          <ac:grpSpMkLst>
            <pc:docMk/>
            <pc:sldMk cId="3823174032" sldId="270"/>
            <ac:grpSpMk id="21" creationId="{C5F6476F-D303-44D3-B30F-1BA348F0F64A}"/>
          </ac:grpSpMkLst>
        </pc:grpChg>
        <pc:picChg chg="add del">
          <ac:chgData name="Sai Krishna Kumar Komma" userId="9065ce04-ebdf-4b61-8fd2-b4917943f197" providerId="ADAL" clId="{3F0EC7A4-7B5E-4473-8A0D-F718A99DB4D0}" dt="2022-06-29T08:02:00.801" v="1583" actId="26606"/>
          <ac:picMkLst>
            <pc:docMk/>
            <pc:sldMk cId="3823174032" sldId="270"/>
            <ac:picMk id="5" creationId="{DF2F5224-7F7D-BCEB-B844-2C35F90DE46A}"/>
          </ac:picMkLst>
        </pc:picChg>
        <pc:picChg chg="add">
          <ac:chgData name="Sai Krishna Kumar Komma" userId="9065ce04-ebdf-4b61-8fd2-b4917943f197" providerId="ADAL" clId="{3F0EC7A4-7B5E-4473-8A0D-F718A99DB4D0}" dt="2022-06-29T08:02:06.097" v="1588" actId="26606"/>
          <ac:picMkLst>
            <pc:docMk/>
            <pc:sldMk cId="3823174032" sldId="270"/>
            <ac:picMk id="7" creationId="{F6FF4728-CD43-2CD5-E505-6EE70F00CD95}"/>
          </ac:picMkLst>
        </pc:picChg>
        <pc:picChg chg="add del">
          <ac:chgData name="Sai Krishna Kumar Komma" userId="9065ce04-ebdf-4b61-8fd2-b4917943f197" providerId="ADAL" clId="{3F0EC7A4-7B5E-4473-8A0D-F718A99DB4D0}" dt="2022-06-29T08:02:02.201" v="1585" actId="26606"/>
          <ac:picMkLst>
            <pc:docMk/>
            <pc:sldMk cId="3823174032" sldId="270"/>
            <ac:picMk id="14" creationId="{33F027E4-AC81-3C18-1154-5241C4E8619F}"/>
          </ac:picMkLst>
        </pc:picChg>
        <pc:picChg chg="add del">
          <ac:chgData name="Sai Krishna Kumar Komma" userId="9065ce04-ebdf-4b61-8fd2-b4917943f197" providerId="ADAL" clId="{3F0EC7A4-7B5E-4473-8A0D-F718A99DB4D0}" dt="2022-06-29T08:02:06.077" v="1587" actId="26606"/>
          <ac:picMkLst>
            <pc:docMk/>
            <pc:sldMk cId="3823174032" sldId="270"/>
            <ac:picMk id="18" creationId="{DF2F5224-7F7D-BCEB-B844-2C35F90DE46A}"/>
          </ac:picMkLst>
        </pc:picChg>
      </pc:sldChg>
      <pc:sldChg chg="addSp delSp modSp new mod setBg">
        <pc:chgData name="Sai Krishna Kumar Komma" userId="9065ce04-ebdf-4b61-8fd2-b4917943f197" providerId="ADAL" clId="{3F0EC7A4-7B5E-4473-8A0D-F718A99DB4D0}" dt="2022-06-29T08:03:22.505" v="1651" actId="26606"/>
        <pc:sldMkLst>
          <pc:docMk/>
          <pc:sldMk cId="1794231235" sldId="271"/>
        </pc:sldMkLst>
        <pc:spChg chg="mod">
          <ac:chgData name="Sai Krishna Kumar Komma" userId="9065ce04-ebdf-4b61-8fd2-b4917943f197" providerId="ADAL" clId="{3F0EC7A4-7B5E-4473-8A0D-F718A99DB4D0}" dt="2022-06-29T08:03:22.505" v="1651" actId="26606"/>
          <ac:spMkLst>
            <pc:docMk/>
            <pc:sldMk cId="1794231235" sldId="271"/>
            <ac:spMk id="2" creationId="{85BA5F48-8920-2B52-BFEC-7A0445192851}"/>
          </ac:spMkLst>
        </pc:spChg>
        <pc:spChg chg="mod">
          <ac:chgData name="Sai Krishna Kumar Komma" userId="9065ce04-ebdf-4b61-8fd2-b4917943f197" providerId="ADAL" clId="{3F0EC7A4-7B5E-4473-8A0D-F718A99DB4D0}" dt="2022-06-29T08:03:22.505" v="1651" actId="26606"/>
          <ac:spMkLst>
            <pc:docMk/>
            <pc:sldMk cId="1794231235" sldId="271"/>
            <ac:spMk id="3" creationId="{8834A304-115B-7C1A-8CD5-0ED6BFB536E9}"/>
          </ac:spMkLst>
        </pc:spChg>
        <pc:spChg chg="add del">
          <ac:chgData name="Sai Krishna Kumar Komma" userId="9065ce04-ebdf-4b61-8fd2-b4917943f197" providerId="ADAL" clId="{3F0EC7A4-7B5E-4473-8A0D-F718A99DB4D0}" dt="2022-06-29T08:03:22.497" v="1650" actId="26606"/>
          <ac:spMkLst>
            <pc:docMk/>
            <pc:sldMk cId="1794231235" sldId="271"/>
            <ac:spMk id="8" creationId="{4522B21E-B2B9-4C72-9A71-C87EFD137480}"/>
          </ac:spMkLst>
        </pc:spChg>
        <pc:spChg chg="add del">
          <ac:chgData name="Sai Krishna Kumar Komma" userId="9065ce04-ebdf-4b61-8fd2-b4917943f197" providerId="ADAL" clId="{3F0EC7A4-7B5E-4473-8A0D-F718A99DB4D0}" dt="2022-06-29T08:03:22.497" v="1650" actId="26606"/>
          <ac:spMkLst>
            <pc:docMk/>
            <pc:sldMk cId="1794231235" sldId="271"/>
            <ac:spMk id="10" creationId="{5EB7D2A2-F448-44D4-938C-DC84CBCB3B1E}"/>
          </ac:spMkLst>
        </pc:spChg>
        <pc:spChg chg="add del">
          <ac:chgData name="Sai Krishna Kumar Komma" userId="9065ce04-ebdf-4b61-8fd2-b4917943f197" providerId="ADAL" clId="{3F0EC7A4-7B5E-4473-8A0D-F718A99DB4D0}" dt="2022-06-29T08:03:22.497" v="1650" actId="26606"/>
          <ac:spMkLst>
            <pc:docMk/>
            <pc:sldMk cId="1794231235" sldId="271"/>
            <ac:spMk id="12" creationId="{871AEA07-1E14-44B4-8E55-64EF049CD66F}"/>
          </ac:spMkLst>
        </pc:spChg>
        <pc:spChg chg="add">
          <ac:chgData name="Sai Krishna Kumar Komma" userId="9065ce04-ebdf-4b61-8fd2-b4917943f197" providerId="ADAL" clId="{3F0EC7A4-7B5E-4473-8A0D-F718A99DB4D0}" dt="2022-06-29T08:03:22.505" v="1651" actId="26606"/>
          <ac:spMkLst>
            <pc:docMk/>
            <pc:sldMk cId="1794231235" sldId="271"/>
            <ac:spMk id="16" creationId="{458C1BCA-247F-4480-B78C-924FEBA5CD65}"/>
          </ac:spMkLst>
        </pc:spChg>
        <pc:spChg chg="add">
          <ac:chgData name="Sai Krishna Kumar Komma" userId="9065ce04-ebdf-4b61-8fd2-b4917943f197" providerId="ADAL" clId="{3F0EC7A4-7B5E-4473-8A0D-F718A99DB4D0}" dt="2022-06-29T08:03:22.505" v="1651" actId="26606"/>
          <ac:spMkLst>
            <pc:docMk/>
            <pc:sldMk cId="1794231235" sldId="271"/>
            <ac:spMk id="17" creationId="{B8E37057-BDB6-4452-836A-27973D54F2D8}"/>
          </ac:spMkLst>
        </pc:spChg>
        <pc:spChg chg="add">
          <ac:chgData name="Sai Krishna Kumar Komma" userId="9065ce04-ebdf-4b61-8fd2-b4917943f197" providerId="ADAL" clId="{3F0EC7A4-7B5E-4473-8A0D-F718A99DB4D0}" dt="2022-06-29T08:03:22.505" v="1651" actId="26606"/>
          <ac:spMkLst>
            <pc:docMk/>
            <pc:sldMk cId="1794231235" sldId="271"/>
            <ac:spMk id="18" creationId="{11A3A707-72D6-4BAB-8187-F8204F4EDC6B}"/>
          </ac:spMkLst>
        </pc:spChg>
        <pc:spChg chg="add">
          <ac:chgData name="Sai Krishna Kumar Komma" userId="9065ce04-ebdf-4b61-8fd2-b4917943f197" providerId="ADAL" clId="{3F0EC7A4-7B5E-4473-8A0D-F718A99DB4D0}" dt="2022-06-29T08:03:22.505" v="1651" actId="26606"/>
          <ac:spMkLst>
            <pc:docMk/>
            <pc:sldMk cId="1794231235" sldId="271"/>
            <ac:spMk id="19" creationId="{C983411D-901F-4574-9926-33415AA921FF}"/>
          </ac:spMkLst>
        </pc:spChg>
        <pc:cxnChg chg="add del">
          <ac:chgData name="Sai Krishna Kumar Komma" userId="9065ce04-ebdf-4b61-8fd2-b4917943f197" providerId="ADAL" clId="{3F0EC7A4-7B5E-4473-8A0D-F718A99DB4D0}" dt="2022-06-29T08:03:22.497" v="1650" actId="26606"/>
          <ac:cxnSpMkLst>
            <pc:docMk/>
            <pc:sldMk cId="1794231235" sldId="271"/>
            <ac:cxnSpMk id="14" creationId="{F7C8EA93-3210-4C62-99E9-153C275E3A87}"/>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CBA35E-A5FB-475A-BE08-279756B7672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6592D64-6558-4760-8719-E0CF834D79D2}">
      <dgm:prSet/>
      <dgm:spPr/>
      <dgm:t>
        <a:bodyPr/>
        <a:lstStyle/>
        <a:p>
          <a:r>
            <a:rPr lang="en-US" b="1" i="0"/>
            <a:t>The challenge facing any software development manager is how to balance the natural tension that exists between time, cost and quality. On top of this, programs also have  to balance the three organizational elements of corporate strategy, delivery mechanisms for change and the business-as-usual environment. Quite a balancing act.</a:t>
          </a:r>
          <a:endParaRPr lang="en-US"/>
        </a:p>
      </dgm:t>
    </dgm:pt>
    <dgm:pt modelId="{D144E4B9-F01C-4831-B88D-23CA7D3F4400}" type="parTrans" cxnId="{CDA39A96-8141-4278-A9D7-D0E294868FEB}">
      <dgm:prSet/>
      <dgm:spPr/>
      <dgm:t>
        <a:bodyPr/>
        <a:lstStyle/>
        <a:p>
          <a:endParaRPr lang="en-US"/>
        </a:p>
      </dgm:t>
    </dgm:pt>
    <dgm:pt modelId="{AB23CB95-FB40-4CE0-B4EF-F0299ED67F73}" type="sibTrans" cxnId="{CDA39A96-8141-4278-A9D7-D0E294868FEB}">
      <dgm:prSet/>
      <dgm:spPr/>
      <dgm:t>
        <a:bodyPr/>
        <a:lstStyle/>
        <a:p>
          <a:endParaRPr lang="en-US"/>
        </a:p>
      </dgm:t>
    </dgm:pt>
    <dgm:pt modelId="{421BB036-156B-4C23-925F-7F8135A35BD7}">
      <dgm:prSet/>
      <dgm:spPr/>
      <dgm:t>
        <a:bodyPr/>
        <a:lstStyle/>
        <a:p>
          <a:r>
            <a:rPr lang="en-IN"/>
            <a:t>Example(Here we are careful while testing , careful with what we are choose tools ,  we are careful with defects</a:t>
          </a:r>
          <a:endParaRPr lang="en-US"/>
        </a:p>
      </dgm:t>
    </dgm:pt>
    <dgm:pt modelId="{936CE78E-6221-4C8C-9FE8-100CDF2C3AD0}" type="parTrans" cxnId="{B54012C6-C2CC-4137-809C-C3BF1302CD27}">
      <dgm:prSet/>
      <dgm:spPr/>
      <dgm:t>
        <a:bodyPr/>
        <a:lstStyle/>
        <a:p>
          <a:endParaRPr lang="en-US"/>
        </a:p>
      </dgm:t>
    </dgm:pt>
    <dgm:pt modelId="{854460C7-CB99-49D9-AB10-F505A71A4DE9}" type="sibTrans" cxnId="{B54012C6-C2CC-4137-809C-C3BF1302CD27}">
      <dgm:prSet/>
      <dgm:spPr/>
      <dgm:t>
        <a:bodyPr/>
        <a:lstStyle/>
        <a:p>
          <a:endParaRPr lang="en-US"/>
        </a:p>
      </dgm:t>
    </dgm:pt>
    <dgm:pt modelId="{D5210FED-DBC0-4FBB-8BC0-F1CB679FE6DB}" type="pres">
      <dgm:prSet presAssocID="{58CBA35E-A5FB-475A-BE08-279756B7672C}" presName="hierChild1" presStyleCnt="0">
        <dgm:presLayoutVars>
          <dgm:chPref val="1"/>
          <dgm:dir/>
          <dgm:animOne val="branch"/>
          <dgm:animLvl val="lvl"/>
          <dgm:resizeHandles/>
        </dgm:presLayoutVars>
      </dgm:prSet>
      <dgm:spPr/>
    </dgm:pt>
    <dgm:pt modelId="{7C39352B-DA79-4D29-ABC1-EAC220B29EA3}" type="pres">
      <dgm:prSet presAssocID="{26592D64-6558-4760-8719-E0CF834D79D2}" presName="hierRoot1" presStyleCnt="0"/>
      <dgm:spPr/>
    </dgm:pt>
    <dgm:pt modelId="{8BF57BAF-3B50-42AC-819D-787AA0183CAE}" type="pres">
      <dgm:prSet presAssocID="{26592D64-6558-4760-8719-E0CF834D79D2}" presName="composite" presStyleCnt="0"/>
      <dgm:spPr/>
    </dgm:pt>
    <dgm:pt modelId="{23EC2B4A-F233-4F24-9BB7-A8C8A2CD752B}" type="pres">
      <dgm:prSet presAssocID="{26592D64-6558-4760-8719-E0CF834D79D2}" presName="background" presStyleLbl="node0" presStyleIdx="0" presStyleCnt="2"/>
      <dgm:spPr/>
    </dgm:pt>
    <dgm:pt modelId="{780A5D01-7780-4577-BADA-4E9E42B1B752}" type="pres">
      <dgm:prSet presAssocID="{26592D64-6558-4760-8719-E0CF834D79D2}" presName="text" presStyleLbl="fgAcc0" presStyleIdx="0" presStyleCnt="2">
        <dgm:presLayoutVars>
          <dgm:chPref val="3"/>
        </dgm:presLayoutVars>
      </dgm:prSet>
      <dgm:spPr/>
    </dgm:pt>
    <dgm:pt modelId="{8E932A1F-2182-4929-8618-56BB392DA0F4}" type="pres">
      <dgm:prSet presAssocID="{26592D64-6558-4760-8719-E0CF834D79D2}" presName="hierChild2" presStyleCnt="0"/>
      <dgm:spPr/>
    </dgm:pt>
    <dgm:pt modelId="{49B5980E-91CC-46A2-9AEE-7FDDC2DA06C5}" type="pres">
      <dgm:prSet presAssocID="{421BB036-156B-4C23-925F-7F8135A35BD7}" presName="hierRoot1" presStyleCnt="0"/>
      <dgm:spPr/>
    </dgm:pt>
    <dgm:pt modelId="{281FC7E4-AD42-49E3-9191-943E51B292B5}" type="pres">
      <dgm:prSet presAssocID="{421BB036-156B-4C23-925F-7F8135A35BD7}" presName="composite" presStyleCnt="0"/>
      <dgm:spPr/>
    </dgm:pt>
    <dgm:pt modelId="{8072CCB3-73B8-412E-847D-5D275FCF00C3}" type="pres">
      <dgm:prSet presAssocID="{421BB036-156B-4C23-925F-7F8135A35BD7}" presName="background" presStyleLbl="node0" presStyleIdx="1" presStyleCnt="2"/>
      <dgm:spPr/>
    </dgm:pt>
    <dgm:pt modelId="{A6777213-41BF-407B-8E66-0CCC9F6FC966}" type="pres">
      <dgm:prSet presAssocID="{421BB036-156B-4C23-925F-7F8135A35BD7}" presName="text" presStyleLbl="fgAcc0" presStyleIdx="1" presStyleCnt="2">
        <dgm:presLayoutVars>
          <dgm:chPref val="3"/>
        </dgm:presLayoutVars>
      </dgm:prSet>
      <dgm:spPr/>
    </dgm:pt>
    <dgm:pt modelId="{4F9E3F74-5E79-4592-808C-C4D941C268F7}" type="pres">
      <dgm:prSet presAssocID="{421BB036-156B-4C23-925F-7F8135A35BD7}" presName="hierChild2" presStyleCnt="0"/>
      <dgm:spPr/>
    </dgm:pt>
  </dgm:ptLst>
  <dgm:cxnLst>
    <dgm:cxn modelId="{AD290712-010A-4844-912C-5B3FA9164449}" type="presOf" srcId="{26592D64-6558-4760-8719-E0CF834D79D2}" destId="{780A5D01-7780-4577-BADA-4E9E42B1B752}" srcOrd="0" destOrd="0" presId="urn:microsoft.com/office/officeart/2005/8/layout/hierarchy1"/>
    <dgm:cxn modelId="{A1E2EE2D-E442-439D-9992-D65011FFDA4F}" type="presOf" srcId="{421BB036-156B-4C23-925F-7F8135A35BD7}" destId="{A6777213-41BF-407B-8E66-0CCC9F6FC966}" srcOrd="0" destOrd="0" presId="urn:microsoft.com/office/officeart/2005/8/layout/hierarchy1"/>
    <dgm:cxn modelId="{CDA39A96-8141-4278-A9D7-D0E294868FEB}" srcId="{58CBA35E-A5FB-475A-BE08-279756B7672C}" destId="{26592D64-6558-4760-8719-E0CF834D79D2}" srcOrd="0" destOrd="0" parTransId="{D144E4B9-F01C-4831-B88D-23CA7D3F4400}" sibTransId="{AB23CB95-FB40-4CE0-B4EF-F0299ED67F73}"/>
    <dgm:cxn modelId="{73F1FC9C-0AB1-4B49-BD09-B8738F92DCC2}" type="presOf" srcId="{58CBA35E-A5FB-475A-BE08-279756B7672C}" destId="{D5210FED-DBC0-4FBB-8BC0-F1CB679FE6DB}" srcOrd="0" destOrd="0" presId="urn:microsoft.com/office/officeart/2005/8/layout/hierarchy1"/>
    <dgm:cxn modelId="{B54012C6-C2CC-4137-809C-C3BF1302CD27}" srcId="{58CBA35E-A5FB-475A-BE08-279756B7672C}" destId="{421BB036-156B-4C23-925F-7F8135A35BD7}" srcOrd="1" destOrd="0" parTransId="{936CE78E-6221-4C8C-9FE8-100CDF2C3AD0}" sibTransId="{854460C7-CB99-49D9-AB10-F505A71A4DE9}"/>
    <dgm:cxn modelId="{B093E86A-0E25-41D5-B778-0CF0E48D7C5A}" type="presParOf" srcId="{D5210FED-DBC0-4FBB-8BC0-F1CB679FE6DB}" destId="{7C39352B-DA79-4D29-ABC1-EAC220B29EA3}" srcOrd="0" destOrd="0" presId="urn:microsoft.com/office/officeart/2005/8/layout/hierarchy1"/>
    <dgm:cxn modelId="{33D85E2F-0D81-473D-BD3C-C30DEC12A068}" type="presParOf" srcId="{7C39352B-DA79-4D29-ABC1-EAC220B29EA3}" destId="{8BF57BAF-3B50-42AC-819D-787AA0183CAE}" srcOrd="0" destOrd="0" presId="urn:microsoft.com/office/officeart/2005/8/layout/hierarchy1"/>
    <dgm:cxn modelId="{B1FC3B01-F1EE-4682-A97D-C31BA7362C90}" type="presParOf" srcId="{8BF57BAF-3B50-42AC-819D-787AA0183CAE}" destId="{23EC2B4A-F233-4F24-9BB7-A8C8A2CD752B}" srcOrd="0" destOrd="0" presId="urn:microsoft.com/office/officeart/2005/8/layout/hierarchy1"/>
    <dgm:cxn modelId="{BE7A051A-56DE-4E0A-AE99-4AC300685EE8}" type="presParOf" srcId="{8BF57BAF-3B50-42AC-819D-787AA0183CAE}" destId="{780A5D01-7780-4577-BADA-4E9E42B1B752}" srcOrd="1" destOrd="0" presId="urn:microsoft.com/office/officeart/2005/8/layout/hierarchy1"/>
    <dgm:cxn modelId="{E0E80595-79D9-4832-AA00-A9ECF09A83D9}" type="presParOf" srcId="{7C39352B-DA79-4D29-ABC1-EAC220B29EA3}" destId="{8E932A1F-2182-4929-8618-56BB392DA0F4}" srcOrd="1" destOrd="0" presId="urn:microsoft.com/office/officeart/2005/8/layout/hierarchy1"/>
    <dgm:cxn modelId="{FF20EE40-784A-4E86-94E5-884D1296549E}" type="presParOf" srcId="{D5210FED-DBC0-4FBB-8BC0-F1CB679FE6DB}" destId="{49B5980E-91CC-46A2-9AEE-7FDDC2DA06C5}" srcOrd="1" destOrd="0" presId="urn:microsoft.com/office/officeart/2005/8/layout/hierarchy1"/>
    <dgm:cxn modelId="{85499672-35A5-4AA6-8CF5-C038F972F331}" type="presParOf" srcId="{49B5980E-91CC-46A2-9AEE-7FDDC2DA06C5}" destId="{281FC7E4-AD42-49E3-9191-943E51B292B5}" srcOrd="0" destOrd="0" presId="urn:microsoft.com/office/officeart/2005/8/layout/hierarchy1"/>
    <dgm:cxn modelId="{EA301C29-15D0-4197-8314-A24B18547F97}" type="presParOf" srcId="{281FC7E4-AD42-49E3-9191-943E51B292B5}" destId="{8072CCB3-73B8-412E-847D-5D275FCF00C3}" srcOrd="0" destOrd="0" presId="urn:microsoft.com/office/officeart/2005/8/layout/hierarchy1"/>
    <dgm:cxn modelId="{CAD286A6-03CC-4800-9EC5-8ADDADFB0DE7}" type="presParOf" srcId="{281FC7E4-AD42-49E3-9191-943E51B292B5}" destId="{A6777213-41BF-407B-8E66-0CCC9F6FC966}" srcOrd="1" destOrd="0" presId="urn:microsoft.com/office/officeart/2005/8/layout/hierarchy1"/>
    <dgm:cxn modelId="{37B86AF4-596E-47E7-BCD6-B26DA06A71C2}" type="presParOf" srcId="{49B5980E-91CC-46A2-9AEE-7FDDC2DA06C5}" destId="{4F9E3F74-5E79-4592-808C-C4D941C268F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5894FB-28AD-4E7B-B84F-F523EA5F582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9D08EB8-4BC7-4C55-ADC8-5B0854B449DE}">
      <dgm:prSet/>
      <dgm:spPr/>
      <dgm:t>
        <a:bodyPr/>
        <a:lstStyle/>
        <a:p>
          <a:r>
            <a:rPr lang="en-US" b="0" i="0"/>
            <a:t>Technically, Software Testing is </a:t>
          </a:r>
          <a:r>
            <a:rPr lang="en-US" b="1" i="0"/>
            <a:t>an investigation conducted to provide stakeholders with information about the quality of a particular product or service under test</a:t>
          </a:r>
          <a:r>
            <a:rPr lang="en-US" b="0" i="0"/>
            <a:t>. In other words, software testing is a process of verification and validation.</a:t>
          </a:r>
          <a:endParaRPr lang="en-US"/>
        </a:p>
      </dgm:t>
    </dgm:pt>
    <dgm:pt modelId="{5526585F-1D7E-48D2-A7BD-E4A427D78337}" type="parTrans" cxnId="{5848F8D7-AAD3-4006-9071-C424C978CADF}">
      <dgm:prSet/>
      <dgm:spPr/>
      <dgm:t>
        <a:bodyPr/>
        <a:lstStyle/>
        <a:p>
          <a:endParaRPr lang="en-US"/>
        </a:p>
      </dgm:t>
    </dgm:pt>
    <dgm:pt modelId="{B180EE0F-A3A7-460C-99CD-F67399097528}" type="sibTrans" cxnId="{5848F8D7-AAD3-4006-9071-C424C978CADF}">
      <dgm:prSet/>
      <dgm:spPr/>
      <dgm:t>
        <a:bodyPr/>
        <a:lstStyle/>
        <a:p>
          <a:endParaRPr lang="en-US"/>
        </a:p>
      </dgm:t>
    </dgm:pt>
    <dgm:pt modelId="{6057271C-B753-4485-8FBA-CB732CA7E3B0}">
      <dgm:prSet/>
      <dgm:spPr/>
      <dgm:t>
        <a:bodyPr/>
        <a:lstStyle/>
        <a:p>
          <a:r>
            <a:rPr lang="en-US"/>
            <a:t>Until and Unless Developing of Software Testing will be on based</a:t>
          </a:r>
        </a:p>
      </dgm:t>
    </dgm:pt>
    <dgm:pt modelId="{FDE4C8A2-F088-4A73-AF0C-B5F9127AF694}" type="parTrans" cxnId="{678D0572-A174-4574-BF47-B62850181A80}">
      <dgm:prSet/>
      <dgm:spPr/>
      <dgm:t>
        <a:bodyPr/>
        <a:lstStyle/>
        <a:p>
          <a:endParaRPr lang="en-US"/>
        </a:p>
      </dgm:t>
    </dgm:pt>
    <dgm:pt modelId="{7F186F05-6706-4679-9FC5-D01D6EC2D925}" type="sibTrans" cxnId="{678D0572-A174-4574-BF47-B62850181A80}">
      <dgm:prSet/>
      <dgm:spPr/>
      <dgm:t>
        <a:bodyPr/>
        <a:lstStyle/>
        <a:p>
          <a:endParaRPr lang="en-US"/>
        </a:p>
      </dgm:t>
    </dgm:pt>
    <dgm:pt modelId="{486A30E7-723C-415A-89E4-0DC3CEBEC731}">
      <dgm:prSet/>
      <dgm:spPr/>
      <dgm:t>
        <a:bodyPr/>
        <a:lstStyle/>
        <a:p>
          <a:r>
            <a:rPr lang="en-US"/>
            <a:t>Demand is also a scope Demand means </a:t>
          </a:r>
          <a:r>
            <a:rPr lang="en-US" b="0" i="0"/>
            <a:t>Among different domains in IT world, testing field has never faced downside and </a:t>
          </a:r>
          <a:r>
            <a:rPr lang="en-US" b="1" i="0"/>
            <a:t>yes professional Software Testing is always in high demand</a:t>
          </a:r>
          <a:r>
            <a:rPr lang="en-US" b="0" i="0"/>
            <a:t>. Over the past one year the software tester profile has reached tremendous growth.</a:t>
          </a:r>
          <a:endParaRPr lang="en-US"/>
        </a:p>
      </dgm:t>
    </dgm:pt>
    <dgm:pt modelId="{E47184C2-F423-411D-8A74-3B42B6726E5C}" type="parTrans" cxnId="{7B91B0EE-C9F1-4730-8E0C-07FAADA41C2C}">
      <dgm:prSet/>
      <dgm:spPr/>
      <dgm:t>
        <a:bodyPr/>
        <a:lstStyle/>
        <a:p>
          <a:endParaRPr lang="en-US"/>
        </a:p>
      </dgm:t>
    </dgm:pt>
    <dgm:pt modelId="{23F5F4B2-CD79-422B-B60D-57C60C4B6452}" type="sibTrans" cxnId="{7B91B0EE-C9F1-4730-8E0C-07FAADA41C2C}">
      <dgm:prSet/>
      <dgm:spPr/>
      <dgm:t>
        <a:bodyPr/>
        <a:lstStyle/>
        <a:p>
          <a:endParaRPr lang="en-US"/>
        </a:p>
      </dgm:t>
    </dgm:pt>
    <dgm:pt modelId="{39B1FA9A-1B47-4427-A88A-EBB4BE512F56}" type="pres">
      <dgm:prSet presAssocID="{905894FB-28AD-4E7B-B84F-F523EA5F582D}" presName="root" presStyleCnt="0">
        <dgm:presLayoutVars>
          <dgm:dir/>
          <dgm:resizeHandles val="exact"/>
        </dgm:presLayoutVars>
      </dgm:prSet>
      <dgm:spPr/>
    </dgm:pt>
    <dgm:pt modelId="{42CE9BEC-EED7-4BEC-AF30-269A45C0BDBE}" type="pres">
      <dgm:prSet presAssocID="{A9D08EB8-4BC7-4C55-ADC8-5B0854B449DE}" presName="compNode" presStyleCnt="0"/>
      <dgm:spPr/>
    </dgm:pt>
    <dgm:pt modelId="{E9ED2D15-D5D1-4285-A039-B81D0736E8D9}" type="pres">
      <dgm:prSet presAssocID="{A9D08EB8-4BC7-4C55-ADC8-5B0854B449DE}" presName="bgRect" presStyleLbl="bgShp" presStyleIdx="0" presStyleCnt="3"/>
      <dgm:spPr/>
    </dgm:pt>
    <dgm:pt modelId="{E5C236B5-B3B6-4350-8DB8-C2302310DF48}" type="pres">
      <dgm:prSet presAssocID="{A9D08EB8-4BC7-4C55-ADC8-5B0854B449D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16CA1939-0A48-46FA-A572-0CB58126381F}" type="pres">
      <dgm:prSet presAssocID="{A9D08EB8-4BC7-4C55-ADC8-5B0854B449DE}" presName="spaceRect" presStyleCnt="0"/>
      <dgm:spPr/>
    </dgm:pt>
    <dgm:pt modelId="{4EA72FA7-2953-4C27-B1DB-9056366D8C9D}" type="pres">
      <dgm:prSet presAssocID="{A9D08EB8-4BC7-4C55-ADC8-5B0854B449DE}" presName="parTx" presStyleLbl="revTx" presStyleIdx="0" presStyleCnt="3">
        <dgm:presLayoutVars>
          <dgm:chMax val="0"/>
          <dgm:chPref val="0"/>
        </dgm:presLayoutVars>
      </dgm:prSet>
      <dgm:spPr/>
    </dgm:pt>
    <dgm:pt modelId="{7D02724E-34AD-488A-B02C-28EFD3435738}" type="pres">
      <dgm:prSet presAssocID="{B180EE0F-A3A7-460C-99CD-F67399097528}" presName="sibTrans" presStyleCnt="0"/>
      <dgm:spPr/>
    </dgm:pt>
    <dgm:pt modelId="{1DBEA0E4-86EB-4B1C-9F94-6154346DC22A}" type="pres">
      <dgm:prSet presAssocID="{6057271C-B753-4485-8FBA-CB732CA7E3B0}" presName="compNode" presStyleCnt="0"/>
      <dgm:spPr/>
    </dgm:pt>
    <dgm:pt modelId="{2882B550-1A2C-44A7-80D9-2F74B3320006}" type="pres">
      <dgm:prSet presAssocID="{6057271C-B753-4485-8FBA-CB732CA7E3B0}" presName="bgRect" presStyleLbl="bgShp" presStyleIdx="1" presStyleCnt="3"/>
      <dgm:spPr/>
    </dgm:pt>
    <dgm:pt modelId="{9F7F886E-A27C-477A-B822-03F80DEB5235}" type="pres">
      <dgm:prSet presAssocID="{6057271C-B753-4485-8FBA-CB732CA7E3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19FBA043-F76B-4AD1-A8D1-8DE11557D483}" type="pres">
      <dgm:prSet presAssocID="{6057271C-B753-4485-8FBA-CB732CA7E3B0}" presName="spaceRect" presStyleCnt="0"/>
      <dgm:spPr/>
    </dgm:pt>
    <dgm:pt modelId="{F1480EC8-BF79-4967-B069-139FD792D4E2}" type="pres">
      <dgm:prSet presAssocID="{6057271C-B753-4485-8FBA-CB732CA7E3B0}" presName="parTx" presStyleLbl="revTx" presStyleIdx="1" presStyleCnt="3">
        <dgm:presLayoutVars>
          <dgm:chMax val="0"/>
          <dgm:chPref val="0"/>
        </dgm:presLayoutVars>
      </dgm:prSet>
      <dgm:spPr/>
    </dgm:pt>
    <dgm:pt modelId="{A6AC16E7-D44B-49B1-A905-D6E87EF16DF6}" type="pres">
      <dgm:prSet presAssocID="{7F186F05-6706-4679-9FC5-D01D6EC2D925}" presName="sibTrans" presStyleCnt="0"/>
      <dgm:spPr/>
    </dgm:pt>
    <dgm:pt modelId="{C75B4A6A-9C4C-44E3-9C80-0467B5BCF496}" type="pres">
      <dgm:prSet presAssocID="{486A30E7-723C-415A-89E4-0DC3CEBEC731}" presName="compNode" presStyleCnt="0"/>
      <dgm:spPr/>
    </dgm:pt>
    <dgm:pt modelId="{F1C0497C-ABCA-4937-95B5-B834109740C5}" type="pres">
      <dgm:prSet presAssocID="{486A30E7-723C-415A-89E4-0DC3CEBEC731}" presName="bgRect" presStyleLbl="bgShp" presStyleIdx="2" presStyleCnt="3"/>
      <dgm:spPr/>
    </dgm:pt>
    <dgm:pt modelId="{3E667335-41F2-4076-A839-9A2B85DB2445}" type="pres">
      <dgm:prSet presAssocID="{486A30E7-723C-415A-89E4-0DC3CEBEC7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C64CD234-FD62-4BE2-A44B-7563FEEB3C79}" type="pres">
      <dgm:prSet presAssocID="{486A30E7-723C-415A-89E4-0DC3CEBEC731}" presName="spaceRect" presStyleCnt="0"/>
      <dgm:spPr/>
    </dgm:pt>
    <dgm:pt modelId="{A403D4B5-A240-45A5-BAFA-803B4B8BCCA1}" type="pres">
      <dgm:prSet presAssocID="{486A30E7-723C-415A-89E4-0DC3CEBEC731}" presName="parTx" presStyleLbl="revTx" presStyleIdx="2" presStyleCnt="3">
        <dgm:presLayoutVars>
          <dgm:chMax val="0"/>
          <dgm:chPref val="0"/>
        </dgm:presLayoutVars>
      </dgm:prSet>
      <dgm:spPr/>
    </dgm:pt>
  </dgm:ptLst>
  <dgm:cxnLst>
    <dgm:cxn modelId="{2A9B752A-F4CF-4C12-9F35-2B4A30EAB354}" type="presOf" srcId="{486A30E7-723C-415A-89E4-0DC3CEBEC731}" destId="{A403D4B5-A240-45A5-BAFA-803B4B8BCCA1}" srcOrd="0" destOrd="0" presId="urn:microsoft.com/office/officeart/2018/2/layout/IconVerticalSolidList"/>
    <dgm:cxn modelId="{C2288940-904E-4831-AFED-D9A53D34D291}" type="presOf" srcId="{905894FB-28AD-4E7B-B84F-F523EA5F582D}" destId="{39B1FA9A-1B47-4427-A88A-EBB4BE512F56}" srcOrd="0" destOrd="0" presId="urn:microsoft.com/office/officeart/2018/2/layout/IconVerticalSolidList"/>
    <dgm:cxn modelId="{BFF19064-4426-469B-BC4B-5D2DA5504451}" type="presOf" srcId="{A9D08EB8-4BC7-4C55-ADC8-5B0854B449DE}" destId="{4EA72FA7-2953-4C27-B1DB-9056366D8C9D}" srcOrd="0" destOrd="0" presId="urn:microsoft.com/office/officeart/2018/2/layout/IconVerticalSolidList"/>
    <dgm:cxn modelId="{678D0572-A174-4574-BF47-B62850181A80}" srcId="{905894FB-28AD-4E7B-B84F-F523EA5F582D}" destId="{6057271C-B753-4485-8FBA-CB732CA7E3B0}" srcOrd="1" destOrd="0" parTransId="{FDE4C8A2-F088-4A73-AF0C-B5F9127AF694}" sibTransId="{7F186F05-6706-4679-9FC5-D01D6EC2D925}"/>
    <dgm:cxn modelId="{5848F8D7-AAD3-4006-9071-C424C978CADF}" srcId="{905894FB-28AD-4E7B-B84F-F523EA5F582D}" destId="{A9D08EB8-4BC7-4C55-ADC8-5B0854B449DE}" srcOrd="0" destOrd="0" parTransId="{5526585F-1D7E-48D2-A7BD-E4A427D78337}" sibTransId="{B180EE0F-A3A7-460C-99CD-F67399097528}"/>
    <dgm:cxn modelId="{99EC6FEC-853D-4E3A-906B-867C17D2B457}" type="presOf" srcId="{6057271C-B753-4485-8FBA-CB732CA7E3B0}" destId="{F1480EC8-BF79-4967-B069-139FD792D4E2}" srcOrd="0" destOrd="0" presId="urn:microsoft.com/office/officeart/2018/2/layout/IconVerticalSolidList"/>
    <dgm:cxn modelId="{7B91B0EE-C9F1-4730-8E0C-07FAADA41C2C}" srcId="{905894FB-28AD-4E7B-B84F-F523EA5F582D}" destId="{486A30E7-723C-415A-89E4-0DC3CEBEC731}" srcOrd="2" destOrd="0" parTransId="{E47184C2-F423-411D-8A74-3B42B6726E5C}" sibTransId="{23F5F4B2-CD79-422B-B60D-57C60C4B6452}"/>
    <dgm:cxn modelId="{8AF9D5BB-6A7B-4C05-A564-C9E325C52A49}" type="presParOf" srcId="{39B1FA9A-1B47-4427-A88A-EBB4BE512F56}" destId="{42CE9BEC-EED7-4BEC-AF30-269A45C0BDBE}" srcOrd="0" destOrd="0" presId="urn:microsoft.com/office/officeart/2018/2/layout/IconVerticalSolidList"/>
    <dgm:cxn modelId="{015C9F37-DBD1-4528-B5F3-4752DE5B281C}" type="presParOf" srcId="{42CE9BEC-EED7-4BEC-AF30-269A45C0BDBE}" destId="{E9ED2D15-D5D1-4285-A039-B81D0736E8D9}" srcOrd="0" destOrd="0" presId="urn:microsoft.com/office/officeart/2018/2/layout/IconVerticalSolidList"/>
    <dgm:cxn modelId="{B0A6A1B3-C4E8-4B38-A532-F5CF9DB172BA}" type="presParOf" srcId="{42CE9BEC-EED7-4BEC-AF30-269A45C0BDBE}" destId="{E5C236B5-B3B6-4350-8DB8-C2302310DF48}" srcOrd="1" destOrd="0" presId="urn:microsoft.com/office/officeart/2018/2/layout/IconVerticalSolidList"/>
    <dgm:cxn modelId="{89BC03E2-CE8F-49B3-B68E-94CCEE72B959}" type="presParOf" srcId="{42CE9BEC-EED7-4BEC-AF30-269A45C0BDBE}" destId="{16CA1939-0A48-46FA-A572-0CB58126381F}" srcOrd="2" destOrd="0" presId="urn:microsoft.com/office/officeart/2018/2/layout/IconVerticalSolidList"/>
    <dgm:cxn modelId="{6FB00186-22A3-4E52-A38E-6494419E9C94}" type="presParOf" srcId="{42CE9BEC-EED7-4BEC-AF30-269A45C0BDBE}" destId="{4EA72FA7-2953-4C27-B1DB-9056366D8C9D}" srcOrd="3" destOrd="0" presId="urn:microsoft.com/office/officeart/2018/2/layout/IconVerticalSolidList"/>
    <dgm:cxn modelId="{4CF2867C-7C67-4195-87B0-A64535F7B1AA}" type="presParOf" srcId="{39B1FA9A-1B47-4427-A88A-EBB4BE512F56}" destId="{7D02724E-34AD-488A-B02C-28EFD3435738}" srcOrd="1" destOrd="0" presId="urn:microsoft.com/office/officeart/2018/2/layout/IconVerticalSolidList"/>
    <dgm:cxn modelId="{6700C84C-C831-4847-B3E6-C9DDECCA2691}" type="presParOf" srcId="{39B1FA9A-1B47-4427-A88A-EBB4BE512F56}" destId="{1DBEA0E4-86EB-4B1C-9F94-6154346DC22A}" srcOrd="2" destOrd="0" presId="urn:microsoft.com/office/officeart/2018/2/layout/IconVerticalSolidList"/>
    <dgm:cxn modelId="{280064C8-A122-4543-B31A-FB0FCC4C6C36}" type="presParOf" srcId="{1DBEA0E4-86EB-4B1C-9F94-6154346DC22A}" destId="{2882B550-1A2C-44A7-80D9-2F74B3320006}" srcOrd="0" destOrd="0" presId="urn:microsoft.com/office/officeart/2018/2/layout/IconVerticalSolidList"/>
    <dgm:cxn modelId="{1DD384D6-D363-4D65-AEEC-E4A132A89832}" type="presParOf" srcId="{1DBEA0E4-86EB-4B1C-9F94-6154346DC22A}" destId="{9F7F886E-A27C-477A-B822-03F80DEB5235}" srcOrd="1" destOrd="0" presId="urn:microsoft.com/office/officeart/2018/2/layout/IconVerticalSolidList"/>
    <dgm:cxn modelId="{3B466D68-828A-4741-9F48-1CD678549724}" type="presParOf" srcId="{1DBEA0E4-86EB-4B1C-9F94-6154346DC22A}" destId="{19FBA043-F76B-4AD1-A8D1-8DE11557D483}" srcOrd="2" destOrd="0" presId="urn:microsoft.com/office/officeart/2018/2/layout/IconVerticalSolidList"/>
    <dgm:cxn modelId="{E81E2E05-C536-4A1B-86B0-56D59F52E84F}" type="presParOf" srcId="{1DBEA0E4-86EB-4B1C-9F94-6154346DC22A}" destId="{F1480EC8-BF79-4967-B069-139FD792D4E2}" srcOrd="3" destOrd="0" presId="urn:microsoft.com/office/officeart/2018/2/layout/IconVerticalSolidList"/>
    <dgm:cxn modelId="{EC04122E-CBD7-4CB7-9311-E17BD8FAB477}" type="presParOf" srcId="{39B1FA9A-1B47-4427-A88A-EBB4BE512F56}" destId="{A6AC16E7-D44B-49B1-A905-D6E87EF16DF6}" srcOrd="3" destOrd="0" presId="urn:microsoft.com/office/officeart/2018/2/layout/IconVerticalSolidList"/>
    <dgm:cxn modelId="{576CB816-CD5D-4786-9491-9608F44825AC}" type="presParOf" srcId="{39B1FA9A-1B47-4427-A88A-EBB4BE512F56}" destId="{C75B4A6A-9C4C-44E3-9C80-0467B5BCF496}" srcOrd="4" destOrd="0" presId="urn:microsoft.com/office/officeart/2018/2/layout/IconVerticalSolidList"/>
    <dgm:cxn modelId="{CE66B8BE-F86D-4EAC-B881-00E3E9CA534E}" type="presParOf" srcId="{C75B4A6A-9C4C-44E3-9C80-0467B5BCF496}" destId="{F1C0497C-ABCA-4937-95B5-B834109740C5}" srcOrd="0" destOrd="0" presId="urn:microsoft.com/office/officeart/2018/2/layout/IconVerticalSolidList"/>
    <dgm:cxn modelId="{8BF3B399-EE5B-43A6-983C-E0B64036A788}" type="presParOf" srcId="{C75B4A6A-9C4C-44E3-9C80-0467B5BCF496}" destId="{3E667335-41F2-4076-A839-9A2B85DB2445}" srcOrd="1" destOrd="0" presId="urn:microsoft.com/office/officeart/2018/2/layout/IconVerticalSolidList"/>
    <dgm:cxn modelId="{85F7ABC3-5510-408A-987F-6122DBEE3543}" type="presParOf" srcId="{C75B4A6A-9C4C-44E3-9C80-0467B5BCF496}" destId="{C64CD234-FD62-4BE2-A44B-7563FEEB3C79}" srcOrd="2" destOrd="0" presId="urn:microsoft.com/office/officeart/2018/2/layout/IconVerticalSolidList"/>
    <dgm:cxn modelId="{811839B9-ED46-407F-A99D-172D0B339159}" type="presParOf" srcId="{C75B4A6A-9C4C-44E3-9C80-0467B5BCF496}" destId="{A403D4B5-A240-45A5-BAFA-803B4B8BCC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B568C4-39F9-461D-86CE-A83E6F7836C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298BFA8-344C-41D2-B485-3CEA0B5D8573}">
      <dgm:prSet/>
      <dgm:spPr/>
      <dgm:t>
        <a:bodyPr/>
        <a:lstStyle/>
        <a:p>
          <a:pPr>
            <a:lnSpc>
              <a:spcPct val="100000"/>
            </a:lnSpc>
          </a:pPr>
          <a:r>
            <a:rPr lang="en-IN"/>
            <a:t>You Could Have Planning (you need to plan quality assurance in software testing is essential, you have to plan exact things exact plan you need to give to them )</a:t>
          </a:r>
          <a:endParaRPr lang="en-US"/>
        </a:p>
      </dgm:t>
    </dgm:pt>
    <dgm:pt modelId="{A36DC583-A677-41AA-8488-17150CB44E67}" type="parTrans" cxnId="{1EE5EAB0-0851-4BD4-824D-4AA81F27C055}">
      <dgm:prSet/>
      <dgm:spPr/>
      <dgm:t>
        <a:bodyPr/>
        <a:lstStyle/>
        <a:p>
          <a:endParaRPr lang="en-US"/>
        </a:p>
      </dgm:t>
    </dgm:pt>
    <dgm:pt modelId="{290F9C20-CA97-4FD9-8AC3-D42D1A37ACF7}" type="sibTrans" cxnId="{1EE5EAB0-0851-4BD4-824D-4AA81F27C055}">
      <dgm:prSet/>
      <dgm:spPr/>
      <dgm:t>
        <a:bodyPr/>
        <a:lstStyle/>
        <a:p>
          <a:endParaRPr lang="en-US"/>
        </a:p>
      </dgm:t>
    </dgm:pt>
    <dgm:pt modelId="{55721333-2365-4705-A93C-D6B9ED29C774}">
      <dgm:prSet/>
      <dgm:spPr/>
      <dgm:t>
        <a:bodyPr/>
        <a:lstStyle/>
        <a:p>
          <a:pPr>
            <a:lnSpc>
              <a:spcPct val="100000"/>
            </a:lnSpc>
          </a:pPr>
          <a:r>
            <a:rPr lang="en-IN"/>
            <a:t>Time(time is important for projects because client cant wait he want the product for his end date, at that moment at that time you make it up with quality with facing pressures)</a:t>
          </a:r>
          <a:endParaRPr lang="en-US"/>
        </a:p>
      </dgm:t>
    </dgm:pt>
    <dgm:pt modelId="{E8A8BDE2-2BA4-47B0-9A2C-A4ED862B024C}" type="parTrans" cxnId="{7601323D-D3DE-4D0A-9806-1A491E34E5DA}">
      <dgm:prSet/>
      <dgm:spPr/>
      <dgm:t>
        <a:bodyPr/>
        <a:lstStyle/>
        <a:p>
          <a:endParaRPr lang="en-US"/>
        </a:p>
      </dgm:t>
    </dgm:pt>
    <dgm:pt modelId="{A70539AB-4AF5-4482-A1EF-0E6E104FC4AA}" type="sibTrans" cxnId="{7601323D-D3DE-4D0A-9806-1A491E34E5DA}">
      <dgm:prSet/>
      <dgm:spPr/>
      <dgm:t>
        <a:bodyPr/>
        <a:lstStyle/>
        <a:p>
          <a:endParaRPr lang="en-US"/>
        </a:p>
      </dgm:t>
    </dgm:pt>
    <dgm:pt modelId="{75194B07-171B-4645-85F2-15212090ECC0}">
      <dgm:prSet/>
      <dgm:spPr/>
      <dgm:t>
        <a:bodyPr/>
        <a:lstStyle/>
        <a:p>
          <a:pPr>
            <a:lnSpc>
              <a:spcPct val="100000"/>
            </a:lnSpc>
          </a:pPr>
          <a:r>
            <a:rPr lang="en-IN"/>
            <a:t>Size and Complexities ( when the project very smaller one it is easier but when it is huge on it is difficult )</a:t>
          </a:r>
          <a:endParaRPr lang="en-US"/>
        </a:p>
      </dgm:t>
    </dgm:pt>
    <dgm:pt modelId="{1D3F92F2-C15E-4BEE-99C5-25600A8083FF}" type="parTrans" cxnId="{1654AB32-504F-4D57-B794-277649636C66}">
      <dgm:prSet/>
      <dgm:spPr/>
      <dgm:t>
        <a:bodyPr/>
        <a:lstStyle/>
        <a:p>
          <a:endParaRPr lang="en-US"/>
        </a:p>
      </dgm:t>
    </dgm:pt>
    <dgm:pt modelId="{EB351053-6BFE-46CC-9475-C9F6F7FCED8E}" type="sibTrans" cxnId="{1654AB32-504F-4D57-B794-277649636C66}">
      <dgm:prSet/>
      <dgm:spPr/>
      <dgm:t>
        <a:bodyPr/>
        <a:lstStyle/>
        <a:p>
          <a:endParaRPr lang="en-US"/>
        </a:p>
      </dgm:t>
    </dgm:pt>
    <dgm:pt modelId="{B953C4B9-48AC-4ECC-A871-E48965087AE3}" type="pres">
      <dgm:prSet presAssocID="{CEB568C4-39F9-461D-86CE-A83E6F7836CA}" presName="root" presStyleCnt="0">
        <dgm:presLayoutVars>
          <dgm:dir/>
          <dgm:resizeHandles val="exact"/>
        </dgm:presLayoutVars>
      </dgm:prSet>
      <dgm:spPr/>
    </dgm:pt>
    <dgm:pt modelId="{92EDB227-C9E6-4B0F-B153-754C01ACA9ED}" type="pres">
      <dgm:prSet presAssocID="{D298BFA8-344C-41D2-B485-3CEA0B5D8573}" presName="compNode" presStyleCnt="0"/>
      <dgm:spPr/>
    </dgm:pt>
    <dgm:pt modelId="{54ABE060-D5B9-4D06-AA9C-A63D4C25BEED}" type="pres">
      <dgm:prSet presAssocID="{D298BFA8-344C-41D2-B485-3CEA0B5D85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 List"/>
        </a:ext>
      </dgm:extLst>
    </dgm:pt>
    <dgm:pt modelId="{AABB4EE1-E145-4DE8-84F6-EE18185B0949}" type="pres">
      <dgm:prSet presAssocID="{D298BFA8-344C-41D2-B485-3CEA0B5D8573}" presName="spaceRect" presStyleCnt="0"/>
      <dgm:spPr/>
    </dgm:pt>
    <dgm:pt modelId="{628FD787-2766-4389-85D2-61217FD9B204}" type="pres">
      <dgm:prSet presAssocID="{D298BFA8-344C-41D2-B485-3CEA0B5D8573}" presName="textRect" presStyleLbl="revTx" presStyleIdx="0" presStyleCnt="3">
        <dgm:presLayoutVars>
          <dgm:chMax val="1"/>
          <dgm:chPref val="1"/>
        </dgm:presLayoutVars>
      </dgm:prSet>
      <dgm:spPr/>
    </dgm:pt>
    <dgm:pt modelId="{2B0EC2B9-7108-4E9D-AA61-95524EDC06AF}" type="pres">
      <dgm:prSet presAssocID="{290F9C20-CA97-4FD9-8AC3-D42D1A37ACF7}" presName="sibTrans" presStyleCnt="0"/>
      <dgm:spPr/>
    </dgm:pt>
    <dgm:pt modelId="{C7BA7F95-3507-4E3F-AEB2-8DE82FD71060}" type="pres">
      <dgm:prSet presAssocID="{55721333-2365-4705-A93C-D6B9ED29C774}" presName="compNode" presStyleCnt="0"/>
      <dgm:spPr/>
    </dgm:pt>
    <dgm:pt modelId="{44BA897A-C8AA-45FC-A4EC-D908F12F1A4D}" type="pres">
      <dgm:prSet presAssocID="{55721333-2365-4705-A93C-D6B9ED29C7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ck"/>
        </a:ext>
      </dgm:extLst>
    </dgm:pt>
    <dgm:pt modelId="{F38D9C9E-392F-4E5B-AF23-1E85B52367C7}" type="pres">
      <dgm:prSet presAssocID="{55721333-2365-4705-A93C-D6B9ED29C774}" presName="spaceRect" presStyleCnt="0"/>
      <dgm:spPr/>
    </dgm:pt>
    <dgm:pt modelId="{F6037703-7328-48D6-84C1-C0A138EC5B1F}" type="pres">
      <dgm:prSet presAssocID="{55721333-2365-4705-A93C-D6B9ED29C774}" presName="textRect" presStyleLbl="revTx" presStyleIdx="1" presStyleCnt="3">
        <dgm:presLayoutVars>
          <dgm:chMax val="1"/>
          <dgm:chPref val="1"/>
        </dgm:presLayoutVars>
      </dgm:prSet>
      <dgm:spPr/>
    </dgm:pt>
    <dgm:pt modelId="{E3B65D5A-1D0B-47E1-87E2-D4E58B162D0B}" type="pres">
      <dgm:prSet presAssocID="{A70539AB-4AF5-4482-A1EF-0E6E104FC4AA}" presName="sibTrans" presStyleCnt="0"/>
      <dgm:spPr/>
    </dgm:pt>
    <dgm:pt modelId="{7DC9BDB1-F8AE-4CF0-886B-0DC6CA1770F9}" type="pres">
      <dgm:prSet presAssocID="{75194B07-171B-4645-85F2-15212090ECC0}" presName="compNode" presStyleCnt="0"/>
      <dgm:spPr/>
    </dgm:pt>
    <dgm:pt modelId="{EE643EF6-DD80-45EB-85D1-2F9DAE75CAC5}" type="pres">
      <dgm:prSet presAssocID="{75194B07-171B-4645-85F2-15212090ECC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1425799C-8406-4EED-9CD3-29A560AA905E}" type="pres">
      <dgm:prSet presAssocID="{75194B07-171B-4645-85F2-15212090ECC0}" presName="spaceRect" presStyleCnt="0"/>
      <dgm:spPr/>
    </dgm:pt>
    <dgm:pt modelId="{3A3C14D2-DB2B-44D9-A5D5-DA90172E3BBD}" type="pres">
      <dgm:prSet presAssocID="{75194B07-171B-4645-85F2-15212090ECC0}" presName="textRect" presStyleLbl="revTx" presStyleIdx="2" presStyleCnt="3">
        <dgm:presLayoutVars>
          <dgm:chMax val="1"/>
          <dgm:chPref val="1"/>
        </dgm:presLayoutVars>
      </dgm:prSet>
      <dgm:spPr/>
    </dgm:pt>
  </dgm:ptLst>
  <dgm:cxnLst>
    <dgm:cxn modelId="{5E354A02-2CCA-4993-AC61-D31CCA975F9D}" type="presOf" srcId="{55721333-2365-4705-A93C-D6B9ED29C774}" destId="{F6037703-7328-48D6-84C1-C0A138EC5B1F}" srcOrd="0" destOrd="0" presId="urn:microsoft.com/office/officeart/2018/2/layout/IconLabelList"/>
    <dgm:cxn modelId="{1654AB32-504F-4D57-B794-277649636C66}" srcId="{CEB568C4-39F9-461D-86CE-A83E6F7836CA}" destId="{75194B07-171B-4645-85F2-15212090ECC0}" srcOrd="2" destOrd="0" parTransId="{1D3F92F2-C15E-4BEE-99C5-25600A8083FF}" sibTransId="{EB351053-6BFE-46CC-9475-C9F6F7FCED8E}"/>
    <dgm:cxn modelId="{7601323D-D3DE-4D0A-9806-1A491E34E5DA}" srcId="{CEB568C4-39F9-461D-86CE-A83E6F7836CA}" destId="{55721333-2365-4705-A93C-D6B9ED29C774}" srcOrd="1" destOrd="0" parTransId="{E8A8BDE2-2BA4-47B0-9A2C-A4ED862B024C}" sibTransId="{A70539AB-4AF5-4482-A1EF-0E6E104FC4AA}"/>
    <dgm:cxn modelId="{366AC16C-21A5-4434-8463-D0A35FFFF222}" type="presOf" srcId="{75194B07-171B-4645-85F2-15212090ECC0}" destId="{3A3C14D2-DB2B-44D9-A5D5-DA90172E3BBD}" srcOrd="0" destOrd="0" presId="urn:microsoft.com/office/officeart/2018/2/layout/IconLabelList"/>
    <dgm:cxn modelId="{D4BB9A71-DFEF-4534-81FA-10C112CCCA55}" type="presOf" srcId="{CEB568C4-39F9-461D-86CE-A83E6F7836CA}" destId="{B953C4B9-48AC-4ECC-A871-E48965087AE3}" srcOrd="0" destOrd="0" presId="urn:microsoft.com/office/officeart/2018/2/layout/IconLabelList"/>
    <dgm:cxn modelId="{DA2EC098-C12C-4187-AEAC-655D62B267B4}" type="presOf" srcId="{D298BFA8-344C-41D2-B485-3CEA0B5D8573}" destId="{628FD787-2766-4389-85D2-61217FD9B204}" srcOrd="0" destOrd="0" presId="urn:microsoft.com/office/officeart/2018/2/layout/IconLabelList"/>
    <dgm:cxn modelId="{1EE5EAB0-0851-4BD4-824D-4AA81F27C055}" srcId="{CEB568C4-39F9-461D-86CE-A83E6F7836CA}" destId="{D298BFA8-344C-41D2-B485-3CEA0B5D8573}" srcOrd="0" destOrd="0" parTransId="{A36DC583-A677-41AA-8488-17150CB44E67}" sibTransId="{290F9C20-CA97-4FD9-8AC3-D42D1A37ACF7}"/>
    <dgm:cxn modelId="{8C5550A3-A705-4B6A-AD86-19BC4D01E071}" type="presParOf" srcId="{B953C4B9-48AC-4ECC-A871-E48965087AE3}" destId="{92EDB227-C9E6-4B0F-B153-754C01ACA9ED}" srcOrd="0" destOrd="0" presId="urn:microsoft.com/office/officeart/2018/2/layout/IconLabelList"/>
    <dgm:cxn modelId="{05FCB06C-1F12-48D3-9C29-CDF5B968CDAF}" type="presParOf" srcId="{92EDB227-C9E6-4B0F-B153-754C01ACA9ED}" destId="{54ABE060-D5B9-4D06-AA9C-A63D4C25BEED}" srcOrd="0" destOrd="0" presId="urn:microsoft.com/office/officeart/2018/2/layout/IconLabelList"/>
    <dgm:cxn modelId="{32C8BFBF-0C82-4FEE-A6D0-33BA31FC8E59}" type="presParOf" srcId="{92EDB227-C9E6-4B0F-B153-754C01ACA9ED}" destId="{AABB4EE1-E145-4DE8-84F6-EE18185B0949}" srcOrd="1" destOrd="0" presId="urn:microsoft.com/office/officeart/2018/2/layout/IconLabelList"/>
    <dgm:cxn modelId="{D7AABE9C-E4D5-47E8-AC48-637FC54CB043}" type="presParOf" srcId="{92EDB227-C9E6-4B0F-B153-754C01ACA9ED}" destId="{628FD787-2766-4389-85D2-61217FD9B204}" srcOrd="2" destOrd="0" presId="urn:microsoft.com/office/officeart/2018/2/layout/IconLabelList"/>
    <dgm:cxn modelId="{2F164185-6510-4413-A33F-370798B1E79A}" type="presParOf" srcId="{B953C4B9-48AC-4ECC-A871-E48965087AE3}" destId="{2B0EC2B9-7108-4E9D-AA61-95524EDC06AF}" srcOrd="1" destOrd="0" presId="urn:microsoft.com/office/officeart/2018/2/layout/IconLabelList"/>
    <dgm:cxn modelId="{25BFDBE1-27C0-4A38-8A67-157900347B9F}" type="presParOf" srcId="{B953C4B9-48AC-4ECC-A871-E48965087AE3}" destId="{C7BA7F95-3507-4E3F-AEB2-8DE82FD71060}" srcOrd="2" destOrd="0" presId="urn:microsoft.com/office/officeart/2018/2/layout/IconLabelList"/>
    <dgm:cxn modelId="{0100F5BF-E53A-4C26-868E-8136DDD57B62}" type="presParOf" srcId="{C7BA7F95-3507-4E3F-AEB2-8DE82FD71060}" destId="{44BA897A-C8AA-45FC-A4EC-D908F12F1A4D}" srcOrd="0" destOrd="0" presId="urn:microsoft.com/office/officeart/2018/2/layout/IconLabelList"/>
    <dgm:cxn modelId="{4E8A4EA2-799C-449C-85A6-85E9B1120BCF}" type="presParOf" srcId="{C7BA7F95-3507-4E3F-AEB2-8DE82FD71060}" destId="{F38D9C9E-392F-4E5B-AF23-1E85B52367C7}" srcOrd="1" destOrd="0" presId="urn:microsoft.com/office/officeart/2018/2/layout/IconLabelList"/>
    <dgm:cxn modelId="{D8A6C2D1-B351-4427-BA46-2EB32706DC20}" type="presParOf" srcId="{C7BA7F95-3507-4E3F-AEB2-8DE82FD71060}" destId="{F6037703-7328-48D6-84C1-C0A138EC5B1F}" srcOrd="2" destOrd="0" presId="urn:microsoft.com/office/officeart/2018/2/layout/IconLabelList"/>
    <dgm:cxn modelId="{FA0FEEC0-E716-46AE-A60F-6B3572AFD8DB}" type="presParOf" srcId="{B953C4B9-48AC-4ECC-A871-E48965087AE3}" destId="{E3B65D5A-1D0B-47E1-87E2-D4E58B162D0B}" srcOrd="3" destOrd="0" presId="urn:microsoft.com/office/officeart/2018/2/layout/IconLabelList"/>
    <dgm:cxn modelId="{D8CAB539-E7FA-4B3B-9768-861BFBA4DF16}" type="presParOf" srcId="{B953C4B9-48AC-4ECC-A871-E48965087AE3}" destId="{7DC9BDB1-F8AE-4CF0-886B-0DC6CA1770F9}" srcOrd="4" destOrd="0" presId="urn:microsoft.com/office/officeart/2018/2/layout/IconLabelList"/>
    <dgm:cxn modelId="{66725335-2E9A-47E8-B09E-539604DB7280}" type="presParOf" srcId="{7DC9BDB1-F8AE-4CF0-886B-0DC6CA1770F9}" destId="{EE643EF6-DD80-45EB-85D1-2F9DAE75CAC5}" srcOrd="0" destOrd="0" presId="urn:microsoft.com/office/officeart/2018/2/layout/IconLabelList"/>
    <dgm:cxn modelId="{1014E33A-860B-4C40-8F99-E38B80197278}" type="presParOf" srcId="{7DC9BDB1-F8AE-4CF0-886B-0DC6CA1770F9}" destId="{1425799C-8406-4EED-9CD3-29A560AA905E}" srcOrd="1" destOrd="0" presId="urn:microsoft.com/office/officeart/2018/2/layout/IconLabelList"/>
    <dgm:cxn modelId="{C52162D0-F04A-4B1A-8C2F-CB2115B4053C}" type="presParOf" srcId="{7DC9BDB1-F8AE-4CF0-886B-0DC6CA1770F9}" destId="{3A3C14D2-DB2B-44D9-A5D5-DA90172E3BB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4C2ED7-296D-46F9-82CF-AFD9156AEAA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648F227-4995-4F55-9D99-70C28D6A6A7E}">
      <dgm:prSet/>
      <dgm:spPr/>
      <dgm:t>
        <a:bodyPr/>
        <a:lstStyle/>
        <a:p>
          <a:r>
            <a:rPr lang="en-US" b="1" i="0"/>
            <a:t>Project risks are the risks that surround the project's capability to deliver its objectives; product risks are potential failure areas in the software or system</a:t>
          </a:r>
          <a:r>
            <a:rPr lang="en-US" b="0" i="0"/>
            <a:t>.</a:t>
          </a:r>
          <a:endParaRPr lang="en-US"/>
        </a:p>
      </dgm:t>
    </dgm:pt>
    <dgm:pt modelId="{F715BC8F-694E-408C-B02D-062F852E702B}" type="parTrans" cxnId="{418191C3-3EF5-4B22-B24E-8768C4A24916}">
      <dgm:prSet/>
      <dgm:spPr/>
      <dgm:t>
        <a:bodyPr/>
        <a:lstStyle/>
        <a:p>
          <a:endParaRPr lang="en-US"/>
        </a:p>
      </dgm:t>
    </dgm:pt>
    <dgm:pt modelId="{8251919C-4A31-483E-857D-78DF1EFEBF10}" type="sibTrans" cxnId="{418191C3-3EF5-4B22-B24E-8768C4A24916}">
      <dgm:prSet/>
      <dgm:spPr/>
      <dgm:t>
        <a:bodyPr/>
        <a:lstStyle/>
        <a:p>
          <a:endParaRPr lang="en-US"/>
        </a:p>
      </dgm:t>
    </dgm:pt>
    <dgm:pt modelId="{7FB6D1C3-1A46-47E6-B06D-D22593EDF120}">
      <dgm:prSet/>
      <dgm:spPr/>
      <dgm:t>
        <a:bodyPr/>
        <a:lstStyle/>
        <a:p>
          <a:r>
            <a:rPr lang="en-US"/>
            <a:t>Product risk is the possibility that the system or software might fail to satisfy or fulfill some reasonable expectation of the customer, user, or stakeholder. (Some authors also called the 'Product risks' as 'Quality risks' as they are risks to the quality of the product.</a:t>
          </a:r>
        </a:p>
      </dgm:t>
    </dgm:pt>
    <dgm:pt modelId="{0EDD1F7C-441A-4544-B816-789263F5E047}" type="parTrans" cxnId="{067A5B9F-B0E5-4DC0-9BFC-2E421246A523}">
      <dgm:prSet/>
      <dgm:spPr/>
      <dgm:t>
        <a:bodyPr/>
        <a:lstStyle/>
        <a:p>
          <a:endParaRPr lang="en-US"/>
        </a:p>
      </dgm:t>
    </dgm:pt>
    <dgm:pt modelId="{AD96221E-7B97-423F-91AF-704B6177B9C7}" type="sibTrans" cxnId="{067A5B9F-B0E5-4DC0-9BFC-2E421246A523}">
      <dgm:prSet/>
      <dgm:spPr/>
      <dgm:t>
        <a:bodyPr/>
        <a:lstStyle/>
        <a:p>
          <a:endParaRPr lang="en-US"/>
        </a:p>
      </dgm:t>
    </dgm:pt>
    <dgm:pt modelId="{B682B817-DDF2-41F4-A285-7704DD16D459}">
      <dgm:prSet/>
      <dgm:spPr/>
      <dgm:t>
        <a:bodyPr/>
        <a:lstStyle/>
        <a:p>
          <a:r>
            <a:rPr lang="en-US"/>
            <a:t>Testing is an activity like the rest of the project and thus it is subject to risks that cause danger to the project. The project risk that can endanger the project are Risk such as the late delivery of the test items to the test team or availability issues with the test environment.</a:t>
          </a:r>
        </a:p>
      </dgm:t>
    </dgm:pt>
    <dgm:pt modelId="{C5B3E1F0-45E3-43B6-9E82-C0270AF5A1DB}" type="parTrans" cxnId="{CF12572B-464D-4101-A09A-4EFF582F4291}">
      <dgm:prSet/>
      <dgm:spPr/>
      <dgm:t>
        <a:bodyPr/>
        <a:lstStyle/>
        <a:p>
          <a:endParaRPr lang="en-US"/>
        </a:p>
      </dgm:t>
    </dgm:pt>
    <dgm:pt modelId="{50AE618E-AF76-4DB6-A5C3-AF8462091FBC}" type="sibTrans" cxnId="{CF12572B-464D-4101-A09A-4EFF582F4291}">
      <dgm:prSet/>
      <dgm:spPr/>
      <dgm:t>
        <a:bodyPr/>
        <a:lstStyle/>
        <a:p>
          <a:endParaRPr lang="en-US"/>
        </a:p>
      </dgm:t>
    </dgm:pt>
    <dgm:pt modelId="{F64FE913-2EB5-4B64-A8E1-893F4A05295B}" type="pres">
      <dgm:prSet presAssocID="{AF4C2ED7-296D-46F9-82CF-AFD9156AEAA3}" presName="vert0" presStyleCnt="0">
        <dgm:presLayoutVars>
          <dgm:dir/>
          <dgm:animOne val="branch"/>
          <dgm:animLvl val="lvl"/>
        </dgm:presLayoutVars>
      </dgm:prSet>
      <dgm:spPr/>
    </dgm:pt>
    <dgm:pt modelId="{1F15A359-5F9B-468D-B7BD-E4657A6B2070}" type="pres">
      <dgm:prSet presAssocID="{D648F227-4995-4F55-9D99-70C28D6A6A7E}" presName="thickLine" presStyleLbl="alignNode1" presStyleIdx="0" presStyleCnt="3"/>
      <dgm:spPr/>
    </dgm:pt>
    <dgm:pt modelId="{66B79703-737A-4031-BC3C-54CC22316F51}" type="pres">
      <dgm:prSet presAssocID="{D648F227-4995-4F55-9D99-70C28D6A6A7E}" presName="horz1" presStyleCnt="0"/>
      <dgm:spPr/>
    </dgm:pt>
    <dgm:pt modelId="{A5A4D704-5D50-4616-8A8D-3C154CC75B6A}" type="pres">
      <dgm:prSet presAssocID="{D648F227-4995-4F55-9D99-70C28D6A6A7E}" presName="tx1" presStyleLbl="revTx" presStyleIdx="0" presStyleCnt="3"/>
      <dgm:spPr/>
    </dgm:pt>
    <dgm:pt modelId="{E75915CC-8AC6-4789-A189-9D99F8B9ED86}" type="pres">
      <dgm:prSet presAssocID="{D648F227-4995-4F55-9D99-70C28D6A6A7E}" presName="vert1" presStyleCnt="0"/>
      <dgm:spPr/>
    </dgm:pt>
    <dgm:pt modelId="{D47D2841-358B-416F-8D30-7F871A1908F4}" type="pres">
      <dgm:prSet presAssocID="{7FB6D1C3-1A46-47E6-B06D-D22593EDF120}" presName="thickLine" presStyleLbl="alignNode1" presStyleIdx="1" presStyleCnt="3"/>
      <dgm:spPr/>
    </dgm:pt>
    <dgm:pt modelId="{A711F0AA-DB64-4DAE-9F48-CBA7B9C29517}" type="pres">
      <dgm:prSet presAssocID="{7FB6D1C3-1A46-47E6-B06D-D22593EDF120}" presName="horz1" presStyleCnt="0"/>
      <dgm:spPr/>
    </dgm:pt>
    <dgm:pt modelId="{ACD1A14D-59E0-4893-8091-F897E0388094}" type="pres">
      <dgm:prSet presAssocID="{7FB6D1C3-1A46-47E6-B06D-D22593EDF120}" presName="tx1" presStyleLbl="revTx" presStyleIdx="1" presStyleCnt="3"/>
      <dgm:spPr/>
    </dgm:pt>
    <dgm:pt modelId="{30077125-B18B-49F7-ACE9-B3BAAE84296A}" type="pres">
      <dgm:prSet presAssocID="{7FB6D1C3-1A46-47E6-B06D-D22593EDF120}" presName="vert1" presStyleCnt="0"/>
      <dgm:spPr/>
    </dgm:pt>
    <dgm:pt modelId="{7C7176E4-6012-4826-958C-3B068DD4A764}" type="pres">
      <dgm:prSet presAssocID="{B682B817-DDF2-41F4-A285-7704DD16D459}" presName="thickLine" presStyleLbl="alignNode1" presStyleIdx="2" presStyleCnt="3"/>
      <dgm:spPr/>
    </dgm:pt>
    <dgm:pt modelId="{4A9B6443-7BAA-45E9-BF20-C27DF557B2ED}" type="pres">
      <dgm:prSet presAssocID="{B682B817-DDF2-41F4-A285-7704DD16D459}" presName="horz1" presStyleCnt="0"/>
      <dgm:spPr/>
    </dgm:pt>
    <dgm:pt modelId="{90DBEEC1-ABC2-4C6D-AC6E-D4F435D838AA}" type="pres">
      <dgm:prSet presAssocID="{B682B817-DDF2-41F4-A285-7704DD16D459}" presName="tx1" presStyleLbl="revTx" presStyleIdx="2" presStyleCnt="3"/>
      <dgm:spPr/>
    </dgm:pt>
    <dgm:pt modelId="{E26D4BD7-BA04-4EEC-AE28-0D3EEBCD911C}" type="pres">
      <dgm:prSet presAssocID="{B682B817-DDF2-41F4-A285-7704DD16D459}" presName="vert1" presStyleCnt="0"/>
      <dgm:spPr/>
    </dgm:pt>
  </dgm:ptLst>
  <dgm:cxnLst>
    <dgm:cxn modelId="{CF12572B-464D-4101-A09A-4EFF582F4291}" srcId="{AF4C2ED7-296D-46F9-82CF-AFD9156AEAA3}" destId="{B682B817-DDF2-41F4-A285-7704DD16D459}" srcOrd="2" destOrd="0" parTransId="{C5B3E1F0-45E3-43B6-9E82-C0270AF5A1DB}" sibTransId="{50AE618E-AF76-4DB6-A5C3-AF8462091FBC}"/>
    <dgm:cxn modelId="{7E0A232C-AD9A-4961-AB60-5812534B930F}" type="presOf" srcId="{AF4C2ED7-296D-46F9-82CF-AFD9156AEAA3}" destId="{F64FE913-2EB5-4B64-A8E1-893F4A05295B}" srcOrd="0" destOrd="0" presId="urn:microsoft.com/office/officeart/2008/layout/LinedList"/>
    <dgm:cxn modelId="{88E1415E-7748-494E-B13F-942B93A584F9}" type="presOf" srcId="{7FB6D1C3-1A46-47E6-B06D-D22593EDF120}" destId="{ACD1A14D-59E0-4893-8091-F897E0388094}" srcOrd="0" destOrd="0" presId="urn:microsoft.com/office/officeart/2008/layout/LinedList"/>
    <dgm:cxn modelId="{62611283-BF75-4775-9EC1-03B83CEFE7F4}" type="presOf" srcId="{D648F227-4995-4F55-9D99-70C28D6A6A7E}" destId="{A5A4D704-5D50-4616-8A8D-3C154CC75B6A}" srcOrd="0" destOrd="0" presId="urn:microsoft.com/office/officeart/2008/layout/LinedList"/>
    <dgm:cxn modelId="{067A5B9F-B0E5-4DC0-9BFC-2E421246A523}" srcId="{AF4C2ED7-296D-46F9-82CF-AFD9156AEAA3}" destId="{7FB6D1C3-1A46-47E6-B06D-D22593EDF120}" srcOrd="1" destOrd="0" parTransId="{0EDD1F7C-441A-4544-B816-789263F5E047}" sibTransId="{AD96221E-7B97-423F-91AF-704B6177B9C7}"/>
    <dgm:cxn modelId="{F646D8B0-43A0-4889-B2FA-7DECD54E8720}" type="presOf" srcId="{B682B817-DDF2-41F4-A285-7704DD16D459}" destId="{90DBEEC1-ABC2-4C6D-AC6E-D4F435D838AA}" srcOrd="0" destOrd="0" presId="urn:microsoft.com/office/officeart/2008/layout/LinedList"/>
    <dgm:cxn modelId="{418191C3-3EF5-4B22-B24E-8768C4A24916}" srcId="{AF4C2ED7-296D-46F9-82CF-AFD9156AEAA3}" destId="{D648F227-4995-4F55-9D99-70C28D6A6A7E}" srcOrd="0" destOrd="0" parTransId="{F715BC8F-694E-408C-B02D-062F852E702B}" sibTransId="{8251919C-4A31-483E-857D-78DF1EFEBF10}"/>
    <dgm:cxn modelId="{9D5C0385-C1DA-4FA4-805F-FB45B9DD7E07}" type="presParOf" srcId="{F64FE913-2EB5-4B64-A8E1-893F4A05295B}" destId="{1F15A359-5F9B-468D-B7BD-E4657A6B2070}" srcOrd="0" destOrd="0" presId="urn:microsoft.com/office/officeart/2008/layout/LinedList"/>
    <dgm:cxn modelId="{3156C866-80BA-4101-851C-93D7C90C0100}" type="presParOf" srcId="{F64FE913-2EB5-4B64-A8E1-893F4A05295B}" destId="{66B79703-737A-4031-BC3C-54CC22316F51}" srcOrd="1" destOrd="0" presId="urn:microsoft.com/office/officeart/2008/layout/LinedList"/>
    <dgm:cxn modelId="{8687B5FE-C3F3-426E-AA93-6CE8D5BA23FB}" type="presParOf" srcId="{66B79703-737A-4031-BC3C-54CC22316F51}" destId="{A5A4D704-5D50-4616-8A8D-3C154CC75B6A}" srcOrd="0" destOrd="0" presId="urn:microsoft.com/office/officeart/2008/layout/LinedList"/>
    <dgm:cxn modelId="{C41DBFBA-0C64-41D3-B0B9-1C273F4AF452}" type="presParOf" srcId="{66B79703-737A-4031-BC3C-54CC22316F51}" destId="{E75915CC-8AC6-4789-A189-9D99F8B9ED86}" srcOrd="1" destOrd="0" presId="urn:microsoft.com/office/officeart/2008/layout/LinedList"/>
    <dgm:cxn modelId="{2172636F-F036-41D2-9A75-877BB4185973}" type="presParOf" srcId="{F64FE913-2EB5-4B64-A8E1-893F4A05295B}" destId="{D47D2841-358B-416F-8D30-7F871A1908F4}" srcOrd="2" destOrd="0" presId="urn:microsoft.com/office/officeart/2008/layout/LinedList"/>
    <dgm:cxn modelId="{6A2FC434-AB7D-4498-AC33-DA345E876391}" type="presParOf" srcId="{F64FE913-2EB5-4B64-A8E1-893F4A05295B}" destId="{A711F0AA-DB64-4DAE-9F48-CBA7B9C29517}" srcOrd="3" destOrd="0" presId="urn:microsoft.com/office/officeart/2008/layout/LinedList"/>
    <dgm:cxn modelId="{C7276DE4-641E-4C77-8242-ECF909BF2A5D}" type="presParOf" srcId="{A711F0AA-DB64-4DAE-9F48-CBA7B9C29517}" destId="{ACD1A14D-59E0-4893-8091-F897E0388094}" srcOrd="0" destOrd="0" presId="urn:microsoft.com/office/officeart/2008/layout/LinedList"/>
    <dgm:cxn modelId="{8E01D3B5-70A2-4C23-A275-1617B531415D}" type="presParOf" srcId="{A711F0AA-DB64-4DAE-9F48-CBA7B9C29517}" destId="{30077125-B18B-49F7-ACE9-B3BAAE84296A}" srcOrd="1" destOrd="0" presId="urn:microsoft.com/office/officeart/2008/layout/LinedList"/>
    <dgm:cxn modelId="{BCDF6202-559C-4CFD-89C0-149F8F610633}" type="presParOf" srcId="{F64FE913-2EB5-4B64-A8E1-893F4A05295B}" destId="{7C7176E4-6012-4826-958C-3B068DD4A764}" srcOrd="4" destOrd="0" presId="urn:microsoft.com/office/officeart/2008/layout/LinedList"/>
    <dgm:cxn modelId="{2BAE7808-9E43-4A14-B82D-0D7061E70139}" type="presParOf" srcId="{F64FE913-2EB5-4B64-A8E1-893F4A05295B}" destId="{4A9B6443-7BAA-45E9-BF20-C27DF557B2ED}" srcOrd="5" destOrd="0" presId="urn:microsoft.com/office/officeart/2008/layout/LinedList"/>
    <dgm:cxn modelId="{2142B5C4-BCA0-43F1-AFC3-6614E1450F4F}" type="presParOf" srcId="{4A9B6443-7BAA-45E9-BF20-C27DF557B2ED}" destId="{90DBEEC1-ABC2-4C6D-AC6E-D4F435D838AA}" srcOrd="0" destOrd="0" presId="urn:microsoft.com/office/officeart/2008/layout/LinedList"/>
    <dgm:cxn modelId="{39572CFD-3E79-43E2-B796-08021A72AEB0}" type="presParOf" srcId="{4A9B6443-7BAA-45E9-BF20-C27DF557B2ED}" destId="{E26D4BD7-BA04-4EEC-AE28-0D3EEBCD911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D28DA3-A8E2-4186-8240-469C48C62F8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9989BF7-B434-46D2-BCDF-40C147439810}">
      <dgm:prSet/>
      <dgm:spPr/>
      <dgm:t>
        <a:bodyPr/>
        <a:lstStyle/>
        <a:p>
          <a:r>
            <a:rPr lang="en-US" b="0" i="0"/>
            <a:t>Software development, including software testing, involves human beings. Therefore, human psychology has important effect on software testing.</a:t>
          </a:r>
          <a:endParaRPr lang="en-US"/>
        </a:p>
      </dgm:t>
    </dgm:pt>
    <dgm:pt modelId="{10F4B1FD-496D-4B40-8514-0C7F426370FF}" type="parTrans" cxnId="{0D1647BF-C902-49FF-B232-31A8F725FE0D}">
      <dgm:prSet/>
      <dgm:spPr/>
      <dgm:t>
        <a:bodyPr/>
        <a:lstStyle/>
        <a:p>
          <a:endParaRPr lang="en-US"/>
        </a:p>
      </dgm:t>
    </dgm:pt>
    <dgm:pt modelId="{24B70AD8-30B2-41F1-9249-7906AEDE5CEC}" type="sibTrans" cxnId="{0D1647BF-C902-49FF-B232-31A8F725FE0D}">
      <dgm:prSet/>
      <dgm:spPr/>
      <dgm:t>
        <a:bodyPr/>
        <a:lstStyle/>
        <a:p>
          <a:endParaRPr lang="en-US"/>
        </a:p>
      </dgm:t>
    </dgm:pt>
    <dgm:pt modelId="{994826CC-3A9D-4167-802B-E3C4E842EA19}">
      <dgm:prSet/>
      <dgm:spPr/>
      <dgm:t>
        <a:bodyPr/>
        <a:lstStyle/>
        <a:p>
          <a:r>
            <a:rPr lang="en-US"/>
            <a:t>In software testing, psychology plays an extremely important role. It is one of those factors that stay behind the scene  but has a great impact on the result.</a:t>
          </a:r>
        </a:p>
      </dgm:t>
    </dgm:pt>
    <dgm:pt modelId="{93796F41-BCDC-490E-9959-348763F4E847}" type="parTrans" cxnId="{8A47597C-ED7A-4579-B82E-B02D6CDB4E71}">
      <dgm:prSet/>
      <dgm:spPr/>
      <dgm:t>
        <a:bodyPr/>
        <a:lstStyle/>
        <a:p>
          <a:endParaRPr lang="en-US"/>
        </a:p>
      </dgm:t>
    </dgm:pt>
    <dgm:pt modelId="{D7048A0D-1CC8-439E-A80A-BE6F5E9D4A39}" type="sibTrans" cxnId="{8A47597C-ED7A-4579-B82E-B02D6CDB4E71}">
      <dgm:prSet/>
      <dgm:spPr/>
      <dgm:t>
        <a:bodyPr/>
        <a:lstStyle/>
        <a:p>
          <a:endParaRPr lang="en-US"/>
        </a:p>
      </dgm:t>
    </dgm:pt>
    <dgm:pt modelId="{678B1D01-CA59-4C95-AD02-2C431ACE01A4}">
      <dgm:prSet/>
      <dgm:spPr/>
      <dgm:t>
        <a:bodyPr/>
        <a:lstStyle/>
        <a:p>
          <a:r>
            <a:rPr lang="en-US" u="sng"/>
            <a:t>The three sections of the psychology of testing are:</a:t>
          </a:r>
          <a:endParaRPr lang="en-US"/>
        </a:p>
      </dgm:t>
    </dgm:pt>
    <dgm:pt modelId="{EABBBC92-DE64-435E-8D0A-48B7077E06BB}" type="parTrans" cxnId="{B7DFE715-11D3-49AA-BE9B-BBBF0577624B}">
      <dgm:prSet/>
      <dgm:spPr/>
      <dgm:t>
        <a:bodyPr/>
        <a:lstStyle/>
        <a:p>
          <a:endParaRPr lang="en-US"/>
        </a:p>
      </dgm:t>
    </dgm:pt>
    <dgm:pt modelId="{8D9D03F9-A5E2-4618-92D8-A1FFB9AEB210}" type="sibTrans" cxnId="{B7DFE715-11D3-49AA-BE9B-BBBF0577624B}">
      <dgm:prSet/>
      <dgm:spPr/>
      <dgm:t>
        <a:bodyPr/>
        <a:lstStyle/>
        <a:p>
          <a:endParaRPr lang="en-US"/>
        </a:p>
      </dgm:t>
    </dgm:pt>
    <dgm:pt modelId="{A106BAA8-60F0-450F-A83F-86141497E321}">
      <dgm:prSet/>
      <dgm:spPr/>
      <dgm:t>
        <a:bodyPr/>
        <a:lstStyle/>
        <a:p>
          <a:r>
            <a:rPr lang="en-US"/>
            <a:t>The mindset of Developers and Testers.</a:t>
          </a:r>
        </a:p>
      </dgm:t>
    </dgm:pt>
    <dgm:pt modelId="{63362CA3-551C-43E4-BB08-C10064D30E8D}" type="parTrans" cxnId="{95B6433F-7582-46AD-9FE2-F5B6945CCBDE}">
      <dgm:prSet/>
      <dgm:spPr/>
      <dgm:t>
        <a:bodyPr/>
        <a:lstStyle/>
        <a:p>
          <a:endParaRPr lang="en-US"/>
        </a:p>
      </dgm:t>
    </dgm:pt>
    <dgm:pt modelId="{C1ADD8E0-9932-404E-94A8-08019F99233B}" type="sibTrans" cxnId="{95B6433F-7582-46AD-9FE2-F5B6945CCBDE}">
      <dgm:prSet/>
      <dgm:spPr/>
      <dgm:t>
        <a:bodyPr/>
        <a:lstStyle/>
        <a:p>
          <a:endParaRPr lang="en-US"/>
        </a:p>
      </dgm:t>
    </dgm:pt>
    <dgm:pt modelId="{5DD3A88F-9BE5-47F3-9C35-444E365A6924}">
      <dgm:prSet/>
      <dgm:spPr/>
      <dgm:t>
        <a:bodyPr/>
        <a:lstStyle/>
        <a:p>
          <a:r>
            <a:rPr lang="en-US"/>
            <a:t>Communication in a Constructive Manner.</a:t>
          </a:r>
        </a:p>
      </dgm:t>
    </dgm:pt>
    <dgm:pt modelId="{4E71ECE8-E4BB-4951-9C55-2321F8627499}" type="parTrans" cxnId="{08CACB1A-0F46-4253-9955-2DAE8AD21FB1}">
      <dgm:prSet/>
      <dgm:spPr/>
      <dgm:t>
        <a:bodyPr/>
        <a:lstStyle/>
        <a:p>
          <a:endParaRPr lang="en-US"/>
        </a:p>
      </dgm:t>
    </dgm:pt>
    <dgm:pt modelId="{F6C5E755-6339-4C25-AB08-21D34E42369D}" type="sibTrans" cxnId="{08CACB1A-0F46-4253-9955-2DAE8AD21FB1}">
      <dgm:prSet/>
      <dgm:spPr/>
      <dgm:t>
        <a:bodyPr/>
        <a:lstStyle/>
        <a:p>
          <a:endParaRPr lang="en-US"/>
        </a:p>
      </dgm:t>
    </dgm:pt>
    <dgm:pt modelId="{674DBA44-BFD9-4808-8422-844DED131252}">
      <dgm:prSet/>
      <dgm:spPr/>
      <dgm:t>
        <a:bodyPr/>
        <a:lstStyle/>
        <a:p>
          <a:r>
            <a:rPr lang="en-US"/>
            <a:t>Test Independence</a:t>
          </a:r>
        </a:p>
      </dgm:t>
    </dgm:pt>
    <dgm:pt modelId="{4D8BB610-6250-488D-BF9E-44849DCD6E1A}" type="parTrans" cxnId="{AA52A074-903F-427B-9E1E-1568902921F3}">
      <dgm:prSet/>
      <dgm:spPr/>
      <dgm:t>
        <a:bodyPr/>
        <a:lstStyle/>
        <a:p>
          <a:endParaRPr lang="en-US"/>
        </a:p>
      </dgm:t>
    </dgm:pt>
    <dgm:pt modelId="{174A067D-D250-422F-97B6-9B1EA39CC208}" type="sibTrans" cxnId="{AA52A074-903F-427B-9E1E-1568902921F3}">
      <dgm:prSet/>
      <dgm:spPr/>
      <dgm:t>
        <a:bodyPr/>
        <a:lstStyle/>
        <a:p>
          <a:endParaRPr lang="en-US"/>
        </a:p>
      </dgm:t>
    </dgm:pt>
    <dgm:pt modelId="{30F0636A-568A-4409-B487-9D3A6C91A1B2}">
      <dgm:prSet/>
      <dgm:spPr/>
      <dgm:t>
        <a:bodyPr/>
        <a:lstStyle/>
        <a:p>
          <a:r>
            <a:rPr lang="en-IN"/>
            <a:t>EXAMPLE( YOU DEALING WITH LOT OF MANY PEOPLE SO YOU SHOULD BE A DECTATOR.)</a:t>
          </a:r>
          <a:endParaRPr lang="en-US"/>
        </a:p>
      </dgm:t>
    </dgm:pt>
    <dgm:pt modelId="{A9BF47C4-8A97-4AE6-A643-D43A8987C947}" type="parTrans" cxnId="{5BBDE4EE-0AAD-492F-8A53-D21CD414B655}">
      <dgm:prSet/>
      <dgm:spPr/>
      <dgm:t>
        <a:bodyPr/>
        <a:lstStyle/>
        <a:p>
          <a:endParaRPr lang="en-US"/>
        </a:p>
      </dgm:t>
    </dgm:pt>
    <dgm:pt modelId="{3A6E7DEA-DBAF-4EF6-A35E-187434926ED2}" type="sibTrans" cxnId="{5BBDE4EE-0AAD-492F-8A53-D21CD414B655}">
      <dgm:prSet/>
      <dgm:spPr/>
      <dgm:t>
        <a:bodyPr/>
        <a:lstStyle/>
        <a:p>
          <a:endParaRPr lang="en-US"/>
        </a:p>
      </dgm:t>
    </dgm:pt>
    <dgm:pt modelId="{59494C63-852A-43A5-8626-82E8A6ADFFFE}" type="pres">
      <dgm:prSet presAssocID="{D5D28DA3-A8E2-4186-8240-469C48C62F85}" presName="vert0" presStyleCnt="0">
        <dgm:presLayoutVars>
          <dgm:dir/>
          <dgm:animOne val="branch"/>
          <dgm:animLvl val="lvl"/>
        </dgm:presLayoutVars>
      </dgm:prSet>
      <dgm:spPr/>
    </dgm:pt>
    <dgm:pt modelId="{8D260031-2257-4130-B056-883E4AE33F1B}" type="pres">
      <dgm:prSet presAssocID="{09989BF7-B434-46D2-BCDF-40C147439810}" presName="thickLine" presStyleLbl="alignNode1" presStyleIdx="0" presStyleCnt="7"/>
      <dgm:spPr/>
    </dgm:pt>
    <dgm:pt modelId="{E1347F26-97AF-4912-BC3F-9B6E0B9CD131}" type="pres">
      <dgm:prSet presAssocID="{09989BF7-B434-46D2-BCDF-40C147439810}" presName="horz1" presStyleCnt="0"/>
      <dgm:spPr/>
    </dgm:pt>
    <dgm:pt modelId="{86F620AC-1604-48D3-9589-E6601EBF8271}" type="pres">
      <dgm:prSet presAssocID="{09989BF7-B434-46D2-BCDF-40C147439810}" presName="tx1" presStyleLbl="revTx" presStyleIdx="0" presStyleCnt="7"/>
      <dgm:spPr/>
    </dgm:pt>
    <dgm:pt modelId="{26511967-B664-4416-A3DA-6C0C113F9820}" type="pres">
      <dgm:prSet presAssocID="{09989BF7-B434-46D2-BCDF-40C147439810}" presName="vert1" presStyleCnt="0"/>
      <dgm:spPr/>
    </dgm:pt>
    <dgm:pt modelId="{71E6DCB1-F20F-487D-A3BD-FAE829063DFB}" type="pres">
      <dgm:prSet presAssocID="{994826CC-3A9D-4167-802B-E3C4E842EA19}" presName="thickLine" presStyleLbl="alignNode1" presStyleIdx="1" presStyleCnt="7"/>
      <dgm:spPr/>
    </dgm:pt>
    <dgm:pt modelId="{89AD5859-DC45-49C9-AE4D-7E8613027EDD}" type="pres">
      <dgm:prSet presAssocID="{994826CC-3A9D-4167-802B-E3C4E842EA19}" presName="horz1" presStyleCnt="0"/>
      <dgm:spPr/>
    </dgm:pt>
    <dgm:pt modelId="{484B2195-1CED-4735-8013-8C6E2E7AC526}" type="pres">
      <dgm:prSet presAssocID="{994826CC-3A9D-4167-802B-E3C4E842EA19}" presName="tx1" presStyleLbl="revTx" presStyleIdx="1" presStyleCnt="7"/>
      <dgm:spPr/>
    </dgm:pt>
    <dgm:pt modelId="{ADABD28B-4669-45D2-BAAB-05FE9ADD9A87}" type="pres">
      <dgm:prSet presAssocID="{994826CC-3A9D-4167-802B-E3C4E842EA19}" presName="vert1" presStyleCnt="0"/>
      <dgm:spPr/>
    </dgm:pt>
    <dgm:pt modelId="{FEEE518E-5441-43B2-8BF9-2505E2F1A4A0}" type="pres">
      <dgm:prSet presAssocID="{678B1D01-CA59-4C95-AD02-2C431ACE01A4}" presName="thickLine" presStyleLbl="alignNode1" presStyleIdx="2" presStyleCnt="7"/>
      <dgm:spPr/>
    </dgm:pt>
    <dgm:pt modelId="{31C3F3EA-E1C5-41B6-A592-BBBFF24669D9}" type="pres">
      <dgm:prSet presAssocID="{678B1D01-CA59-4C95-AD02-2C431ACE01A4}" presName="horz1" presStyleCnt="0"/>
      <dgm:spPr/>
    </dgm:pt>
    <dgm:pt modelId="{F2D8FAA7-261C-4230-80F1-A7D0EFDC9782}" type="pres">
      <dgm:prSet presAssocID="{678B1D01-CA59-4C95-AD02-2C431ACE01A4}" presName="tx1" presStyleLbl="revTx" presStyleIdx="2" presStyleCnt="7"/>
      <dgm:spPr/>
    </dgm:pt>
    <dgm:pt modelId="{1AED3CCC-0303-439D-A08B-FA99BCECF6A3}" type="pres">
      <dgm:prSet presAssocID="{678B1D01-CA59-4C95-AD02-2C431ACE01A4}" presName="vert1" presStyleCnt="0"/>
      <dgm:spPr/>
    </dgm:pt>
    <dgm:pt modelId="{BDE4D69A-448D-408A-AA75-B72AF89C069F}" type="pres">
      <dgm:prSet presAssocID="{A106BAA8-60F0-450F-A83F-86141497E321}" presName="thickLine" presStyleLbl="alignNode1" presStyleIdx="3" presStyleCnt="7"/>
      <dgm:spPr/>
    </dgm:pt>
    <dgm:pt modelId="{70B34AD9-5900-4F30-8B5E-A05D4798F3D4}" type="pres">
      <dgm:prSet presAssocID="{A106BAA8-60F0-450F-A83F-86141497E321}" presName="horz1" presStyleCnt="0"/>
      <dgm:spPr/>
    </dgm:pt>
    <dgm:pt modelId="{65C6F5C1-CFB0-49A4-8CD8-80AD3138765B}" type="pres">
      <dgm:prSet presAssocID="{A106BAA8-60F0-450F-A83F-86141497E321}" presName="tx1" presStyleLbl="revTx" presStyleIdx="3" presStyleCnt="7"/>
      <dgm:spPr/>
    </dgm:pt>
    <dgm:pt modelId="{222B8AF0-B6A7-4C83-BDEE-FA1CF9132FCE}" type="pres">
      <dgm:prSet presAssocID="{A106BAA8-60F0-450F-A83F-86141497E321}" presName="vert1" presStyleCnt="0"/>
      <dgm:spPr/>
    </dgm:pt>
    <dgm:pt modelId="{5CE8A349-20C2-4361-904F-7ABEBE90A075}" type="pres">
      <dgm:prSet presAssocID="{5DD3A88F-9BE5-47F3-9C35-444E365A6924}" presName="thickLine" presStyleLbl="alignNode1" presStyleIdx="4" presStyleCnt="7"/>
      <dgm:spPr/>
    </dgm:pt>
    <dgm:pt modelId="{32DFB0BF-9964-42FA-8435-5E253DC4CED3}" type="pres">
      <dgm:prSet presAssocID="{5DD3A88F-9BE5-47F3-9C35-444E365A6924}" presName="horz1" presStyleCnt="0"/>
      <dgm:spPr/>
    </dgm:pt>
    <dgm:pt modelId="{B4E5CBB9-B4B6-4126-B72B-61BF24EEC68B}" type="pres">
      <dgm:prSet presAssocID="{5DD3A88F-9BE5-47F3-9C35-444E365A6924}" presName="tx1" presStyleLbl="revTx" presStyleIdx="4" presStyleCnt="7"/>
      <dgm:spPr/>
    </dgm:pt>
    <dgm:pt modelId="{492C8580-4012-4285-AD70-7EF2A105C8B8}" type="pres">
      <dgm:prSet presAssocID="{5DD3A88F-9BE5-47F3-9C35-444E365A6924}" presName="vert1" presStyleCnt="0"/>
      <dgm:spPr/>
    </dgm:pt>
    <dgm:pt modelId="{7BA997EB-FDB2-44B2-9AEE-A7BFFC162EAD}" type="pres">
      <dgm:prSet presAssocID="{674DBA44-BFD9-4808-8422-844DED131252}" presName="thickLine" presStyleLbl="alignNode1" presStyleIdx="5" presStyleCnt="7"/>
      <dgm:spPr/>
    </dgm:pt>
    <dgm:pt modelId="{F5017E30-9232-4A4B-BDF3-C312575797C8}" type="pres">
      <dgm:prSet presAssocID="{674DBA44-BFD9-4808-8422-844DED131252}" presName="horz1" presStyleCnt="0"/>
      <dgm:spPr/>
    </dgm:pt>
    <dgm:pt modelId="{ED407195-BDEA-44DF-85EF-05B4CBC4EEAE}" type="pres">
      <dgm:prSet presAssocID="{674DBA44-BFD9-4808-8422-844DED131252}" presName="tx1" presStyleLbl="revTx" presStyleIdx="5" presStyleCnt="7"/>
      <dgm:spPr/>
    </dgm:pt>
    <dgm:pt modelId="{2ED7C094-6023-4343-A33C-4B3E71D1384B}" type="pres">
      <dgm:prSet presAssocID="{674DBA44-BFD9-4808-8422-844DED131252}" presName="vert1" presStyleCnt="0"/>
      <dgm:spPr/>
    </dgm:pt>
    <dgm:pt modelId="{4103D58B-1B25-4D66-904D-B3CC2F11E18F}" type="pres">
      <dgm:prSet presAssocID="{30F0636A-568A-4409-B487-9D3A6C91A1B2}" presName="thickLine" presStyleLbl="alignNode1" presStyleIdx="6" presStyleCnt="7"/>
      <dgm:spPr/>
    </dgm:pt>
    <dgm:pt modelId="{E57DA574-15A6-4F26-9403-43FAB3FA7834}" type="pres">
      <dgm:prSet presAssocID="{30F0636A-568A-4409-B487-9D3A6C91A1B2}" presName="horz1" presStyleCnt="0"/>
      <dgm:spPr/>
    </dgm:pt>
    <dgm:pt modelId="{AEDD90A7-DF67-46B0-9D87-E0B6E6969E34}" type="pres">
      <dgm:prSet presAssocID="{30F0636A-568A-4409-B487-9D3A6C91A1B2}" presName="tx1" presStyleLbl="revTx" presStyleIdx="6" presStyleCnt="7"/>
      <dgm:spPr/>
    </dgm:pt>
    <dgm:pt modelId="{A4FE2CC3-8EAD-4BE1-A367-7E4AC4B9880E}" type="pres">
      <dgm:prSet presAssocID="{30F0636A-568A-4409-B487-9D3A6C91A1B2}" presName="vert1" presStyleCnt="0"/>
      <dgm:spPr/>
    </dgm:pt>
  </dgm:ptLst>
  <dgm:cxnLst>
    <dgm:cxn modelId="{B7DFE715-11D3-49AA-BE9B-BBBF0577624B}" srcId="{D5D28DA3-A8E2-4186-8240-469C48C62F85}" destId="{678B1D01-CA59-4C95-AD02-2C431ACE01A4}" srcOrd="2" destOrd="0" parTransId="{EABBBC92-DE64-435E-8D0A-48B7077E06BB}" sibTransId="{8D9D03F9-A5E2-4618-92D8-A1FFB9AEB210}"/>
    <dgm:cxn modelId="{08CACB1A-0F46-4253-9955-2DAE8AD21FB1}" srcId="{D5D28DA3-A8E2-4186-8240-469C48C62F85}" destId="{5DD3A88F-9BE5-47F3-9C35-444E365A6924}" srcOrd="4" destOrd="0" parTransId="{4E71ECE8-E4BB-4951-9C55-2321F8627499}" sibTransId="{F6C5E755-6339-4C25-AB08-21D34E42369D}"/>
    <dgm:cxn modelId="{0F30F729-A2EF-459B-AA26-112BAAD23D42}" type="presOf" srcId="{30F0636A-568A-4409-B487-9D3A6C91A1B2}" destId="{AEDD90A7-DF67-46B0-9D87-E0B6E6969E34}" srcOrd="0" destOrd="0" presId="urn:microsoft.com/office/officeart/2008/layout/LinedList"/>
    <dgm:cxn modelId="{B5623835-A4AF-47B3-AD8A-32DD1462A01E}" type="presOf" srcId="{674DBA44-BFD9-4808-8422-844DED131252}" destId="{ED407195-BDEA-44DF-85EF-05B4CBC4EEAE}" srcOrd="0" destOrd="0" presId="urn:microsoft.com/office/officeart/2008/layout/LinedList"/>
    <dgm:cxn modelId="{95B6433F-7582-46AD-9FE2-F5B6945CCBDE}" srcId="{D5D28DA3-A8E2-4186-8240-469C48C62F85}" destId="{A106BAA8-60F0-450F-A83F-86141497E321}" srcOrd="3" destOrd="0" parTransId="{63362CA3-551C-43E4-BB08-C10064D30E8D}" sibTransId="{C1ADD8E0-9932-404E-94A8-08019F99233B}"/>
    <dgm:cxn modelId="{AA52A074-903F-427B-9E1E-1568902921F3}" srcId="{D5D28DA3-A8E2-4186-8240-469C48C62F85}" destId="{674DBA44-BFD9-4808-8422-844DED131252}" srcOrd="5" destOrd="0" parTransId="{4D8BB610-6250-488D-BF9E-44849DCD6E1A}" sibTransId="{174A067D-D250-422F-97B6-9B1EA39CC208}"/>
    <dgm:cxn modelId="{7A195457-2E85-4D2C-A568-5DBC855B8673}" type="presOf" srcId="{678B1D01-CA59-4C95-AD02-2C431ACE01A4}" destId="{F2D8FAA7-261C-4230-80F1-A7D0EFDC9782}" srcOrd="0" destOrd="0" presId="urn:microsoft.com/office/officeart/2008/layout/LinedList"/>
    <dgm:cxn modelId="{8A47597C-ED7A-4579-B82E-B02D6CDB4E71}" srcId="{D5D28DA3-A8E2-4186-8240-469C48C62F85}" destId="{994826CC-3A9D-4167-802B-E3C4E842EA19}" srcOrd="1" destOrd="0" parTransId="{93796F41-BCDC-490E-9959-348763F4E847}" sibTransId="{D7048A0D-1CC8-439E-A80A-BE6F5E9D4A39}"/>
    <dgm:cxn modelId="{26911384-771F-41CB-8D0F-1865B5791EDB}" type="presOf" srcId="{994826CC-3A9D-4167-802B-E3C4E842EA19}" destId="{484B2195-1CED-4735-8013-8C6E2E7AC526}" srcOrd="0" destOrd="0" presId="urn:microsoft.com/office/officeart/2008/layout/LinedList"/>
    <dgm:cxn modelId="{433E9191-2E02-4D0A-B2B6-533933BAC87B}" type="presOf" srcId="{D5D28DA3-A8E2-4186-8240-469C48C62F85}" destId="{59494C63-852A-43A5-8626-82E8A6ADFFFE}" srcOrd="0" destOrd="0" presId="urn:microsoft.com/office/officeart/2008/layout/LinedList"/>
    <dgm:cxn modelId="{F435709B-8A04-46E1-912F-DB22DFAB33E3}" type="presOf" srcId="{09989BF7-B434-46D2-BCDF-40C147439810}" destId="{86F620AC-1604-48D3-9589-E6601EBF8271}" srcOrd="0" destOrd="0" presId="urn:microsoft.com/office/officeart/2008/layout/LinedList"/>
    <dgm:cxn modelId="{A6A6D9B5-11D7-49E4-8E9E-055D1493D472}" type="presOf" srcId="{5DD3A88F-9BE5-47F3-9C35-444E365A6924}" destId="{B4E5CBB9-B4B6-4126-B72B-61BF24EEC68B}" srcOrd="0" destOrd="0" presId="urn:microsoft.com/office/officeart/2008/layout/LinedList"/>
    <dgm:cxn modelId="{0D1647BF-C902-49FF-B232-31A8F725FE0D}" srcId="{D5D28DA3-A8E2-4186-8240-469C48C62F85}" destId="{09989BF7-B434-46D2-BCDF-40C147439810}" srcOrd="0" destOrd="0" parTransId="{10F4B1FD-496D-4B40-8514-0C7F426370FF}" sibTransId="{24B70AD8-30B2-41F1-9249-7906AEDE5CEC}"/>
    <dgm:cxn modelId="{5BBDE4EE-0AAD-492F-8A53-D21CD414B655}" srcId="{D5D28DA3-A8E2-4186-8240-469C48C62F85}" destId="{30F0636A-568A-4409-B487-9D3A6C91A1B2}" srcOrd="6" destOrd="0" parTransId="{A9BF47C4-8A97-4AE6-A643-D43A8987C947}" sibTransId="{3A6E7DEA-DBAF-4EF6-A35E-187434926ED2}"/>
    <dgm:cxn modelId="{EDFE8CF4-50CF-4447-A11C-183D194C30C5}" type="presOf" srcId="{A106BAA8-60F0-450F-A83F-86141497E321}" destId="{65C6F5C1-CFB0-49A4-8CD8-80AD3138765B}" srcOrd="0" destOrd="0" presId="urn:microsoft.com/office/officeart/2008/layout/LinedList"/>
    <dgm:cxn modelId="{E936F462-FF4B-44CB-8B81-4580C8C0A1C3}" type="presParOf" srcId="{59494C63-852A-43A5-8626-82E8A6ADFFFE}" destId="{8D260031-2257-4130-B056-883E4AE33F1B}" srcOrd="0" destOrd="0" presId="urn:microsoft.com/office/officeart/2008/layout/LinedList"/>
    <dgm:cxn modelId="{F2F08C9B-A77E-4ED6-AD45-8A37BA9C2AC0}" type="presParOf" srcId="{59494C63-852A-43A5-8626-82E8A6ADFFFE}" destId="{E1347F26-97AF-4912-BC3F-9B6E0B9CD131}" srcOrd="1" destOrd="0" presId="urn:microsoft.com/office/officeart/2008/layout/LinedList"/>
    <dgm:cxn modelId="{4928EA85-D7A9-4055-8D2C-E62E693A638B}" type="presParOf" srcId="{E1347F26-97AF-4912-BC3F-9B6E0B9CD131}" destId="{86F620AC-1604-48D3-9589-E6601EBF8271}" srcOrd="0" destOrd="0" presId="urn:microsoft.com/office/officeart/2008/layout/LinedList"/>
    <dgm:cxn modelId="{D2A09DC0-E445-406A-ACD2-766859259B96}" type="presParOf" srcId="{E1347F26-97AF-4912-BC3F-9B6E0B9CD131}" destId="{26511967-B664-4416-A3DA-6C0C113F9820}" srcOrd="1" destOrd="0" presId="urn:microsoft.com/office/officeart/2008/layout/LinedList"/>
    <dgm:cxn modelId="{0AB263DC-A123-4CFA-A2C0-452645658B6C}" type="presParOf" srcId="{59494C63-852A-43A5-8626-82E8A6ADFFFE}" destId="{71E6DCB1-F20F-487D-A3BD-FAE829063DFB}" srcOrd="2" destOrd="0" presId="urn:microsoft.com/office/officeart/2008/layout/LinedList"/>
    <dgm:cxn modelId="{22382759-CF90-4360-8A01-5540DF777EC6}" type="presParOf" srcId="{59494C63-852A-43A5-8626-82E8A6ADFFFE}" destId="{89AD5859-DC45-49C9-AE4D-7E8613027EDD}" srcOrd="3" destOrd="0" presId="urn:microsoft.com/office/officeart/2008/layout/LinedList"/>
    <dgm:cxn modelId="{B117F745-F46F-43B4-9B92-E2B18DEF1878}" type="presParOf" srcId="{89AD5859-DC45-49C9-AE4D-7E8613027EDD}" destId="{484B2195-1CED-4735-8013-8C6E2E7AC526}" srcOrd="0" destOrd="0" presId="urn:microsoft.com/office/officeart/2008/layout/LinedList"/>
    <dgm:cxn modelId="{F80F67EF-F45E-40E0-8A48-013B927F1C6D}" type="presParOf" srcId="{89AD5859-DC45-49C9-AE4D-7E8613027EDD}" destId="{ADABD28B-4669-45D2-BAAB-05FE9ADD9A87}" srcOrd="1" destOrd="0" presId="urn:microsoft.com/office/officeart/2008/layout/LinedList"/>
    <dgm:cxn modelId="{D93485F0-6409-4D26-AC60-DA90FE7BDB36}" type="presParOf" srcId="{59494C63-852A-43A5-8626-82E8A6ADFFFE}" destId="{FEEE518E-5441-43B2-8BF9-2505E2F1A4A0}" srcOrd="4" destOrd="0" presId="urn:microsoft.com/office/officeart/2008/layout/LinedList"/>
    <dgm:cxn modelId="{CBC76FC7-115F-4778-9413-F2BE7B39CBE1}" type="presParOf" srcId="{59494C63-852A-43A5-8626-82E8A6ADFFFE}" destId="{31C3F3EA-E1C5-41B6-A592-BBBFF24669D9}" srcOrd="5" destOrd="0" presId="urn:microsoft.com/office/officeart/2008/layout/LinedList"/>
    <dgm:cxn modelId="{31AB081C-DC12-4BA4-83D1-5B6E6A5CF61F}" type="presParOf" srcId="{31C3F3EA-E1C5-41B6-A592-BBBFF24669D9}" destId="{F2D8FAA7-261C-4230-80F1-A7D0EFDC9782}" srcOrd="0" destOrd="0" presId="urn:microsoft.com/office/officeart/2008/layout/LinedList"/>
    <dgm:cxn modelId="{DF67461B-7905-4FE8-816F-DD7DDA04E937}" type="presParOf" srcId="{31C3F3EA-E1C5-41B6-A592-BBBFF24669D9}" destId="{1AED3CCC-0303-439D-A08B-FA99BCECF6A3}" srcOrd="1" destOrd="0" presId="urn:microsoft.com/office/officeart/2008/layout/LinedList"/>
    <dgm:cxn modelId="{7867A911-C020-4823-B386-5EE87AFAC44A}" type="presParOf" srcId="{59494C63-852A-43A5-8626-82E8A6ADFFFE}" destId="{BDE4D69A-448D-408A-AA75-B72AF89C069F}" srcOrd="6" destOrd="0" presId="urn:microsoft.com/office/officeart/2008/layout/LinedList"/>
    <dgm:cxn modelId="{34AD9C1E-6552-4013-8802-CCC3410FE3BC}" type="presParOf" srcId="{59494C63-852A-43A5-8626-82E8A6ADFFFE}" destId="{70B34AD9-5900-4F30-8B5E-A05D4798F3D4}" srcOrd="7" destOrd="0" presId="urn:microsoft.com/office/officeart/2008/layout/LinedList"/>
    <dgm:cxn modelId="{AF478B6B-B80F-4C81-B4E9-D15CE502E574}" type="presParOf" srcId="{70B34AD9-5900-4F30-8B5E-A05D4798F3D4}" destId="{65C6F5C1-CFB0-49A4-8CD8-80AD3138765B}" srcOrd="0" destOrd="0" presId="urn:microsoft.com/office/officeart/2008/layout/LinedList"/>
    <dgm:cxn modelId="{84B5E679-71BF-429E-AF1C-798A34EF85D6}" type="presParOf" srcId="{70B34AD9-5900-4F30-8B5E-A05D4798F3D4}" destId="{222B8AF0-B6A7-4C83-BDEE-FA1CF9132FCE}" srcOrd="1" destOrd="0" presId="urn:microsoft.com/office/officeart/2008/layout/LinedList"/>
    <dgm:cxn modelId="{0CFE202D-EEC3-468D-BB28-6151D6097AE4}" type="presParOf" srcId="{59494C63-852A-43A5-8626-82E8A6ADFFFE}" destId="{5CE8A349-20C2-4361-904F-7ABEBE90A075}" srcOrd="8" destOrd="0" presId="urn:microsoft.com/office/officeart/2008/layout/LinedList"/>
    <dgm:cxn modelId="{2F19854B-99A6-446E-856A-F19652CB3DEA}" type="presParOf" srcId="{59494C63-852A-43A5-8626-82E8A6ADFFFE}" destId="{32DFB0BF-9964-42FA-8435-5E253DC4CED3}" srcOrd="9" destOrd="0" presId="urn:microsoft.com/office/officeart/2008/layout/LinedList"/>
    <dgm:cxn modelId="{D3909AAE-B60D-4C0F-BB35-72577DCBF167}" type="presParOf" srcId="{32DFB0BF-9964-42FA-8435-5E253DC4CED3}" destId="{B4E5CBB9-B4B6-4126-B72B-61BF24EEC68B}" srcOrd="0" destOrd="0" presId="urn:microsoft.com/office/officeart/2008/layout/LinedList"/>
    <dgm:cxn modelId="{951D2916-D220-4570-BF6A-199E9784D58B}" type="presParOf" srcId="{32DFB0BF-9964-42FA-8435-5E253DC4CED3}" destId="{492C8580-4012-4285-AD70-7EF2A105C8B8}" srcOrd="1" destOrd="0" presId="urn:microsoft.com/office/officeart/2008/layout/LinedList"/>
    <dgm:cxn modelId="{5EA07B81-DD91-4425-9FEB-0D82FC9F0E01}" type="presParOf" srcId="{59494C63-852A-43A5-8626-82E8A6ADFFFE}" destId="{7BA997EB-FDB2-44B2-9AEE-A7BFFC162EAD}" srcOrd="10" destOrd="0" presId="urn:microsoft.com/office/officeart/2008/layout/LinedList"/>
    <dgm:cxn modelId="{1992C572-8D94-487C-B520-CF499AE1F085}" type="presParOf" srcId="{59494C63-852A-43A5-8626-82E8A6ADFFFE}" destId="{F5017E30-9232-4A4B-BDF3-C312575797C8}" srcOrd="11" destOrd="0" presId="urn:microsoft.com/office/officeart/2008/layout/LinedList"/>
    <dgm:cxn modelId="{E8053ADD-D9C5-4874-B146-312A30510D29}" type="presParOf" srcId="{F5017E30-9232-4A4B-BDF3-C312575797C8}" destId="{ED407195-BDEA-44DF-85EF-05B4CBC4EEAE}" srcOrd="0" destOrd="0" presId="urn:microsoft.com/office/officeart/2008/layout/LinedList"/>
    <dgm:cxn modelId="{40D3FF27-5D1E-4ED8-BCED-5AD7EB5F834F}" type="presParOf" srcId="{F5017E30-9232-4A4B-BDF3-C312575797C8}" destId="{2ED7C094-6023-4343-A33C-4B3E71D1384B}" srcOrd="1" destOrd="0" presId="urn:microsoft.com/office/officeart/2008/layout/LinedList"/>
    <dgm:cxn modelId="{5D741200-1DCC-4811-96C0-3AECC3EEFFEE}" type="presParOf" srcId="{59494C63-852A-43A5-8626-82E8A6ADFFFE}" destId="{4103D58B-1B25-4D66-904D-B3CC2F11E18F}" srcOrd="12" destOrd="0" presId="urn:microsoft.com/office/officeart/2008/layout/LinedList"/>
    <dgm:cxn modelId="{991DE23F-FB4F-4FB1-9EA1-D04200CA53F0}" type="presParOf" srcId="{59494C63-852A-43A5-8626-82E8A6ADFFFE}" destId="{E57DA574-15A6-4F26-9403-43FAB3FA7834}" srcOrd="13" destOrd="0" presId="urn:microsoft.com/office/officeart/2008/layout/LinedList"/>
    <dgm:cxn modelId="{FE02CA05-5B35-45AC-B851-F19914B7F0FC}" type="presParOf" srcId="{E57DA574-15A6-4F26-9403-43FAB3FA7834}" destId="{AEDD90A7-DF67-46B0-9D87-E0B6E6969E34}" srcOrd="0" destOrd="0" presId="urn:microsoft.com/office/officeart/2008/layout/LinedList"/>
    <dgm:cxn modelId="{96A21B06-4127-4B59-BC73-DCDE52B20669}" type="presParOf" srcId="{E57DA574-15A6-4F26-9403-43FAB3FA7834}" destId="{A4FE2CC3-8EAD-4BE1-A367-7E4AC4B9880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C2B4A-F233-4F24-9BB7-A8C8A2CD752B}">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A5D01-7780-4577-BADA-4E9E42B1B752}">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The challenge facing any software development manager is how to balance the natural tension that exists between time, cost and quality. On top of this, programs also have  to balance the three organizational elements of corporate strategy, delivery mechanisms for change and the business-as-usual environment. Quite a balancing act.</a:t>
          </a:r>
          <a:endParaRPr lang="en-US" sz="1800" kern="1200"/>
        </a:p>
      </dsp:txBody>
      <dsp:txXfrm>
        <a:off x="696297" y="538547"/>
        <a:ext cx="4171627" cy="2590157"/>
      </dsp:txXfrm>
    </dsp:sp>
    <dsp:sp modelId="{8072CCB3-73B8-412E-847D-5D275FCF00C3}">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777213-41BF-407B-8E66-0CCC9F6FC966}">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a:t>Example(Here we are careful while testing , careful with what we are choose tools ,  we are careful with defects</a:t>
          </a:r>
          <a:endParaRPr lang="en-US" sz="1800" kern="1200"/>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ED2D15-D5D1-4285-A039-B81D0736E8D9}">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236B5-B3B6-4350-8DB8-C2302310DF48}">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A72FA7-2953-4C27-B1DB-9056366D8C9D}">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en-US" sz="1800" b="0" i="0" kern="1200"/>
            <a:t>Technically, Software Testing is </a:t>
          </a:r>
          <a:r>
            <a:rPr lang="en-US" sz="1800" b="1" i="0" kern="1200"/>
            <a:t>an investigation conducted to provide stakeholders with information about the quality of a particular product or service under test</a:t>
          </a:r>
          <a:r>
            <a:rPr lang="en-US" sz="1800" b="0" i="0" kern="1200"/>
            <a:t>. In other words, software testing is a process of verification and validation.</a:t>
          </a:r>
          <a:endParaRPr lang="en-US" sz="1800" kern="1200"/>
        </a:p>
      </dsp:txBody>
      <dsp:txXfrm>
        <a:off x="1437631" y="531"/>
        <a:ext cx="9077968" cy="1244702"/>
      </dsp:txXfrm>
    </dsp:sp>
    <dsp:sp modelId="{2882B550-1A2C-44A7-80D9-2F74B332000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7F886E-A27C-477A-B822-03F80DEB5235}">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480EC8-BF79-4967-B069-139FD792D4E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en-US" sz="1800" kern="1200"/>
            <a:t>Until and Unless Developing of Software Testing will be on based</a:t>
          </a:r>
        </a:p>
      </dsp:txBody>
      <dsp:txXfrm>
        <a:off x="1437631" y="1556410"/>
        <a:ext cx="9077968" cy="1244702"/>
      </dsp:txXfrm>
    </dsp:sp>
    <dsp:sp modelId="{F1C0497C-ABCA-4937-95B5-B834109740C5}">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67335-41F2-4076-A839-9A2B85DB2445}">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3D4B5-A240-45A5-BAFA-803B4B8BCCA1}">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00100">
            <a:lnSpc>
              <a:spcPct val="90000"/>
            </a:lnSpc>
            <a:spcBef>
              <a:spcPct val="0"/>
            </a:spcBef>
            <a:spcAft>
              <a:spcPct val="35000"/>
            </a:spcAft>
            <a:buNone/>
          </a:pPr>
          <a:r>
            <a:rPr lang="en-US" sz="1800" kern="1200"/>
            <a:t>Demand is also a scope Demand means </a:t>
          </a:r>
          <a:r>
            <a:rPr lang="en-US" sz="1800" b="0" i="0" kern="1200"/>
            <a:t>Among different domains in IT world, testing field has never faced downside and </a:t>
          </a:r>
          <a:r>
            <a:rPr lang="en-US" sz="1800" b="1" i="0" kern="1200"/>
            <a:t>yes professional Software Testing is always in high demand</a:t>
          </a:r>
          <a:r>
            <a:rPr lang="en-US" sz="1800" b="0" i="0" kern="1200"/>
            <a:t>. Over the past one year the software tester profile has reached tremendous growth.</a:t>
          </a:r>
          <a:endParaRPr lang="en-US" sz="1800" kern="1200"/>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BE060-D5B9-4D06-AA9C-A63D4C25BEED}">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8FD787-2766-4389-85D2-61217FD9B204}">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You Could Have Planning (you need to plan quality assurance in software testing is essential, you have to plan exact things exact plan you need to give to them )</a:t>
          </a:r>
          <a:endParaRPr lang="en-US" sz="1100" kern="1200"/>
        </a:p>
      </dsp:txBody>
      <dsp:txXfrm>
        <a:off x="417971" y="2644140"/>
        <a:ext cx="2889450" cy="720000"/>
      </dsp:txXfrm>
    </dsp:sp>
    <dsp:sp modelId="{44BA897A-C8AA-45FC-A4EC-D908F12F1A4D}">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037703-7328-48D6-84C1-C0A138EC5B1F}">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Time(time is important for projects because client cant wait he want the product for his end date, at that moment at that time you make it up with quality with facing pressures)</a:t>
          </a:r>
          <a:endParaRPr lang="en-US" sz="1100" kern="1200"/>
        </a:p>
      </dsp:txBody>
      <dsp:txXfrm>
        <a:off x="3813075" y="2644140"/>
        <a:ext cx="2889450" cy="720000"/>
      </dsp:txXfrm>
    </dsp:sp>
    <dsp:sp modelId="{EE643EF6-DD80-45EB-85D1-2F9DAE75CAC5}">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C14D2-DB2B-44D9-A5D5-DA90172E3BBD}">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Size and Complexities ( when the project very smaller one it is easier but when it is huge on it is difficult )</a:t>
          </a:r>
          <a:endParaRPr lang="en-US" sz="1100" kern="1200"/>
        </a:p>
      </dsp:txBody>
      <dsp:txXfrm>
        <a:off x="7208178" y="2644140"/>
        <a:ext cx="28894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5A359-5F9B-468D-B7BD-E4657A6B2070}">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A4D704-5D50-4616-8A8D-3C154CC75B6A}">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Project risks are the risks that surround the project's capability to deliver its objectives; product risks are potential failure areas in the software or system</a:t>
          </a:r>
          <a:r>
            <a:rPr lang="en-US" sz="2100" b="0" i="0" kern="1200"/>
            <a:t>.</a:t>
          </a:r>
          <a:endParaRPr lang="en-US" sz="2100" kern="1200"/>
        </a:p>
      </dsp:txBody>
      <dsp:txXfrm>
        <a:off x="0" y="2492"/>
        <a:ext cx="6492875" cy="1700138"/>
      </dsp:txXfrm>
    </dsp:sp>
    <dsp:sp modelId="{D47D2841-358B-416F-8D30-7F871A1908F4}">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D1A14D-59E0-4893-8091-F897E0388094}">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Product risk is the possibility that the system or software might fail to satisfy or fulfill some reasonable expectation of the customer, user, or stakeholder. (Some authors also called the 'Product risks' as 'Quality risks' as they are risks to the quality of the product.</a:t>
          </a:r>
        </a:p>
      </dsp:txBody>
      <dsp:txXfrm>
        <a:off x="0" y="1702630"/>
        <a:ext cx="6492875" cy="1700138"/>
      </dsp:txXfrm>
    </dsp:sp>
    <dsp:sp modelId="{7C7176E4-6012-4826-958C-3B068DD4A764}">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DBEEC1-ABC2-4C6D-AC6E-D4F435D838AA}">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Testing is an activity like the rest of the project and thus it is subject to risks that cause danger to the project. The project risk that can endanger the project are Risk such as the late delivery of the test items to the test team or availability issues with the test environment.</a:t>
          </a:r>
        </a:p>
      </dsp:txBody>
      <dsp:txXfrm>
        <a:off x="0" y="3402769"/>
        <a:ext cx="6492875" cy="1700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60031-2257-4130-B056-883E4AE33F1B}">
      <dsp:nvSpPr>
        <dsp:cNvPr id="0" name=""/>
        <dsp:cNvSpPr/>
      </dsp:nvSpPr>
      <dsp:spPr>
        <a:xfrm>
          <a:off x="0" y="523"/>
          <a:ext cx="680375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F620AC-1604-48D3-9589-E6601EBF8271}">
      <dsp:nvSpPr>
        <dsp:cNvPr id="0" name=""/>
        <dsp:cNvSpPr/>
      </dsp:nvSpPr>
      <dsp:spPr>
        <a:xfrm>
          <a:off x="0" y="523"/>
          <a:ext cx="6803753" cy="61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0" i="0" kern="1200"/>
            <a:t>Software development, including software testing, involves human beings. Therefore, human psychology has important effect on software testing.</a:t>
          </a:r>
          <a:endParaRPr lang="en-US" sz="1600" kern="1200"/>
        </a:p>
      </dsp:txBody>
      <dsp:txXfrm>
        <a:off x="0" y="523"/>
        <a:ext cx="6803753" cy="612108"/>
      </dsp:txXfrm>
    </dsp:sp>
    <dsp:sp modelId="{71E6DCB1-F20F-487D-A3BD-FAE829063DFB}">
      <dsp:nvSpPr>
        <dsp:cNvPr id="0" name=""/>
        <dsp:cNvSpPr/>
      </dsp:nvSpPr>
      <dsp:spPr>
        <a:xfrm>
          <a:off x="0" y="612631"/>
          <a:ext cx="6803753" cy="0"/>
        </a:xfrm>
        <a:prstGeom prst="line">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4B2195-1CED-4735-8013-8C6E2E7AC526}">
      <dsp:nvSpPr>
        <dsp:cNvPr id="0" name=""/>
        <dsp:cNvSpPr/>
      </dsp:nvSpPr>
      <dsp:spPr>
        <a:xfrm>
          <a:off x="0" y="612631"/>
          <a:ext cx="6803753" cy="61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In software testing, psychology plays an extremely important role. It is one of those factors that stay behind the scene  but has a great impact on the result.</a:t>
          </a:r>
        </a:p>
      </dsp:txBody>
      <dsp:txXfrm>
        <a:off x="0" y="612631"/>
        <a:ext cx="6803753" cy="612108"/>
      </dsp:txXfrm>
    </dsp:sp>
    <dsp:sp modelId="{FEEE518E-5441-43B2-8BF9-2505E2F1A4A0}">
      <dsp:nvSpPr>
        <dsp:cNvPr id="0" name=""/>
        <dsp:cNvSpPr/>
      </dsp:nvSpPr>
      <dsp:spPr>
        <a:xfrm>
          <a:off x="0" y="1224740"/>
          <a:ext cx="6803753"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8FAA7-261C-4230-80F1-A7D0EFDC9782}">
      <dsp:nvSpPr>
        <dsp:cNvPr id="0" name=""/>
        <dsp:cNvSpPr/>
      </dsp:nvSpPr>
      <dsp:spPr>
        <a:xfrm>
          <a:off x="0" y="1224740"/>
          <a:ext cx="6803753" cy="61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u="sng" kern="1200"/>
            <a:t>The three sections of the psychology of testing are:</a:t>
          </a:r>
          <a:endParaRPr lang="en-US" sz="1600" kern="1200"/>
        </a:p>
      </dsp:txBody>
      <dsp:txXfrm>
        <a:off x="0" y="1224740"/>
        <a:ext cx="6803753" cy="612108"/>
      </dsp:txXfrm>
    </dsp:sp>
    <dsp:sp modelId="{BDE4D69A-448D-408A-AA75-B72AF89C069F}">
      <dsp:nvSpPr>
        <dsp:cNvPr id="0" name=""/>
        <dsp:cNvSpPr/>
      </dsp:nvSpPr>
      <dsp:spPr>
        <a:xfrm>
          <a:off x="0" y="1836849"/>
          <a:ext cx="6803753"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C6F5C1-CFB0-49A4-8CD8-80AD3138765B}">
      <dsp:nvSpPr>
        <dsp:cNvPr id="0" name=""/>
        <dsp:cNvSpPr/>
      </dsp:nvSpPr>
      <dsp:spPr>
        <a:xfrm>
          <a:off x="0" y="1836849"/>
          <a:ext cx="6803753" cy="61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The mindset of Developers and Testers.</a:t>
          </a:r>
        </a:p>
      </dsp:txBody>
      <dsp:txXfrm>
        <a:off x="0" y="1836849"/>
        <a:ext cx="6803753" cy="612108"/>
      </dsp:txXfrm>
    </dsp:sp>
    <dsp:sp modelId="{5CE8A349-20C2-4361-904F-7ABEBE90A075}">
      <dsp:nvSpPr>
        <dsp:cNvPr id="0" name=""/>
        <dsp:cNvSpPr/>
      </dsp:nvSpPr>
      <dsp:spPr>
        <a:xfrm>
          <a:off x="0" y="2448957"/>
          <a:ext cx="6803753"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E5CBB9-B4B6-4126-B72B-61BF24EEC68B}">
      <dsp:nvSpPr>
        <dsp:cNvPr id="0" name=""/>
        <dsp:cNvSpPr/>
      </dsp:nvSpPr>
      <dsp:spPr>
        <a:xfrm>
          <a:off x="0" y="2448957"/>
          <a:ext cx="6803753" cy="61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Communication in a Constructive Manner.</a:t>
          </a:r>
        </a:p>
      </dsp:txBody>
      <dsp:txXfrm>
        <a:off x="0" y="2448957"/>
        <a:ext cx="6803753" cy="612108"/>
      </dsp:txXfrm>
    </dsp:sp>
    <dsp:sp modelId="{7BA997EB-FDB2-44B2-9AEE-A7BFFC162EAD}">
      <dsp:nvSpPr>
        <dsp:cNvPr id="0" name=""/>
        <dsp:cNvSpPr/>
      </dsp:nvSpPr>
      <dsp:spPr>
        <a:xfrm>
          <a:off x="0" y="3061066"/>
          <a:ext cx="6803753" cy="0"/>
        </a:xfrm>
        <a:prstGeom prst="line">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407195-BDEA-44DF-85EF-05B4CBC4EEAE}">
      <dsp:nvSpPr>
        <dsp:cNvPr id="0" name=""/>
        <dsp:cNvSpPr/>
      </dsp:nvSpPr>
      <dsp:spPr>
        <a:xfrm>
          <a:off x="0" y="3061066"/>
          <a:ext cx="6803753" cy="61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Test Independence</a:t>
          </a:r>
        </a:p>
      </dsp:txBody>
      <dsp:txXfrm>
        <a:off x="0" y="3061066"/>
        <a:ext cx="6803753" cy="612108"/>
      </dsp:txXfrm>
    </dsp:sp>
    <dsp:sp modelId="{4103D58B-1B25-4D66-904D-B3CC2F11E18F}">
      <dsp:nvSpPr>
        <dsp:cNvPr id="0" name=""/>
        <dsp:cNvSpPr/>
      </dsp:nvSpPr>
      <dsp:spPr>
        <a:xfrm>
          <a:off x="0" y="3673175"/>
          <a:ext cx="6803753"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D90A7-DF67-46B0-9D87-E0B6E6969E34}">
      <dsp:nvSpPr>
        <dsp:cNvPr id="0" name=""/>
        <dsp:cNvSpPr/>
      </dsp:nvSpPr>
      <dsp:spPr>
        <a:xfrm>
          <a:off x="0" y="3673175"/>
          <a:ext cx="6803753" cy="612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kern="1200"/>
            <a:t>EXAMPLE( YOU DEALING WITH LOT OF MANY PEOPLE SO YOU SHOULD BE A DECTATOR.)</a:t>
          </a:r>
          <a:endParaRPr lang="en-US" sz="1600" kern="1200"/>
        </a:p>
      </dsp:txBody>
      <dsp:txXfrm>
        <a:off x="0" y="3673175"/>
        <a:ext cx="6803753" cy="6121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97CC-D29E-6650-262C-A3D0FF1E86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890000-F702-9459-1796-E88F04DCF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54C548-8614-E5E2-AAEE-76A0B557DF53}"/>
              </a:ext>
            </a:extLst>
          </p:cNvPr>
          <p:cNvSpPr>
            <a:spLocks noGrp="1"/>
          </p:cNvSpPr>
          <p:nvPr>
            <p:ph type="dt" sz="half" idx="10"/>
          </p:nvPr>
        </p:nvSpPr>
        <p:spPr/>
        <p:txBody>
          <a:bodyPr/>
          <a:lstStyle/>
          <a:p>
            <a:fld id="{856DC8AE-9BC2-45E4-88FE-5E174ED599FA}" type="datetimeFigureOut">
              <a:rPr lang="en-IN" smtClean="0"/>
              <a:t>29-06-2022</a:t>
            </a:fld>
            <a:endParaRPr lang="en-IN"/>
          </a:p>
        </p:txBody>
      </p:sp>
      <p:sp>
        <p:nvSpPr>
          <p:cNvPr id="5" name="Footer Placeholder 4">
            <a:extLst>
              <a:ext uri="{FF2B5EF4-FFF2-40B4-BE49-F238E27FC236}">
                <a16:creationId xmlns:a16="http://schemas.microsoft.com/office/drawing/2014/main" id="{ED97EA55-606F-F219-60F5-81F3EABDCD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AA749-4B0F-2E55-C238-321A695BC924}"/>
              </a:ext>
            </a:extLst>
          </p:cNvPr>
          <p:cNvSpPr>
            <a:spLocks noGrp="1"/>
          </p:cNvSpPr>
          <p:nvPr>
            <p:ph type="sldNum" sz="quarter" idx="12"/>
          </p:nvPr>
        </p:nvSpPr>
        <p:spPr/>
        <p:txBody>
          <a:bodyPr/>
          <a:lstStyle/>
          <a:p>
            <a:fld id="{545A25AF-412B-45BF-9024-935882445C02}" type="slidenum">
              <a:rPr lang="en-IN" smtClean="0"/>
              <a:t>‹#›</a:t>
            </a:fld>
            <a:endParaRPr lang="en-IN"/>
          </a:p>
        </p:txBody>
      </p:sp>
    </p:spTree>
    <p:extLst>
      <p:ext uri="{BB962C8B-B14F-4D97-AF65-F5344CB8AC3E}">
        <p14:creationId xmlns:p14="http://schemas.microsoft.com/office/powerpoint/2010/main" val="39835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E9DF-26A7-7A91-9792-59CC2D497C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FA9277-D8AA-C689-FCE7-1D0243264B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84881-7B10-9777-7436-494891467910}"/>
              </a:ext>
            </a:extLst>
          </p:cNvPr>
          <p:cNvSpPr>
            <a:spLocks noGrp="1"/>
          </p:cNvSpPr>
          <p:nvPr>
            <p:ph type="dt" sz="half" idx="10"/>
          </p:nvPr>
        </p:nvSpPr>
        <p:spPr/>
        <p:txBody>
          <a:bodyPr/>
          <a:lstStyle/>
          <a:p>
            <a:fld id="{856DC8AE-9BC2-45E4-88FE-5E174ED599FA}" type="datetimeFigureOut">
              <a:rPr lang="en-IN" smtClean="0"/>
              <a:t>29-06-2022</a:t>
            </a:fld>
            <a:endParaRPr lang="en-IN"/>
          </a:p>
        </p:txBody>
      </p:sp>
      <p:sp>
        <p:nvSpPr>
          <p:cNvPr id="5" name="Footer Placeholder 4">
            <a:extLst>
              <a:ext uri="{FF2B5EF4-FFF2-40B4-BE49-F238E27FC236}">
                <a16:creationId xmlns:a16="http://schemas.microsoft.com/office/drawing/2014/main" id="{8DB6C308-C025-BCE8-4633-55621267B7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CF98D-B246-630C-2950-DEB98E135F95}"/>
              </a:ext>
            </a:extLst>
          </p:cNvPr>
          <p:cNvSpPr>
            <a:spLocks noGrp="1"/>
          </p:cNvSpPr>
          <p:nvPr>
            <p:ph type="sldNum" sz="quarter" idx="12"/>
          </p:nvPr>
        </p:nvSpPr>
        <p:spPr/>
        <p:txBody>
          <a:bodyPr/>
          <a:lstStyle/>
          <a:p>
            <a:fld id="{545A25AF-412B-45BF-9024-935882445C02}" type="slidenum">
              <a:rPr lang="en-IN" smtClean="0"/>
              <a:t>‹#›</a:t>
            </a:fld>
            <a:endParaRPr lang="en-IN"/>
          </a:p>
        </p:txBody>
      </p:sp>
    </p:spTree>
    <p:extLst>
      <p:ext uri="{BB962C8B-B14F-4D97-AF65-F5344CB8AC3E}">
        <p14:creationId xmlns:p14="http://schemas.microsoft.com/office/powerpoint/2010/main" val="167612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FFDA6E-9140-BE04-E695-A8FAC2D953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0714C8-BCC2-55B1-1EF2-98DD5F7434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E2340D-F1EB-2AEF-1259-5E4DEF4B77F9}"/>
              </a:ext>
            </a:extLst>
          </p:cNvPr>
          <p:cNvSpPr>
            <a:spLocks noGrp="1"/>
          </p:cNvSpPr>
          <p:nvPr>
            <p:ph type="dt" sz="half" idx="10"/>
          </p:nvPr>
        </p:nvSpPr>
        <p:spPr/>
        <p:txBody>
          <a:bodyPr/>
          <a:lstStyle/>
          <a:p>
            <a:fld id="{856DC8AE-9BC2-45E4-88FE-5E174ED599FA}" type="datetimeFigureOut">
              <a:rPr lang="en-IN" smtClean="0"/>
              <a:t>29-06-2022</a:t>
            </a:fld>
            <a:endParaRPr lang="en-IN"/>
          </a:p>
        </p:txBody>
      </p:sp>
      <p:sp>
        <p:nvSpPr>
          <p:cNvPr id="5" name="Footer Placeholder 4">
            <a:extLst>
              <a:ext uri="{FF2B5EF4-FFF2-40B4-BE49-F238E27FC236}">
                <a16:creationId xmlns:a16="http://schemas.microsoft.com/office/drawing/2014/main" id="{969C801B-A07E-672E-4AFD-F07120189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0FF10-7A85-CB5E-8590-E475A1D7491E}"/>
              </a:ext>
            </a:extLst>
          </p:cNvPr>
          <p:cNvSpPr>
            <a:spLocks noGrp="1"/>
          </p:cNvSpPr>
          <p:nvPr>
            <p:ph type="sldNum" sz="quarter" idx="12"/>
          </p:nvPr>
        </p:nvSpPr>
        <p:spPr/>
        <p:txBody>
          <a:bodyPr/>
          <a:lstStyle/>
          <a:p>
            <a:fld id="{545A25AF-412B-45BF-9024-935882445C02}" type="slidenum">
              <a:rPr lang="en-IN" smtClean="0"/>
              <a:t>‹#›</a:t>
            </a:fld>
            <a:endParaRPr lang="en-IN"/>
          </a:p>
        </p:txBody>
      </p:sp>
    </p:spTree>
    <p:extLst>
      <p:ext uri="{BB962C8B-B14F-4D97-AF65-F5344CB8AC3E}">
        <p14:creationId xmlns:p14="http://schemas.microsoft.com/office/powerpoint/2010/main" val="78895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C7DE-A3F4-77D5-4B98-40298DE7A8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1E0C9E-9C35-07F9-CCF5-F5A4C5C189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F5B19-AC8D-1DD6-03EE-FAF4249FAA07}"/>
              </a:ext>
            </a:extLst>
          </p:cNvPr>
          <p:cNvSpPr>
            <a:spLocks noGrp="1"/>
          </p:cNvSpPr>
          <p:nvPr>
            <p:ph type="dt" sz="half" idx="10"/>
          </p:nvPr>
        </p:nvSpPr>
        <p:spPr/>
        <p:txBody>
          <a:bodyPr/>
          <a:lstStyle/>
          <a:p>
            <a:fld id="{856DC8AE-9BC2-45E4-88FE-5E174ED599FA}" type="datetimeFigureOut">
              <a:rPr lang="en-IN" smtClean="0"/>
              <a:t>29-06-2022</a:t>
            </a:fld>
            <a:endParaRPr lang="en-IN"/>
          </a:p>
        </p:txBody>
      </p:sp>
      <p:sp>
        <p:nvSpPr>
          <p:cNvPr id="5" name="Footer Placeholder 4">
            <a:extLst>
              <a:ext uri="{FF2B5EF4-FFF2-40B4-BE49-F238E27FC236}">
                <a16:creationId xmlns:a16="http://schemas.microsoft.com/office/drawing/2014/main" id="{86AD6010-014D-F64B-534E-8E7AE1500E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7864B5-7696-584C-BF49-DE17FA5321BF}"/>
              </a:ext>
            </a:extLst>
          </p:cNvPr>
          <p:cNvSpPr>
            <a:spLocks noGrp="1"/>
          </p:cNvSpPr>
          <p:nvPr>
            <p:ph type="sldNum" sz="quarter" idx="12"/>
          </p:nvPr>
        </p:nvSpPr>
        <p:spPr/>
        <p:txBody>
          <a:bodyPr/>
          <a:lstStyle/>
          <a:p>
            <a:fld id="{545A25AF-412B-45BF-9024-935882445C02}" type="slidenum">
              <a:rPr lang="en-IN" smtClean="0"/>
              <a:t>‹#›</a:t>
            </a:fld>
            <a:endParaRPr lang="en-IN"/>
          </a:p>
        </p:txBody>
      </p:sp>
    </p:spTree>
    <p:extLst>
      <p:ext uri="{BB962C8B-B14F-4D97-AF65-F5344CB8AC3E}">
        <p14:creationId xmlns:p14="http://schemas.microsoft.com/office/powerpoint/2010/main" val="175848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7625E-BCDE-9A62-3BF4-30FF81F7E0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C6EEBF-8C81-4014-0BB1-22E44AD55C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25804C-AA37-3542-FD28-BA899E627B00}"/>
              </a:ext>
            </a:extLst>
          </p:cNvPr>
          <p:cNvSpPr>
            <a:spLocks noGrp="1"/>
          </p:cNvSpPr>
          <p:nvPr>
            <p:ph type="dt" sz="half" idx="10"/>
          </p:nvPr>
        </p:nvSpPr>
        <p:spPr/>
        <p:txBody>
          <a:bodyPr/>
          <a:lstStyle/>
          <a:p>
            <a:fld id="{856DC8AE-9BC2-45E4-88FE-5E174ED599FA}" type="datetimeFigureOut">
              <a:rPr lang="en-IN" smtClean="0"/>
              <a:t>29-06-2022</a:t>
            </a:fld>
            <a:endParaRPr lang="en-IN"/>
          </a:p>
        </p:txBody>
      </p:sp>
      <p:sp>
        <p:nvSpPr>
          <p:cNvPr id="5" name="Footer Placeholder 4">
            <a:extLst>
              <a:ext uri="{FF2B5EF4-FFF2-40B4-BE49-F238E27FC236}">
                <a16:creationId xmlns:a16="http://schemas.microsoft.com/office/drawing/2014/main" id="{90861F75-3B65-DE32-6ABE-14BD1EC05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7234F-F008-243B-99EE-2C2E425833DA}"/>
              </a:ext>
            </a:extLst>
          </p:cNvPr>
          <p:cNvSpPr>
            <a:spLocks noGrp="1"/>
          </p:cNvSpPr>
          <p:nvPr>
            <p:ph type="sldNum" sz="quarter" idx="12"/>
          </p:nvPr>
        </p:nvSpPr>
        <p:spPr/>
        <p:txBody>
          <a:bodyPr/>
          <a:lstStyle/>
          <a:p>
            <a:fld id="{545A25AF-412B-45BF-9024-935882445C02}" type="slidenum">
              <a:rPr lang="en-IN" smtClean="0"/>
              <a:t>‹#›</a:t>
            </a:fld>
            <a:endParaRPr lang="en-IN"/>
          </a:p>
        </p:txBody>
      </p:sp>
    </p:spTree>
    <p:extLst>
      <p:ext uri="{BB962C8B-B14F-4D97-AF65-F5344CB8AC3E}">
        <p14:creationId xmlns:p14="http://schemas.microsoft.com/office/powerpoint/2010/main" val="42153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518D-FAE4-6483-27AE-E6C6D09767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1D2453-C6C6-47C8-565D-DFE4661FE4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313071-05A1-B360-9B38-297F096743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126CF3-8050-73CC-96D5-9C2D6E21D510}"/>
              </a:ext>
            </a:extLst>
          </p:cNvPr>
          <p:cNvSpPr>
            <a:spLocks noGrp="1"/>
          </p:cNvSpPr>
          <p:nvPr>
            <p:ph type="dt" sz="half" idx="10"/>
          </p:nvPr>
        </p:nvSpPr>
        <p:spPr/>
        <p:txBody>
          <a:bodyPr/>
          <a:lstStyle/>
          <a:p>
            <a:fld id="{856DC8AE-9BC2-45E4-88FE-5E174ED599FA}" type="datetimeFigureOut">
              <a:rPr lang="en-IN" smtClean="0"/>
              <a:t>29-06-2022</a:t>
            </a:fld>
            <a:endParaRPr lang="en-IN"/>
          </a:p>
        </p:txBody>
      </p:sp>
      <p:sp>
        <p:nvSpPr>
          <p:cNvPr id="6" name="Footer Placeholder 5">
            <a:extLst>
              <a:ext uri="{FF2B5EF4-FFF2-40B4-BE49-F238E27FC236}">
                <a16:creationId xmlns:a16="http://schemas.microsoft.com/office/drawing/2014/main" id="{8C8CC99B-84CD-D43A-88CC-AB6CFB1C8F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112C25-6D10-9FA0-0469-84023052FFE1}"/>
              </a:ext>
            </a:extLst>
          </p:cNvPr>
          <p:cNvSpPr>
            <a:spLocks noGrp="1"/>
          </p:cNvSpPr>
          <p:nvPr>
            <p:ph type="sldNum" sz="quarter" idx="12"/>
          </p:nvPr>
        </p:nvSpPr>
        <p:spPr/>
        <p:txBody>
          <a:bodyPr/>
          <a:lstStyle/>
          <a:p>
            <a:fld id="{545A25AF-412B-45BF-9024-935882445C02}" type="slidenum">
              <a:rPr lang="en-IN" smtClean="0"/>
              <a:t>‹#›</a:t>
            </a:fld>
            <a:endParaRPr lang="en-IN"/>
          </a:p>
        </p:txBody>
      </p:sp>
    </p:spTree>
    <p:extLst>
      <p:ext uri="{BB962C8B-B14F-4D97-AF65-F5344CB8AC3E}">
        <p14:creationId xmlns:p14="http://schemas.microsoft.com/office/powerpoint/2010/main" val="36448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DF35-7E3B-2910-ACD9-06A643E0C0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0C6429-617F-C8F2-E2F6-FF0AE64F99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92138-3738-2597-4DEE-2B5746EC90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5BE4C7-28B2-B492-07F9-25E7A0CC87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88E5B5-75F8-468A-AEEE-6FD25AF84B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E48A5C-7B3F-4C5A-0529-E06E79456DFC}"/>
              </a:ext>
            </a:extLst>
          </p:cNvPr>
          <p:cNvSpPr>
            <a:spLocks noGrp="1"/>
          </p:cNvSpPr>
          <p:nvPr>
            <p:ph type="dt" sz="half" idx="10"/>
          </p:nvPr>
        </p:nvSpPr>
        <p:spPr/>
        <p:txBody>
          <a:bodyPr/>
          <a:lstStyle/>
          <a:p>
            <a:fld id="{856DC8AE-9BC2-45E4-88FE-5E174ED599FA}" type="datetimeFigureOut">
              <a:rPr lang="en-IN" smtClean="0"/>
              <a:t>29-06-2022</a:t>
            </a:fld>
            <a:endParaRPr lang="en-IN"/>
          </a:p>
        </p:txBody>
      </p:sp>
      <p:sp>
        <p:nvSpPr>
          <p:cNvPr id="8" name="Footer Placeholder 7">
            <a:extLst>
              <a:ext uri="{FF2B5EF4-FFF2-40B4-BE49-F238E27FC236}">
                <a16:creationId xmlns:a16="http://schemas.microsoft.com/office/drawing/2014/main" id="{923B2C71-2D92-D62D-9C02-5171692C5F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DE9782-7D62-E54D-9874-0E884A6BB1D1}"/>
              </a:ext>
            </a:extLst>
          </p:cNvPr>
          <p:cNvSpPr>
            <a:spLocks noGrp="1"/>
          </p:cNvSpPr>
          <p:nvPr>
            <p:ph type="sldNum" sz="quarter" idx="12"/>
          </p:nvPr>
        </p:nvSpPr>
        <p:spPr/>
        <p:txBody>
          <a:bodyPr/>
          <a:lstStyle/>
          <a:p>
            <a:fld id="{545A25AF-412B-45BF-9024-935882445C02}" type="slidenum">
              <a:rPr lang="en-IN" smtClean="0"/>
              <a:t>‹#›</a:t>
            </a:fld>
            <a:endParaRPr lang="en-IN"/>
          </a:p>
        </p:txBody>
      </p:sp>
    </p:spTree>
    <p:extLst>
      <p:ext uri="{BB962C8B-B14F-4D97-AF65-F5344CB8AC3E}">
        <p14:creationId xmlns:p14="http://schemas.microsoft.com/office/powerpoint/2010/main" val="402886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FDEC-6557-2A4A-F0C8-7DD8CD31ED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3C3605-E7E3-6317-37C3-5686A0055B1E}"/>
              </a:ext>
            </a:extLst>
          </p:cNvPr>
          <p:cNvSpPr>
            <a:spLocks noGrp="1"/>
          </p:cNvSpPr>
          <p:nvPr>
            <p:ph type="dt" sz="half" idx="10"/>
          </p:nvPr>
        </p:nvSpPr>
        <p:spPr/>
        <p:txBody>
          <a:bodyPr/>
          <a:lstStyle/>
          <a:p>
            <a:fld id="{856DC8AE-9BC2-45E4-88FE-5E174ED599FA}" type="datetimeFigureOut">
              <a:rPr lang="en-IN" smtClean="0"/>
              <a:t>29-06-2022</a:t>
            </a:fld>
            <a:endParaRPr lang="en-IN"/>
          </a:p>
        </p:txBody>
      </p:sp>
      <p:sp>
        <p:nvSpPr>
          <p:cNvPr id="4" name="Footer Placeholder 3">
            <a:extLst>
              <a:ext uri="{FF2B5EF4-FFF2-40B4-BE49-F238E27FC236}">
                <a16:creationId xmlns:a16="http://schemas.microsoft.com/office/drawing/2014/main" id="{AE4D47BE-AE82-9AC3-19AE-A5617FC796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D5CF5E-8548-6062-DA01-80087F46D93D}"/>
              </a:ext>
            </a:extLst>
          </p:cNvPr>
          <p:cNvSpPr>
            <a:spLocks noGrp="1"/>
          </p:cNvSpPr>
          <p:nvPr>
            <p:ph type="sldNum" sz="quarter" idx="12"/>
          </p:nvPr>
        </p:nvSpPr>
        <p:spPr/>
        <p:txBody>
          <a:bodyPr/>
          <a:lstStyle/>
          <a:p>
            <a:fld id="{545A25AF-412B-45BF-9024-935882445C02}" type="slidenum">
              <a:rPr lang="en-IN" smtClean="0"/>
              <a:t>‹#›</a:t>
            </a:fld>
            <a:endParaRPr lang="en-IN"/>
          </a:p>
        </p:txBody>
      </p:sp>
    </p:spTree>
    <p:extLst>
      <p:ext uri="{BB962C8B-B14F-4D97-AF65-F5344CB8AC3E}">
        <p14:creationId xmlns:p14="http://schemas.microsoft.com/office/powerpoint/2010/main" val="57633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21AD82-DAC7-D07B-1C52-D4F5FA5421DB}"/>
              </a:ext>
            </a:extLst>
          </p:cNvPr>
          <p:cNvSpPr>
            <a:spLocks noGrp="1"/>
          </p:cNvSpPr>
          <p:nvPr>
            <p:ph type="dt" sz="half" idx="10"/>
          </p:nvPr>
        </p:nvSpPr>
        <p:spPr/>
        <p:txBody>
          <a:bodyPr/>
          <a:lstStyle/>
          <a:p>
            <a:fld id="{856DC8AE-9BC2-45E4-88FE-5E174ED599FA}" type="datetimeFigureOut">
              <a:rPr lang="en-IN" smtClean="0"/>
              <a:t>29-06-2022</a:t>
            </a:fld>
            <a:endParaRPr lang="en-IN"/>
          </a:p>
        </p:txBody>
      </p:sp>
      <p:sp>
        <p:nvSpPr>
          <p:cNvPr id="3" name="Footer Placeholder 2">
            <a:extLst>
              <a:ext uri="{FF2B5EF4-FFF2-40B4-BE49-F238E27FC236}">
                <a16:creationId xmlns:a16="http://schemas.microsoft.com/office/drawing/2014/main" id="{7FAF31C7-3A16-B28A-F756-0D23106D9C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234182-256A-07EE-13F8-9B5897ACCE7A}"/>
              </a:ext>
            </a:extLst>
          </p:cNvPr>
          <p:cNvSpPr>
            <a:spLocks noGrp="1"/>
          </p:cNvSpPr>
          <p:nvPr>
            <p:ph type="sldNum" sz="quarter" idx="12"/>
          </p:nvPr>
        </p:nvSpPr>
        <p:spPr/>
        <p:txBody>
          <a:bodyPr/>
          <a:lstStyle/>
          <a:p>
            <a:fld id="{545A25AF-412B-45BF-9024-935882445C02}" type="slidenum">
              <a:rPr lang="en-IN" smtClean="0"/>
              <a:t>‹#›</a:t>
            </a:fld>
            <a:endParaRPr lang="en-IN"/>
          </a:p>
        </p:txBody>
      </p:sp>
    </p:spTree>
    <p:extLst>
      <p:ext uri="{BB962C8B-B14F-4D97-AF65-F5344CB8AC3E}">
        <p14:creationId xmlns:p14="http://schemas.microsoft.com/office/powerpoint/2010/main" val="414378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B4AC-EFBA-3C5F-5A7F-95FF98B85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9FDFBE-0C72-8667-BA05-1D060FCF0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419563-7AC3-3DCA-758A-5E587C8F5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1E0DA-B461-760B-7B8D-910AD021B062}"/>
              </a:ext>
            </a:extLst>
          </p:cNvPr>
          <p:cNvSpPr>
            <a:spLocks noGrp="1"/>
          </p:cNvSpPr>
          <p:nvPr>
            <p:ph type="dt" sz="half" idx="10"/>
          </p:nvPr>
        </p:nvSpPr>
        <p:spPr/>
        <p:txBody>
          <a:bodyPr/>
          <a:lstStyle/>
          <a:p>
            <a:fld id="{856DC8AE-9BC2-45E4-88FE-5E174ED599FA}" type="datetimeFigureOut">
              <a:rPr lang="en-IN" smtClean="0"/>
              <a:t>29-06-2022</a:t>
            </a:fld>
            <a:endParaRPr lang="en-IN"/>
          </a:p>
        </p:txBody>
      </p:sp>
      <p:sp>
        <p:nvSpPr>
          <p:cNvPr id="6" name="Footer Placeholder 5">
            <a:extLst>
              <a:ext uri="{FF2B5EF4-FFF2-40B4-BE49-F238E27FC236}">
                <a16:creationId xmlns:a16="http://schemas.microsoft.com/office/drawing/2014/main" id="{D56B1C55-83FC-B457-A86B-C9FD7E5948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259DCA-22D6-A7A1-DB37-544D2C01488B}"/>
              </a:ext>
            </a:extLst>
          </p:cNvPr>
          <p:cNvSpPr>
            <a:spLocks noGrp="1"/>
          </p:cNvSpPr>
          <p:nvPr>
            <p:ph type="sldNum" sz="quarter" idx="12"/>
          </p:nvPr>
        </p:nvSpPr>
        <p:spPr/>
        <p:txBody>
          <a:bodyPr/>
          <a:lstStyle/>
          <a:p>
            <a:fld id="{545A25AF-412B-45BF-9024-935882445C02}" type="slidenum">
              <a:rPr lang="en-IN" smtClean="0"/>
              <a:t>‹#›</a:t>
            </a:fld>
            <a:endParaRPr lang="en-IN"/>
          </a:p>
        </p:txBody>
      </p:sp>
    </p:spTree>
    <p:extLst>
      <p:ext uri="{BB962C8B-B14F-4D97-AF65-F5344CB8AC3E}">
        <p14:creationId xmlns:p14="http://schemas.microsoft.com/office/powerpoint/2010/main" val="61667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4241-719C-5A63-E4C5-D4D1B88EF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D7913C-4BB1-A7B4-BD33-74C0F6F5F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1E5891-4134-9431-B5D7-BDBE75416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1ADB2-DE04-E3F5-2587-01B2979FF187}"/>
              </a:ext>
            </a:extLst>
          </p:cNvPr>
          <p:cNvSpPr>
            <a:spLocks noGrp="1"/>
          </p:cNvSpPr>
          <p:nvPr>
            <p:ph type="dt" sz="half" idx="10"/>
          </p:nvPr>
        </p:nvSpPr>
        <p:spPr/>
        <p:txBody>
          <a:bodyPr/>
          <a:lstStyle/>
          <a:p>
            <a:fld id="{856DC8AE-9BC2-45E4-88FE-5E174ED599FA}" type="datetimeFigureOut">
              <a:rPr lang="en-IN" smtClean="0"/>
              <a:t>29-06-2022</a:t>
            </a:fld>
            <a:endParaRPr lang="en-IN"/>
          </a:p>
        </p:txBody>
      </p:sp>
      <p:sp>
        <p:nvSpPr>
          <p:cNvPr id="6" name="Footer Placeholder 5">
            <a:extLst>
              <a:ext uri="{FF2B5EF4-FFF2-40B4-BE49-F238E27FC236}">
                <a16:creationId xmlns:a16="http://schemas.microsoft.com/office/drawing/2014/main" id="{3ECB2702-8D27-FB05-BCC6-67C1DCB65E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72A1F9-43EB-AE45-D3B9-1F9663CF0DD9}"/>
              </a:ext>
            </a:extLst>
          </p:cNvPr>
          <p:cNvSpPr>
            <a:spLocks noGrp="1"/>
          </p:cNvSpPr>
          <p:nvPr>
            <p:ph type="sldNum" sz="quarter" idx="12"/>
          </p:nvPr>
        </p:nvSpPr>
        <p:spPr/>
        <p:txBody>
          <a:bodyPr/>
          <a:lstStyle/>
          <a:p>
            <a:fld id="{545A25AF-412B-45BF-9024-935882445C02}" type="slidenum">
              <a:rPr lang="en-IN" smtClean="0"/>
              <a:t>‹#›</a:t>
            </a:fld>
            <a:endParaRPr lang="en-IN"/>
          </a:p>
        </p:txBody>
      </p:sp>
    </p:spTree>
    <p:extLst>
      <p:ext uri="{BB962C8B-B14F-4D97-AF65-F5344CB8AC3E}">
        <p14:creationId xmlns:p14="http://schemas.microsoft.com/office/powerpoint/2010/main" val="429354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F4B49-79B5-B606-481A-13D2DC65A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0E0F77-22DA-93B2-E29B-69ECF8520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8591B-9063-DDB1-9439-88E1D70F4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6DC8AE-9BC2-45E4-88FE-5E174ED599FA}" type="datetimeFigureOut">
              <a:rPr lang="en-IN" smtClean="0"/>
              <a:t>29-06-2022</a:t>
            </a:fld>
            <a:endParaRPr lang="en-IN"/>
          </a:p>
        </p:txBody>
      </p:sp>
      <p:sp>
        <p:nvSpPr>
          <p:cNvPr id="5" name="Footer Placeholder 4">
            <a:extLst>
              <a:ext uri="{FF2B5EF4-FFF2-40B4-BE49-F238E27FC236}">
                <a16:creationId xmlns:a16="http://schemas.microsoft.com/office/drawing/2014/main" id="{3425D01C-8073-F739-C49A-8F89AF45F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DA6460-F270-0ED5-C438-6B8EAB65B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5A25AF-412B-45BF-9024-935882445C02}" type="slidenum">
              <a:rPr lang="en-IN" smtClean="0"/>
              <a:t>‹#›</a:t>
            </a:fld>
            <a:endParaRPr lang="en-IN"/>
          </a:p>
        </p:txBody>
      </p:sp>
    </p:spTree>
    <p:extLst>
      <p:ext uri="{BB962C8B-B14F-4D97-AF65-F5344CB8AC3E}">
        <p14:creationId xmlns:p14="http://schemas.microsoft.com/office/powerpoint/2010/main" val="2594333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8EB1A5-8AA2-1D2D-ED1E-6C45B3C03862}"/>
              </a:ext>
            </a:extLst>
          </p:cNvPr>
          <p:cNvSpPr>
            <a:spLocks noGrp="1"/>
          </p:cNvSpPr>
          <p:nvPr>
            <p:ph type="title"/>
          </p:nvPr>
        </p:nvSpPr>
        <p:spPr>
          <a:xfrm>
            <a:off x="934872" y="982272"/>
            <a:ext cx="3388419" cy="4560970"/>
          </a:xfrm>
        </p:spPr>
        <p:txBody>
          <a:bodyPr>
            <a:normAutofit/>
          </a:bodyPr>
          <a:lstStyle/>
          <a:p>
            <a:r>
              <a:rPr lang="en-IN" sz="4000">
                <a:solidFill>
                  <a:srgbClr val="FFFFFF"/>
                </a:solidFill>
              </a:rPr>
              <a:t>SOFTWARE TESTING</a:t>
            </a:r>
          </a:p>
        </p:txBody>
      </p:sp>
      <p:sp>
        <p:nvSpPr>
          <p:cNvPr id="22"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97A023EB-029F-90F2-8268-59E4D6823F60}"/>
              </a:ext>
            </a:extLst>
          </p:cNvPr>
          <p:cNvSpPr>
            <a:spLocks noGrp="1"/>
          </p:cNvSpPr>
          <p:nvPr>
            <p:ph idx="1"/>
          </p:nvPr>
        </p:nvSpPr>
        <p:spPr>
          <a:xfrm>
            <a:off x="5221862" y="1719618"/>
            <a:ext cx="5948831" cy="4334629"/>
          </a:xfrm>
        </p:spPr>
        <p:txBody>
          <a:bodyPr anchor="ctr">
            <a:normAutofit/>
          </a:bodyPr>
          <a:lstStyle/>
          <a:p>
            <a:pPr marL="0" indent="0">
              <a:buNone/>
            </a:pPr>
            <a:r>
              <a:rPr lang="en-IN" sz="1100">
                <a:solidFill>
                  <a:srgbClr val="FEFFFF"/>
                </a:solidFill>
              </a:rPr>
              <a:t>TOPICS:</a:t>
            </a:r>
          </a:p>
          <a:p>
            <a:pPr marL="0" indent="0">
              <a:buNone/>
            </a:pPr>
            <a:r>
              <a:rPr lang="en-IN" sz="1100">
                <a:solidFill>
                  <a:srgbClr val="FEFFFF"/>
                </a:solidFill>
              </a:rPr>
              <a:t>1.Economics of Testing </a:t>
            </a:r>
          </a:p>
          <a:p>
            <a:pPr marL="0" indent="0">
              <a:buNone/>
            </a:pPr>
            <a:r>
              <a:rPr lang="en-IN" sz="1100">
                <a:solidFill>
                  <a:srgbClr val="FEFFFF"/>
                </a:solidFill>
              </a:rPr>
              <a:t>2.How Testing was Conducted</a:t>
            </a:r>
          </a:p>
          <a:p>
            <a:pPr marL="0" indent="0">
              <a:buNone/>
            </a:pPr>
            <a:r>
              <a:rPr lang="en-IN" sz="1100">
                <a:solidFill>
                  <a:srgbClr val="FEFFFF"/>
                </a:solidFill>
              </a:rPr>
              <a:t>3.Software Testing- (then)</a:t>
            </a:r>
          </a:p>
          <a:p>
            <a:pPr marL="0" indent="0">
              <a:buNone/>
            </a:pPr>
            <a:r>
              <a:rPr lang="en-IN" sz="1100">
                <a:solidFill>
                  <a:srgbClr val="FEFFFF"/>
                </a:solidFill>
              </a:rPr>
              <a:t>4.Software Testing-(Now)</a:t>
            </a:r>
          </a:p>
          <a:p>
            <a:pPr marL="0" indent="0">
              <a:buNone/>
            </a:pPr>
            <a:r>
              <a:rPr lang="en-IN" sz="1100">
                <a:solidFill>
                  <a:srgbClr val="FEFFFF"/>
                </a:solidFill>
              </a:rPr>
              <a:t>5.Scope of Software Testing</a:t>
            </a:r>
          </a:p>
          <a:p>
            <a:pPr marL="0" indent="0">
              <a:buNone/>
            </a:pPr>
            <a:r>
              <a:rPr lang="en-IN" sz="1100">
                <a:solidFill>
                  <a:srgbClr val="FEFFFF"/>
                </a:solidFill>
              </a:rPr>
              <a:t>6.Factors Influencing The Scope</a:t>
            </a:r>
          </a:p>
          <a:p>
            <a:pPr marL="0" indent="0">
              <a:buNone/>
            </a:pPr>
            <a:r>
              <a:rPr lang="en-IN" sz="1100">
                <a:solidFill>
                  <a:srgbClr val="FEFFFF"/>
                </a:solidFill>
              </a:rPr>
              <a:t>7.Risk Based Testing</a:t>
            </a:r>
          </a:p>
          <a:p>
            <a:pPr marL="0" indent="0">
              <a:buNone/>
            </a:pPr>
            <a:r>
              <a:rPr lang="en-IN" sz="1100">
                <a:solidFill>
                  <a:srgbClr val="FEFFFF"/>
                </a:solidFill>
              </a:rPr>
              <a:t>8.Difference B/W Project &amp; Product Risks</a:t>
            </a:r>
          </a:p>
          <a:p>
            <a:pPr marL="0" indent="0">
              <a:buNone/>
            </a:pPr>
            <a:r>
              <a:rPr lang="en-IN" sz="1100">
                <a:solidFill>
                  <a:srgbClr val="FEFFFF"/>
                </a:solidFill>
              </a:rPr>
              <a:t>9.Need OF Independent Testing</a:t>
            </a:r>
          </a:p>
          <a:p>
            <a:pPr marL="0" indent="0">
              <a:buNone/>
            </a:pPr>
            <a:r>
              <a:rPr lang="en-IN" sz="1100">
                <a:solidFill>
                  <a:srgbClr val="FEFFFF"/>
                </a:solidFill>
              </a:rPr>
              <a:t>10.Activites in Fundamental Test Process</a:t>
            </a:r>
          </a:p>
          <a:p>
            <a:pPr marL="0" indent="0">
              <a:buNone/>
            </a:pPr>
            <a:r>
              <a:rPr lang="en-IN" sz="1100">
                <a:solidFill>
                  <a:srgbClr val="FEFFFF"/>
                </a:solidFill>
              </a:rPr>
              <a:t>11.Attributes Of A Good Tester</a:t>
            </a:r>
          </a:p>
          <a:p>
            <a:pPr marL="0" indent="0">
              <a:buNone/>
            </a:pPr>
            <a:r>
              <a:rPr lang="en-IN" sz="1100">
                <a:solidFill>
                  <a:srgbClr val="FEFFFF"/>
                </a:solidFill>
              </a:rPr>
              <a:t>12.Psychology of Testing</a:t>
            </a:r>
          </a:p>
          <a:p>
            <a:pPr marL="0" indent="0">
              <a:buNone/>
            </a:pPr>
            <a:r>
              <a:rPr lang="en-IN" sz="1100">
                <a:solidFill>
                  <a:srgbClr val="FEFFFF"/>
                </a:solidFill>
              </a:rPr>
              <a:t>13.Code Of Ethics For Tester</a:t>
            </a:r>
          </a:p>
          <a:p>
            <a:pPr marL="0" indent="0">
              <a:buNone/>
            </a:pPr>
            <a:r>
              <a:rPr lang="en-IN" sz="1100">
                <a:solidFill>
                  <a:srgbClr val="FEFFFF"/>
                </a:solidFill>
              </a:rPr>
              <a:t>14.Limitations Of Software Testing</a:t>
            </a:r>
          </a:p>
          <a:p>
            <a:pPr marL="0" indent="0">
              <a:buNone/>
            </a:pPr>
            <a:endParaRPr lang="en-IN" sz="1100">
              <a:solidFill>
                <a:srgbClr val="FEFFFF"/>
              </a:solidFill>
            </a:endParaRPr>
          </a:p>
        </p:txBody>
      </p:sp>
    </p:spTree>
    <p:extLst>
      <p:ext uri="{BB962C8B-B14F-4D97-AF65-F5344CB8AC3E}">
        <p14:creationId xmlns:p14="http://schemas.microsoft.com/office/powerpoint/2010/main" val="2938035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People at the meeting desk">
            <a:extLst>
              <a:ext uri="{FF2B5EF4-FFF2-40B4-BE49-F238E27FC236}">
                <a16:creationId xmlns:a16="http://schemas.microsoft.com/office/drawing/2014/main" id="{D04BD718-9128-C12B-A93F-3328339EB057}"/>
              </a:ext>
            </a:extLst>
          </p:cNvPr>
          <p:cNvPicPr>
            <a:picLocks noChangeAspect="1"/>
          </p:cNvPicPr>
          <p:nvPr/>
        </p:nvPicPr>
        <p:blipFill rotWithShape="1">
          <a:blip r:embed="rId2"/>
          <a:srcRect l="5643" r="15046"/>
          <a:stretch/>
        </p:blipFill>
        <p:spPr>
          <a:xfrm>
            <a:off x="1" y="10"/>
            <a:ext cx="9669642" cy="6857990"/>
          </a:xfrm>
          <a:prstGeom prst="rect">
            <a:avLst/>
          </a:prstGeom>
        </p:spPr>
      </p:pic>
      <p:sp>
        <p:nvSpPr>
          <p:cNvPr id="15"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58142F-8749-382B-5A87-2CE71734A8EC}"/>
              </a:ext>
            </a:extLst>
          </p:cNvPr>
          <p:cNvSpPr>
            <a:spLocks noGrp="1"/>
          </p:cNvSpPr>
          <p:nvPr>
            <p:ph type="title"/>
          </p:nvPr>
        </p:nvSpPr>
        <p:spPr>
          <a:xfrm>
            <a:off x="7531610" y="365125"/>
            <a:ext cx="3822189" cy="1899912"/>
          </a:xfrm>
        </p:spPr>
        <p:txBody>
          <a:bodyPr>
            <a:normAutofit/>
          </a:bodyPr>
          <a:lstStyle/>
          <a:p>
            <a:r>
              <a:rPr lang="en-IN" sz="4000"/>
              <a:t>ACTIVITES IN FUNDEMENTAL TEST PROCESS</a:t>
            </a:r>
          </a:p>
        </p:txBody>
      </p:sp>
      <p:sp>
        <p:nvSpPr>
          <p:cNvPr id="16" name="Content Placeholder 2">
            <a:extLst>
              <a:ext uri="{FF2B5EF4-FFF2-40B4-BE49-F238E27FC236}">
                <a16:creationId xmlns:a16="http://schemas.microsoft.com/office/drawing/2014/main" id="{F3EF24AE-0AE3-9EB0-4486-E0D3A54E1475}"/>
              </a:ext>
            </a:extLst>
          </p:cNvPr>
          <p:cNvSpPr>
            <a:spLocks noGrp="1"/>
          </p:cNvSpPr>
          <p:nvPr>
            <p:ph idx="1"/>
          </p:nvPr>
        </p:nvSpPr>
        <p:spPr>
          <a:xfrm>
            <a:off x="7531610" y="2434201"/>
            <a:ext cx="3822189" cy="3742762"/>
          </a:xfrm>
        </p:spPr>
        <p:txBody>
          <a:bodyPr>
            <a:normAutofit/>
          </a:bodyPr>
          <a:lstStyle/>
          <a:p>
            <a:r>
              <a:rPr lang="en-IN" sz="1400" dirty="0"/>
              <a:t>Planning and Control: Making certain decisions what we are planning and what we are using</a:t>
            </a:r>
          </a:p>
          <a:p>
            <a:r>
              <a:rPr lang="en-IN" sz="1400" dirty="0"/>
              <a:t>Analysis and Design:</a:t>
            </a:r>
            <a:r>
              <a:rPr lang="en-US" sz="1400" dirty="0"/>
              <a:t>Test analysis and design is the activity during which general testing objectives are transformed into tangible test conditions and test cases.</a:t>
            </a:r>
          </a:p>
          <a:p>
            <a:r>
              <a:rPr lang="en-US" sz="1400" dirty="0"/>
              <a:t>Evaluating exit criteria and Reporting : Greetings right results you had than you exit and reporting (if test is done) you can report your out put in a formal way.</a:t>
            </a:r>
          </a:p>
          <a:p>
            <a:r>
              <a:rPr lang="en-US" sz="1400" dirty="0"/>
              <a:t>Test closure: Text closure means all documents are important every documents are important you bind every document</a:t>
            </a:r>
          </a:p>
          <a:p>
            <a:r>
              <a:rPr lang="en-US" sz="1400" dirty="0"/>
              <a:t>Test Implementation: Run certain skill try to produce result</a:t>
            </a:r>
            <a:endParaRPr lang="en-IN" sz="1400" dirty="0"/>
          </a:p>
        </p:txBody>
      </p:sp>
    </p:spTree>
    <p:extLst>
      <p:ext uri="{BB962C8B-B14F-4D97-AF65-F5344CB8AC3E}">
        <p14:creationId xmlns:p14="http://schemas.microsoft.com/office/powerpoint/2010/main" val="153402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Different coloured question marks">
            <a:extLst>
              <a:ext uri="{FF2B5EF4-FFF2-40B4-BE49-F238E27FC236}">
                <a16:creationId xmlns:a16="http://schemas.microsoft.com/office/drawing/2014/main" id="{8836FE5D-9B47-3DA8-844B-87DB4FEE4481}"/>
              </a:ext>
            </a:extLst>
          </p:cNvPr>
          <p:cNvPicPr>
            <a:picLocks noChangeAspect="1"/>
          </p:cNvPicPr>
          <p:nvPr/>
        </p:nvPicPr>
        <p:blipFill rotWithShape="1">
          <a:blip r:embed="rId2"/>
          <a:srcRect l="8651" r="12037"/>
          <a:stretch/>
        </p:blipFill>
        <p:spPr>
          <a:xfrm>
            <a:off x="1" y="10"/>
            <a:ext cx="9669642" cy="6857990"/>
          </a:xfrm>
          <a:prstGeom prst="rect">
            <a:avLst/>
          </a:prstGeom>
        </p:spPr>
      </p:pic>
      <p:sp>
        <p:nvSpPr>
          <p:cNvPr id="15"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31C964-7E62-A573-1E30-6B1E9C6FA0DE}"/>
              </a:ext>
            </a:extLst>
          </p:cNvPr>
          <p:cNvSpPr>
            <a:spLocks noGrp="1"/>
          </p:cNvSpPr>
          <p:nvPr>
            <p:ph type="title"/>
          </p:nvPr>
        </p:nvSpPr>
        <p:spPr>
          <a:xfrm>
            <a:off x="7531610" y="365125"/>
            <a:ext cx="3822189" cy="1899912"/>
          </a:xfrm>
        </p:spPr>
        <p:txBody>
          <a:bodyPr>
            <a:normAutofit/>
          </a:bodyPr>
          <a:lstStyle/>
          <a:p>
            <a:r>
              <a:rPr lang="en-IN" sz="4000"/>
              <a:t>ATTRIBUTES OF GOOD TESTER</a:t>
            </a:r>
          </a:p>
        </p:txBody>
      </p:sp>
      <p:sp>
        <p:nvSpPr>
          <p:cNvPr id="3" name="Content Placeholder 2">
            <a:extLst>
              <a:ext uri="{FF2B5EF4-FFF2-40B4-BE49-F238E27FC236}">
                <a16:creationId xmlns:a16="http://schemas.microsoft.com/office/drawing/2014/main" id="{771C33B1-273B-B264-F66D-3D25D3C8DAD7}"/>
              </a:ext>
            </a:extLst>
          </p:cNvPr>
          <p:cNvSpPr>
            <a:spLocks noGrp="1"/>
          </p:cNvSpPr>
          <p:nvPr>
            <p:ph idx="1"/>
          </p:nvPr>
        </p:nvSpPr>
        <p:spPr>
          <a:xfrm>
            <a:off x="7531610" y="2434201"/>
            <a:ext cx="4375910" cy="4058674"/>
          </a:xfrm>
        </p:spPr>
        <p:txBody>
          <a:bodyPr>
            <a:normAutofit/>
          </a:bodyPr>
          <a:lstStyle/>
          <a:p>
            <a:r>
              <a:rPr lang="en-IN" sz="1400" dirty="0"/>
              <a:t>YOU SHOULD BE ABLE TO ASK THE QUESTIONS </a:t>
            </a:r>
          </a:p>
          <a:p>
            <a:r>
              <a:rPr lang="en-IN" sz="1400" dirty="0"/>
              <a:t>YOU NEED TO ASK CHANGES FROM THE CLIENT</a:t>
            </a:r>
          </a:p>
          <a:p>
            <a:r>
              <a:rPr lang="en-IN" sz="1400" dirty="0"/>
              <a:t>YOU NEED TO ASK CLIENT ASCEPTS</a:t>
            </a:r>
          </a:p>
          <a:p>
            <a:pPr>
              <a:buFont typeface="Arial" panose="020B0604020202020204" pitchFamily="34" charset="0"/>
              <a:buChar char="•"/>
            </a:pPr>
            <a:r>
              <a:rPr lang="en-IN" sz="1400" b="0" i="0" dirty="0">
                <a:effectLst/>
                <a:latin typeface="arial" panose="020B0604020202020204" pitchFamily="34" charset="0"/>
              </a:rPr>
              <a:t>YOU HAVE STRONG  ANALYTICAL SKILLS</a:t>
            </a:r>
          </a:p>
          <a:p>
            <a:pPr>
              <a:buFont typeface="Arial" panose="020B0604020202020204" pitchFamily="34" charset="0"/>
              <a:buChar char="•"/>
            </a:pPr>
            <a:r>
              <a:rPr lang="en-IN" sz="1400" dirty="0">
                <a:latin typeface="arial" panose="020B0604020202020204" pitchFamily="34" charset="0"/>
              </a:rPr>
              <a:t>YOU HAVE </a:t>
            </a:r>
            <a:r>
              <a:rPr lang="en-IN" sz="1400" b="0" i="0" dirty="0">
                <a:effectLst/>
                <a:latin typeface="arial" panose="020B0604020202020204" pitchFamily="34" charset="0"/>
              </a:rPr>
              <a:t>CREATIVITY</a:t>
            </a:r>
          </a:p>
          <a:p>
            <a:pPr>
              <a:buFont typeface="Arial" panose="020B0604020202020204" pitchFamily="34" charset="0"/>
              <a:buChar char="•"/>
            </a:pPr>
            <a:r>
              <a:rPr lang="en-IN" sz="1400" b="0" i="0" dirty="0">
                <a:effectLst/>
                <a:latin typeface="arial" panose="020B0604020202020204" pitchFamily="34" charset="0"/>
              </a:rPr>
              <a:t>DEVOPS AWARNESS.</a:t>
            </a:r>
          </a:p>
          <a:p>
            <a:pPr marL="0" indent="0">
              <a:buNone/>
            </a:pPr>
            <a:endParaRPr lang="en-IN" sz="1400" b="0" i="0" dirty="0">
              <a:effectLst/>
              <a:latin typeface="arial" panose="020B0604020202020204" pitchFamily="34" charset="0"/>
            </a:endParaRPr>
          </a:p>
          <a:p>
            <a:r>
              <a:rPr lang="en-US" sz="1400" dirty="0"/>
              <a:t>Excellent Communication. Communication is a critical skill that everyone working in the IT field</a:t>
            </a:r>
            <a:endParaRPr lang="en-IN" sz="1400" dirty="0"/>
          </a:p>
          <a:p>
            <a:endParaRPr lang="en-IN" sz="1400" dirty="0"/>
          </a:p>
        </p:txBody>
      </p:sp>
    </p:spTree>
    <p:extLst>
      <p:ext uri="{BB962C8B-B14F-4D97-AF65-F5344CB8AC3E}">
        <p14:creationId xmlns:p14="http://schemas.microsoft.com/office/powerpoint/2010/main" val="2553667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ADB56C-BA56-4D1E-A42A-A07A47444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32EB3-A590-CF1E-76A9-787CCC14F4FC}"/>
              </a:ext>
            </a:extLst>
          </p:cNvPr>
          <p:cNvSpPr>
            <a:spLocks noGrp="1"/>
          </p:cNvSpPr>
          <p:nvPr>
            <p:ph type="title"/>
          </p:nvPr>
        </p:nvSpPr>
        <p:spPr>
          <a:xfrm>
            <a:off x="838200" y="329934"/>
            <a:ext cx="10515600" cy="1341634"/>
          </a:xfrm>
        </p:spPr>
        <p:txBody>
          <a:bodyPr>
            <a:normAutofit/>
          </a:bodyPr>
          <a:lstStyle/>
          <a:p>
            <a:r>
              <a:rPr lang="en-IN" sz="4000"/>
              <a:t>PYSCHOLOGY OF TESTING</a:t>
            </a:r>
          </a:p>
        </p:txBody>
      </p:sp>
      <p:pic>
        <p:nvPicPr>
          <p:cNvPr id="6" name="Picture 5">
            <a:extLst>
              <a:ext uri="{FF2B5EF4-FFF2-40B4-BE49-F238E27FC236}">
                <a16:creationId xmlns:a16="http://schemas.microsoft.com/office/drawing/2014/main" id="{C79E5BCF-2B39-D531-57D8-1492783E5B55}"/>
              </a:ext>
            </a:extLst>
          </p:cNvPr>
          <p:cNvPicPr>
            <a:picLocks noChangeAspect="1"/>
          </p:cNvPicPr>
          <p:nvPr/>
        </p:nvPicPr>
        <p:blipFill rotWithShape="1">
          <a:blip r:embed="rId2"/>
          <a:srcRect l="17529" r="29910" b="2"/>
          <a:stretch/>
        </p:blipFill>
        <p:spPr>
          <a:xfrm>
            <a:off x="7992976" y="1843283"/>
            <a:ext cx="3374810" cy="4285807"/>
          </a:xfrm>
          <a:prstGeom prst="rect">
            <a:avLst/>
          </a:prstGeom>
        </p:spPr>
      </p:pic>
      <p:graphicFrame>
        <p:nvGraphicFramePr>
          <p:cNvPr id="13" name="Content Placeholder 2">
            <a:extLst>
              <a:ext uri="{FF2B5EF4-FFF2-40B4-BE49-F238E27FC236}">
                <a16:creationId xmlns:a16="http://schemas.microsoft.com/office/drawing/2014/main" id="{1C6AC0D6-C9E4-AF4F-FACD-2AA4FAB032BB}"/>
              </a:ext>
            </a:extLst>
          </p:cNvPr>
          <p:cNvGraphicFramePr>
            <a:graphicFrameLocks noGrp="1"/>
          </p:cNvGraphicFramePr>
          <p:nvPr>
            <p:ph idx="1"/>
            <p:extLst>
              <p:ext uri="{D42A27DB-BD31-4B8C-83A1-F6EECF244321}">
                <p14:modId xmlns:p14="http://schemas.microsoft.com/office/powerpoint/2010/main" val="362222555"/>
              </p:ext>
            </p:extLst>
          </p:nvPr>
        </p:nvGraphicFramePr>
        <p:xfrm>
          <a:off x="831987" y="1843283"/>
          <a:ext cx="6803753" cy="42858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5346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884769FE-1656-422F-86E1-8C1B16C27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9">
            <a:extLst>
              <a:ext uri="{FF2B5EF4-FFF2-40B4-BE49-F238E27FC236}">
                <a16:creationId xmlns:a16="http://schemas.microsoft.com/office/drawing/2014/main" id="{CB249F6D-244F-494A-98B9-5CC7413C4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760" y="682754"/>
            <a:ext cx="5492493" cy="5492493"/>
          </a:xfrm>
          <a:custGeom>
            <a:avLst/>
            <a:gdLst>
              <a:gd name="connsiteX0" fmla="*/ 2746247 w 5492493"/>
              <a:gd name="connsiteY0" fmla="*/ 0 h 5492493"/>
              <a:gd name="connsiteX1" fmla="*/ 5492493 w 5492493"/>
              <a:gd name="connsiteY1" fmla="*/ 2746247 h 5492493"/>
              <a:gd name="connsiteX2" fmla="*/ 2746247 w 5492493"/>
              <a:gd name="connsiteY2" fmla="*/ 5492493 h 5492493"/>
              <a:gd name="connsiteX3" fmla="*/ 0 w 5492493"/>
              <a:gd name="connsiteY3" fmla="*/ 2746247 h 5492493"/>
              <a:gd name="connsiteX4" fmla="*/ 2746247 w 5492493"/>
              <a:gd name="connsiteY4" fmla="*/ 0 h 54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2493" h="5492493">
                <a:moveTo>
                  <a:pt x="2746247" y="0"/>
                </a:moveTo>
                <a:cubicBezTo>
                  <a:pt x="4262957" y="0"/>
                  <a:pt x="5492493" y="1229536"/>
                  <a:pt x="5492493" y="2746247"/>
                </a:cubicBezTo>
                <a:cubicBezTo>
                  <a:pt x="5492493" y="4262957"/>
                  <a:pt x="4262957" y="5492493"/>
                  <a:pt x="2746247" y="5492493"/>
                </a:cubicBezTo>
                <a:cubicBezTo>
                  <a:pt x="1229536" y="5492493"/>
                  <a:pt x="0" y="4262957"/>
                  <a:pt x="0" y="2746247"/>
                </a:cubicBezTo>
                <a:cubicBezTo>
                  <a:pt x="0" y="1229536"/>
                  <a:pt x="1229536" y="0"/>
                  <a:pt x="2746247" y="0"/>
                </a:cubicBez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1">
            <a:extLst>
              <a:ext uri="{FF2B5EF4-FFF2-40B4-BE49-F238E27FC236}">
                <a16:creationId xmlns:a16="http://schemas.microsoft.com/office/drawing/2014/main" id="{506C536E-6ECA-4211-AF8C-A2671C484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4260" y="5435945"/>
            <a:ext cx="435428" cy="435428"/>
          </a:xfrm>
          <a:prstGeom prst="ellipse">
            <a:avLst/>
          </a:prstGeom>
          <a:solidFill>
            <a:schemeClr val="tx1">
              <a:lumMod val="65000"/>
              <a:lumOff val="3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3">
            <a:extLst>
              <a:ext uri="{FF2B5EF4-FFF2-40B4-BE49-F238E27FC236}">
                <a16:creationId xmlns:a16="http://schemas.microsoft.com/office/drawing/2014/main" id="{AEAA70EA-2201-4F5D-AF08-58CFF851C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011593" y="3567390"/>
            <a:ext cx="2311806" cy="2303982"/>
          </a:xfrm>
          <a:custGeom>
            <a:avLst/>
            <a:gdLst>
              <a:gd name="connsiteX0" fmla="*/ 0 w 3108399"/>
              <a:gd name="connsiteY0" fmla="*/ 0 h 3097879"/>
              <a:gd name="connsiteX1" fmla="*/ 159985 w 3108399"/>
              <a:gd name="connsiteY1" fmla="*/ 4045 h 3097879"/>
              <a:gd name="connsiteX2" fmla="*/ 3092907 w 3108399"/>
              <a:gd name="connsiteY2" fmla="*/ 2791087 h 3097879"/>
              <a:gd name="connsiteX3" fmla="*/ 3108399 w 3108399"/>
              <a:gd name="connsiteY3" fmla="*/ 3097879 h 3097879"/>
              <a:gd name="connsiteX4" fmla="*/ 2470733 w 3108399"/>
              <a:gd name="connsiteY4" fmla="*/ 3097879 h 3097879"/>
              <a:gd name="connsiteX5" fmla="*/ 2458534 w 3108399"/>
              <a:gd name="connsiteY5" fmla="*/ 2856285 h 3097879"/>
              <a:gd name="connsiteX6" fmla="*/ 252674 w 3108399"/>
              <a:gd name="connsiteY6" fmla="*/ 650424 h 3097879"/>
              <a:gd name="connsiteX7" fmla="*/ 0 w 3108399"/>
              <a:gd name="connsiteY7" fmla="*/ 637665 h 309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8399" h="3097879">
                <a:moveTo>
                  <a:pt x="0" y="0"/>
                </a:moveTo>
                <a:lnTo>
                  <a:pt x="159985" y="4045"/>
                </a:lnTo>
                <a:cubicBezTo>
                  <a:pt x="1696687" y="81941"/>
                  <a:pt x="2939004" y="1275632"/>
                  <a:pt x="3092907" y="2791087"/>
                </a:cubicBezTo>
                <a:lnTo>
                  <a:pt x="3108399" y="3097879"/>
                </a:lnTo>
                <a:lnTo>
                  <a:pt x="2470733" y="3097879"/>
                </a:lnTo>
                <a:lnTo>
                  <a:pt x="2458534" y="2856285"/>
                </a:lnTo>
                <a:cubicBezTo>
                  <a:pt x="2340416" y="1693197"/>
                  <a:pt x="1415762" y="768542"/>
                  <a:pt x="252674" y="650424"/>
                </a:cubicBezTo>
                <a:lnTo>
                  <a:pt x="0" y="637665"/>
                </a:lnTo>
                <a:close/>
              </a:path>
            </a:pathLst>
          </a:cu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1C249F-F137-AA7E-8726-27C41274C2EB}"/>
              </a:ext>
            </a:extLst>
          </p:cNvPr>
          <p:cNvSpPr>
            <a:spLocks noGrp="1"/>
          </p:cNvSpPr>
          <p:nvPr>
            <p:ph type="title"/>
          </p:nvPr>
        </p:nvSpPr>
        <p:spPr>
          <a:xfrm>
            <a:off x="6978316" y="1431042"/>
            <a:ext cx="4055899" cy="3995916"/>
          </a:xfrm>
        </p:spPr>
        <p:txBody>
          <a:bodyPr anchor="ctr">
            <a:normAutofit/>
          </a:bodyPr>
          <a:lstStyle/>
          <a:p>
            <a:r>
              <a:rPr lang="en-IN">
                <a:solidFill>
                  <a:schemeClr val="tx1">
                    <a:lumMod val="95000"/>
                    <a:lumOff val="5000"/>
                  </a:schemeClr>
                </a:solidFill>
              </a:rPr>
              <a:t>CODE OF ETHICS TESTER</a:t>
            </a:r>
          </a:p>
        </p:txBody>
      </p:sp>
      <p:sp>
        <p:nvSpPr>
          <p:cNvPr id="3" name="Content Placeholder 2">
            <a:extLst>
              <a:ext uri="{FF2B5EF4-FFF2-40B4-BE49-F238E27FC236}">
                <a16:creationId xmlns:a16="http://schemas.microsoft.com/office/drawing/2014/main" id="{918C88A3-CC51-966E-D309-348C092DB30E}"/>
              </a:ext>
            </a:extLst>
          </p:cNvPr>
          <p:cNvSpPr>
            <a:spLocks noGrp="1"/>
          </p:cNvSpPr>
          <p:nvPr>
            <p:ph idx="1"/>
          </p:nvPr>
        </p:nvSpPr>
        <p:spPr>
          <a:xfrm>
            <a:off x="1463040" y="1431042"/>
            <a:ext cx="3927826" cy="3995916"/>
          </a:xfrm>
        </p:spPr>
        <p:txBody>
          <a:bodyPr anchor="ctr">
            <a:normAutofit/>
          </a:bodyPr>
          <a:lstStyle/>
          <a:p>
            <a:r>
              <a:rPr lang="en-US" sz="1800" b="0" i="0" dirty="0">
                <a:solidFill>
                  <a:schemeClr val="tx1">
                    <a:lumMod val="85000"/>
                    <a:lumOff val="15000"/>
                  </a:schemeClr>
                </a:solidFill>
                <a:effectLst/>
                <a:latin typeface="arial" panose="020B0604020202020204" pitchFamily="34" charset="0"/>
              </a:rPr>
              <a:t>While performing software testing, testers should commit themselves in </a:t>
            </a:r>
            <a:r>
              <a:rPr lang="en-US" sz="1800" b="1" i="0" dirty="0">
                <a:solidFill>
                  <a:schemeClr val="tx1">
                    <a:lumMod val="85000"/>
                    <a:lumOff val="15000"/>
                  </a:schemeClr>
                </a:solidFill>
                <a:effectLst/>
                <a:latin typeface="arial" panose="020B0604020202020204" pitchFamily="34" charset="0"/>
              </a:rPr>
              <a:t>making analysis, finding defects, monitoring the process of testing, reporting defects &amp; bugs, maintaining the software, among other things in a respected and beneficial manner</a:t>
            </a:r>
            <a:r>
              <a:rPr lang="en-US" sz="1800" b="0" i="0" dirty="0">
                <a:solidFill>
                  <a:schemeClr val="tx1">
                    <a:lumMod val="85000"/>
                    <a:lumOff val="15000"/>
                  </a:schemeClr>
                </a:solidFill>
                <a:effectLst/>
                <a:latin typeface="arial" panose="020B0604020202020204" pitchFamily="34" charset="0"/>
              </a:rPr>
              <a:t>.</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31493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58AC24-7A10-4F89-4D8F-785C0BA8D2B1}"/>
              </a:ext>
            </a:extLst>
          </p:cNvPr>
          <p:cNvSpPr>
            <a:spLocks noGrp="1"/>
          </p:cNvSpPr>
          <p:nvPr>
            <p:ph type="title"/>
          </p:nvPr>
        </p:nvSpPr>
        <p:spPr>
          <a:xfrm>
            <a:off x="6094105" y="802955"/>
            <a:ext cx="4977976" cy="1454051"/>
          </a:xfrm>
        </p:spPr>
        <p:txBody>
          <a:bodyPr>
            <a:normAutofit/>
          </a:bodyPr>
          <a:lstStyle/>
          <a:p>
            <a:r>
              <a:rPr lang="en-IN" sz="3600">
                <a:solidFill>
                  <a:schemeClr val="tx2"/>
                </a:solidFill>
              </a:rPr>
              <a:t>LIMITATIONS OF SOFTWARE TESTING</a:t>
            </a:r>
          </a:p>
        </p:txBody>
      </p:sp>
      <p:pic>
        <p:nvPicPr>
          <p:cNvPr id="7" name="Graphic 6" descr="Atom">
            <a:extLst>
              <a:ext uri="{FF2B5EF4-FFF2-40B4-BE49-F238E27FC236}">
                <a16:creationId xmlns:a16="http://schemas.microsoft.com/office/drawing/2014/main" id="{F6FF4728-CD43-2CD5-E505-6EE70F00C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4B03585-C11B-FCDF-CAE1-673000A676A7}"/>
              </a:ext>
            </a:extLst>
          </p:cNvPr>
          <p:cNvSpPr>
            <a:spLocks noGrp="1"/>
          </p:cNvSpPr>
          <p:nvPr>
            <p:ph idx="1"/>
          </p:nvPr>
        </p:nvSpPr>
        <p:spPr>
          <a:xfrm>
            <a:off x="6090574" y="2421682"/>
            <a:ext cx="4977578" cy="3639289"/>
          </a:xfrm>
        </p:spPr>
        <p:txBody>
          <a:bodyPr anchor="ctr">
            <a:normAutofit/>
          </a:bodyPr>
          <a:lstStyle/>
          <a:p>
            <a:r>
              <a:rPr lang="en-US" sz="1100" dirty="0">
                <a:solidFill>
                  <a:schemeClr val="tx2"/>
                </a:solidFill>
              </a:rPr>
              <a:t>Generally, test limitations are constraints that cause differences between the test environment and the expected operational environment</a:t>
            </a:r>
          </a:p>
          <a:p>
            <a:pPr fontAlgn="base">
              <a:buFont typeface="Arial" panose="020B0604020202020204" pitchFamily="34" charset="0"/>
              <a:buChar char="•"/>
            </a:pPr>
            <a:r>
              <a:rPr lang="en-US" sz="1100" b="0" i="0" dirty="0">
                <a:solidFill>
                  <a:schemeClr val="tx2"/>
                </a:solidFill>
                <a:effectLst/>
                <a:latin typeface="Open Sans" panose="020B0606030504020204" pitchFamily="34" charset="0"/>
              </a:rPr>
              <a:t>Exhaustive (total) testing is impossible in present scenario.</a:t>
            </a:r>
          </a:p>
          <a:p>
            <a:pPr fontAlgn="base">
              <a:buFont typeface="Arial" panose="020B0604020202020204" pitchFamily="34" charset="0"/>
              <a:buChar char="•"/>
            </a:pPr>
            <a:r>
              <a:rPr lang="en-US" sz="1100" b="0" i="0" dirty="0">
                <a:solidFill>
                  <a:schemeClr val="tx2"/>
                </a:solidFill>
                <a:effectLst/>
                <a:latin typeface="Open Sans" panose="020B0606030504020204" pitchFamily="34" charset="0"/>
              </a:rPr>
              <a:t>Time and budget constraints normally require very careful planning of the testing effort.</a:t>
            </a:r>
          </a:p>
          <a:p>
            <a:pPr fontAlgn="base">
              <a:buFont typeface="Arial" panose="020B0604020202020204" pitchFamily="34" charset="0"/>
              <a:buChar char="•"/>
            </a:pPr>
            <a:r>
              <a:rPr lang="en-US" sz="1100" b="0" i="0" dirty="0">
                <a:solidFill>
                  <a:schemeClr val="tx2"/>
                </a:solidFill>
                <a:effectLst/>
                <a:latin typeface="Open Sans" panose="020B0606030504020204" pitchFamily="34" charset="0"/>
              </a:rPr>
              <a:t>Compromise between thoroughness and budget.</a:t>
            </a:r>
          </a:p>
          <a:p>
            <a:pPr fontAlgn="base">
              <a:buFont typeface="Arial" panose="020B0604020202020204" pitchFamily="34" charset="0"/>
              <a:buChar char="•"/>
            </a:pPr>
            <a:r>
              <a:rPr lang="en-US" sz="1100" b="0" i="0" dirty="0">
                <a:solidFill>
                  <a:schemeClr val="tx2"/>
                </a:solidFill>
                <a:effectLst/>
                <a:latin typeface="Open Sans" panose="020B0606030504020204" pitchFamily="34" charset="0"/>
              </a:rPr>
              <a:t>Test results are used to make business decisions for release dates.</a:t>
            </a:r>
          </a:p>
          <a:p>
            <a:pPr fontAlgn="base">
              <a:buFont typeface="Arial" panose="020B0604020202020204" pitchFamily="34" charset="0"/>
              <a:buChar char="•"/>
            </a:pPr>
            <a:r>
              <a:rPr lang="en-US" sz="1100" b="0" i="0" dirty="0">
                <a:solidFill>
                  <a:schemeClr val="tx2"/>
                </a:solidFill>
                <a:effectLst/>
                <a:latin typeface="Open Sans" panose="020B0606030504020204" pitchFamily="34" charset="0"/>
              </a:rPr>
              <a:t>Even if you do find the last bug, you’ll never know it</a:t>
            </a:r>
          </a:p>
          <a:p>
            <a:pPr fontAlgn="base">
              <a:buFont typeface="Arial" panose="020B0604020202020204" pitchFamily="34" charset="0"/>
              <a:buChar char="•"/>
            </a:pPr>
            <a:r>
              <a:rPr lang="en-US" sz="1100" b="0" i="0" dirty="0">
                <a:solidFill>
                  <a:schemeClr val="tx2"/>
                </a:solidFill>
                <a:effectLst/>
                <a:latin typeface="Open Sans" panose="020B0606030504020204" pitchFamily="34" charset="0"/>
              </a:rPr>
              <a:t>You will run out of time before you run out of test cases</a:t>
            </a:r>
          </a:p>
          <a:p>
            <a:pPr fontAlgn="base">
              <a:buFont typeface="Arial" panose="020B0604020202020204" pitchFamily="34" charset="0"/>
              <a:buChar char="•"/>
            </a:pPr>
            <a:r>
              <a:rPr lang="en-US" sz="1100" b="0" i="0" dirty="0">
                <a:solidFill>
                  <a:schemeClr val="tx2"/>
                </a:solidFill>
                <a:effectLst/>
                <a:latin typeface="Open Sans" panose="020B0606030504020204" pitchFamily="34" charset="0"/>
              </a:rPr>
              <a:t>You cannot test every path</a:t>
            </a:r>
          </a:p>
          <a:p>
            <a:pPr fontAlgn="base">
              <a:buFont typeface="Arial" panose="020B0604020202020204" pitchFamily="34" charset="0"/>
              <a:buChar char="•"/>
            </a:pPr>
            <a:r>
              <a:rPr lang="en-US" sz="1100" b="0" i="0" dirty="0">
                <a:solidFill>
                  <a:schemeClr val="tx2"/>
                </a:solidFill>
                <a:effectLst/>
                <a:latin typeface="Open Sans" panose="020B0606030504020204" pitchFamily="34" charset="0"/>
              </a:rPr>
              <a:t>You cannot test every valid input</a:t>
            </a:r>
          </a:p>
          <a:p>
            <a:pPr fontAlgn="base">
              <a:buFont typeface="Arial" panose="020B0604020202020204" pitchFamily="34" charset="0"/>
              <a:buChar char="•"/>
            </a:pPr>
            <a:r>
              <a:rPr lang="en-US" sz="1100" b="0" i="0" dirty="0">
                <a:solidFill>
                  <a:schemeClr val="tx2"/>
                </a:solidFill>
                <a:effectLst/>
                <a:latin typeface="Open Sans" panose="020B0606030504020204" pitchFamily="34" charset="0"/>
              </a:rPr>
              <a:t>You cannot test every invalid input</a:t>
            </a:r>
          </a:p>
          <a:p>
            <a:endParaRPr lang="en-IN" sz="1100" dirty="0">
              <a:solidFill>
                <a:schemeClr val="tx2"/>
              </a:solidFill>
            </a:endParaRPr>
          </a:p>
        </p:txBody>
      </p:sp>
      <p:grpSp>
        <p:nvGrpSpPr>
          <p:cNvPr id="21"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2"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2317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458C1BCA-247F-4480-B78C-924FEBA5C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A5F48-8920-2B52-BFEC-7A0445192851}"/>
              </a:ext>
            </a:extLst>
          </p:cNvPr>
          <p:cNvSpPr>
            <a:spLocks noGrp="1"/>
          </p:cNvSpPr>
          <p:nvPr>
            <p:ph type="title"/>
          </p:nvPr>
        </p:nvSpPr>
        <p:spPr>
          <a:xfrm>
            <a:off x="7534655" y="993913"/>
            <a:ext cx="4013877" cy="4021637"/>
          </a:xfrm>
        </p:spPr>
        <p:txBody>
          <a:bodyPr vert="horz" lIns="91440" tIns="45720" rIns="91440" bIns="45720" rtlCol="0" anchor="b">
            <a:normAutofit/>
          </a:bodyPr>
          <a:lstStyle/>
          <a:p>
            <a:r>
              <a:rPr lang="en-US" sz="8000" kern="1200">
                <a:solidFill>
                  <a:schemeClr val="tx1"/>
                </a:solidFill>
                <a:latin typeface="+mj-lt"/>
                <a:ea typeface="+mj-ea"/>
                <a:cs typeface="+mj-cs"/>
              </a:rPr>
              <a:t>THANK U</a:t>
            </a:r>
          </a:p>
        </p:txBody>
      </p:sp>
      <p:sp>
        <p:nvSpPr>
          <p:cNvPr id="3" name="Content Placeholder 2">
            <a:extLst>
              <a:ext uri="{FF2B5EF4-FFF2-40B4-BE49-F238E27FC236}">
                <a16:creationId xmlns:a16="http://schemas.microsoft.com/office/drawing/2014/main" id="{8834A304-115B-7C1A-8CD5-0ED6BFB536E9}"/>
              </a:ext>
            </a:extLst>
          </p:cNvPr>
          <p:cNvSpPr>
            <a:spLocks noGrp="1"/>
          </p:cNvSpPr>
          <p:nvPr>
            <p:ph idx="1"/>
          </p:nvPr>
        </p:nvSpPr>
        <p:spPr>
          <a:xfrm>
            <a:off x="7534654" y="5015551"/>
            <a:ext cx="4013872" cy="1069441"/>
          </a:xfrm>
        </p:spPr>
        <p:txBody>
          <a:bodyPr vert="horz" lIns="91440" tIns="45720" rIns="91440" bIns="45720" rtlCol="0" anchor="t">
            <a:normAutofit/>
          </a:bodyPr>
          <a:lstStyle/>
          <a:p>
            <a:pPr marL="0" indent="0">
              <a:buNone/>
            </a:pPr>
            <a:r>
              <a:rPr lang="en-US" sz="2400" kern="1200" dirty="0">
                <a:solidFill>
                  <a:schemeClr val="tx1"/>
                </a:solidFill>
                <a:latin typeface="+mn-lt"/>
                <a:ea typeface="+mn-ea"/>
                <a:cs typeface="+mn-cs"/>
              </a:rPr>
              <a:t>FOR YOU ALL!!!!!!!</a:t>
            </a:r>
          </a:p>
        </p:txBody>
      </p:sp>
      <p:sp>
        <p:nvSpPr>
          <p:cNvPr id="17" name="Freeform: Shape 9">
            <a:extLst>
              <a:ext uri="{FF2B5EF4-FFF2-40B4-BE49-F238E27FC236}">
                <a16:creationId xmlns:a16="http://schemas.microsoft.com/office/drawing/2014/main" id="{B8E37057-BDB6-4452-836A-27973D54F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71106" cy="4631426"/>
          </a:xfrm>
          <a:custGeom>
            <a:avLst/>
            <a:gdLst>
              <a:gd name="connsiteX0" fmla="*/ 0 w 5471106"/>
              <a:gd name="connsiteY0" fmla="*/ 3301451 h 4631426"/>
              <a:gd name="connsiteX1" fmla="*/ 125703 w 5471106"/>
              <a:gd name="connsiteY1" fmla="*/ 3469551 h 4631426"/>
              <a:gd name="connsiteX2" fmla="*/ 584138 w 5471106"/>
              <a:gd name="connsiteY2" fmla="*/ 3917166 h 4631426"/>
              <a:gd name="connsiteX3" fmla="*/ 716463 w 5471106"/>
              <a:gd name="connsiteY3" fmla="*/ 4010064 h 4631426"/>
              <a:gd name="connsiteX4" fmla="*/ 705202 w 5471106"/>
              <a:gd name="connsiteY4" fmla="*/ 4016176 h 4631426"/>
              <a:gd name="connsiteX5" fmla="*/ 671370 w 5471106"/>
              <a:gd name="connsiteY5" fmla="*/ 4044091 h 4631426"/>
              <a:gd name="connsiteX6" fmla="*/ 656526 w 5471106"/>
              <a:gd name="connsiteY6" fmla="*/ 4066106 h 4631426"/>
              <a:gd name="connsiteX7" fmla="*/ 534490 w 5471106"/>
              <a:gd name="connsiteY7" fmla="*/ 3980431 h 4631426"/>
              <a:gd name="connsiteX8" fmla="*/ 63650 w 5471106"/>
              <a:gd name="connsiteY8" fmla="*/ 3520703 h 4631426"/>
              <a:gd name="connsiteX9" fmla="*/ 0 w 5471106"/>
              <a:gd name="connsiteY9" fmla="*/ 3435586 h 4631426"/>
              <a:gd name="connsiteX10" fmla="*/ 4933182 w 5471106"/>
              <a:gd name="connsiteY10" fmla="*/ 0 h 4631426"/>
              <a:gd name="connsiteX11" fmla="*/ 5027180 w 5471106"/>
              <a:gd name="connsiteY11" fmla="*/ 0 h 4631426"/>
              <a:gd name="connsiteX12" fmla="*/ 5102720 w 5471106"/>
              <a:gd name="connsiteY12" fmla="*/ 124342 h 4631426"/>
              <a:gd name="connsiteX13" fmla="*/ 5471106 w 5471106"/>
              <a:gd name="connsiteY13" fmla="*/ 1579210 h 4631426"/>
              <a:gd name="connsiteX14" fmla="*/ 2418889 w 5471106"/>
              <a:gd name="connsiteY14" fmla="*/ 4631426 h 4631426"/>
              <a:gd name="connsiteX15" fmla="*/ 1095627 w 5471106"/>
              <a:gd name="connsiteY15" fmla="*/ 4330445 h 4631426"/>
              <a:gd name="connsiteX16" fmla="*/ 1039194 w 5471106"/>
              <a:gd name="connsiteY16" fmla="*/ 4301325 h 4631426"/>
              <a:gd name="connsiteX17" fmla="*/ 1043650 w 5471106"/>
              <a:gd name="connsiteY17" fmla="*/ 4294717 h 4631426"/>
              <a:gd name="connsiteX18" fmla="*/ 1056970 w 5471106"/>
              <a:gd name="connsiteY18" fmla="*/ 4251806 h 4631426"/>
              <a:gd name="connsiteX19" fmla="*/ 1060016 w 5471106"/>
              <a:gd name="connsiteY19" fmla="*/ 4221593 h 4631426"/>
              <a:gd name="connsiteX20" fmla="*/ 1130491 w 5471106"/>
              <a:gd name="connsiteY20" fmla="*/ 4257958 h 4631426"/>
              <a:gd name="connsiteX21" fmla="*/ 2418889 w 5471106"/>
              <a:gd name="connsiteY21" fmla="*/ 4551009 h 4631426"/>
              <a:gd name="connsiteX22" fmla="*/ 5390689 w 5471106"/>
              <a:gd name="connsiteY22" fmla="*/ 1579210 h 4631426"/>
              <a:gd name="connsiteX23" fmla="*/ 5032009 w 5471106"/>
              <a:gd name="connsiteY23" fmla="*/ 162673 h 4631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471106" h="4631426">
                <a:moveTo>
                  <a:pt x="0" y="3301451"/>
                </a:moveTo>
                <a:lnTo>
                  <a:pt x="125703" y="3469551"/>
                </a:lnTo>
                <a:cubicBezTo>
                  <a:pt x="261971" y="3634670"/>
                  <a:pt x="415728" y="3784820"/>
                  <a:pt x="584138" y="3917166"/>
                </a:cubicBezTo>
                <a:lnTo>
                  <a:pt x="716463" y="4010064"/>
                </a:lnTo>
                <a:lnTo>
                  <a:pt x="705202" y="4016176"/>
                </a:lnTo>
                <a:cubicBezTo>
                  <a:pt x="693040" y="4024393"/>
                  <a:pt x="681712" y="4033748"/>
                  <a:pt x="671370" y="4044091"/>
                </a:cubicBezTo>
                <a:lnTo>
                  <a:pt x="656526" y="4066106"/>
                </a:lnTo>
                <a:lnTo>
                  <a:pt x="534490" y="3980431"/>
                </a:lnTo>
                <a:cubicBezTo>
                  <a:pt x="361523" y="3844503"/>
                  <a:pt x="203605" y="3690290"/>
                  <a:pt x="63650" y="3520703"/>
                </a:cubicBezTo>
                <a:lnTo>
                  <a:pt x="0" y="3435586"/>
                </a:lnTo>
                <a:close/>
                <a:moveTo>
                  <a:pt x="4933182" y="0"/>
                </a:moveTo>
                <a:lnTo>
                  <a:pt x="5027180" y="0"/>
                </a:lnTo>
                <a:lnTo>
                  <a:pt x="5102720" y="124342"/>
                </a:lnTo>
                <a:cubicBezTo>
                  <a:pt x="5337656" y="556821"/>
                  <a:pt x="5471106" y="1052431"/>
                  <a:pt x="5471106" y="1579210"/>
                </a:cubicBezTo>
                <a:cubicBezTo>
                  <a:pt x="5471106" y="3264903"/>
                  <a:pt x="4104582" y="4631426"/>
                  <a:pt x="2418889" y="4631426"/>
                </a:cubicBezTo>
                <a:cubicBezTo>
                  <a:pt x="1944788" y="4631426"/>
                  <a:pt x="1495934" y="4523332"/>
                  <a:pt x="1095627" y="4330445"/>
                </a:cubicBezTo>
                <a:lnTo>
                  <a:pt x="1039194" y="4301325"/>
                </a:lnTo>
                <a:lnTo>
                  <a:pt x="1043650" y="4294717"/>
                </a:lnTo>
                <a:cubicBezTo>
                  <a:pt x="1049433" y="4281042"/>
                  <a:pt x="1053925" y="4266687"/>
                  <a:pt x="1056970" y="4251806"/>
                </a:cubicBezTo>
                <a:lnTo>
                  <a:pt x="1060016" y="4221593"/>
                </a:lnTo>
                <a:lnTo>
                  <a:pt x="1130491" y="4257958"/>
                </a:lnTo>
                <a:cubicBezTo>
                  <a:pt x="1520251" y="4445763"/>
                  <a:pt x="1957279" y="4551009"/>
                  <a:pt x="2418889" y="4551009"/>
                </a:cubicBezTo>
                <a:cubicBezTo>
                  <a:pt x="4060169" y="4551009"/>
                  <a:pt x="5390689" y="3220490"/>
                  <a:pt x="5390689" y="1579210"/>
                </a:cubicBezTo>
                <a:cubicBezTo>
                  <a:pt x="5390689" y="1066310"/>
                  <a:pt x="5260755" y="583758"/>
                  <a:pt x="5032009" y="162673"/>
                </a:cubicBezTo>
                <a:close/>
              </a:path>
            </a:pathLst>
          </a:cu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1">
            <a:extLst>
              <a:ext uri="{FF2B5EF4-FFF2-40B4-BE49-F238E27FC236}">
                <a16:creationId xmlns:a16="http://schemas.microsoft.com/office/drawing/2014/main" id="{11A3A707-72D6-4BAB-8187-F8204F4ED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88530" y="1774620"/>
            <a:ext cx="3780042" cy="3780042"/>
          </a:xfrm>
          <a:custGeom>
            <a:avLst/>
            <a:gdLst>
              <a:gd name="connsiteX0" fmla="*/ 2054781 w 4109561"/>
              <a:gd name="connsiteY0" fmla="*/ 0 h 4109561"/>
              <a:gd name="connsiteX1" fmla="*/ 4109561 w 4109561"/>
              <a:gd name="connsiteY1" fmla="*/ 2054781 h 4109561"/>
              <a:gd name="connsiteX2" fmla="*/ 2054781 w 4109561"/>
              <a:gd name="connsiteY2" fmla="*/ 4109561 h 4109561"/>
              <a:gd name="connsiteX3" fmla="*/ 0 w 4109561"/>
              <a:gd name="connsiteY3" fmla="*/ 2054781 h 4109561"/>
              <a:gd name="connsiteX4" fmla="*/ 2054781 w 4109561"/>
              <a:gd name="connsiteY4" fmla="*/ 0 h 41095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9561" h="4109561">
                <a:moveTo>
                  <a:pt x="2054781" y="0"/>
                </a:moveTo>
                <a:cubicBezTo>
                  <a:pt x="3189605" y="0"/>
                  <a:pt x="4109561" y="919957"/>
                  <a:pt x="4109561" y="2054781"/>
                </a:cubicBezTo>
                <a:cubicBezTo>
                  <a:pt x="4109561" y="3189605"/>
                  <a:pt x="3189605" y="4109561"/>
                  <a:pt x="2054781" y="4109561"/>
                </a:cubicBezTo>
                <a:cubicBezTo>
                  <a:pt x="919957" y="4109561"/>
                  <a:pt x="0" y="3189605"/>
                  <a:pt x="0" y="2054781"/>
                </a:cubicBezTo>
                <a:cubicBezTo>
                  <a:pt x="0" y="919957"/>
                  <a:pt x="919957" y="0"/>
                  <a:pt x="2054781" y="0"/>
                </a:cubicBezTo>
                <a:close/>
              </a:path>
            </a:pathLst>
          </a:custGeom>
          <a:solidFill>
            <a:schemeClr val="bg1">
              <a:alpha val="25000"/>
            </a:schemeClr>
          </a:solidFill>
          <a:ln w="22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3">
            <a:extLst>
              <a:ext uri="{FF2B5EF4-FFF2-40B4-BE49-F238E27FC236}">
                <a16:creationId xmlns:a16="http://schemas.microsoft.com/office/drawing/2014/main" id="{C983411D-901F-4574-9926-33415AA92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3450" y="1713004"/>
            <a:ext cx="365760" cy="365760"/>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23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BEC26-2D51-EA1D-EAA3-028238814E7F}"/>
              </a:ext>
            </a:extLst>
          </p:cNvPr>
          <p:cNvSpPr>
            <a:spLocks noGrp="1"/>
          </p:cNvSpPr>
          <p:nvPr>
            <p:ph type="title"/>
          </p:nvPr>
        </p:nvSpPr>
        <p:spPr>
          <a:xfrm>
            <a:off x="1043631" y="809898"/>
            <a:ext cx="10173010" cy="1554480"/>
          </a:xfrm>
        </p:spPr>
        <p:txBody>
          <a:bodyPr anchor="ctr">
            <a:normAutofit/>
          </a:bodyPr>
          <a:lstStyle/>
          <a:p>
            <a:r>
              <a:rPr lang="en-IN" sz="4800"/>
              <a:t>ECONOMICS OF TESTING</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10F8A0B-C8C7-CE7F-43E1-AE62312F6339}"/>
              </a:ext>
            </a:extLst>
          </p:cNvPr>
          <p:cNvGraphicFramePr>
            <a:graphicFrameLocks noGrp="1"/>
          </p:cNvGraphicFramePr>
          <p:nvPr>
            <p:ph idx="1"/>
            <p:extLst>
              <p:ext uri="{D42A27DB-BD31-4B8C-83A1-F6EECF244321}">
                <p14:modId xmlns:p14="http://schemas.microsoft.com/office/powerpoint/2010/main" val="297622190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93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967B8-C38C-FB3D-CA7A-168B07E34D33}"/>
              </a:ext>
            </a:extLst>
          </p:cNvPr>
          <p:cNvSpPr>
            <a:spLocks noGrp="1"/>
          </p:cNvSpPr>
          <p:nvPr>
            <p:ph type="title"/>
          </p:nvPr>
        </p:nvSpPr>
        <p:spPr>
          <a:xfrm>
            <a:off x="6094105" y="802955"/>
            <a:ext cx="4977976" cy="1454051"/>
          </a:xfrm>
        </p:spPr>
        <p:txBody>
          <a:bodyPr>
            <a:normAutofit/>
          </a:bodyPr>
          <a:lstStyle/>
          <a:p>
            <a:r>
              <a:rPr lang="en-IN" sz="3600">
                <a:solidFill>
                  <a:schemeClr val="tx2"/>
                </a:solidFill>
              </a:rPr>
              <a:t>SOFTWARE TESTING –THEN (past)</a:t>
            </a:r>
          </a:p>
        </p:txBody>
      </p:sp>
      <p:pic>
        <p:nvPicPr>
          <p:cNvPr id="26" name="Graphic 6" descr="Fingerprint">
            <a:extLst>
              <a:ext uri="{FF2B5EF4-FFF2-40B4-BE49-F238E27FC236}">
                <a16:creationId xmlns:a16="http://schemas.microsoft.com/office/drawing/2014/main" id="{28BA4443-FA88-17B7-5577-79788B55DB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27" name="Content Placeholder 2">
            <a:extLst>
              <a:ext uri="{FF2B5EF4-FFF2-40B4-BE49-F238E27FC236}">
                <a16:creationId xmlns:a16="http://schemas.microsoft.com/office/drawing/2014/main" id="{4B12E51A-E938-C849-49A1-7F949F5FE71C}"/>
              </a:ext>
            </a:extLst>
          </p:cNvPr>
          <p:cNvSpPr>
            <a:spLocks noGrp="1" noRot="1" noMove="1" noResize="1" noEditPoints="1" noAdjustHandles="1" noChangeArrowheads="1" noChangeShapeType="1"/>
          </p:cNvSpPr>
          <p:nvPr>
            <p:ph idx="1"/>
          </p:nvPr>
        </p:nvSpPr>
        <p:spPr>
          <a:xfrm>
            <a:off x="6090574" y="2421682"/>
            <a:ext cx="4977578" cy="3639289"/>
          </a:xfrm>
        </p:spPr>
        <p:txBody>
          <a:bodyPr anchor="ctr">
            <a:normAutofit/>
          </a:bodyPr>
          <a:lstStyle/>
          <a:p>
            <a:r>
              <a:rPr lang="en-US" sz="1800" b="0" i="0">
                <a:solidFill>
                  <a:schemeClr val="tx2"/>
                </a:solidFill>
                <a:effectLst/>
                <a:latin typeface="arial" panose="020B0604020202020204" pitchFamily="34" charset="0"/>
              </a:rPr>
              <a:t>Developers used to write code, and when faced with an error would analyses and debug the issues. There was no concept of testing or testers.</a:t>
            </a:r>
          </a:p>
          <a:p>
            <a:r>
              <a:rPr lang="en-US" sz="1800">
                <a:solidFill>
                  <a:schemeClr val="tx2"/>
                </a:solidFill>
                <a:latin typeface="arial" panose="020B0604020202020204" pitchFamily="34" charset="0"/>
              </a:rPr>
              <a:t>Even Software Tester Don’t Know About Automation and He was the Do Testing By His Personally He Was Made His Effort and that’s Taking to Him Long Time.</a:t>
            </a:r>
          </a:p>
          <a:p>
            <a:r>
              <a:rPr lang="en-US" sz="1800">
                <a:solidFill>
                  <a:schemeClr val="tx2"/>
                </a:solidFill>
                <a:latin typeface="arial" panose="020B0604020202020204" pitchFamily="34" charset="0"/>
              </a:rPr>
              <a:t>They having Stress and Struggle And Tension Until the Completion Of Project. </a:t>
            </a:r>
            <a:r>
              <a:rPr lang="en-IN" sz="1800">
                <a:solidFill>
                  <a:schemeClr val="tx2"/>
                </a:solidFill>
                <a:latin typeface="arial" panose="020B0604020202020204" pitchFamily="34" charset="0"/>
              </a:rPr>
              <a:t> </a:t>
            </a:r>
            <a:endParaRPr lang="en-US" sz="1800">
              <a:solidFill>
                <a:schemeClr val="tx2"/>
              </a:solidFill>
              <a:latin typeface="arial" panose="020B0604020202020204" pitchFamily="34" charset="0"/>
            </a:endParaRPr>
          </a:p>
        </p:txBody>
      </p:sp>
      <p:grpSp>
        <p:nvGrpSpPr>
          <p:cNvPr id="28"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9"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0695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5BD1-BF0B-ECA9-3A89-747B7650E569}"/>
              </a:ext>
            </a:extLst>
          </p:cNvPr>
          <p:cNvSpPr>
            <a:spLocks noGrp="1"/>
          </p:cNvSpPr>
          <p:nvPr>
            <p:ph type="title"/>
          </p:nvPr>
        </p:nvSpPr>
        <p:spPr>
          <a:xfrm>
            <a:off x="4965430" y="629268"/>
            <a:ext cx="6586491" cy="1286160"/>
          </a:xfrm>
        </p:spPr>
        <p:txBody>
          <a:bodyPr anchor="b">
            <a:normAutofit/>
          </a:bodyPr>
          <a:lstStyle/>
          <a:p>
            <a:r>
              <a:rPr lang="en-IN" sz="4100"/>
              <a:t>SOFTWARE TESING –NOW (present)</a:t>
            </a:r>
          </a:p>
        </p:txBody>
      </p:sp>
      <p:sp>
        <p:nvSpPr>
          <p:cNvPr id="19" name="Content Placeholder 2">
            <a:extLst>
              <a:ext uri="{FF2B5EF4-FFF2-40B4-BE49-F238E27FC236}">
                <a16:creationId xmlns:a16="http://schemas.microsoft.com/office/drawing/2014/main" id="{254D95A7-ECAA-3D40-3728-07F8539440A1}"/>
              </a:ext>
            </a:extLst>
          </p:cNvPr>
          <p:cNvSpPr>
            <a:spLocks noGrp="1"/>
          </p:cNvSpPr>
          <p:nvPr>
            <p:ph idx="1"/>
          </p:nvPr>
        </p:nvSpPr>
        <p:spPr>
          <a:xfrm>
            <a:off x="4965431" y="2438400"/>
            <a:ext cx="6586489" cy="3785419"/>
          </a:xfrm>
        </p:spPr>
        <p:txBody>
          <a:bodyPr>
            <a:normAutofit fontScale="92500"/>
          </a:bodyPr>
          <a:lstStyle/>
          <a:p>
            <a:pPr marL="0" indent="0">
              <a:buNone/>
            </a:pPr>
            <a:r>
              <a:rPr lang="en-IN" sz="800" b="1" i="0" dirty="0">
                <a:effectLst/>
                <a:latin typeface="Open Sans" panose="020B0606030504020204" pitchFamily="34" charset="0"/>
              </a:rPr>
              <a:t>1. UAT (Acceptance Testing)</a:t>
            </a:r>
            <a:endParaRPr lang="en-IN" sz="800" b="0" i="0" dirty="0">
              <a:effectLst/>
              <a:latin typeface="Open Sans" panose="020B0606030504020204" pitchFamily="34" charset="0"/>
            </a:endParaRPr>
          </a:p>
          <a:p>
            <a:pPr marL="0" indent="0">
              <a:buNone/>
            </a:pPr>
            <a:r>
              <a:rPr lang="en-IN" sz="800" b="1" i="0" dirty="0">
                <a:effectLst/>
                <a:latin typeface="Open Sans" panose="020B0606030504020204" pitchFamily="34" charset="0"/>
              </a:rPr>
              <a:t>2. DevOps</a:t>
            </a:r>
            <a:endParaRPr lang="en-IN" sz="800" b="0" i="0" dirty="0">
              <a:effectLst/>
              <a:latin typeface="Open Sans" panose="020B0606030504020204" pitchFamily="34" charset="0"/>
            </a:endParaRPr>
          </a:p>
          <a:p>
            <a:pPr marL="0" indent="0">
              <a:buNone/>
            </a:pPr>
            <a:r>
              <a:rPr lang="en-IN" sz="800" b="1" i="0" dirty="0">
                <a:effectLst/>
                <a:latin typeface="Open Sans" panose="020B0606030504020204" pitchFamily="34" charset="0"/>
              </a:rPr>
              <a:t>3. Regression Testing</a:t>
            </a:r>
            <a:endParaRPr lang="en-IN" sz="800" b="0" i="0" dirty="0">
              <a:effectLst/>
              <a:latin typeface="Open Sans" panose="020B0606030504020204" pitchFamily="34" charset="0"/>
            </a:endParaRPr>
          </a:p>
          <a:p>
            <a:pPr marL="0" indent="0">
              <a:buNone/>
            </a:pPr>
            <a:r>
              <a:rPr lang="en-IN" sz="800" b="1" i="0" dirty="0">
                <a:effectLst/>
                <a:latin typeface="Open Sans" panose="020B0606030504020204" pitchFamily="34" charset="0"/>
              </a:rPr>
              <a:t>4. Automation Testing</a:t>
            </a:r>
            <a:endParaRPr lang="en-IN" sz="800" b="0" i="0" dirty="0">
              <a:effectLst/>
              <a:latin typeface="Open Sans" panose="020B0606030504020204" pitchFamily="34" charset="0"/>
            </a:endParaRPr>
          </a:p>
          <a:p>
            <a:pPr marL="0" indent="0">
              <a:buNone/>
            </a:pPr>
            <a:r>
              <a:rPr lang="en-IN" sz="800" b="1" i="0" dirty="0">
                <a:effectLst/>
                <a:latin typeface="Open Sans" panose="020B0606030504020204" pitchFamily="34" charset="0"/>
              </a:rPr>
              <a:t>5. Integration Testing</a:t>
            </a:r>
            <a:endParaRPr lang="en-IN" sz="800" b="0" i="0" dirty="0">
              <a:effectLst/>
              <a:latin typeface="Open Sans" panose="020B0606030504020204" pitchFamily="34" charset="0"/>
            </a:endParaRPr>
          </a:p>
          <a:p>
            <a:pPr marL="0" indent="0">
              <a:buNone/>
            </a:pPr>
            <a:r>
              <a:rPr lang="en-IN" sz="800" b="1" i="0" dirty="0">
                <a:effectLst/>
                <a:latin typeface="Open Sans" panose="020B0606030504020204" pitchFamily="34" charset="0"/>
              </a:rPr>
              <a:t>6. User Testing                                </a:t>
            </a:r>
            <a:r>
              <a:rPr lang="en-IN" sz="800" b="1" dirty="0">
                <a:latin typeface="Open Sans" panose="020B0606030504020204" pitchFamily="34" charset="0"/>
              </a:rPr>
              <a:t>(THESE ARE ALL TRENDING SOFTWARE TESTING NOW)</a:t>
            </a:r>
            <a:endParaRPr lang="en-IN" sz="800" b="0" i="0" dirty="0">
              <a:effectLst/>
              <a:latin typeface="Open Sans" panose="020B0606030504020204" pitchFamily="34" charset="0"/>
            </a:endParaRPr>
          </a:p>
          <a:p>
            <a:pPr marL="0" indent="0">
              <a:buNone/>
            </a:pPr>
            <a:r>
              <a:rPr lang="en-IN" sz="800" b="1" i="0" dirty="0">
                <a:effectLst/>
                <a:latin typeface="Open Sans" panose="020B0606030504020204" pitchFamily="34" charset="0"/>
              </a:rPr>
              <a:t>7. Accessibility Testing</a:t>
            </a:r>
            <a:endParaRPr lang="en-IN" sz="800" b="0" i="0" dirty="0">
              <a:effectLst/>
              <a:latin typeface="Open Sans" panose="020B0606030504020204" pitchFamily="34" charset="0"/>
            </a:endParaRPr>
          </a:p>
          <a:p>
            <a:pPr marL="0" indent="0">
              <a:buNone/>
            </a:pPr>
            <a:r>
              <a:rPr lang="en-IN" sz="800" b="1" i="0" dirty="0">
                <a:effectLst/>
                <a:latin typeface="Open Sans" panose="020B0606030504020204" pitchFamily="34" charset="0"/>
              </a:rPr>
              <a:t>8. Performance Testing</a:t>
            </a:r>
            <a:endParaRPr lang="en-IN" sz="800" b="0" i="0" dirty="0">
              <a:effectLst/>
              <a:latin typeface="Open Sans" panose="020B0606030504020204" pitchFamily="34" charset="0"/>
            </a:endParaRPr>
          </a:p>
          <a:p>
            <a:pPr marL="0" indent="0">
              <a:buNone/>
            </a:pPr>
            <a:r>
              <a:rPr lang="en-IN" sz="800" b="1" i="0" dirty="0">
                <a:effectLst/>
                <a:latin typeface="Open Sans" panose="020B0606030504020204" pitchFamily="34" charset="0"/>
              </a:rPr>
              <a:t>9. Selenium Testing</a:t>
            </a:r>
            <a:endParaRPr lang="en-IN" sz="800" b="0" i="0" dirty="0">
              <a:effectLst/>
              <a:latin typeface="Open Sans" panose="020B0606030504020204" pitchFamily="34" charset="0"/>
            </a:endParaRPr>
          </a:p>
          <a:p>
            <a:pPr marL="0" indent="0">
              <a:buNone/>
            </a:pPr>
            <a:r>
              <a:rPr lang="en-IN" sz="800" b="1" i="0" dirty="0">
                <a:effectLst/>
                <a:latin typeface="Open Sans" panose="020B0606030504020204" pitchFamily="34" charset="0"/>
              </a:rPr>
              <a:t>10. Script less Test Automation:</a:t>
            </a:r>
            <a:endParaRPr lang="en-IN" sz="800" b="0" i="0" dirty="0">
              <a:effectLst/>
              <a:latin typeface="Open Sans" panose="020B0606030504020204" pitchFamily="34" charset="0"/>
            </a:endParaRPr>
          </a:p>
          <a:p>
            <a:pPr marL="0" indent="0">
              <a:buNone/>
            </a:pPr>
            <a:r>
              <a:rPr lang="en-IN" sz="1500" dirty="0">
                <a:solidFill>
                  <a:srgbClr val="C00000"/>
                </a:solidFill>
              </a:rPr>
              <a:t>NOW A DAYS QUALITY ASSURANCE IS IMPORTANT QUALITY ASSURANCE IS NOTING BUT IT IS CHECK THE QUALITY OF THE PRODUCT </a:t>
            </a:r>
          </a:p>
          <a:p>
            <a:pPr marL="0" indent="0">
              <a:buNone/>
            </a:pPr>
            <a:r>
              <a:rPr lang="en-IN" sz="1500" dirty="0">
                <a:solidFill>
                  <a:srgbClr val="C00000"/>
                </a:solidFill>
              </a:rPr>
              <a:t>TESTING ALSO CERTAIN TEAM MEMBERS ARE TAKEN THAT WHO ARE MASTERS IN THAT</a:t>
            </a:r>
          </a:p>
          <a:p>
            <a:pPr marL="0" indent="0">
              <a:buNone/>
            </a:pPr>
            <a:r>
              <a:rPr lang="en-IN" sz="1500" dirty="0">
                <a:solidFill>
                  <a:srgbClr val="C00000"/>
                </a:solidFill>
              </a:rPr>
              <a:t>PRE-INDUSTRIAL MARKETS ARE CHANGED NOW A DAYS</a:t>
            </a:r>
          </a:p>
          <a:p>
            <a:pPr marL="0" indent="0">
              <a:buNone/>
            </a:pPr>
            <a:br>
              <a:rPr lang="en-IN" sz="800" dirty="0"/>
            </a:br>
            <a:endParaRPr lang="en-IN" sz="800" dirty="0"/>
          </a:p>
        </p:txBody>
      </p:sp>
      <p:pic>
        <p:nvPicPr>
          <p:cNvPr id="5" name="Picture 4" descr="Pipette putting a sample on the tray">
            <a:extLst>
              <a:ext uri="{FF2B5EF4-FFF2-40B4-BE49-F238E27FC236}">
                <a16:creationId xmlns:a16="http://schemas.microsoft.com/office/drawing/2014/main" id="{437F3737-8F23-09D0-7691-3FBED9497F85}"/>
              </a:ext>
            </a:extLst>
          </p:cNvPr>
          <p:cNvPicPr>
            <a:picLocks noChangeAspect="1"/>
          </p:cNvPicPr>
          <p:nvPr/>
        </p:nvPicPr>
        <p:blipFill rotWithShape="1">
          <a:blip r:embed="rId2"/>
          <a:srcRect l="32305" r="22575"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47DEB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2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1E532-18E3-4C46-9161-14309358A5D6}"/>
              </a:ext>
            </a:extLst>
          </p:cNvPr>
          <p:cNvSpPr>
            <a:spLocks noGrp="1"/>
          </p:cNvSpPr>
          <p:nvPr>
            <p:ph type="title"/>
          </p:nvPr>
        </p:nvSpPr>
        <p:spPr>
          <a:xfrm>
            <a:off x="841248" y="256032"/>
            <a:ext cx="10506456" cy="1014984"/>
          </a:xfrm>
        </p:spPr>
        <p:txBody>
          <a:bodyPr anchor="b">
            <a:normAutofit/>
          </a:bodyPr>
          <a:lstStyle/>
          <a:p>
            <a:r>
              <a:rPr lang="en-IN"/>
              <a:t>SCOPE OF SOFTWARE TESTING</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8C795FF-6439-0BEA-A0A6-F7F91ED46B4B}"/>
              </a:ext>
            </a:extLst>
          </p:cNvPr>
          <p:cNvGraphicFramePr>
            <a:graphicFrameLocks noGrp="1"/>
          </p:cNvGraphicFramePr>
          <p:nvPr>
            <p:ph idx="1"/>
            <p:extLst>
              <p:ext uri="{D42A27DB-BD31-4B8C-83A1-F6EECF244321}">
                <p14:modId xmlns:p14="http://schemas.microsoft.com/office/powerpoint/2010/main" val="187270873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108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8A4F-F5B3-2420-0DC0-5BE5F6D585B6}"/>
              </a:ext>
            </a:extLst>
          </p:cNvPr>
          <p:cNvSpPr>
            <a:spLocks noGrp="1"/>
          </p:cNvSpPr>
          <p:nvPr>
            <p:ph type="title"/>
          </p:nvPr>
        </p:nvSpPr>
        <p:spPr/>
        <p:txBody>
          <a:bodyPr/>
          <a:lstStyle/>
          <a:p>
            <a:pPr algn="ctr"/>
            <a:r>
              <a:rPr lang="en-IN"/>
              <a:t> FACTORS INFLUENCING THE SCOPE OF TESTING</a:t>
            </a:r>
            <a:endParaRPr lang="en-IN" dirty="0"/>
          </a:p>
        </p:txBody>
      </p:sp>
      <p:graphicFrame>
        <p:nvGraphicFramePr>
          <p:cNvPr id="5" name="Content Placeholder 2">
            <a:extLst>
              <a:ext uri="{FF2B5EF4-FFF2-40B4-BE49-F238E27FC236}">
                <a16:creationId xmlns:a16="http://schemas.microsoft.com/office/drawing/2014/main" id="{1AC68CAE-408F-5FC3-928A-3EE4F06BCA3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13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FE0BE-1AD8-4248-DCE7-D33AD863A85F}"/>
              </a:ext>
            </a:extLst>
          </p:cNvPr>
          <p:cNvSpPr>
            <a:spLocks noGrp="1"/>
          </p:cNvSpPr>
          <p:nvPr>
            <p:ph type="title"/>
          </p:nvPr>
        </p:nvSpPr>
        <p:spPr>
          <a:xfrm>
            <a:off x="1171074" y="1396686"/>
            <a:ext cx="3240506" cy="4064628"/>
          </a:xfrm>
        </p:spPr>
        <p:txBody>
          <a:bodyPr>
            <a:normAutofit/>
          </a:bodyPr>
          <a:lstStyle/>
          <a:p>
            <a:r>
              <a:rPr lang="en-IN" sz="4100">
                <a:solidFill>
                  <a:srgbClr val="FFFFFF"/>
                </a:solidFill>
              </a:rPr>
              <a:t>RISK BASED TESTING(RBT)</a:t>
            </a:r>
          </a:p>
        </p:txBody>
      </p:sp>
      <p:sp>
        <p:nvSpPr>
          <p:cNvPr id="16"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Content Placeholder 2">
            <a:extLst>
              <a:ext uri="{FF2B5EF4-FFF2-40B4-BE49-F238E27FC236}">
                <a16:creationId xmlns:a16="http://schemas.microsoft.com/office/drawing/2014/main" id="{9E7E51C2-A9BF-980C-5668-ADA22586702B}"/>
              </a:ext>
            </a:extLst>
          </p:cNvPr>
          <p:cNvSpPr>
            <a:spLocks noGrp="1"/>
          </p:cNvSpPr>
          <p:nvPr>
            <p:ph idx="1"/>
          </p:nvPr>
        </p:nvSpPr>
        <p:spPr>
          <a:xfrm>
            <a:off x="5370153" y="1526033"/>
            <a:ext cx="5911799" cy="4437887"/>
          </a:xfrm>
        </p:spPr>
        <p:txBody>
          <a:bodyPr>
            <a:normAutofit/>
          </a:bodyPr>
          <a:lstStyle/>
          <a:p>
            <a:r>
              <a:rPr lang="en-US" sz="2400" dirty="0"/>
              <a:t>Risk-based testing (RBT) means managing, prioritizing, and executing testing activities based on the likelihood and impact of risks in different functional software modules. Read on to understand whether risk-based testing is a good fit for your project and learn how to implement it.</a:t>
            </a:r>
          </a:p>
          <a:p>
            <a:r>
              <a:rPr lang="en-US" sz="2400" dirty="0"/>
              <a:t>It is nothing but now well we are doing and finding the remaining defects in critical area. </a:t>
            </a:r>
            <a:endParaRPr lang="en-IN"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26285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2E73949A-5CBC-9463-19A3-F558261E48E8}"/>
              </a:ext>
            </a:extLst>
          </p:cNvPr>
          <p:cNvSpPr>
            <a:spLocks noGrp="1"/>
          </p:cNvSpPr>
          <p:nvPr>
            <p:ph type="title"/>
          </p:nvPr>
        </p:nvSpPr>
        <p:spPr>
          <a:xfrm>
            <a:off x="535020" y="685800"/>
            <a:ext cx="2780271" cy="5105400"/>
          </a:xfrm>
        </p:spPr>
        <p:txBody>
          <a:bodyPr>
            <a:normAutofit/>
          </a:bodyPr>
          <a:lstStyle/>
          <a:p>
            <a:r>
              <a:rPr lang="en-IN" sz="4000">
                <a:solidFill>
                  <a:srgbClr val="FFFFFF"/>
                </a:solidFill>
              </a:rPr>
              <a:t>DIFFRENCE BETWEEN PROFUCT RISK AND PROJECT RISK</a:t>
            </a:r>
          </a:p>
        </p:txBody>
      </p:sp>
      <p:graphicFrame>
        <p:nvGraphicFramePr>
          <p:cNvPr id="5" name="Content Placeholder 2">
            <a:extLst>
              <a:ext uri="{FF2B5EF4-FFF2-40B4-BE49-F238E27FC236}">
                <a16:creationId xmlns:a16="http://schemas.microsoft.com/office/drawing/2014/main" id="{9C854748-FBD2-21B2-650D-77F9EC53D870}"/>
              </a:ext>
            </a:extLst>
          </p:cNvPr>
          <p:cNvGraphicFramePr>
            <a:graphicFrameLocks noGrp="1"/>
          </p:cNvGraphicFramePr>
          <p:nvPr>
            <p:ph idx="1"/>
            <p:extLst>
              <p:ext uri="{D42A27DB-BD31-4B8C-83A1-F6EECF244321}">
                <p14:modId xmlns:p14="http://schemas.microsoft.com/office/powerpoint/2010/main" val="191102722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605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2DB15F6-2C2A-D36D-3AAA-5A5F4C483060}"/>
              </a:ext>
            </a:extLst>
          </p:cNvPr>
          <p:cNvSpPr>
            <a:spLocks noGrp="1"/>
          </p:cNvSpPr>
          <p:nvPr>
            <p:ph type="title"/>
          </p:nvPr>
        </p:nvSpPr>
        <p:spPr>
          <a:xfrm>
            <a:off x="1188069" y="381935"/>
            <a:ext cx="4008583" cy="5974414"/>
          </a:xfrm>
        </p:spPr>
        <p:txBody>
          <a:bodyPr anchor="ctr">
            <a:normAutofit/>
          </a:bodyPr>
          <a:lstStyle/>
          <a:p>
            <a:r>
              <a:rPr lang="en-IN" sz="5600" dirty="0">
                <a:solidFill>
                  <a:srgbClr val="FFFFFF"/>
                </a:solidFill>
              </a:rPr>
              <a:t>NEED OF INDEPENDNT TESTING</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83F79CF-6BDB-A07E-45F1-39851D311547}"/>
              </a:ext>
            </a:extLst>
          </p:cNvPr>
          <p:cNvSpPr>
            <a:spLocks noGrp="1"/>
          </p:cNvSpPr>
          <p:nvPr>
            <p:ph idx="1"/>
          </p:nvPr>
        </p:nvSpPr>
        <p:spPr>
          <a:xfrm>
            <a:off x="6297233" y="518400"/>
            <a:ext cx="4771607" cy="5837949"/>
          </a:xfrm>
        </p:spPr>
        <p:txBody>
          <a:bodyPr anchor="ctr">
            <a:normAutofit/>
          </a:bodyPr>
          <a:lstStyle/>
          <a:p>
            <a:r>
              <a:rPr lang="en-IN" sz="2000" dirty="0">
                <a:solidFill>
                  <a:schemeClr val="tx1">
                    <a:alpha val="80000"/>
                  </a:schemeClr>
                </a:solidFill>
              </a:rPr>
              <a:t>Independent testing are unbased.</a:t>
            </a:r>
          </a:p>
          <a:p>
            <a:r>
              <a:rPr lang="en-IN" sz="2000" dirty="0">
                <a:solidFill>
                  <a:schemeClr val="tx1">
                    <a:alpha val="80000"/>
                  </a:schemeClr>
                </a:solidFill>
              </a:rPr>
              <a:t>In independent tester should be find more defects</a:t>
            </a:r>
          </a:p>
          <a:p>
            <a:r>
              <a:rPr lang="en-IN" sz="2000" dirty="0">
                <a:solidFill>
                  <a:schemeClr val="tx1">
                    <a:alpha val="80000"/>
                  </a:schemeClr>
                </a:solidFill>
              </a:rPr>
              <a:t>Hidden defects are unidentified </a:t>
            </a:r>
            <a:r>
              <a:rPr lang="en-US" sz="2000" dirty="0">
                <a:solidFill>
                  <a:schemeClr val="tx1">
                    <a:alpha val="80000"/>
                  </a:schemeClr>
                </a:solidFill>
              </a:rPr>
              <a:t>The independent testers are unbiased. Cost-effective as it has a separate budget, which helps in tracking money spent on training, testing tools, equipment. Provides improved Software Quality. Supplies more Experienced and skilled power.</a:t>
            </a:r>
          </a:p>
          <a:p>
            <a:r>
              <a:rPr lang="en-US" sz="2000" dirty="0">
                <a:solidFill>
                  <a:schemeClr val="tx1">
                    <a:alpha val="80000"/>
                  </a:schemeClr>
                </a:solidFill>
              </a:rPr>
              <a:t>An independent testing team gives an impartial, third-party view of the software leading to efficient and uninfluenced (assumption-free) testing that meets customer expectations. Independent testing finds more defects compared to testing performed by the project team.</a:t>
            </a:r>
            <a:endParaRPr lang="en-IN" sz="20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676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128</TotalTime>
  <Words>1282</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vt:lpstr>
      <vt:lpstr>Calibri</vt:lpstr>
      <vt:lpstr>Calibri Light</vt:lpstr>
      <vt:lpstr>Open Sans</vt:lpstr>
      <vt:lpstr>Office Theme</vt:lpstr>
      <vt:lpstr>SOFTWARE TESTING</vt:lpstr>
      <vt:lpstr>ECONOMICS OF TESTING</vt:lpstr>
      <vt:lpstr>SOFTWARE TESTING –THEN (past)</vt:lpstr>
      <vt:lpstr>SOFTWARE TESING –NOW (present)</vt:lpstr>
      <vt:lpstr>SCOPE OF SOFTWARE TESTING</vt:lpstr>
      <vt:lpstr> FACTORS INFLUENCING THE SCOPE OF TESTING</vt:lpstr>
      <vt:lpstr>RISK BASED TESTING(RBT)</vt:lpstr>
      <vt:lpstr>DIFFRENCE BETWEEN PROFUCT RISK AND PROJECT RISK</vt:lpstr>
      <vt:lpstr>NEED OF INDEPENDNT TESTING</vt:lpstr>
      <vt:lpstr>ACTIVITES IN FUNDEMENTAL TEST PROCESS</vt:lpstr>
      <vt:lpstr>ATTRIBUTES OF GOOD TESTER</vt:lpstr>
      <vt:lpstr>PYSCHOLOGY OF TESTING</vt:lpstr>
      <vt:lpstr>CODE OF ETHICS TESTER</vt:lpstr>
      <vt:lpstr>LIMITATIONS OF SOFTWARE TESTING</vt:lpstr>
      <vt:lpstr>THANK 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Sai Krishna Kumar Komma</dc:creator>
  <cp:lastModifiedBy>Sai Krishna Kumar Komma</cp:lastModifiedBy>
  <cp:revision>1</cp:revision>
  <dcterms:created xsi:type="dcterms:W3CDTF">2022-06-29T05:55:13Z</dcterms:created>
  <dcterms:modified xsi:type="dcterms:W3CDTF">2022-06-29T08:03:26Z</dcterms:modified>
</cp:coreProperties>
</file>