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0"/>
  </p:notesMasterIdLst>
  <p:sldIdLst>
    <p:sldId id="277" r:id="rId5"/>
    <p:sldId id="278" r:id="rId6"/>
    <p:sldId id="279" r:id="rId7"/>
    <p:sldId id="280" r:id="rId8"/>
    <p:sldId id="281" r:id="rId9"/>
    <p:sldId id="282" r:id="rId10"/>
    <p:sldId id="283" r:id="rId11"/>
    <p:sldId id="284" r:id="rId12"/>
    <p:sldId id="285" r:id="rId13"/>
    <p:sldId id="286" r:id="rId14"/>
    <p:sldId id="287" r:id="rId15"/>
    <p:sldId id="288" r:id="rId16"/>
    <p:sldId id="290" r:id="rId17"/>
    <p:sldId id="291" r:id="rId18"/>
    <p:sldId id="28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70791E-B784-4E86-A921-A8524DBFA765}" v="8" dt="2022-07-05T10:42:54.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 Sri Kandi" userId="9d42ff85-b20a-4a14-b842-2a42a4b1e364" providerId="ADAL" clId="{BE70791E-B784-4E86-A921-A8524DBFA765}"/>
    <pc:docChg chg="undo custSel addSld modSld">
      <pc:chgData name="Satya Sri Kandi" userId="9d42ff85-b20a-4a14-b842-2a42a4b1e364" providerId="ADAL" clId="{BE70791E-B784-4E86-A921-A8524DBFA765}" dt="2022-07-05T11:02:20.227" v="778" actId="403"/>
      <pc:docMkLst>
        <pc:docMk/>
      </pc:docMkLst>
      <pc:sldChg chg="addSp delSp modSp mod">
        <pc:chgData name="Satya Sri Kandi" userId="9d42ff85-b20a-4a14-b842-2a42a4b1e364" providerId="ADAL" clId="{BE70791E-B784-4E86-A921-A8524DBFA765}" dt="2022-07-05T09:15:41.097" v="68" actId="1076"/>
        <pc:sldMkLst>
          <pc:docMk/>
          <pc:sldMk cId="2803136203" sldId="277"/>
        </pc:sldMkLst>
        <pc:spChg chg="mod">
          <ac:chgData name="Satya Sri Kandi" userId="9d42ff85-b20a-4a14-b842-2a42a4b1e364" providerId="ADAL" clId="{BE70791E-B784-4E86-A921-A8524DBFA765}" dt="2022-07-05T09:07:50.335" v="56" actId="14100"/>
          <ac:spMkLst>
            <pc:docMk/>
            <pc:sldMk cId="2803136203" sldId="277"/>
            <ac:spMk id="2" creationId="{263E3F80-D945-4490-916D-6384E6895E6F}"/>
          </ac:spMkLst>
        </pc:spChg>
        <pc:picChg chg="add del mod">
          <ac:chgData name="Satya Sri Kandi" userId="9d42ff85-b20a-4a14-b842-2a42a4b1e364" providerId="ADAL" clId="{BE70791E-B784-4E86-A921-A8524DBFA765}" dt="2022-07-05T09:05:20.696" v="49" actId="931"/>
          <ac:picMkLst>
            <pc:docMk/>
            <pc:sldMk cId="2803136203" sldId="277"/>
            <ac:picMk id="7" creationId="{B510B984-DCC9-CF12-BE7B-A1C691A66871}"/>
          </ac:picMkLst>
        </pc:picChg>
        <pc:picChg chg="add mod modCrop">
          <ac:chgData name="Satya Sri Kandi" userId="9d42ff85-b20a-4a14-b842-2a42a4b1e364" providerId="ADAL" clId="{BE70791E-B784-4E86-A921-A8524DBFA765}" dt="2022-07-05T09:14:48.629" v="66" actId="1076"/>
          <ac:picMkLst>
            <pc:docMk/>
            <pc:sldMk cId="2803136203" sldId="277"/>
            <ac:picMk id="9" creationId="{267A9C26-9697-BECA-4070-47A9A47A2077}"/>
          </ac:picMkLst>
        </pc:picChg>
        <pc:picChg chg="add mod">
          <ac:chgData name="Satya Sri Kandi" userId="9d42ff85-b20a-4a14-b842-2a42a4b1e364" providerId="ADAL" clId="{BE70791E-B784-4E86-A921-A8524DBFA765}" dt="2022-07-05T09:05:10.834" v="40" actId="571"/>
          <ac:picMkLst>
            <pc:docMk/>
            <pc:sldMk cId="2803136203" sldId="277"/>
            <ac:picMk id="10" creationId="{18691595-F7B1-34DF-3CF8-18765B885330}"/>
          </ac:picMkLst>
        </pc:picChg>
        <pc:picChg chg="add mod">
          <ac:chgData name="Satya Sri Kandi" userId="9d42ff85-b20a-4a14-b842-2a42a4b1e364" providerId="ADAL" clId="{BE70791E-B784-4E86-A921-A8524DBFA765}" dt="2022-07-05T09:15:41.097" v="68" actId="1076"/>
          <ac:picMkLst>
            <pc:docMk/>
            <pc:sldMk cId="2803136203" sldId="277"/>
            <ac:picMk id="13" creationId="{538617D8-DE58-6DFE-D769-1CC471CD10A9}"/>
          </ac:picMkLst>
        </pc:picChg>
      </pc:sldChg>
      <pc:sldChg chg="addSp delSp modSp mod setBg setClrOvrMap">
        <pc:chgData name="Satya Sri Kandi" userId="9d42ff85-b20a-4a14-b842-2a42a4b1e364" providerId="ADAL" clId="{BE70791E-B784-4E86-A921-A8524DBFA765}" dt="2022-07-05T10:52:01.250" v="704" actId="26606"/>
        <pc:sldMkLst>
          <pc:docMk/>
          <pc:sldMk cId="967649637" sldId="278"/>
        </pc:sldMkLst>
        <pc:spChg chg="mod">
          <ac:chgData name="Satya Sri Kandi" userId="9d42ff85-b20a-4a14-b842-2a42a4b1e364" providerId="ADAL" clId="{BE70791E-B784-4E86-A921-A8524DBFA765}" dt="2022-07-05T10:52:01.250" v="704" actId="26606"/>
          <ac:spMkLst>
            <pc:docMk/>
            <pc:sldMk cId="967649637" sldId="278"/>
            <ac:spMk id="5" creationId="{A3293B61-19D0-C8BF-FF1B-425611AF085C}"/>
          </ac:spMkLst>
        </pc:spChg>
        <pc:spChg chg="add del mod">
          <ac:chgData name="Satya Sri Kandi" userId="9d42ff85-b20a-4a14-b842-2a42a4b1e364" providerId="ADAL" clId="{BE70791E-B784-4E86-A921-A8524DBFA765}" dt="2022-07-05T10:52:01.250" v="704" actId="26606"/>
          <ac:spMkLst>
            <pc:docMk/>
            <pc:sldMk cId="967649637" sldId="278"/>
            <ac:spMk id="8" creationId="{8C24F7ED-0261-09BD-518F-D459B281D832}"/>
          </ac:spMkLst>
        </pc:spChg>
        <pc:spChg chg="add del">
          <ac:chgData name="Satya Sri Kandi" userId="9d42ff85-b20a-4a14-b842-2a42a4b1e364" providerId="ADAL" clId="{BE70791E-B784-4E86-A921-A8524DBFA765}" dt="2022-07-05T10:52:01.250" v="704" actId="26606"/>
          <ac:spMkLst>
            <pc:docMk/>
            <pc:sldMk cId="967649637" sldId="278"/>
            <ac:spMk id="23" creationId="{50E53EDA-3B94-4F6B-9E86-D3BB9EBB9616}"/>
          </ac:spMkLst>
        </pc:spChg>
        <pc:spChg chg="add">
          <ac:chgData name="Satya Sri Kandi" userId="9d42ff85-b20a-4a14-b842-2a42a4b1e364" providerId="ADAL" clId="{BE70791E-B784-4E86-A921-A8524DBFA765}" dt="2022-07-05T10:52:01.250" v="704" actId="26606"/>
          <ac:spMkLst>
            <pc:docMk/>
            <pc:sldMk cId="967649637" sldId="278"/>
            <ac:spMk id="30" creationId="{54309F57-B331-41A7-9154-15EC2AF45A60}"/>
          </ac:spMkLst>
        </pc:spChg>
        <pc:spChg chg="add del">
          <ac:chgData name="Satya Sri Kandi" userId="9d42ff85-b20a-4a14-b842-2a42a4b1e364" providerId="ADAL" clId="{BE70791E-B784-4E86-A921-A8524DBFA765}" dt="2022-07-05T10:51:55.873" v="703" actId="26606"/>
          <ac:spMkLst>
            <pc:docMk/>
            <pc:sldMk cId="967649637" sldId="278"/>
            <ac:spMk id="31" creationId="{75F65CD9-825D-44BD-8681-D42D260D4C63}"/>
          </ac:spMkLst>
        </pc:spChg>
        <pc:spChg chg="add del">
          <ac:chgData name="Satya Sri Kandi" userId="9d42ff85-b20a-4a14-b842-2a42a4b1e364" providerId="ADAL" clId="{BE70791E-B784-4E86-A921-A8524DBFA765}" dt="2022-07-05T10:51:55.873" v="703" actId="26606"/>
          <ac:spMkLst>
            <pc:docMk/>
            <pc:sldMk cId="967649637" sldId="278"/>
            <ac:spMk id="33" creationId="{B2F64C47-BE0B-4DA4-A62F-C6922DD2082F}"/>
          </ac:spMkLst>
        </pc:spChg>
        <pc:graphicFrameChg chg="add del">
          <ac:chgData name="Satya Sri Kandi" userId="9d42ff85-b20a-4a14-b842-2a42a4b1e364" providerId="ADAL" clId="{BE70791E-B784-4E86-A921-A8524DBFA765}" dt="2022-07-05T10:51:55.873" v="703" actId="26606"/>
          <ac:graphicFrameMkLst>
            <pc:docMk/>
            <pc:sldMk cId="967649637" sldId="278"/>
            <ac:graphicFrameMk id="27" creationId="{D9B8E1D9-A2C6-56BF-A962-FBA2CEFB02A1}"/>
          </ac:graphicFrameMkLst>
        </pc:graphicFrameChg>
        <pc:cxnChg chg="add del">
          <ac:chgData name="Satya Sri Kandi" userId="9d42ff85-b20a-4a14-b842-2a42a4b1e364" providerId="ADAL" clId="{BE70791E-B784-4E86-A921-A8524DBFA765}" dt="2022-07-05T10:52:01.250" v="704" actId="26606"/>
          <ac:cxnSpMkLst>
            <pc:docMk/>
            <pc:sldMk cId="967649637" sldId="278"/>
            <ac:cxnSpMk id="25" creationId="{30EFD79F-7790-479B-B7DB-BD0D8C101DDD}"/>
          </ac:cxnSpMkLst>
        </pc:cxnChg>
      </pc:sldChg>
      <pc:sldChg chg="addSp delSp modSp mod setBg setClrOvrMap">
        <pc:chgData name="Satya Sri Kandi" userId="9d42ff85-b20a-4a14-b842-2a42a4b1e364" providerId="ADAL" clId="{BE70791E-B784-4E86-A921-A8524DBFA765}" dt="2022-07-05T11:02:20.227" v="778" actId="403"/>
        <pc:sldMkLst>
          <pc:docMk/>
          <pc:sldMk cId="625689589" sldId="279"/>
        </pc:sldMkLst>
        <pc:spChg chg="mod">
          <ac:chgData name="Satya Sri Kandi" userId="9d42ff85-b20a-4a14-b842-2a42a4b1e364" providerId="ADAL" clId="{BE70791E-B784-4E86-A921-A8524DBFA765}" dt="2022-07-05T11:02:09.172" v="770" actId="26606"/>
          <ac:spMkLst>
            <pc:docMk/>
            <pc:sldMk cId="625689589" sldId="279"/>
            <ac:spMk id="2" creationId="{FC388FCF-A76F-FF78-97E3-E48A5F45E67D}"/>
          </ac:spMkLst>
        </pc:spChg>
        <pc:spChg chg="mod">
          <ac:chgData name="Satya Sri Kandi" userId="9d42ff85-b20a-4a14-b842-2a42a4b1e364" providerId="ADAL" clId="{BE70791E-B784-4E86-A921-A8524DBFA765}" dt="2022-07-05T11:02:20.227" v="778" actId="403"/>
          <ac:spMkLst>
            <pc:docMk/>
            <pc:sldMk cId="625689589" sldId="279"/>
            <ac:spMk id="3" creationId="{2F483E24-0226-3C1A-86D7-142E743EFF38}"/>
          </ac:spMkLst>
        </pc:spChg>
        <pc:spChg chg="add del">
          <ac:chgData name="Satya Sri Kandi" userId="9d42ff85-b20a-4a14-b842-2a42a4b1e364" providerId="ADAL" clId="{BE70791E-B784-4E86-A921-A8524DBFA765}" dt="2022-07-05T10:51:29.155" v="695" actId="26606"/>
          <ac:spMkLst>
            <pc:docMk/>
            <pc:sldMk cId="625689589" sldId="279"/>
            <ac:spMk id="8" creationId="{C1709A45-C6F3-4CEE-AA0F-887FAC5CAE7D}"/>
          </ac:spMkLst>
        </pc:spChg>
        <pc:spChg chg="add del">
          <ac:chgData name="Satya Sri Kandi" userId="9d42ff85-b20a-4a14-b842-2a42a4b1e364" providerId="ADAL" clId="{BE70791E-B784-4E86-A921-A8524DBFA765}" dt="2022-07-05T10:51:29.141" v="694" actId="26606"/>
          <ac:spMkLst>
            <pc:docMk/>
            <pc:sldMk cId="625689589" sldId="279"/>
            <ac:spMk id="15" creationId="{EAAC8963-AF89-4FC1-910B-686E223CD28D}"/>
          </ac:spMkLst>
        </pc:spChg>
        <pc:spChg chg="add del">
          <ac:chgData name="Satya Sri Kandi" userId="9d42ff85-b20a-4a14-b842-2a42a4b1e364" providerId="ADAL" clId="{BE70791E-B784-4E86-A921-A8524DBFA765}" dt="2022-07-05T10:51:29.141" v="694" actId="26606"/>
          <ac:spMkLst>
            <pc:docMk/>
            <pc:sldMk cId="625689589" sldId="279"/>
            <ac:spMk id="19" creationId="{23A4F197-86BE-42C9-A95B-A488B7683C2E}"/>
          </ac:spMkLst>
        </pc:spChg>
        <pc:spChg chg="add del">
          <ac:chgData name="Satya Sri Kandi" userId="9d42ff85-b20a-4a14-b842-2a42a4b1e364" providerId="ADAL" clId="{BE70791E-B784-4E86-A921-A8524DBFA765}" dt="2022-07-05T11:01:57.193" v="769" actId="26606"/>
          <ac:spMkLst>
            <pc:docMk/>
            <pc:sldMk cId="625689589" sldId="279"/>
            <ac:spMk id="21" creationId="{8B2A8B43-E288-418B-8561-C979F7B9CC4B}"/>
          </ac:spMkLst>
        </pc:spChg>
        <pc:spChg chg="add del">
          <ac:chgData name="Satya Sri Kandi" userId="9d42ff85-b20a-4a14-b842-2a42a4b1e364" providerId="ADAL" clId="{BE70791E-B784-4E86-A921-A8524DBFA765}" dt="2022-07-05T11:01:57.193" v="769" actId="26606"/>
          <ac:spMkLst>
            <pc:docMk/>
            <pc:sldMk cId="625689589" sldId="279"/>
            <ac:spMk id="23" creationId="{F40D237A-4D9F-42DC-BAEB-E07EDD74BE26}"/>
          </ac:spMkLst>
        </pc:spChg>
        <pc:spChg chg="add del">
          <ac:chgData name="Satya Sri Kandi" userId="9d42ff85-b20a-4a14-b842-2a42a4b1e364" providerId="ADAL" clId="{BE70791E-B784-4E86-A921-A8524DBFA765}" dt="2022-07-05T11:02:09.172" v="770" actId="26606"/>
          <ac:spMkLst>
            <pc:docMk/>
            <pc:sldMk cId="625689589" sldId="279"/>
            <ac:spMk id="28" creationId="{50E53EDA-3B94-4F6B-9E86-D3BB9EBB9616}"/>
          </ac:spMkLst>
        </pc:spChg>
        <pc:spChg chg="add">
          <ac:chgData name="Satya Sri Kandi" userId="9d42ff85-b20a-4a14-b842-2a42a4b1e364" providerId="ADAL" clId="{BE70791E-B784-4E86-A921-A8524DBFA765}" dt="2022-07-05T11:02:09.172" v="770" actId="26606"/>
          <ac:spMkLst>
            <pc:docMk/>
            <pc:sldMk cId="625689589" sldId="279"/>
            <ac:spMk id="35" creationId="{C1709A45-C6F3-4CEE-AA0F-887FAC5CAE7D}"/>
          </ac:spMkLst>
        </pc:spChg>
        <pc:picChg chg="add del">
          <ac:chgData name="Satya Sri Kandi" userId="9d42ff85-b20a-4a14-b842-2a42a4b1e364" providerId="ADAL" clId="{BE70791E-B784-4E86-A921-A8524DBFA765}" dt="2022-07-05T10:51:29.141" v="694" actId="26606"/>
          <ac:picMkLst>
            <pc:docMk/>
            <pc:sldMk cId="625689589" sldId="279"/>
            <ac:picMk id="17" creationId="{41BDA784-DB63-4168-8CC9-0DA04775B2DD}"/>
          </ac:picMkLst>
        </pc:picChg>
        <pc:picChg chg="add del">
          <ac:chgData name="Satya Sri Kandi" userId="9d42ff85-b20a-4a14-b842-2a42a4b1e364" providerId="ADAL" clId="{BE70791E-B784-4E86-A921-A8524DBFA765}" dt="2022-07-05T11:01:57.193" v="769" actId="26606"/>
          <ac:picMkLst>
            <pc:docMk/>
            <pc:sldMk cId="625689589" sldId="279"/>
            <ac:picMk id="22" creationId="{82584CD3-40DA-4BB8-B4B7-D8D04BB31B4D}"/>
          </ac:picMkLst>
        </pc:picChg>
        <pc:cxnChg chg="add del">
          <ac:chgData name="Satya Sri Kandi" userId="9d42ff85-b20a-4a14-b842-2a42a4b1e364" providerId="ADAL" clId="{BE70791E-B784-4E86-A921-A8524DBFA765}" dt="2022-07-05T10:51:29.155" v="695" actId="26606"/>
          <ac:cxnSpMkLst>
            <pc:docMk/>
            <pc:sldMk cId="625689589" sldId="279"/>
            <ac:cxnSpMk id="10" creationId="{26E963D7-0A73-484A-B8A2-DDBFEA123C2F}"/>
          </ac:cxnSpMkLst>
        </pc:cxnChg>
        <pc:cxnChg chg="add del">
          <ac:chgData name="Satya Sri Kandi" userId="9d42ff85-b20a-4a14-b842-2a42a4b1e364" providerId="ADAL" clId="{BE70791E-B784-4E86-A921-A8524DBFA765}" dt="2022-07-05T11:02:09.172" v="770" actId="26606"/>
          <ac:cxnSpMkLst>
            <pc:docMk/>
            <pc:sldMk cId="625689589" sldId="279"/>
            <ac:cxnSpMk id="30" creationId="{30EFD79F-7790-479B-B7DB-BD0D8C101DDD}"/>
          </ac:cxnSpMkLst>
        </pc:cxnChg>
        <pc:cxnChg chg="add">
          <ac:chgData name="Satya Sri Kandi" userId="9d42ff85-b20a-4a14-b842-2a42a4b1e364" providerId="ADAL" clId="{BE70791E-B784-4E86-A921-A8524DBFA765}" dt="2022-07-05T11:02:09.172" v="770" actId="26606"/>
          <ac:cxnSpMkLst>
            <pc:docMk/>
            <pc:sldMk cId="625689589" sldId="279"/>
            <ac:cxnSpMk id="37" creationId="{26E963D7-0A73-484A-B8A2-DDBFEA123C2F}"/>
          </ac:cxnSpMkLst>
        </pc:cxnChg>
      </pc:sldChg>
      <pc:sldChg chg="addSp delSp modSp mod setBg setClrOvrMap">
        <pc:chgData name="Satya Sri Kandi" userId="9d42ff85-b20a-4a14-b842-2a42a4b1e364" providerId="ADAL" clId="{BE70791E-B784-4E86-A921-A8524DBFA765}" dt="2022-07-05T10:55:39.143" v="717" actId="26606"/>
        <pc:sldMkLst>
          <pc:docMk/>
          <pc:sldMk cId="2253648634" sldId="280"/>
        </pc:sldMkLst>
        <pc:spChg chg="mod">
          <ac:chgData name="Satya Sri Kandi" userId="9d42ff85-b20a-4a14-b842-2a42a4b1e364" providerId="ADAL" clId="{BE70791E-B784-4E86-A921-A8524DBFA765}" dt="2022-07-05T10:55:39.143" v="717" actId="26606"/>
          <ac:spMkLst>
            <pc:docMk/>
            <pc:sldMk cId="2253648634" sldId="280"/>
            <ac:spMk id="2" creationId="{0C7B5549-60E2-F271-CEA2-9C1743D592D2}"/>
          </ac:spMkLst>
        </pc:spChg>
        <pc:spChg chg="add del">
          <ac:chgData name="Satya Sri Kandi" userId="9d42ff85-b20a-4a14-b842-2a42a4b1e364" providerId="ADAL" clId="{BE70791E-B784-4E86-A921-A8524DBFA765}" dt="2022-07-05T10:55:39.143" v="717" actId="26606"/>
          <ac:spMkLst>
            <pc:docMk/>
            <pc:sldMk cId="2253648634" sldId="280"/>
            <ac:spMk id="3" creationId="{2E1E854E-3F94-7483-D2A3-F76DC37420F6}"/>
          </ac:spMkLst>
        </pc:spChg>
        <pc:spChg chg="add del">
          <ac:chgData name="Satya Sri Kandi" userId="9d42ff85-b20a-4a14-b842-2a42a4b1e364" providerId="ADAL" clId="{BE70791E-B784-4E86-A921-A8524DBFA765}" dt="2022-07-05T10:55:39.143" v="717" actId="26606"/>
          <ac:spMkLst>
            <pc:docMk/>
            <pc:sldMk cId="2253648634" sldId="280"/>
            <ac:spMk id="15" creationId="{50E53EDA-3B94-4F6B-9E86-D3BB9EBB9616}"/>
          </ac:spMkLst>
        </pc:spChg>
        <pc:spChg chg="add">
          <ac:chgData name="Satya Sri Kandi" userId="9d42ff85-b20a-4a14-b842-2a42a4b1e364" providerId="ADAL" clId="{BE70791E-B784-4E86-A921-A8524DBFA765}" dt="2022-07-05T10:55:39.143" v="717" actId="26606"/>
          <ac:spMkLst>
            <pc:docMk/>
            <pc:sldMk cId="2253648634" sldId="280"/>
            <ac:spMk id="20" creationId="{75F65CD9-825D-44BD-8681-D42D260D4C63}"/>
          </ac:spMkLst>
        </pc:spChg>
        <pc:spChg chg="add">
          <ac:chgData name="Satya Sri Kandi" userId="9d42ff85-b20a-4a14-b842-2a42a4b1e364" providerId="ADAL" clId="{BE70791E-B784-4E86-A921-A8524DBFA765}" dt="2022-07-05T10:55:39.143" v="717" actId="26606"/>
          <ac:spMkLst>
            <pc:docMk/>
            <pc:sldMk cId="2253648634" sldId="280"/>
            <ac:spMk id="21" creationId="{B2F64C47-BE0B-4DA4-A62F-C6922DD2082F}"/>
          </ac:spMkLst>
        </pc:spChg>
        <pc:spChg chg="add del">
          <ac:chgData name="Satya Sri Kandi" userId="9d42ff85-b20a-4a14-b842-2a42a4b1e364" providerId="ADAL" clId="{BE70791E-B784-4E86-A921-A8524DBFA765}" dt="2022-07-05T10:54:57.840" v="716" actId="26606"/>
          <ac:spMkLst>
            <pc:docMk/>
            <pc:sldMk cId="2253648634" sldId="280"/>
            <ac:spMk id="23" creationId="{75F65CD9-825D-44BD-8681-D42D260D4C63}"/>
          </ac:spMkLst>
        </pc:spChg>
        <pc:spChg chg="add del">
          <ac:chgData name="Satya Sri Kandi" userId="9d42ff85-b20a-4a14-b842-2a42a4b1e364" providerId="ADAL" clId="{BE70791E-B784-4E86-A921-A8524DBFA765}" dt="2022-07-05T10:54:57.840" v="716" actId="26606"/>
          <ac:spMkLst>
            <pc:docMk/>
            <pc:sldMk cId="2253648634" sldId="280"/>
            <ac:spMk id="25" creationId="{B2F64C47-BE0B-4DA4-A62F-C6922DD2082F}"/>
          </ac:spMkLst>
        </pc:spChg>
        <pc:spChg chg="add del">
          <ac:chgData name="Satya Sri Kandi" userId="9d42ff85-b20a-4a14-b842-2a42a4b1e364" providerId="ADAL" clId="{BE70791E-B784-4E86-A921-A8524DBFA765}" dt="2022-07-05T10:54:47.460" v="711" actId="26606"/>
          <ac:spMkLst>
            <pc:docMk/>
            <pc:sldMk cId="2253648634" sldId="280"/>
            <ac:spMk id="30" creationId="{75F65CD9-825D-44BD-8681-D42D260D4C63}"/>
          </ac:spMkLst>
        </pc:spChg>
        <pc:spChg chg="add del">
          <ac:chgData name="Satya Sri Kandi" userId="9d42ff85-b20a-4a14-b842-2a42a4b1e364" providerId="ADAL" clId="{BE70791E-B784-4E86-A921-A8524DBFA765}" dt="2022-07-05T10:54:47.460" v="711" actId="26606"/>
          <ac:spMkLst>
            <pc:docMk/>
            <pc:sldMk cId="2253648634" sldId="280"/>
            <ac:spMk id="32" creationId="{B2F64C47-BE0B-4DA4-A62F-C6922DD2082F}"/>
          </ac:spMkLst>
        </pc:spChg>
        <pc:graphicFrameChg chg="add del mod modGraphic">
          <ac:chgData name="Satya Sri Kandi" userId="9d42ff85-b20a-4a14-b842-2a42a4b1e364" providerId="ADAL" clId="{BE70791E-B784-4E86-A921-A8524DBFA765}" dt="2022-07-05T10:54:57.840" v="716" actId="26606"/>
          <ac:graphicFrameMkLst>
            <pc:docMk/>
            <pc:sldMk cId="2253648634" sldId="280"/>
            <ac:graphicFrameMk id="19" creationId="{AE083E24-8F10-F5BD-9BF4-0ADF424B3446}"/>
          </ac:graphicFrameMkLst>
        </pc:graphicFrameChg>
        <pc:graphicFrameChg chg="add">
          <ac:chgData name="Satya Sri Kandi" userId="9d42ff85-b20a-4a14-b842-2a42a4b1e364" providerId="ADAL" clId="{BE70791E-B784-4E86-A921-A8524DBFA765}" dt="2022-07-05T10:55:39.143" v="717" actId="26606"/>
          <ac:graphicFrameMkLst>
            <pc:docMk/>
            <pc:sldMk cId="2253648634" sldId="280"/>
            <ac:graphicFrameMk id="22" creationId="{F3E4E79A-8E64-1096-4F2E-9B58A6EE2486}"/>
          </ac:graphicFrameMkLst>
        </pc:graphicFrameChg>
        <pc:cxnChg chg="add del">
          <ac:chgData name="Satya Sri Kandi" userId="9d42ff85-b20a-4a14-b842-2a42a4b1e364" providerId="ADAL" clId="{BE70791E-B784-4E86-A921-A8524DBFA765}" dt="2022-07-05T10:55:39.143" v="717" actId="26606"/>
          <ac:cxnSpMkLst>
            <pc:docMk/>
            <pc:sldMk cId="2253648634" sldId="280"/>
            <ac:cxnSpMk id="17" creationId="{30EFD79F-7790-479B-B7DB-BD0D8C101DDD}"/>
          </ac:cxnSpMkLst>
        </pc:cxnChg>
      </pc:sldChg>
      <pc:sldChg chg="addSp delSp modSp mod setClrOvrMap">
        <pc:chgData name="Satya Sri Kandi" userId="9d42ff85-b20a-4a14-b842-2a42a4b1e364" providerId="ADAL" clId="{BE70791E-B784-4E86-A921-A8524DBFA765}" dt="2022-07-05T10:58:29.609" v="733" actId="403"/>
        <pc:sldMkLst>
          <pc:docMk/>
          <pc:sldMk cId="1210887729" sldId="281"/>
        </pc:sldMkLst>
        <pc:spChg chg="mod">
          <ac:chgData name="Satya Sri Kandi" userId="9d42ff85-b20a-4a14-b842-2a42a4b1e364" providerId="ADAL" clId="{BE70791E-B784-4E86-A921-A8524DBFA765}" dt="2022-07-05T10:58:21.271" v="730" actId="26606"/>
          <ac:spMkLst>
            <pc:docMk/>
            <pc:sldMk cId="1210887729" sldId="281"/>
            <ac:spMk id="2" creationId="{2C55DE6F-1B66-9A01-251D-35321FD597FC}"/>
          </ac:spMkLst>
        </pc:spChg>
        <pc:spChg chg="mod">
          <ac:chgData name="Satya Sri Kandi" userId="9d42ff85-b20a-4a14-b842-2a42a4b1e364" providerId="ADAL" clId="{BE70791E-B784-4E86-A921-A8524DBFA765}" dt="2022-07-05T10:58:29.609" v="733" actId="403"/>
          <ac:spMkLst>
            <pc:docMk/>
            <pc:sldMk cId="1210887729" sldId="281"/>
            <ac:spMk id="3" creationId="{70535609-D73E-B357-2BF1-1B613555D500}"/>
          </ac:spMkLst>
        </pc:spChg>
        <pc:spChg chg="add del">
          <ac:chgData name="Satya Sri Kandi" userId="9d42ff85-b20a-4a14-b842-2a42a4b1e364" providerId="ADAL" clId="{BE70791E-B784-4E86-A921-A8524DBFA765}" dt="2022-07-05T10:58:21.271" v="730" actId="26606"/>
          <ac:spMkLst>
            <pc:docMk/>
            <pc:sldMk cId="1210887729" sldId="281"/>
            <ac:spMk id="15" creationId="{50E53EDA-3B94-4F6B-9E86-D3BB9EBB9616}"/>
          </ac:spMkLst>
        </pc:spChg>
        <pc:spChg chg="add del">
          <ac:chgData name="Satya Sri Kandi" userId="9d42ff85-b20a-4a14-b842-2a42a4b1e364" providerId="ADAL" clId="{BE70791E-B784-4E86-A921-A8524DBFA765}" dt="2022-07-05T10:58:09.419" v="729" actId="26606"/>
          <ac:spMkLst>
            <pc:docMk/>
            <pc:sldMk cId="1210887729" sldId="281"/>
            <ac:spMk id="19" creationId="{54309F57-B331-41A7-9154-15EC2AF45A60}"/>
          </ac:spMkLst>
        </pc:spChg>
        <pc:spChg chg="add">
          <ac:chgData name="Satya Sri Kandi" userId="9d42ff85-b20a-4a14-b842-2a42a4b1e364" providerId="ADAL" clId="{BE70791E-B784-4E86-A921-A8524DBFA765}" dt="2022-07-05T10:58:21.271" v="730" actId="26606"/>
          <ac:spMkLst>
            <pc:docMk/>
            <pc:sldMk cId="1210887729" sldId="281"/>
            <ac:spMk id="20" creationId="{54309F57-B331-41A7-9154-15EC2AF45A60}"/>
          </ac:spMkLst>
        </pc:spChg>
        <pc:spChg chg="add del">
          <ac:chgData name="Satya Sri Kandi" userId="9d42ff85-b20a-4a14-b842-2a42a4b1e364" providerId="ADAL" clId="{BE70791E-B784-4E86-A921-A8524DBFA765}" dt="2022-07-05T10:54:57.114" v="715" actId="26606"/>
          <ac:spMkLst>
            <pc:docMk/>
            <pc:sldMk cId="1210887729" sldId="281"/>
            <ac:spMk id="22" creationId="{54309F57-B331-41A7-9154-15EC2AF45A60}"/>
          </ac:spMkLst>
        </pc:spChg>
        <pc:cxnChg chg="add del">
          <ac:chgData name="Satya Sri Kandi" userId="9d42ff85-b20a-4a14-b842-2a42a4b1e364" providerId="ADAL" clId="{BE70791E-B784-4E86-A921-A8524DBFA765}" dt="2022-07-05T10:58:21.271" v="730" actId="26606"/>
          <ac:cxnSpMkLst>
            <pc:docMk/>
            <pc:sldMk cId="1210887729" sldId="281"/>
            <ac:cxnSpMk id="17" creationId="{30EFD79F-7790-479B-B7DB-BD0D8C101DDD}"/>
          </ac:cxnSpMkLst>
        </pc:cxnChg>
      </pc:sldChg>
      <pc:sldChg chg="addSp delSp modSp mod setBg setClrOvrMap">
        <pc:chgData name="Satya Sri Kandi" userId="9d42ff85-b20a-4a14-b842-2a42a4b1e364" providerId="ADAL" clId="{BE70791E-B784-4E86-A921-A8524DBFA765}" dt="2022-07-05T10:58:04.894" v="725" actId="26606"/>
        <pc:sldMkLst>
          <pc:docMk/>
          <pc:sldMk cId="2412227990" sldId="284"/>
        </pc:sldMkLst>
        <pc:spChg chg="mod">
          <ac:chgData name="Satya Sri Kandi" userId="9d42ff85-b20a-4a14-b842-2a42a4b1e364" providerId="ADAL" clId="{BE70791E-B784-4E86-A921-A8524DBFA765}" dt="2022-07-05T10:57:55.168" v="723" actId="26606"/>
          <ac:spMkLst>
            <pc:docMk/>
            <pc:sldMk cId="2412227990" sldId="284"/>
            <ac:spMk id="2" creationId="{3DFDB04C-5DF9-22A8-8D24-1A065894AF6A}"/>
          </ac:spMkLst>
        </pc:spChg>
        <pc:spChg chg="add del">
          <ac:chgData name="Satya Sri Kandi" userId="9d42ff85-b20a-4a14-b842-2a42a4b1e364" providerId="ADAL" clId="{BE70791E-B784-4E86-A921-A8524DBFA765}" dt="2022-07-05T10:58:04.894" v="725" actId="26606"/>
          <ac:spMkLst>
            <pc:docMk/>
            <pc:sldMk cId="2412227990" sldId="284"/>
            <ac:spMk id="3" creationId="{9B4F6697-A73F-20C4-EEF3-A53BE5F1DD0A}"/>
          </ac:spMkLst>
        </pc:spChg>
        <pc:spChg chg="add del">
          <ac:chgData name="Satya Sri Kandi" userId="9d42ff85-b20a-4a14-b842-2a42a4b1e364" providerId="ADAL" clId="{BE70791E-B784-4E86-A921-A8524DBFA765}" dt="2022-07-05T10:58:04.894" v="725" actId="26606"/>
          <ac:spMkLst>
            <pc:docMk/>
            <pc:sldMk cId="2412227990" sldId="284"/>
            <ac:spMk id="8" creationId="{C1709A45-C6F3-4CEE-AA0F-887FAC5CAE7D}"/>
          </ac:spMkLst>
        </pc:spChg>
        <pc:spChg chg="add del">
          <ac:chgData name="Satya Sri Kandi" userId="9d42ff85-b20a-4a14-b842-2a42a4b1e364" providerId="ADAL" clId="{BE70791E-B784-4E86-A921-A8524DBFA765}" dt="2022-07-05T10:57:55.168" v="723" actId="26606"/>
          <ac:spMkLst>
            <pc:docMk/>
            <pc:sldMk cId="2412227990" sldId="284"/>
            <ac:spMk id="16" creationId="{75F65CD9-825D-44BD-8681-D42D260D4C63}"/>
          </ac:spMkLst>
        </pc:spChg>
        <pc:spChg chg="add del">
          <ac:chgData name="Satya Sri Kandi" userId="9d42ff85-b20a-4a14-b842-2a42a4b1e364" providerId="ADAL" clId="{BE70791E-B784-4E86-A921-A8524DBFA765}" dt="2022-07-05T10:57:55.168" v="723" actId="26606"/>
          <ac:spMkLst>
            <pc:docMk/>
            <pc:sldMk cId="2412227990" sldId="284"/>
            <ac:spMk id="18" creationId="{B2F64C47-BE0B-4DA4-A62F-C6922DD2082F}"/>
          </ac:spMkLst>
        </pc:spChg>
        <pc:spChg chg="add del">
          <ac:chgData name="Satya Sri Kandi" userId="9d42ff85-b20a-4a14-b842-2a42a4b1e364" providerId="ADAL" clId="{BE70791E-B784-4E86-A921-A8524DBFA765}" dt="2022-07-05T10:58:04.894" v="725" actId="26606"/>
          <ac:spMkLst>
            <pc:docMk/>
            <pc:sldMk cId="2412227990" sldId="284"/>
            <ac:spMk id="20" creationId="{C1709A45-C6F3-4CEE-AA0F-887FAC5CAE7D}"/>
          </ac:spMkLst>
        </pc:spChg>
        <pc:graphicFrameChg chg="add del">
          <ac:chgData name="Satya Sri Kandi" userId="9d42ff85-b20a-4a14-b842-2a42a4b1e364" providerId="ADAL" clId="{BE70791E-B784-4E86-A921-A8524DBFA765}" dt="2022-07-05T10:50:39.085" v="691" actId="26606"/>
          <ac:graphicFrameMkLst>
            <pc:docMk/>
            <pc:sldMk cId="2412227990" sldId="284"/>
            <ac:graphicFrameMk id="12" creationId="{C0CD58F9-D34A-45B5-3D43-A28FF6966644}"/>
          </ac:graphicFrameMkLst>
        </pc:graphicFrameChg>
        <pc:graphicFrameChg chg="add del">
          <ac:chgData name="Satya Sri Kandi" userId="9d42ff85-b20a-4a14-b842-2a42a4b1e364" providerId="ADAL" clId="{BE70791E-B784-4E86-A921-A8524DBFA765}" dt="2022-07-05T10:57:55.168" v="723" actId="26606"/>
          <ac:graphicFrameMkLst>
            <pc:docMk/>
            <pc:sldMk cId="2412227990" sldId="284"/>
            <ac:graphicFrameMk id="13" creationId="{FEE2E4B6-6D72-13CE-1C0F-51BA697AE123}"/>
          </ac:graphicFrameMkLst>
        </pc:graphicFrameChg>
        <pc:graphicFrameChg chg="add del">
          <ac:chgData name="Satya Sri Kandi" userId="9d42ff85-b20a-4a14-b842-2a42a4b1e364" providerId="ADAL" clId="{BE70791E-B784-4E86-A921-A8524DBFA765}" dt="2022-07-05T10:58:04.894" v="725" actId="26606"/>
          <ac:graphicFrameMkLst>
            <pc:docMk/>
            <pc:sldMk cId="2412227990" sldId="284"/>
            <ac:graphicFrameMk id="22" creationId="{81C17497-C89B-33B6-3C6D-F59BA7D0C0BC}"/>
          </ac:graphicFrameMkLst>
        </pc:graphicFrameChg>
        <pc:cxnChg chg="add del">
          <ac:chgData name="Satya Sri Kandi" userId="9d42ff85-b20a-4a14-b842-2a42a4b1e364" providerId="ADAL" clId="{BE70791E-B784-4E86-A921-A8524DBFA765}" dt="2022-07-05T10:58:04.894" v="725" actId="26606"/>
          <ac:cxnSpMkLst>
            <pc:docMk/>
            <pc:sldMk cId="2412227990" sldId="284"/>
            <ac:cxnSpMk id="10" creationId="{26E963D7-0A73-484A-B8A2-DDBFEA123C2F}"/>
          </ac:cxnSpMkLst>
        </pc:cxnChg>
        <pc:cxnChg chg="add del">
          <ac:chgData name="Satya Sri Kandi" userId="9d42ff85-b20a-4a14-b842-2a42a4b1e364" providerId="ADAL" clId="{BE70791E-B784-4E86-A921-A8524DBFA765}" dt="2022-07-05T10:58:04.894" v="725" actId="26606"/>
          <ac:cxnSpMkLst>
            <pc:docMk/>
            <pc:sldMk cId="2412227990" sldId="284"/>
            <ac:cxnSpMk id="21" creationId="{26E963D7-0A73-484A-B8A2-DDBFEA123C2F}"/>
          </ac:cxnSpMkLst>
        </pc:cxnChg>
      </pc:sldChg>
      <pc:sldChg chg="addSp delSp modSp mod setBg setClrOvrMap">
        <pc:chgData name="Satya Sri Kandi" userId="9d42ff85-b20a-4a14-b842-2a42a4b1e364" providerId="ADAL" clId="{BE70791E-B784-4E86-A921-A8524DBFA765}" dt="2022-07-05T10:50:50.674" v="692" actId="26606"/>
        <pc:sldMkLst>
          <pc:docMk/>
          <pc:sldMk cId="22643484" sldId="285"/>
        </pc:sldMkLst>
        <pc:spChg chg="mod">
          <ac:chgData name="Satya Sri Kandi" userId="9d42ff85-b20a-4a14-b842-2a42a4b1e364" providerId="ADAL" clId="{BE70791E-B784-4E86-A921-A8524DBFA765}" dt="2022-07-05T10:50:50.674" v="692" actId="26606"/>
          <ac:spMkLst>
            <pc:docMk/>
            <pc:sldMk cId="22643484" sldId="285"/>
            <ac:spMk id="2" creationId="{95CA49B4-9F45-B594-1B36-7CE3FA5ACBA2}"/>
          </ac:spMkLst>
        </pc:spChg>
        <pc:spChg chg="del">
          <ac:chgData name="Satya Sri Kandi" userId="9d42ff85-b20a-4a14-b842-2a42a4b1e364" providerId="ADAL" clId="{BE70791E-B784-4E86-A921-A8524DBFA765}" dt="2022-07-05T10:50:50.674" v="692" actId="26606"/>
          <ac:spMkLst>
            <pc:docMk/>
            <pc:sldMk cId="22643484" sldId="285"/>
            <ac:spMk id="3" creationId="{4B58A01F-54D7-5A33-9A87-D024B1525159}"/>
          </ac:spMkLst>
        </pc:spChg>
        <pc:spChg chg="del">
          <ac:chgData name="Satya Sri Kandi" userId="9d42ff85-b20a-4a14-b842-2a42a4b1e364" providerId="ADAL" clId="{BE70791E-B784-4E86-A921-A8524DBFA765}" dt="2022-07-05T10:50:50.674" v="692" actId="26606"/>
          <ac:spMkLst>
            <pc:docMk/>
            <pc:sldMk cId="22643484" sldId="285"/>
            <ac:spMk id="15" creationId="{50E53EDA-3B94-4F6B-9E86-D3BB9EBB9616}"/>
          </ac:spMkLst>
        </pc:spChg>
        <pc:spChg chg="add">
          <ac:chgData name="Satya Sri Kandi" userId="9d42ff85-b20a-4a14-b842-2a42a4b1e364" providerId="ADAL" clId="{BE70791E-B784-4E86-A921-A8524DBFA765}" dt="2022-07-05T10:50:50.674" v="692" actId="26606"/>
          <ac:spMkLst>
            <pc:docMk/>
            <pc:sldMk cId="22643484" sldId="285"/>
            <ac:spMk id="23" creationId="{75F65CD9-825D-44BD-8681-D42D260D4C63}"/>
          </ac:spMkLst>
        </pc:spChg>
        <pc:spChg chg="add">
          <ac:chgData name="Satya Sri Kandi" userId="9d42ff85-b20a-4a14-b842-2a42a4b1e364" providerId="ADAL" clId="{BE70791E-B784-4E86-A921-A8524DBFA765}" dt="2022-07-05T10:50:50.674" v="692" actId="26606"/>
          <ac:spMkLst>
            <pc:docMk/>
            <pc:sldMk cId="22643484" sldId="285"/>
            <ac:spMk id="25" creationId="{B2F64C47-BE0B-4DA4-A62F-C6922DD2082F}"/>
          </ac:spMkLst>
        </pc:spChg>
        <pc:graphicFrameChg chg="add">
          <ac:chgData name="Satya Sri Kandi" userId="9d42ff85-b20a-4a14-b842-2a42a4b1e364" providerId="ADAL" clId="{BE70791E-B784-4E86-A921-A8524DBFA765}" dt="2022-07-05T10:50:50.674" v="692" actId="26606"/>
          <ac:graphicFrameMkLst>
            <pc:docMk/>
            <pc:sldMk cId="22643484" sldId="285"/>
            <ac:graphicFrameMk id="19" creationId="{1343B2E0-6F26-799C-0517-BAB8EAC201F9}"/>
          </ac:graphicFrameMkLst>
        </pc:graphicFrameChg>
        <pc:cxnChg chg="del">
          <ac:chgData name="Satya Sri Kandi" userId="9d42ff85-b20a-4a14-b842-2a42a4b1e364" providerId="ADAL" clId="{BE70791E-B784-4E86-A921-A8524DBFA765}" dt="2022-07-05T10:50:50.674" v="692" actId="26606"/>
          <ac:cxnSpMkLst>
            <pc:docMk/>
            <pc:sldMk cId="22643484" sldId="285"/>
            <ac:cxnSpMk id="17" creationId="{30EFD79F-7790-479B-B7DB-BD0D8C101DDD}"/>
          </ac:cxnSpMkLst>
        </pc:cxnChg>
      </pc:sldChg>
      <pc:sldChg chg="addSp delSp modSp mod setBg setClrOvrMap">
        <pc:chgData name="Satya Sri Kandi" userId="9d42ff85-b20a-4a14-b842-2a42a4b1e364" providerId="ADAL" clId="{BE70791E-B784-4E86-A921-A8524DBFA765}" dt="2022-07-05T10:59:47.331" v="735" actId="26606"/>
        <pc:sldMkLst>
          <pc:docMk/>
          <pc:sldMk cId="1577093682" sldId="286"/>
        </pc:sldMkLst>
        <pc:spChg chg="mod">
          <ac:chgData name="Satya Sri Kandi" userId="9d42ff85-b20a-4a14-b842-2a42a4b1e364" providerId="ADAL" clId="{BE70791E-B784-4E86-A921-A8524DBFA765}" dt="2022-07-05T10:59:47.331" v="735" actId="26606"/>
          <ac:spMkLst>
            <pc:docMk/>
            <pc:sldMk cId="1577093682" sldId="286"/>
            <ac:spMk id="2" creationId="{DA2D1D6A-DD41-F7D0-3F3C-83DCD0F89C94}"/>
          </ac:spMkLst>
        </pc:spChg>
        <pc:spChg chg="add del">
          <ac:chgData name="Satya Sri Kandi" userId="9d42ff85-b20a-4a14-b842-2a42a4b1e364" providerId="ADAL" clId="{BE70791E-B784-4E86-A921-A8524DBFA765}" dt="2022-07-05T10:59:47.331" v="735" actId="26606"/>
          <ac:spMkLst>
            <pc:docMk/>
            <pc:sldMk cId="1577093682" sldId="286"/>
            <ac:spMk id="3" creationId="{67B11B1B-5759-19C8-325A-AEEE721914E4}"/>
          </ac:spMkLst>
        </pc:spChg>
        <pc:spChg chg="add del">
          <ac:chgData name="Satya Sri Kandi" userId="9d42ff85-b20a-4a14-b842-2a42a4b1e364" providerId="ADAL" clId="{BE70791E-B784-4E86-A921-A8524DBFA765}" dt="2022-07-05T10:59:47.331" v="735" actId="26606"/>
          <ac:spMkLst>
            <pc:docMk/>
            <pc:sldMk cId="1577093682" sldId="286"/>
            <ac:spMk id="8" creationId="{C1709A45-C6F3-4CEE-AA0F-887FAC5CAE7D}"/>
          </ac:spMkLst>
        </pc:spChg>
        <pc:spChg chg="add del">
          <ac:chgData name="Satya Sri Kandi" userId="9d42ff85-b20a-4a14-b842-2a42a4b1e364" providerId="ADAL" clId="{BE70791E-B784-4E86-A921-A8524DBFA765}" dt="2022-07-05T10:59:47.331" v="735" actId="26606"/>
          <ac:spMkLst>
            <pc:docMk/>
            <pc:sldMk cId="1577093682" sldId="286"/>
            <ac:spMk id="16" creationId="{77580997-46DA-48C1-9929-FE4F5CE96256}"/>
          </ac:spMkLst>
        </pc:spChg>
        <pc:spChg chg="add del">
          <ac:chgData name="Satya Sri Kandi" userId="9d42ff85-b20a-4a14-b842-2a42a4b1e364" providerId="ADAL" clId="{BE70791E-B784-4E86-A921-A8524DBFA765}" dt="2022-07-05T10:59:47.331" v="735" actId="26606"/>
          <ac:spMkLst>
            <pc:docMk/>
            <pc:sldMk cId="1577093682" sldId="286"/>
            <ac:spMk id="20" creationId="{80A7F0DD-3DB5-48D0-A338-52932ECF5681}"/>
          </ac:spMkLst>
        </pc:spChg>
        <pc:graphicFrameChg chg="add del">
          <ac:chgData name="Satya Sri Kandi" userId="9d42ff85-b20a-4a14-b842-2a42a4b1e364" providerId="ADAL" clId="{BE70791E-B784-4E86-A921-A8524DBFA765}" dt="2022-07-05T10:59:47.331" v="735" actId="26606"/>
          <ac:graphicFrameMkLst>
            <pc:docMk/>
            <pc:sldMk cId="1577093682" sldId="286"/>
            <ac:graphicFrameMk id="12" creationId="{068D13E0-DB4F-D224-7F9A-0DFB0A9A7FE2}"/>
          </ac:graphicFrameMkLst>
        </pc:graphicFrameChg>
        <pc:picChg chg="add del">
          <ac:chgData name="Satya Sri Kandi" userId="9d42ff85-b20a-4a14-b842-2a42a4b1e364" providerId="ADAL" clId="{BE70791E-B784-4E86-A921-A8524DBFA765}" dt="2022-07-05T10:59:47.331" v="735" actId="26606"/>
          <ac:picMkLst>
            <pc:docMk/>
            <pc:sldMk cId="1577093682" sldId="286"/>
            <ac:picMk id="18" creationId="{93F92867-10AA-410C-8AD1-2D2DBFE3FA0B}"/>
          </ac:picMkLst>
        </pc:picChg>
        <pc:cxnChg chg="add del">
          <ac:chgData name="Satya Sri Kandi" userId="9d42ff85-b20a-4a14-b842-2a42a4b1e364" providerId="ADAL" clId="{BE70791E-B784-4E86-A921-A8524DBFA765}" dt="2022-07-05T10:59:47.331" v="735" actId="26606"/>
          <ac:cxnSpMkLst>
            <pc:docMk/>
            <pc:sldMk cId="1577093682" sldId="286"/>
            <ac:cxnSpMk id="10" creationId="{26E963D7-0A73-484A-B8A2-DDBFEA123C2F}"/>
          </ac:cxnSpMkLst>
        </pc:cxnChg>
      </pc:sldChg>
      <pc:sldChg chg="addSp delSp modSp mod setBg setClrOvrMap">
        <pc:chgData name="Satya Sri Kandi" userId="9d42ff85-b20a-4a14-b842-2a42a4b1e364" providerId="ADAL" clId="{BE70791E-B784-4E86-A921-A8524DBFA765}" dt="2022-07-05T10:49:44.492" v="684" actId="26606"/>
        <pc:sldMkLst>
          <pc:docMk/>
          <pc:sldMk cId="3260134411" sldId="287"/>
        </pc:sldMkLst>
        <pc:spChg chg="mod">
          <ac:chgData name="Satya Sri Kandi" userId="9d42ff85-b20a-4a14-b842-2a42a4b1e364" providerId="ADAL" clId="{BE70791E-B784-4E86-A921-A8524DBFA765}" dt="2022-07-05T10:49:44.492" v="684" actId="26606"/>
          <ac:spMkLst>
            <pc:docMk/>
            <pc:sldMk cId="3260134411" sldId="287"/>
            <ac:spMk id="2" creationId="{495F127E-BBA9-E7E1-9A49-BEC204E90490}"/>
          </ac:spMkLst>
        </pc:spChg>
        <pc:spChg chg="add del mod">
          <ac:chgData name="Satya Sri Kandi" userId="9d42ff85-b20a-4a14-b842-2a42a4b1e364" providerId="ADAL" clId="{BE70791E-B784-4E86-A921-A8524DBFA765}" dt="2022-07-05T10:49:44.492" v="684" actId="26606"/>
          <ac:spMkLst>
            <pc:docMk/>
            <pc:sldMk cId="3260134411" sldId="287"/>
            <ac:spMk id="3" creationId="{B3F80679-CC83-C8E9-ACD5-2069CED5220C}"/>
          </ac:spMkLst>
        </pc:spChg>
        <pc:spChg chg="add del">
          <ac:chgData name="Satya Sri Kandi" userId="9d42ff85-b20a-4a14-b842-2a42a4b1e364" providerId="ADAL" clId="{BE70791E-B784-4E86-A921-A8524DBFA765}" dt="2022-07-05T10:49:44.492" v="684" actId="26606"/>
          <ac:spMkLst>
            <pc:docMk/>
            <pc:sldMk cId="3260134411" sldId="287"/>
            <ac:spMk id="8" creationId="{C1709A45-C6F3-4CEE-AA0F-887FAC5CAE7D}"/>
          </ac:spMkLst>
        </pc:spChg>
        <pc:spChg chg="add del">
          <ac:chgData name="Satya Sri Kandi" userId="9d42ff85-b20a-4a14-b842-2a42a4b1e364" providerId="ADAL" clId="{BE70791E-B784-4E86-A921-A8524DBFA765}" dt="2022-07-05T10:49:44.477" v="683" actId="26606"/>
          <ac:spMkLst>
            <pc:docMk/>
            <pc:sldMk cId="3260134411" sldId="287"/>
            <ac:spMk id="16" creationId="{75F65CD9-825D-44BD-8681-D42D260D4C63}"/>
          </ac:spMkLst>
        </pc:spChg>
        <pc:spChg chg="add del">
          <ac:chgData name="Satya Sri Kandi" userId="9d42ff85-b20a-4a14-b842-2a42a4b1e364" providerId="ADAL" clId="{BE70791E-B784-4E86-A921-A8524DBFA765}" dt="2022-07-05T10:49:44.477" v="683" actId="26606"/>
          <ac:spMkLst>
            <pc:docMk/>
            <pc:sldMk cId="3260134411" sldId="287"/>
            <ac:spMk id="18" creationId="{B2F64C47-BE0B-4DA4-A62F-C6922DD2082F}"/>
          </ac:spMkLst>
        </pc:spChg>
        <pc:graphicFrameChg chg="add del">
          <ac:chgData name="Satya Sri Kandi" userId="9d42ff85-b20a-4a14-b842-2a42a4b1e364" providerId="ADAL" clId="{BE70791E-B784-4E86-A921-A8524DBFA765}" dt="2022-07-05T10:49:38.723" v="681" actId="26606"/>
          <ac:graphicFrameMkLst>
            <pc:docMk/>
            <pc:sldMk cId="3260134411" sldId="287"/>
            <ac:graphicFrameMk id="12" creationId="{A21AEE2D-7AD1-F165-8FF0-25502F0C9B3C}"/>
          </ac:graphicFrameMkLst>
        </pc:graphicFrameChg>
        <pc:graphicFrameChg chg="add del">
          <ac:chgData name="Satya Sri Kandi" userId="9d42ff85-b20a-4a14-b842-2a42a4b1e364" providerId="ADAL" clId="{BE70791E-B784-4E86-A921-A8524DBFA765}" dt="2022-07-05T10:49:44.477" v="683" actId="26606"/>
          <ac:graphicFrameMkLst>
            <pc:docMk/>
            <pc:sldMk cId="3260134411" sldId="287"/>
            <ac:graphicFrameMk id="14" creationId="{A274A3F6-48FC-B3C2-F8D2-C46C34B467E8}"/>
          </ac:graphicFrameMkLst>
        </pc:graphicFrameChg>
        <pc:graphicFrameChg chg="add">
          <ac:chgData name="Satya Sri Kandi" userId="9d42ff85-b20a-4a14-b842-2a42a4b1e364" providerId="ADAL" clId="{BE70791E-B784-4E86-A921-A8524DBFA765}" dt="2022-07-05T10:49:44.492" v="684" actId="26606"/>
          <ac:graphicFrameMkLst>
            <pc:docMk/>
            <pc:sldMk cId="3260134411" sldId="287"/>
            <ac:graphicFrameMk id="20" creationId="{A21AEE2D-7AD1-F165-8FF0-25502F0C9B3C}"/>
          </ac:graphicFrameMkLst>
        </pc:graphicFrameChg>
        <pc:cxnChg chg="add del">
          <ac:chgData name="Satya Sri Kandi" userId="9d42ff85-b20a-4a14-b842-2a42a4b1e364" providerId="ADAL" clId="{BE70791E-B784-4E86-A921-A8524DBFA765}" dt="2022-07-05T10:49:44.492" v="684" actId="26606"/>
          <ac:cxnSpMkLst>
            <pc:docMk/>
            <pc:sldMk cId="3260134411" sldId="287"/>
            <ac:cxnSpMk id="10" creationId="{26E963D7-0A73-484A-B8A2-DDBFEA123C2F}"/>
          </ac:cxnSpMkLst>
        </pc:cxnChg>
      </pc:sldChg>
      <pc:sldChg chg="addSp delSp modSp mod setBg setClrOvrMap">
        <pc:chgData name="Satya Sri Kandi" userId="9d42ff85-b20a-4a14-b842-2a42a4b1e364" providerId="ADAL" clId="{BE70791E-B784-4E86-A921-A8524DBFA765}" dt="2022-07-05T10:50:21.658" v="689" actId="26606"/>
        <pc:sldMkLst>
          <pc:docMk/>
          <pc:sldMk cId="215567270" sldId="288"/>
        </pc:sldMkLst>
        <pc:spChg chg="mod">
          <ac:chgData name="Satya Sri Kandi" userId="9d42ff85-b20a-4a14-b842-2a42a4b1e364" providerId="ADAL" clId="{BE70791E-B784-4E86-A921-A8524DBFA765}" dt="2022-07-05T10:50:21.658" v="689" actId="26606"/>
          <ac:spMkLst>
            <pc:docMk/>
            <pc:sldMk cId="215567270" sldId="288"/>
            <ac:spMk id="2" creationId="{D7D752DD-9581-5C03-0FBD-BE4BB4518FCF}"/>
          </ac:spMkLst>
        </pc:spChg>
        <pc:spChg chg="add del">
          <ac:chgData name="Satya Sri Kandi" userId="9d42ff85-b20a-4a14-b842-2a42a4b1e364" providerId="ADAL" clId="{BE70791E-B784-4E86-A921-A8524DBFA765}" dt="2022-07-05T10:50:21.658" v="689" actId="26606"/>
          <ac:spMkLst>
            <pc:docMk/>
            <pc:sldMk cId="215567270" sldId="288"/>
            <ac:spMk id="3" creationId="{62C2D764-DA42-D0AE-F789-69A2C1C6C2C6}"/>
          </ac:spMkLst>
        </pc:spChg>
        <pc:spChg chg="add del">
          <ac:chgData name="Satya Sri Kandi" userId="9d42ff85-b20a-4a14-b842-2a42a4b1e364" providerId="ADAL" clId="{BE70791E-B784-4E86-A921-A8524DBFA765}" dt="2022-07-05T10:50:21.658" v="689" actId="26606"/>
          <ac:spMkLst>
            <pc:docMk/>
            <pc:sldMk cId="215567270" sldId="288"/>
            <ac:spMk id="8" creationId="{C1709A45-C6F3-4CEE-AA0F-887FAC5CAE7D}"/>
          </ac:spMkLst>
        </pc:spChg>
        <pc:spChg chg="add del">
          <ac:chgData name="Satya Sri Kandi" userId="9d42ff85-b20a-4a14-b842-2a42a4b1e364" providerId="ADAL" clId="{BE70791E-B784-4E86-A921-A8524DBFA765}" dt="2022-07-05T10:50:21.591" v="688" actId="26606"/>
          <ac:spMkLst>
            <pc:docMk/>
            <pc:sldMk cId="215567270" sldId="288"/>
            <ac:spMk id="15" creationId="{8B2A8B43-E288-418B-8561-C979F7B9CC4B}"/>
          </ac:spMkLst>
        </pc:spChg>
        <pc:spChg chg="add del">
          <ac:chgData name="Satya Sri Kandi" userId="9d42ff85-b20a-4a14-b842-2a42a4b1e364" providerId="ADAL" clId="{BE70791E-B784-4E86-A921-A8524DBFA765}" dt="2022-07-05T10:50:15.110" v="686" actId="26606"/>
          <ac:spMkLst>
            <pc:docMk/>
            <pc:sldMk cId="215567270" sldId="288"/>
            <ac:spMk id="16" creationId="{4117F0C1-BCBB-40C7-99D6-F703E7A4B5F3}"/>
          </ac:spMkLst>
        </pc:spChg>
        <pc:spChg chg="add del">
          <ac:chgData name="Satya Sri Kandi" userId="9d42ff85-b20a-4a14-b842-2a42a4b1e364" providerId="ADAL" clId="{BE70791E-B784-4E86-A921-A8524DBFA765}" dt="2022-07-05T10:50:15.110" v="686" actId="26606"/>
          <ac:spMkLst>
            <pc:docMk/>
            <pc:sldMk cId="215567270" sldId="288"/>
            <ac:spMk id="18" creationId="{D1A5D8BC-B41A-4E96-91C4-D60F5162257E}"/>
          </ac:spMkLst>
        </pc:spChg>
        <pc:spChg chg="add del">
          <ac:chgData name="Satya Sri Kandi" userId="9d42ff85-b20a-4a14-b842-2a42a4b1e364" providerId="ADAL" clId="{BE70791E-B784-4E86-A921-A8524DBFA765}" dt="2022-07-05T10:50:21.591" v="688" actId="26606"/>
          <ac:spMkLst>
            <pc:docMk/>
            <pc:sldMk cId="215567270" sldId="288"/>
            <ac:spMk id="19" creationId="{F40D237A-4D9F-42DC-BAEB-E07EDD74BE26}"/>
          </ac:spMkLst>
        </pc:spChg>
        <pc:spChg chg="add del">
          <ac:chgData name="Satya Sri Kandi" userId="9d42ff85-b20a-4a14-b842-2a42a4b1e364" providerId="ADAL" clId="{BE70791E-B784-4E86-A921-A8524DBFA765}" dt="2022-07-05T10:50:15.110" v="686" actId="26606"/>
          <ac:spMkLst>
            <pc:docMk/>
            <pc:sldMk cId="215567270" sldId="288"/>
            <ac:spMk id="22" creationId="{51287385-D3EA-47A8-A127-6061791ADBB6}"/>
          </ac:spMkLst>
        </pc:spChg>
        <pc:spChg chg="add del">
          <ac:chgData name="Satya Sri Kandi" userId="9d42ff85-b20a-4a14-b842-2a42a4b1e364" providerId="ADAL" clId="{BE70791E-B784-4E86-A921-A8524DBFA765}" dt="2022-07-05T10:50:21.591" v="688" actId="26606"/>
          <ac:spMkLst>
            <pc:docMk/>
            <pc:sldMk cId="215567270" sldId="288"/>
            <ac:spMk id="24" creationId="{62C2D764-DA42-D0AE-F789-69A2C1C6C2C6}"/>
          </ac:spMkLst>
        </pc:spChg>
        <pc:spChg chg="add">
          <ac:chgData name="Satya Sri Kandi" userId="9d42ff85-b20a-4a14-b842-2a42a4b1e364" providerId="ADAL" clId="{BE70791E-B784-4E86-A921-A8524DBFA765}" dt="2022-07-05T10:50:21.658" v="689" actId="26606"/>
          <ac:spMkLst>
            <pc:docMk/>
            <pc:sldMk cId="215567270" sldId="288"/>
            <ac:spMk id="26" creationId="{4117F0C1-BCBB-40C7-99D6-F703E7A4B5F3}"/>
          </ac:spMkLst>
        </pc:spChg>
        <pc:spChg chg="add">
          <ac:chgData name="Satya Sri Kandi" userId="9d42ff85-b20a-4a14-b842-2a42a4b1e364" providerId="ADAL" clId="{BE70791E-B784-4E86-A921-A8524DBFA765}" dt="2022-07-05T10:50:21.658" v="689" actId="26606"/>
          <ac:spMkLst>
            <pc:docMk/>
            <pc:sldMk cId="215567270" sldId="288"/>
            <ac:spMk id="27" creationId="{D1A5D8BC-B41A-4E96-91C4-D60F5162257E}"/>
          </ac:spMkLst>
        </pc:spChg>
        <pc:spChg chg="add">
          <ac:chgData name="Satya Sri Kandi" userId="9d42ff85-b20a-4a14-b842-2a42a4b1e364" providerId="ADAL" clId="{BE70791E-B784-4E86-A921-A8524DBFA765}" dt="2022-07-05T10:50:21.658" v="689" actId="26606"/>
          <ac:spMkLst>
            <pc:docMk/>
            <pc:sldMk cId="215567270" sldId="288"/>
            <ac:spMk id="29" creationId="{51287385-D3EA-47A8-A127-6061791ADBB6}"/>
          </ac:spMkLst>
        </pc:spChg>
        <pc:graphicFrameChg chg="add del">
          <ac:chgData name="Satya Sri Kandi" userId="9d42ff85-b20a-4a14-b842-2a42a4b1e364" providerId="ADAL" clId="{BE70791E-B784-4E86-A921-A8524DBFA765}" dt="2022-07-05T10:50:15.110" v="686" actId="26606"/>
          <ac:graphicFrameMkLst>
            <pc:docMk/>
            <pc:sldMk cId="215567270" sldId="288"/>
            <ac:graphicFrameMk id="12" creationId="{72D9BF03-F611-E4DF-27F0-DCA158759155}"/>
          </ac:graphicFrameMkLst>
        </pc:graphicFrameChg>
        <pc:graphicFrameChg chg="add">
          <ac:chgData name="Satya Sri Kandi" userId="9d42ff85-b20a-4a14-b842-2a42a4b1e364" providerId="ADAL" clId="{BE70791E-B784-4E86-A921-A8524DBFA765}" dt="2022-07-05T10:50:21.658" v="689" actId="26606"/>
          <ac:graphicFrameMkLst>
            <pc:docMk/>
            <pc:sldMk cId="215567270" sldId="288"/>
            <ac:graphicFrameMk id="30" creationId="{72D9BF03-F611-E4DF-27F0-DCA158759155}"/>
          </ac:graphicFrameMkLst>
        </pc:graphicFrameChg>
        <pc:picChg chg="add del">
          <ac:chgData name="Satya Sri Kandi" userId="9d42ff85-b20a-4a14-b842-2a42a4b1e364" providerId="ADAL" clId="{BE70791E-B784-4E86-A921-A8524DBFA765}" dt="2022-07-05T10:50:21.591" v="688" actId="26606"/>
          <ac:picMkLst>
            <pc:docMk/>
            <pc:sldMk cId="215567270" sldId="288"/>
            <ac:picMk id="17" creationId="{82584CD3-40DA-4BB8-B4B7-D8D04BB31B4D}"/>
          </ac:picMkLst>
        </pc:picChg>
        <pc:picChg chg="add del">
          <ac:chgData name="Satya Sri Kandi" userId="9d42ff85-b20a-4a14-b842-2a42a4b1e364" providerId="ADAL" clId="{BE70791E-B784-4E86-A921-A8524DBFA765}" dt="2022-07-05T10:50:15.110" v="686" actId="26606"/>
          <ac:picMkLst>
            <pc:docMk/>
            <pc:sldMk cId="215567270" sldId="288"/>
            <ac:picMk id="20" creationId="{0D321D5F-FA18-4271-9EAA-0BEA14116BB5}"/>
          </ac:picMkLst>
        </pc:picChg>
        <pc:picChg chg="add">
          <ac:chgData name="Satya Sri Kandi" userId="9d42ff85-b20a-4a14-b842-2a42a4b1e364" providerId="ADAL" clId="{BE70791E-B784-4E86-A921-A8524DBFA765}" dt="2022-07-05T10:50:21.658" v="689" actId="26606"/>
          <ac:picMkLst>
            <pc:docMk/>
            <pc:sldMk cId="215567270" sldId="288"/>
            <ac:picMk id="28" creationId="{0D321D5F-FA18-4271-9EAA-0BEA14116BB5}"/>
          </ac:picMkLst>
        </pc:picChg>
        <pc:cxnChg chg="add del">
          <ac:chgData name="Satya Sri Kandi" userId="9d42ff85-b20a-4a14-b842-2a42a4b1e364" providerId="ADAL" clId="{BE70791E-B784-4E86-A921-A8524DBFA765}" dt="2022-07-05T10:50:21.658" v="689" actId="26606"/>
          <ac:cxnSpMkLst>
            <pc:docMk/>
            <pc:sldMk cId="215567270" sldId="288"/>
            <ac:cxnSpMk id="10" creationId="{26E963D7-0A73-484A-B8A2-DDBFEA123C2F}"/>
          </ac:cxnSpMkLst>
        </pc:cxnChg>
      </pc:sldChg>
      <pc:sldChg chg="addSp modSp mod setBg">
        <pc:chgData name="Satya Sri Kandi" userId="9d42ff85-b20a-4a14-b842-2a42a4b1e364" providerId="ADAL" clId="{BE70791E-B784-4E86-A921-A8524DBFA765}" dt="2022-07-05T11:01:05.617" v="768" actId="403"/>
        <pc:sldMkLst>
          <pc:docMk/>
          <pc:sldMk cId="4206171444" sldId="289"/>
        </pc:sldMkLst>
        <pc:spChg chg="mod">
          <ac:chgData name="Satya Sri Kandi" userId="9d42ff85-b20a-4a14-b842-2a42a4b1e364" providerId="ADAL" clId="{BE70791E-B784-4E86-A921-A8524DBFA765}" dt="2022-07-05T11:00:57.132" v="752" actId="26606"/>
          <ac:spMkLst>
            <pc:docMk/>
            <pc:sldMk cId="4206171444" sldId="289"/>
            <ac:spMk id="2" creationId="{63D5A505-FD08-BCA2-3EF9-5CCD55D89448}"/>
          </ac:spMkLst>
        </pc:spChg>
        <pc:spChg chg="mod">
          <ac:chgData name="Satya Sri Kandi" userId="9d42ff85-b20a-4a14-b842-2a42a4b1e364" providerId="ADAL" clId="{BE70791E-B784-4E86-A921-A8524DBFA765}" dt="2022-07-05T11:01:05.617" v="768" actId="403"/>
          <ac:spMkLst>
            <pc:docMk/>
            <pc:sldMk cId="4206171444" sldId="289"/>
            <ac:spMk id="3" creationId="{1FFF5886-FAB7-E51E-263D-3422D593E71C}"/>
          </ac:spMkLst>
        </pc:spChg>
        <pc:spChg chg="add">
          <ac:chgData name="Satya Sri Kandi" userId="9d42ff85-b20a-4a14-b842-2a42a4b1e364" providerId="ADAL" clId="{BE70791E-B784-4E86-A921-A8524DBFA765}" dt="2022-07-05T11:00:57.132" v="752" actId="26606"/>
          <ac:spMkLst>
            <pc:docMk/>
            <pc:sldMk cId="4206171444" sldId="289"/>
            <ac:spMk id="10" creationId="{87D75BE9-19D3-4D76-86D4-E0A7889E96E7}"/>
          </ac:spMkLst>
        </pc:spChg>
        <pc:spChg chg="add">
          <ac:chgData name="Satya Sri Kandi" userId="9d42ff85-b20a-4a14-b842-2a42a4b1e364" providerId="ADAL" clId="{BE70791E-B784-4E86-A921-A8524DBFA765}" dt="2022-07-05T11:00:57.132" v="752" actId="26606"/>
          <ac:spMkLst>
            <pc:docMk/>
            <pc:sldMk cId="4206171444" sldId="289"/>
            <ac:spMk id="16" creationId="{1662E9AD-6AE7-4172-92BA-D8AA403AAB3F}"/>
          </ac:spMkLst>
        </pc:spChg>
        <pc:picChg chg="add">
          <ac:chgData name="Satya Sri Kandi" userId="9d42ff85-b20a-4a14-b842-2a42a4b1e364" providerId="ADAL" clId="{BE70791E-B784-4E86-A921-A8524DBFA765}" dt="2022-07-05T11:00:57.132" v="752" actId="26606"/>
          <ac:picMkLst>
            <pc:docMk/>
            <pc:sldMk cId="4206171444" sldId="289"/>
            <ac:picMk id="8" creationId="{18BD78ED-75E1-4879-B369-BC61F7C45E22}"/>
          </ac:picMkLst>
        </pc:picChg>
        <pc:picChg chg="add">
          <ac:chgData name="Satya Sri Kandi" userId="9d42ff85-b20a-4a14-b842-2a42a4b1e364" providerId="ADAL" clId="{BE70791E-B784-4E86-A921-A8524DBFA765}" dt="2022-07-05T11:00:57.132" v="752" actId="26606"/>
          <ac:picMkLst>
            <pc:docMk/>
            <pc:sldMk cId="4206171444" sldId="289"/>
            <ac:picMk id="12" creationId="{CC687CBF-3B12-461C-A27E-FECCFAD25721}"/>
          </ac:picMkLst>
        </pc:picChg>
        <pc:picChg chg="add">
          <ac:chgData name="Satya Sri Kandi" userId="9d42ff85-b20a-4a14-b842-2a42a4b1e364" providerId="ADAL" clId="{BE70791E-B784-4E86-A921-A8524DBFA765}" dt="2022-07-05T11:00:57.132" v="752" actId="26606"/>
          <ac:picMkLst>
            <pc:docMk/>
            <pc:sldMk cId="4206171444" sldId="289"/>
            <ac:picMk id="14" creationId="{55B5CED2-79C6-4AA0-A3F4-B39DFA29773C}"/>
          </ac:picMkLst>
        </pc:picChg>
        <pc:picChg chg="add">
          <ac:chgData name="Satya Sri Kandi" userId="9d42ff85-b20a-4a14-b842-2a42a4b1e364" providerId="ADAL" clId="{BE70791E-B784-4E86-A921-A8524DBFA765}" dt="2022-07-05T11:00:57.132" v="752" actId="26606"/>
          <ac:picMkLst>
            <pc:docMk/>
            <pc:sldMk cId="4206171444" sldId="289"/>
            <ac:picMk id="18" creationId="{FADD25E6-7887-4BC4-A02E-311A11EF4F63}"/>
          </ac:picMkLst>
        </pc:picChg>
      </pc:sldChg>
      <pc:sldChg chg="addSp delSp modSp new mod setBg setClrOvrMap">
        <pc:chgData name="Satya Sri Kandi" userId="9d42ff85-b20a-4a14-b842-2a42a4b1e364" providerId="ADAL" clId="{BE70791E-B784-4E86-A921-A8524DBFA765}" dt="2022-07-05T11:00:42.061" v="751" actId="403"/>
        <pc:sldMkLst>
          <pc:docMk/>
          <pc:sldMk cId="1675165524" sldId="290"/>
        </pc:sldMkLst>
        <pc:spChg chg="mod">
          <ac:chgData name="Satya Sri Kandi" userId="9d42ff85-b20a-4a14-b842-2a42a4b1e364" providerId="ADAL" clId="{BE70791E-B784-4E86-A921-A8524DBFA765}" dt="2022-07-05T11:00:42.061" v="751" actId="403"/>
          <ac:spMkLst>
            <pc:docMk/>
            <pc:sldMk cId="1675165524" sldId="290"/>
            <ac:spMk id="2" creationId="{442684B3-D76D-0E9C-8F1D-7DF208C73FB1}"/>
          </ac:spMkLst>
        </pc:spChg>
        <pc:spChg chg="mod">
          <ac:chgData name="Satya Sri Kandi" userId="9d42ff85-b20a-4a14-b842-2a42a4b1e364" providerId="ADAL" clId="{BE70791E-B784-4E86-A921-A8524DBFA765}" dt="2022-07-05T11:00:37.363" v="749" actId="403"/>
          <ac:spMkLst>
            <pc:docMk/>
            <pc:sldMk cId="1675165524" sldId="290"/>
            <ac:spMk id="3" creationId="{A852879A-CF15-1342-902F-E9E6F76F4A3F}"/>
          </ac:spMkLst>
        </pc:spChg>
        <pc:spChg chg="add">
          <ac:chgData name="Satya Sri Kandi" userId="9d42ff85-b20a-4a14-b842-2a42a4b1e364" providerId="ADAL" clId="{BE70791E-B784-4E86-A921-A8524DBFA765}" dt="2022-07-05T11:00:28.990" v="745" actId="26606"/>
          <ac:spMkLst>
            <pc:docMk/>
            <pc:sldMk cId="1675165524" sldId="290"/>
            <ac:spMk id="5" creationId="{8B2A8B43-E288-418B-8561-C979F7B9CC4B}"/>
          </ac:spMkLst>
        </pc:spChg>
        <pc:spChg chg="add del">
          <ac:chgData name="Satya Sri Kandi" userId="9d42ff85-b20a-4a14-b842-2a42a4b1e364" providerId="ADAL" clId="{BE70791E-B784-4E86-A921-A8524DBFA765}" dt="2022-07-05T10:41:10.080" v="375" actId="26606"/>
          <ac:spMkLst>
            <pc:docMk/>
            <pc:sldMk cId="1675165524" sldId="290"/>
            <ac:spMk id="8" creationId="{C1709A45-C6F3-4CEE-AA0F-887FAC5CAE7D}"/>
          </ac:spMkLst>
        </pc:spChg>
        <pc:spChg chg="add">
          <ac:chgData name="Satya Sri Kandi" userId="9d42ff85-b20a-4a14-b842-2a42a4b1e364" providerId="ADAL" clId="{BE70791E-B784-4E86-A921-A8524DBFA765}" dt="2022-07-05T11:00:28.990" v="745" actId="26606"/>
          <ac:spMkLst>
            <pc:docMk/>
            <pc:sldMk cId="1675165524" sldId="290"/>
            <ac:spMk id="12" creationId="{F40D237A-4D9F-42DC-BAEB-E07EDD74BE26}"/>
          </ac:spMkLst>
        </pc:spChg>
        <pc:picChg chg="add">
          <ac:chgData name="Satya Sri Kandi" userId="9d42ff85-b20a-4a14-b842-2a42a4b1e364" providerId="ADAL" clId="{BE70791E-B784-4E86-A921-A8524DBFA765}" dt="2022-07-05T11:00:28.990" v="745" actId="26606"/>
          <ac:picMkLst>
            <pc:docMk/>
            <pc:sldMk cId="1675165524" sldId="290"/>
            <ac:picMk id="6" creationId="{82584CD3-40DA-4BB8-B4B7-D8D04BB31B4D}"/>
          </ac:picMkLst>
        </pc:picChg>
        <pc:cxnChg chg="add del">
          <ac:chgData name="Satya Sri Kandi" userId="9d42ff85-b20a-4a14-b842-2a42a4b1e364" providerId="ADAL" clId="{BE70791E-B784-4E86-A921-A8524DBFA765}" dt="2022-07-05T10:41:10.080" v="375" actId="26606"/>
          <ac:cxnSpMkLst>
            <pc:docMk/>
            <pc:sldMk cId="1675165524" sldId="290"/>
            <ac:cxnSpMk id="10" creationId="{26E963D7-0A73-484A-B8A2-DDBFEA123C2F}"/>
          </ac:cxnSpMkLst>
        </pc:cxnChg>
      </pc:sldChg>
      <pc:sldChg chg="addSp delSp modSp new mod setBg setClrOvrMap">
        <pc:chgData name="Satya Sri Kandi" userId="9d42ff85-b20a-4a14-b842-2a42a4b1e364" providerId="ADAL" clId="{BE70791E-B784-4E86-A921-A8524DBFA765}" dt="2022-07-05T11:00:19.205" v="744" actId="26606"/>
        <pc:sldMkLst>
          <pc:docMk/>
          <pc:sldMk cId="542492946" sldId="291"/>
        </pc:sldMkLst>
        <pc:spChg chg="mod">
          <ac:chgData name="Satya Sri Kandi" userId="9d42ff85-b20a-4a14-b842-2a42a4b1e364" providerId="ADAL" clId="{BE70791E-B784-4E86-A921-A8524DBFA765}" dt="2022-07-05T11:00:19.205" v="744" actId="26606"/>
          <ac:spMkLst>
            <pc:docMk/>
            <pc:sldMk cId="542492946" sldId="291"/>
            <ac:spMk id="2" creationId="{D9B8C3C3-716E-A8E4-1EE9-DD6A4DF2AE5D}"/>
          </ac:spMkLst>
        </pc:spChg>
        <pc:spChg chg="add del mod">
          <ac:chgData name="Satya Sri Kandi" userId="9d42ff85-b20a-4a14-b842-2a42a4b1e364" providerId="ADAL" clId="{BE70791E-B784-4E86-A921-A8524DBFA765}" dt="2022-07-05T11:00:19.205" v="744" actId="26606"/>
          <ac:spMkLst>
            <pc:docMk/>
            <pc:sldMk cId="542492946" sldId="291"/>
            <ac:spMk id="3" creationId="{C3332182-EE22-032B-4BD2-6BB621A46B7E}"/>
          </ac:spMkLst>
        </pc:spChg>
        <pc:spChg chg="add del">
          <ac:chgData name="Satya Sri Kandi" userId="9d42ff85-b20a-4a14-b842-2a42a4b1e364" providerId="ADAL" clId="{BE70791E-B784-4E86-A921-A8524DBFA765}" dt="2022-07-05T11:00:19.205" v="744" actId="26606"/>
          <ac:spMkLst>
            <pc:docMk/>
            <pc:sldMk cId="542492946" sldId="291"/>
            <ac:spMk id="8" creationId="{C1709A45-C6F3-4CEE-AA0F-887FAC5CAE7D}"/>
          </ac:spMkLst>
        </pc:spChg>
        <pc:spChg chg="add del">
          <ac:chgData name="Satya Sri Kandi" userId="9d42ff85-b20a-4a14-b842-2a42a4b1e364" providerId="ADAL" clId="{BE70791E-B784-4E86-A921-A8524DBFA765}" dt="2022-07-05T11:00:04.993" v="737" actId="26606"/>
          <ac:spMkLst>
            <pc:docMk/>
            <pc:sldMk cId="542492946" sldId="291"/>
            <ac:spMk id="13" creationId="{75F65CD9-825D-44BD-8681-D42D260D4C63}"/>
          </ac:spMkLst>
        </pc:spChg>
        <pc:spChg chg="add del">
          <ac:chgData name="Satya Sri Kandi" userId="9d42ff85-b20a-4a14-b842-2a42a4b1e364" providerId="ADAL" clId="{BE70791E-B784-4E86-A921-A8524DBFA765}" dt="2022-07-05T11:00:04.993" v="737" actId="26606"/>
          <ac:spMkLst>
            <pc:docMk/>
            <pc:sldMk cId="542492946" sldId="291"/>
            <ac:spMk id="14" creationId="{B2F64C47-BE0B-4DA4-A62F-C6922DD2082F}"/>
          </ac:spMkLst>
        </pc:spChg>
        <pc:spChg chg="add del">
          <ac:chgData name="Satya Sri Kandi" userId="9d42ff85-b20a-4a14-b842-2a42a4b1e364" providerId="ADAL" clId="{BE70791E-B784-4E86-A921-A8524DBFA765}" dt="2022-07-05T10:49:08.546" v="679" actId="26606"/>
          <ac:spMkLst>
            <pc:docMk/>
            <pc:sldMk cId="542492946" sldId="291"/>
            <ac:spMk id="15" creationId="{50E53EDA-3B94-4F6B-9E86-D3BB9EBB9616}"/>
          </ac:spMkLst>
        </pc:spChg>
        <pc:spChg chg="add del">
          <ac:chgData name="Satya Sri Kandi" userId="9d42ff85-b20a-4a14-b842-2a42a4b1e364" providerId="ADAL" clId="{BE70791E-B784-4E86-A921-A8524DBFA765}" dt="2022-07-05T10:49:05.497" v="677" actId="26606"/>
          <ac:spMkLst>
            <pc:docMk/>
            <pc:sldMk cId="542492946" sldId="291"/>
            <ac:spMk id="16" creationId="{75F65CD9-825D-44BD-8681-D42D260D4C63}"/>
          </ac:spMkLst>
        </pc:spChg>
        <pc:spChg chg="add del">
          <ac:chgData name="Satya Sri Kandi" userId="9d42ff85-b20a-4a14-b842-2a42a4b1e364" providerId="ADAL" clId="{BE70791E-B784-4E86-A921-A8524DBFA765}" dt="2022-07-05T10:49:05.497" v="677" actId="26606"/>
          <ac:spMkLst>
            <pc:docMk/>
            <pc:sldMk cId="542492946" sldId="291"/>
            <ac:spMk id="18" creationId="{B2F64C47-BE0B-4DA4-A62F-C6922DD2082F}"/>
          </ac:spMkLst>
        </pc:spChg>
        <pc:spChg chg="add del">
          <ac:chgData name="Satya Sri Kandi" userId="9d42ff85-b20a-4a14-b842-2a42a4b1e364" providerId="ADAL" clId="{BE70791E-B784-4E86-A921-A8524DBFA765}" dt="2022-07-05T11:00:10.928" v="739" actId="26606"/>
          <ac:spMkLst>
            <pc:docMk/>
            <pc:sldMk cId="542492946" sldId="291"/>
            <ac:spMk id="21" creationId="{75F65CD9-825D-44BD-8681-D42D260D4C63}"/>
          </ac:spMkLst>
        </pc:spChg>
        <pc:spChg chg="add del">
          <ac:chgData name="Satya Sri Kandi" userId="9d42ff85-b20a-4a14-b842-2a42a4b1e364" providerId="ADAL" clId="{BE70791E-B784-4E86-A921-A8524DBFA765}" dt="2022-07-05T11:00:10.928" v="739" actId="26606"/>
          <ac:spMkLst>
            <pc:docMk/>
            <pc:sldMk cId="542492946" sldId="291"/>
            <ac:spMk id="22" creationId="{B2F64C47-BE0B-4DA4-A62F-C6922DD2082F}"/>
          </ac:spMkLst>
        </pc:spChg>
        <pc:spChg chg="add del">
          <ac:chgData name="Satya Sri Kandi" userId="9d42ff85-b20a-4a14-b842-2a42a4b1e364" providerId="ADAL" clId="{BE70791E-B784-4E86-A921-A8524DBFA765}" dt="2022-07-05T11:00:17.345" v="741" actId="26606"/>
          <ac:spMkLst>
            <pc:docMk/>
            <pc:sldMk cId="542492946" sldId="291"/>
            <ac:spMk id="25" creationId="{75F65CD9-825D-44BD-8681-D42D260D4C63}"/>
          </ac:spMkLst>
        </pc:spChg>
        <pc:spChg chg="add del">
          <ac:chgData name="Satya Sri Kandi" userId="9d42ff85-b20a-4a14-b842-2a42a4b1e364" providerId="ADAL" clId="{BE70791E-B784-4E86-A921-A8524DBFA765}" dt="2022-07-05T11:00:17.345" v="741" actId="26606"/>
          <ac:spMkLst>
            <pc:docMk/>
            <pc:sldMk cId="542492946" sldId="291"/>
            <ac:spMk id="26" creationId="{B2F64C47-BE0B-4DA4-A62F-C6922DD2082F}"/>
          </ac:spMkLst>
        </pc:spChg>
        <pc:spChg chg="add del">
          <ac:chgData name="Satya Sri Kandi" userId="9d42ff85-b20a-4a14-b842-2a42a4b1e364" providerId="ADAL" clId="{BE70791E-B784-4E86-A921-A8524DBFA765}" dt="2022-07-05T11:00:19.164" v="743" actId="26606"/>
          <ac:spMkLst>
            <pc:docMk/>
            <pc:sldMk cId="542492946" sldId="291"/>
            <ac:spMk id="29" creationId="{54309F57-B331-41A7-9154-15EC2AF45A60}"/>
          </ac:spMkLst>
        </pc:spChg>
        <pc:spChg chg="add del">
          <ac:chgData name="Satya Sri Kandi" userId="9d42ff85-b20a-4a14-b842-2a42a4b1e364" providerId="ADAL" clId="{BE70791E-B784-4E86-A921-A8524DBFA765}" dt="2022-07-05T11:00:19.164" v="743" actId="26606"/>
          <ac:spMkLst>
            <pc:docMk/>
            <pc:sldMk cId="542492946" sldId="291"/>
            <ac:spMk id="30" creationId="{C3332182-EE22-032B-4BD2-6BB621A46B7E}"/>
          </ac:spMkLst>
        </pc:spChg>
        <pc:spChg chg="add">
          <ac:chgData name="Satya Sri Kandi" userId="9d42ff85-b20a-4a14-b842-2a42a4b1e364" providerId="ADAL" clId="{BE70791E-B784-4E86-A921-A8524DBFA765}" dt="2022-07-05T11:00:19.205" v="744" actId="26606"/>
          <ac:spMkLst>
            <pc:docMk/>
            <pc:sldMk cId="542492946" sldId="291"/>
            <ac:spMk id="32" creationId="{75F65CD9-825D-44BD-8681-D42D260D4C63}"/>
          </ac:spMkLst>
        </pc:spChg>
        <pc:spChg chg="add">
          <ac:chgData name="Satya Sri Kandi" userId="9d42ff85-b20a-4a14-b842-2a42a4b1e364" providerId="ADAL" clId="{BE70791E-B784-4E86-A921-A8524DBFA765}" dt="2022-07-05T11:00:19.205" v="744" actId="26606"/>
          <ac:spMkLst>
            <pc:docMk/>
            <pc:sldMk cId="542492946" sldId="291"/>
            <ac:spMk id="33" creationId="{B2F64C47-BE0B-4DA4-A62F-C6922DD2082F}"/>
          </ac:spMkLst>
        </pc:spChg>
        <pc:graphicFrameChg chg="add del">
          <ac:chgData name="Satya Sri Kandi" userId="9d42ff85-b20a-4a14-b842-2a42a4b1e364" providerId="ADAL" clId="{BE70791E-B784-4E86-A921-A8524DBFA765}" dt="2022-07-05T10:49:05.497" v="677" actId="26606"/>
          <ac:graphicFrameMkLst>
            <pc:docMk/>
            <pc:sldMk cId="542492946" sldId="291"/>
            <ac:graphicFrameMk id="12" creationId="{932703BC-E25D-7946-3EF8-435E976BD1F7}"/>
          </ac:graphicFrameMkLst>
        </pc:graphicFrameChg>
        <pc:graphicFrameChg chg="add del">
          <ac:chgData name="Satya Sri Kandi" userId="9d42ff85-b20a-4a14-b842-2a42a4b1e364" providerId="ADAL" clId="{BE70791E-B784-4E86-A921-A8524DBFA765}" dt="2022-07-05T11:00:04.993" v="737" actId="26606"/>
          <ac:graphicFrameMkLst>
            <pc:docMk/>
            <pc:sldMk cId="542492946" sldId="291"/>
            <ac:graphicFrameMk id="19" creationId="{8DE67620-46DD-4544-DDC3-14E762A22874}"/>
          </ac:graphicFrameMkLst>
        </pc:graphicFrameChg>
        <pc:graphicFrameChg chg="add del">
          <ac:chgData name="Satya Sri Kandi" userId="9d42ff85-b20a-4a14-b842-2a42a4b1e364" providerId="ADAL" clId="{BE70791E-B784-4E86-A921-A8524DBFA765}" dt="2022-07-05T11:00:10.928" v="739" actId="26606"/>
          <ac:graphicFrameMkLst>
            <pc:docMk/>
            <pc:sldMk cId="542492946" sldId="291"/>
            <ac:graphicFrameMk id="23" creationId="{6D0A1DFF-A7F2-C189-FD60-170A1FE1DE08}"/>
          </ac:graphicFrameMkLst>
        </pc:graphicFrameChg>
        <pc:graphicFrameChg chg="add del">
          <ac:chgData name="Satya Sri Kandi" userId="9d42ff85-b20a-4a14-b842-2a42a4b1e364" providerId="ADAL" clId="{BE70791E-B784-4E86-A921-A8524DBFA765}" dt="2022-07-05T11:00:17.345" v="741" actId="26606"/>
          <ac:graphicFrameMkLst>
            <pc:docMk/>
            <pc:sldMk cId="542492946" sldId="291"/>
            <ac:graphicFrameMk id="27" creationId="{8DE67620-46DD-4544-DDC3-14E762A22874}"/>
          </ac:graphicFrameMkLst>
        </pc:graphicFrameChg>
        <pc:graphicFrameChg chg="add">
          <ac:chgData name="Satya Sri Kandi" userId="9d42ff85-b20a-4a14-b842-2a42a4b1e364" providerId="ADAL" clId="{BE70791E-B784-4E86-A921-A8524DBFA765}" dt="2022-07-05T11:00:19.205" v="744" actId="26606"/>
          <ac:graphicFrameMkLst>
            <pc:docMk/>
            <pc:sldMk cId="542492946" sldId="291"/>
            <ac:graphicFrameMk id="34" creationId="{8DE67620-46DD-4544-DDC3-14E762A22874}"/>
          </ac:graphicFrameMkLst>
        </pc:graphicFrameChg>
        <pc:cxnChg chg="add del">
          <ac:chgData name="Satya Sri Kandi" userId="9d42ff85-b20a-4a14-b842-2a42a4b1e364" providerId="ADAL" clId="{BE70791E-B784-4E86-A921-A8524DBFA765}" dt="2022-07-05T11:00:19.205" v="744" actId="26606"/>
          <ac:cxnSpMkLst>
            <pc:docMk/>
            <pc:sldMk cId="542492946" sldId="291"/>
            <ac:cxnSpMk id="10" creationId="{26E963D7-0A73-484A-B8A2-DDBFEA123C2F}"/>
          </ac:cxnSpMkLst>
        </pc:cxnChg>
        <pc:cxnChg chg="add del">
          <ac:chgData name="Satya Sri Kandi" userId="9d42ff85-b20a-4a14-b842-2a42a4b1e364" providerId="ADAL" clId="{BE70791E-B784-4E86-A921-A8524DBFA765}" dt="2022-07-05T10:49:08.546" v="679" actId="26606"/>
          <ac:cxnSpMkLst>
            <pc:docMk/>
            <pc:sldMk cId="542492946" sldId="291"/>
            <ac:cxnSpMk id="17" creationId="{30EFD79F-7790-479B-B7DB-BD0D8C101DDD}"/>
          </ac:cxnSpMkLst>
        </pc:cxnChg>
      </pc:sldChg>
    </pc:docChg>
  </pc:docChgLst>
</pc:chgInfo>
</file>

<file path=ppt/diagrams/_rels/data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C5D2A1-69CA-4AE4-8882-3843EDA78BBC}" type="doc">
      <dgm:prSet loTypeId="urn:microsoft.com/office/officeart/2008/layout/LinedList" loCatId="list" qsTypeId="urn:microsoft.com/office/officeart/2005/8/quickstyle/simple4" qsCatId="simple" csTypeId="urn:microsoft.com/office/officeart/2005/8/colors/accent4_2" csCatId="accent4"/>
      <dgm:spPr/>
      <dgm:t>
        <a:bodyPr/>
        <a:lstStyle/>
        <a:p>
          <a:endParaRPr lang="en-US"/>
        </a:p>
      </dgm:t>
    </dgm:pt>
    <dgm:pt modelId="{BF281280-7C07-4E08-BDE0-7FCE4CEB0AE2}">
      <dgm:prSet/>
      <dgm:spPr/>
      <dgm:t>
        <a:bodyPr/>
        <a:lstStyle/>
        <a:p>
          <a:r>
            <a:rPr lang="en-US"/>
            <a:t>Scrum Master is like a Team Leader, Facility provider who enable the close cooperation between the roles and functions.</a:t>
          </a:r>
        </a:p>
      </dgm:t>
    </dgm:pt>
    <dgm:pt modelId="{9C5269C4-63C0-455D-BB05-50C1070BD72C}" type="parTrans" cxnId="{94348CE7-177B-4549-99A8-01B60E7362C7}">
      <dgm:prSet/>
      <dgm:spPr/>
      <dgm:t>
        <a:bodyPr/>
        <a:lstStyle/>
        <a:p>
          <a:endParaRPr lang="en-US"/>
        </a:p>
      </dgm:t>
    </dgm:pt>
    <dgm:pt modelId="{12345745-3A33-40EC-853C-44E3F44A607E}" type="sibTrans" cxnId="{94348CE7-177B-4549-99A8-01B60E7362C7}">
      <dgm:prSet/>
      <dgm:spPr/>
      <dgm:t>
        <a:bodyPr/>
        <a:lstStyle/>
        <a:p>
          <a:endParaRPr lang="en-US"/>
        </a:p>
      </dgm:t>
    </dgm:pt>
    <dgm:pt modelId="{5ADDB6CD-D1B9-426A-A42F-AC5619C26109}">
      <dgm:prSet/>
      <dgm:spPr/>
      <dgm:t>
        <a:bodyPr/>
        <a:lstStyle/>
        <a:p>
          <a:r>
            <a:rPr lang="en-US"/>
            <a:t>They are guardians of process, givers of feedback, and mentors to junior team members. They check in with team members , and make sure that tasks are being complete on target. </a:t>
          </a:r>
        </a:p>
      </dgm:t>
    </dgm:pt>
    <dgm:pt modelId="{21F67E37-9F0C-4032-9559-0D9E3BFAA403}" type="parTrans" cxnId="{C5B98171-62F9-4AD6-BDED-D496E331EF83}">
      <dgm:prSet/>
      <dgm:spPr/>
      <dgm:t>
        <a:bodyPr/>
        <a:lstStyle/>
        <a:p>
          <a:endParaRPr lang="en-US"/>
        </a:p>
      </dgm:t>
    </dgm:pt>
    <dgm:pt modelId="{5F4F50FD-F35E-4FB2-9825-51E1B01FA344}" type="sibTrans" cxnId="{C5B98171-62F9-4AD6-BDED-D496E331EF83}">
      <dgm:prSet/>
      <dgm:spPr/>
      <dgm:t>
        <a:bodyPr/>
        <a:lstStyle/>
        <a:p>
          <a:endParaRPr lang="en-US"/>
        </a:p>
      </dgm:t>
    </dgm:pt>
    <dgm:pt modelId="{61C76515-8CF7-492C-9056-E2D1EA9AB050}" type="pres">
      <dgm:prSet presAssocID="{7DC5D2A1-69CA-4AE4-8882-3843EDA78BBC}" presName="vert0" presStyleCnt="0">
        <dgm:presLayoutVars>
          <dgm:dir/>
          <dgm:animOne val="branch"/>
          <dgm:animLvl val="lvl"/>
        </dgm:presLayoutVars>
      </dgm:prSet>
      <dgm:spPr/>
    </dgm:pt>
    <dgm:pt modelId="{7EAE19D1-48E7-4765-BF26-B592DAAC6E8A}" type="pres">
      <dgm:prSet presAssocID="{BF281280-7C07-4E08-BDE0-7FCE4CEB0AE2}" presName="thickLine" presStyleLbl="alignNode1" presStyleIdx="0" presStyleCnt="2"/>
      <dgm:spPr/>
    </dgm:pt>
    <dgm:pt modelId="{0D7A823F-F795-40D6-963C-6D8BB5D8D0EF}" type="pres">
      <dgm:prSet presAssocID="{BF281280-7C07-4E08-BDE0-7FCE4CEB0AE2}" presName="horz1" presStyleCnt="0"/>
      <dgm:spPr/>
    </dgm:pt>
    <dgm:pt modelId="{B5EB65B2-75DD-41D5-A496-499CB00E00AE}" type="pres">
      <dgm:prSet presAssocID="{BF281280-7C07-4E08-BDE0-7FCE4CEB0AE2}" presName="tx1" presStyleLbl="revTx" presStyleIdx="0" presStyleCnt="2"/>
      <dgm:spPr/>
    </dgm:pt>
    <dgm:pt modelId="{5644436B-C669-422A-AA0F-D0192F5350A5}" type="pres">
      <dgm:prSet presAssocID="{BF281280-7C07-4E08-BDE0-7FCE4CEB0AE2}" presName="vert1" presStyleCnt="0"/>
      <dgm:spPr/>
    </dgm:pt>
    <dgm:pt modelId="{5DA51284-9ED0-454E-8E07-43D6C47EEE98}" type="pres">
      <dgm:prSet presAssocID="{5ADDB6CD-D1B9-426A-A42F-AC5619C26109}" presName="thickLine" presStyleLbl="alignNode1" presStyleIdx="1" presStyleCnt="2"/>
      <dgm:spPr/>
    </dgm:pt>
    <dgm:pt modelId="{C3477C26-71B3-45A6-A1DC-9AA2801F9E81}" type="pres">
      <dgm:prSet presAssocID="{5ADDB6CD-D1B9-426A-A42F-AC5619C26109}" presName="horz1" presStyleCnt="0"/>
      <dgm:spPr/>
    </dgm:pt>
    <dgm:pt modelId="{9694C6E1-6617-4262-A6B1-5FAB6FB2032B}" type="pres">
      <dgm:prSet presAssocID="{5ADDB6CD-D1B9-426A-A42F-AC5619C26109}" presName="tx1" presStyleLbl="revTx" presStyleIdx="1" presStyleCnt="2"/>
      <dgm:spPr/>
    </dgm:pt>
    <dgm:pt modelId="{9A347B60-02A0-4951-8B0C-5CB566528F41}" type="pres">
      <dgm:prSet presAssocID="{5ADDB6CD-D1B9-426A-A42F-AC5619C26109}" presName="vert1" presStyleCnt="0"/>
      <dgm:spPr/>
    </dgm:pt>
  </dgm:ptLst>
  <dgm:cxnLst>
    <dgm:cxn modelId="{C5B98171-62F9-4AD6-BDED-D496E331EF83}" srcId="{7DC5D2A1-69CA-4AE4-8882-3843EDA78BBC}" destId="{5ADDB6CD-D1B9-426A-A42F-AC5619C26109}" srcOrd="1" destOrd="0" parTransId="{21F67E37-9F0C-4032-9559-0D9E3BFAA403}" sibTransId="{5F4F50FD-F35E-4FB2-9825-51E1B01FA344}"/>
    <dgm:cxn modelId="{786A797F-B397-40A5-89FC-F2B97DCEB43B}" type="presOf" srcId="{7DC5D2A1-69CA-4AE4-8882-3843EDA78BBC}" destId="{61C76515-8CF7-492C-9056-E2D1EA9AB050}" srcOrd="0" destOrd="0" presId="urn:microsoft.com/office/officeart/2008/layout/LinedList"/>
    <dgm:cxn modelId="{FC64CDAB-C038-412E-B286-3A1FF18D6FC4}" type="presOf" srcId="{5ADDB6CD-D1B9-426A-A42F-AC5619C26109}" destId="{9694C6E1-6617-4262-A6B1-5FAB6FB2032B}" srcOrd="0" destOrd="0" presId="urn:microsoft.com/office/officeart/2008/layout/LinedList"/>
    <dgm:cxn modelId="{4BF9ABC0-A9A8-4CAE-BC81-9542A82C8804}" type="presOf" srcId="{BF281280-7C07-4E08-BDE0-7FCE4CEB0AE2}" destId="{B5EB65B2-75DD-41D5-A496-499CB00E00AE}" srcOrd="0" destOrd="0" presId="urn:microsoft.com/office/officeart/2008/layout/LinedList"/>
    <dgm:cxn modelId="{94348CE7-177B-4549-99A8-01B60E7362C7}" srcId="{7DC5D2A1-69CA-4AE4-8882-3843EDA78BBC}" destId="{BF281280-7C07-4E08-BDE0-7FCE4CEB0AE2}" srcOrd="0" destOrd="0" parTransId="{9C5269C4-63C0-455D-BB05-50C1070BD72C}" sibTransId="{12345745-3A33-40EC-853C-44E3F44A607E}"/>
    <dgm:cxn modelId="{4D0D6E47-C506-4DF8-940C-C2F1E8246F77}" type="presParOf" srcId="{61C76515-8CF7-492C-9056-E2D1EA9AB050}" destId="{7EAE19D1-48E7-4765-BF26-B592DAAC6E8A}" srcOrd="0" destOrd="0" presId="urn:microsoft.com/office/officeart/2008/layout/LinedList"/>
    <dgm:cxn modelId="{BA282D36-8F03-4615-8780-CDEE06D99B59}" type="presParOf" srcId="{61C76515-8CF7-492C-9056-E2D1EA9AB050}" destId="{0D7A823F-F795-40D6-963C-6D8BB5D8D0EF}" srcOrd="1" destOrd="0" presId="urn:microsoft.com/office/officeart/2008/layout/LinedList"/>
    <dgm:cxn modelId="{ED4A12F6-E0A8-4FDF-B57E-73294E7E99F2}" type="presParOf" srcId="{0D7A823F-F795-40D6-963C-6D8BB5D8D0EF}" destId="{B5EB65B2-75DD-41D5-A496-499CB00E00AE}" srcOrd="0" destOrd="0" presId="urn:microsoft.com/office/officeart/2008/layout/LinedList"/>
    <dgm:cxn modelId="{809ED54E-AEBF-4F9A-8BEF-D29238243B20}" type="presParOf" srcId="{0D7A823F-F795-40D6-963C-6D8BB5D8D0EF}" destId="{5644436B-C669-422A-AA0F-D0192F5350A5}" srcOrd="1" destOrd="0" presId="urn:microsoft.com/office/officeart/2008/layout/LinedList"/>
    <dgm:cxn modelId="{4B4A3835-C103-468C-8BF1-8D4F38062542}" type="presParOf" srcId="{61C76515-8CF7-492C-9056-E2D1EA9AB050}" destId="{5DA51284-9ED0-454E-8E07-43D6C47EEE98}" srcOrd="2" destOrd="0" presId="urn:microsoft.com/office/officeart/2008/layout/LinedList"/>
    <dgm:cxn modelId="{A50FA640-4F0E-4CAE-8A24-D461B045E892}" type="presParOf" srcId="{61C76515-8CF7-492C-9056-E2D1EA9AB050}" destId="{C3477C26-71B3-45A6-A1DC-9AA2801F9E81}" srcOrd="3" destOrd="0" presId="urn:microsoft.com/office/officeart/2008/layout/LinedList"/>
    <dgm:cxn modelId="{09B25AD5-4637-42DC-9AEE-2505E1ABC39F}" type="presParOf" srcId="{C3477C26-71B3-45A6-A1DC-9AA2801F9E81}" destId="{9694C6E1-6617-4262-A6B1-5FAB6FB2032B}" srcOrd="0" destOrd="0" presId="urn:microsoft.com/office/officeart/2008/layout/LinedList"/>
    <dgm:cxn modelId="{DD9DCC7F-34A3-4196-BA3E-B9FD11EEFF95}" type="presParOf" srcId="{C3477C26-71B3-45A6-A1DC-9AA2801F9E81}" destId="{9A347B60-02A0-4951-8B0C-5CB566528F4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06E541-ED36-4E2C-A782-5878D96F5AA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0184F9F6-CCC3-4856-8586-1805A3C89C2B}">
      <dgm:prSet/>
      <dgm:spPr/>
      <dgm:t>
        <a:bodyPr/>
        <a:lstStyle/>
        <a:p>
          <a:r>
            <a:rPr lang="en-US"/>
            <a:t>Incremental/Iterative and Ready to evolve.</a:t>
          </a:r>
        </a:p>
      </dgm:t>
    </dgm:pt>
    <dgm:pt modelId="{6BD948A2-32E3-4C8C-A59F-AE2A7C83C52B}" type="parTrans" cxnId="{D7AF464A-E17B-42CF-B13F-2A099FA88F69}">
      <dgm:prSet/>
      <dgm:spPr/>
      <dgm:t>
        <a:bodyPr/>
        <a:lstStyle/>
        <a:p>
          <a:endParaRPr lang="en-US"/>
        </a:p>
      </dgm:t>
    </dgm:pt>
    <dgm:pt modelId="{F55D3EA8-CE73-419D-840F-6F58FB1DAE4C}" type="sibTrans" cxnId="{D7AF464A-E17B-42CF-B13F-2A099FA88F69}">
      <dgm:prSet/>
      <dgm:spPr/>
      <dgm:t>
        <a:bodyPr/>
        <a:lstStyle/>
        <a:p>
          <a:endParaRPr lang="en-US"/>
        </a:p>
      </dgm:t>
    </dgm:pt>
    <dgm:pt modelId="{3C6FE58B-B9B6-479A-8E34-C25CCBADC911}">
      <dgm:prSet/>
      <dgm:spPr/>
      <dgm:t>
        <a:bodyPr/>
        <a:lstStyle/>
        <a:p>
          <a:r>
            <a:rPr lang="en-US"/>
            <a:t>Face to face communication.</a:t>
          </a:r>
        </a:p>
      </dgm:t>
    </dgm:pt>
    <dgm:pt modelId="{23F90CC4-4763-4186-A0D0-51CF7D86D2A7}" type="parTrans" cxnId="{AA14823E-A477-4326-A5D0-D16AE9E001DA}">
      <dgm:prSet/>
      <dgm:spPr/>
      <dgm:t>
        <a:bodyPr/>
        <a:lstStyle/>
        <a:p>
          <a:endParaRPr lang="en-US"/>
        </a:p>
      </dgm:t>
    </dgm:pt>
    <dgm:pt modelId="{22CB3F64-2C80-400F-AA31-5CB9AF2CCC09}" type="sibTrans" cxnId="{AA14823E-A477-4326-A5D0-D16AE9E001DA}">
      <dgm:prSet/>
      <dgm:spPr/>
      <dgm:t>
        <a:bodyPr/>
        <a:lstStyle/>
        <a:p>
          <a:endParaRPr lang="en-US"/>
        </a:p>
      </dgm:t>
    </dgm:pt>
    <dgm:pt modelId="{0988F1B0-DCD4-4CCD-B9DF-B8F37A4BA1A8}">
      <dgm:prSet/>
      <dgm:spPr/>
      <dgm:t>
        <a:bodyPr/>
        <a:lstStyle/>
        <a:p>
          <a:r>
            <a:rPr lang="en-US"/>
            <a:t>Feed back loop.</a:t>
          </a:r>
        </a:p>
      </dgm:t>
    </dgm:pt>
    <dgm:pt modelId="{CD6B96C7-FD79-44B0-ADA6-AABF14B5127F}" type="parTrans" cxnId="{F8AF7F52-E5B4-4D47-BBF4-DD815880CC8C}">
      <dgm:prSet/>
      <dgm:spPr/>
      <dgm:t>
        <a:bodyPr/>
        <a:lstStyle/>
        <a:p>
          <a:endParaRPr lang="en-US"/>
        </a:p>
      </dgm:t>
    </dgm:pt>
    <dgm:pt modelId="{73CAA7EF-29AD-4720-8335-8AE6D8C24E0F}" type="sibTrans" cxnId="{F8AF7F52-E5B4-4D47-BBF4-DD815880CC8C}">
      <dgm:prSet/>
      <dgm:spPr/>
      <dgm:t>
        <a:bodyPr/>
        <a:lstStyle/>
        <a:p>
          <a:endParaRPr lang="en-US"/>
        </a:p>
      </dgm:t>
    </dgm:pt>
    <dgm:pt modelId="{7E6EC7AC-5033-4861-A367-3C788FD9E1D8}" type="pres">
      <dgm:prSet presAssocID="{2306E541-ED36-4E2C-A782-5878D96F5AA5}" presName="linear" presStyleCnt="0">
        <dgm:presLayoutVars>
          <dgm:animLvl val="lvl"/>
          <dgm:resizeHandles val="exact"/>
        </dgm:presLayoutVars>
      </dgm:prSet>
      <dgm:spPr/>
    </dgm:pt>
    <dgm:pt modelId="{8B1AC053-D33F-4C49-B211-6C94818C793B}" type="pres">
      <dgm:prSet presAssocID="{0184F9F6-CCC3-4856-8586-1805A3C89C2B}" presName="parentText" presStyleLbl="node1" presStyleIdx="0" presStyleCnt="3">
        <dgm:presLayoutVars>
          <dgm:chMax val="0"/>
          <dgm:bulletEnabled val="1"/>
        </dgm:presLayoutVars>
      </dgm:prSet>
      <dgm:spPr/>
    </dgm:pt>
    <dgm:pt modelId="{5B0C885C-177E-4CC5-BC5D-1F373F8D3682}" type="pres">
      <dgm:prSet presAssocID="{F55D3EA8-CE73-419D-840F-6F58FB1DAE4C}" presName="spacer" presStyleCnt="0"/>
      <dgm:spPr/>
    </dgm:pt>
    <dgm:pt modelId="{D9700A63-A73C-4581-BA3E-5E8BC901A9A7}" type="pres">
      <dgm:prSet presAssocID="{3C6FE58B-B9B6-479A-8E34-C25CCBADC911}" presName="parentText" presStyleLbl="node1" presStyleIdx="1" presStyleCnt="3">
        <dgm:presLayoutVars>
          <dgm:chMax val="0"/>
          <dgm:bulletEnabled val="1"/>
        </dgm:presLayoutVars>
      </dgm:prSet>
      <dgm:spPr/>
    </dgm:pt>
    <dgm:pt modelId="{E0BF18A5-1ADE-48BC-A240-A82ADCE835A9}" type="pres">
      <dgm:prSet presAssocID="{22CB3F64-2C80-400F-AA31-5CB9AF2CCC09}" presName="spacer" presStyleCnt="0"/>
      <dgm:spPr/>
    </dgm:pt>
    <dgm:pt modelId="{00A15020-EE67-4D38-B164-FF9443FFA72A}" type="pres">
      <dgm:prSet presAssocID="{0988F1B0-DCD4-4CCD-B9DF-B8F37A4BA1A8}" presName="parentText" presStyleLbl="node1" presStyleIdx="2" presStyleCnt="3">
        <dgm:presLayoutVars>
          <dgm:chMax val="0"/>
          <dgm:bulletEnabled val="1"/>
        </dgm:presLayoutVars>
      </dgm:prSet>
      <dgm:spPr/>
    </dgm:pt>
  </dgm:ptLst>
  <dgm:cxnLst>
    <dgm:cxn modelId="{AA14823E-A477-4326-A5D0-D16AE9E001DA}" srcId="{2306E541-ED36-4E2C-A782-5878D96F5AA5}" destId="{3C6FE58B-B9B6-479A-8E34-C25CCBADC911}" srcOrd="1" destOrd="0" parTransId="{23F90CC4-4763-4186-A0D0-51CF7D86D2A7}" sibTransId="{22CB3F64-2C80-400F-AA31-5CB9AF2CCC09}"/>
    <dgm:cxn modelId="{D7AF464A-E17B-42CF-B13F-2A099FA88F69}" srcId="{2306E541-ED36-4E2C-A782-5878D96F5AA5}" destId="{0184F9F6-CCC3-4856-8586-1805A3C89C2B}" srcOrd="0" destOrd="0" parTransId="{6BD948A2-32E3-4C8C-A59F-AE2A7C83C52B}" sibTransId="{F55D3EA8-CE73-419D-840F-6F58FB1DAE4C}"/>
    <dgm:cxn modelId="{F8AF7F52-E5B4-4D47-BBF4-DD815880CC8C}" srcId="{2306E541-ED36-4E2C-A782-5878D96F5AA5}" destId="{0988F1B0-DCD4-4CCD-B9DF-B8F37A4BA1A8}" srcOrd="2" destOrd="0" parTransId="{CD6B96C7-FD79-44B0-ADA6-AABF14B5127F}" sibTransId="{73CAA7EF-29AD-4720-8335-8AE6D8C24E0F}"/>
    <dgm:cxn modelId="{9E9FE373-FBEF-4371-87CD-B54E9137C399}" type="presOf" srcId="{3C6FE58B-B9B6-479A-8E34-C25CCBADC911}" destId="{D9700A63-A73C-4581-BA3E-5E8BC901A9A7}" srcOrd="0" destOrd="0" presId="urn:microsoft.com/office/officeart/2005/8/layout/vList2"/>
    <dgm:cxn modelId="{CB554793-D668-4683-AE9F-C6FE33BE1F5B}" type="presOf" srcId="{0184F9F6-CCC3-4856-8586-1805A3C89C2B}" destId="{8B1AC053-D33F-4C49-B211-6C94818C793B}" srcOrd="0" destOrd="0" presId="urn:microsoft.com/office/officeart/2005/8/layout/vList2"/>
    <dgm:cxn modelId="{918FC5F5-71A6-4FED-98E7-AEA1B368B1D0}" type="presOf" srcId="{2306E541-ED36-4E2C-A782-5878D96F5AA5}" destId="{7E6EC7AC-5033-4861-A367-3C788FD9E1D8}" srcOrd="0" destOrd="0" presId="urn:microsoft.com/office/officeart/2005/8/layout/vList2"/>
    <dgm:cxn modelId="{33AF02F9-0E76-4DA5-A57F-DA24532C8060}" type="presOf" srcId="{0988F1B0-DCD4-4CCD-B9DF-B8F37A4BA1A8}" destId="{00A15020-EE67-4D38-B164-FF9443FFA72A}" srcOrd="0" destOrd="0" presId="urn:microsoft.com/office/officeart/2005/8/layout/vList2"/>
    <dgm:cxn modelId="{EE09BA63-F5AB-4A35-A177-0667D700225C}" type="presParOf" srcId="{7E6EC7AC-5033-4861-A367-3C788FD9E1D8}" destId="{8B1AC053-D33F-4C49-B211-6C94818C793B}" srcOrd="0" destOrd="0" presId="urn:microsoft.com/office/officeart/2005/8/layout/vList2"/>
    <dgm:cxn modelId="{2657F513-7067-45CB-805D-3F79C7059A96}" type="presParOf" srcId="{7E6EC7AC-5033-4861-A367-3C788FD9E1D8}" destId="{5B0C885C-177E-4CC5-BC5D-1F373F8D3682}" srcOrd="1" destOrd="0" presId="urn:microsoft.com/office/officeart/2005/8/layout/vList2"/>
    <dgm:cxn modelId="{9E9ACB57-B3BD-4BE0-8B7A-268213FDAD65}" type="presParOf" srcId="{7E6EC7AC-5033-4861-A367-3C788FD9E1D8}" destId="{D9700A63-A73C-4581-BA3E-5E8BC901A9A7}" srcOrd="2" destOrd="0" presId="urn:microsoft.com/office/officeart/2005/8/layout/vList2"/>
    <dgm:cxn modelId="{793FE56A-B230-43EA-8F73-F0A117AF90BD}" type="presParOf" srcId="{7E6EC7AC-5033-4861-A367-3C788FD9E1D8}" destId="{E0BF18A5-1ADE-48BC-A240-A82ADCE835A9}" srcOrd="3" destOrd="0" presId="urn:microsoft.com/office/officeart/2005/8/layout/vList2"/>
    <dgm:cxn modelId="{508B853B-B984-4627-A26B-9A51EC1A50C5}" type="presParOf" srcId="{7E6EC7AC-5033-4861-A367-3C788FD9E1D8}" destId="{00A15020-EE67-4D38-B164-FF9443FFA72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6B99D2-A3D9-4DF3-89C8-7E0437E273B0}" type="doc">
      <dgm:prSet loTypeId="urn:microsoft.com/office/officeart/2005/8/layout/default" loCatId="list" qsTypeId="urn:microsoft.com/office/officeart/2005/8/quickstyle/simple1" qsCatId="simple" csTypeId="urn:microsoft.com/office/officeart/2005/8/colors/accent2_2" csCatId="accent2"/>
      <dgm:spPr/>
      <dgm:t>
        <a:bodyPr/>
        <a:lstStyle/>
        <a:p>
          <a:endParaRPr lang="en-US"/>
        </a:p>
      </dgm:t>
    </dgm:pt>
    <dgm:pt modelId="{62570EBA-272D-4ECC-A215-69093EA02B6E}">
      <dgm:prSet/>
      <dgm:spPr/>
      <dgm:t>
        <a:bodyPr/>
        <a:lstStyle/>
        <a:p>
          <a:r>
            <a:rPr lang="en-US"/>
            <a:t>Communication </a:t>
          </a:r>
        </a:p>
      </dgm:t>
    </dgm:pt>
    <dgm:pt modelId="{6ACBEF1C-55C3-40A1-A20C-D678EDC28BE9}" type="parTrans" cxnId="{12155213-8007-46CF-AD90-602F28D8A60B}">
      <dgm:prSet/>
      <dgm:spPr/>
      <dgm:t>
        <a:bodyPr/>
        <a:lstStyle/>
        <a:p>
          <a:endParaRPr lang="en-US"/>
        </a:p>
      </dgm:t>
    </dgm:pt>
    <dgm:pt modelId="{B0D51847-31B4-440F-B72A-8FC5EE060D2C}" type="sibTrans" cxnId="{12155213-8007-46CF-AD90-602F28D8A60B}">
      <dgm:prSet/>
      <dgm:spPr/>
      <dgm:t>
        <a:bodyPr/>
        <a:lstStyle/>
        <a:p>
          <a:endParaRPr lang="en-US"/>
        </a:p>
      </dgm:t>
    </dgm:pt>
    <dgm:pt modelId="{25634400-3D12-4D12-8615-8D32F4B8986E}">
      <dgm:prSet/>
      <dgm:spPr/>
      <dgm:t>
        <a:bodyPr/>
        <a:lstStyle/>
        <a:p>
          <a:r>
            <a:rPr lang="en-US"/>
            <a:t>Simplicity </a:t>
          </a:r>
        </a:p>
      </dgm:t>
    </dgm:pt>
    <dgm:pt modelId="{B15CF81D-CD6D-49E8-9532-C9C892770568}" type="parTrans" cxnId="{F5C819DE-684B-427E-9761-0CDB66376A10}">
      <dgm:prSet/>
      <dgm:spPr/>
      <dgm:t>
        <a:bodyPr/>
        <a:lstStyle/>
        <a:p>
          <a:endParaRPr lang="en-US"/>
        </a:p>
      </dgm:t>
    </dgm:pt>
    <dgm:pt modelId="{C01275F0-B01C-4845-BA2B-7E15FD92F18E}" type="sibTrans" cxnId="{F5C819DE-684B-427E-9761-0CDB66376A10}">
      <dgm:prSet/>
      <dgm:spPr/>
      <dgm:t>
        <a:bodyPr/>
        <a:lstStyle/>
        <a:p>
          <a:endParaRPr lang="en-US"/>
        </a:p>
      </dgm:t>
    </dgm:pt>
    <dgm:pt modelId="{1975F6AC-4549-4AB1-8595-BEE640978C51}">
      <dgm:prSet/>
      <dgm:spPr/>
      <dgm:t>
        <a:bodyPr/>
        <a:lstStyle/>
        <a:p>
          <a:r>
            <a:rPr lang="en-US"/>
            <a:t>Feedback </a:t>
          </a:r>
        </a:p>
      </dgm:t>
    </dgm:pt>
    <dgm:pt modelId="{258923CA-AB91-4827-98C4-68D09AB7B54F}" type="parTrans" cxnId="{0C54B7BA-C69F-4537-A5C7-6CA511214AF8}">
      <dgm:prSet/>
      <dgm:spPr/>
      <dgm:t>
        <a:bodyPr/>
        <a:lstStyle/>
        <a:p>
          <a:endParaRPr lang="en-US"/>
        </a:p>
      </dgm:t>
    </dgm:pt>
    <dgm:pt modelId="{AB4A6542-725D-4E4F-8E50-F6CD4D3478EC}" type="sibTrans" cxnId="{0C54B7BA-C69F-4537-A5C7-6CA511214AF8}">
      <dgm:prSet/>
      <dgm:spPr/>
      <dgm:t>
        <a:bodyPr/>
        <a:lstStyle/>
        <a:p>
          <a:endParaRPr lang="en-US"/>
        </a:p>
      </dgm:t>
    </dgm:pt>
    <dgm:pt modelId="{2A8A6068-E23C-46A6-BBF7-365E90286260}">
      <dgm:prSet/>
      <dgm:spPr/>
      <dgm:t>
        <a:bodyPr/>
        <a:lstStyle/>
        <a:p>
          <a:r>
            <a:rPr lang="en-US"/>
            <a:t>Courage </a:t>
          </a:r>
        </a:p>
      </dgm:t>
    </dgm:pt>
    <dgm:pt modelId="{5C987CC4-0C6A-4186-B965-F9C3E1A53EC8}" type="parTrans" cxnId="{BB5DFE3E-F9D4-4350-81B8-B90C3284E095}">
      <dgm:prSet/>
      <dgm:spPr/>
      <dgm:t>
        <a:bodyPr/>
        <a:lstStyle/>
        <a:p>
          <a:endParaRPr lang="en-US"/>
        </a:p>
      </dgm:t>
    </dgm:pt>
    <dgm:pt modelId="{232F5AD6-B062-4E34-9710-D63EF15738C5}" type="sibTrans" cxnId="{BB5DFE3E-F9D4-4350-81B8-B90C3284E095}">
      <dgm:prSet/>
      <dgm:spPr/>
      <dgm:t>
        <a:bodyPr/>
        <a:lstStyle/>
        <a:p>
          <a:endParaRPr lang="en-US"/>
        </a:p>
      </dgm:t>
    </dgm:pt>
    <dgm:pt modelId="{A84D6770-E064-4D81-B5AF-C539A9BD0808}">
      <dgm:prSet/>
      <dgm:spPr/>
      <dgm:t>
        <a:bodyPr/>
        <a:lstStyle/>
        <a:p>
          <a:r>
            <a:rPr lang="en-US"/>
            <a:t>Respect </a:t>
          </a:r>
        </a:p>
      </dgm:t>
    </dgm:pt>
    <dgm:pt modelId="{DFFDCB52-0FB7-458B-A2DB-BA9B94ED3D74}" type="parTrans" cxnId="{247C9E94-C9C7-45DF-8829-234964AB2733}">
      <dgm:prSet/>
      <dgm:spPr/>
      <dgm:t>
        <a:bodyPr/>
        <a:lstStyle/>
        <a:p>
          <a:endParaRPr lang="en-US"/>
        </a:p>
      </dgm:t>
    </dgm:pt>
    <dgm:pt modelId="{8677EDC4-0CD3-4EE1-BD0B-DFF71A560217}" type="sibTrans" cxnId="{247C9E94-C9C7-45DF-8829-234964AB2733}">
      <dgm:prSet/>
      <dgm:spPr/>
      <dgm:t>
        <a:bodyPr/>
        <a:lstStyle/>
        <a:p>
          <a:endParaRPr lang="en-US"/>
        </a:p>
      </dgm:t>
    </dgm:pt>
    <dgm:pt modelId="{1545C00F-C65B-4DBF-998B-3AC947F8F5C1}" type="pres">
      <dgm:prSet presAssocID="{036B99D2-A3D9-4DF3-89C8-7E0437E273B0}" presName="diagram" presStyleCnt="0">
        <dgm:presLayoutVars>
          <dgm:dir/>
          <dgm:resizeHandles val="exact"/>
        </dgm:presLayoutVars>
      </dgm:prSet>
      <dgm:spPr/>
    </dgm:pt>
    <dgm:pt modelId="{236299FC-47EF-4020-AB07-B693B11B1760}" type="pres">
      <dgm:prSet presAssocID="{62570EBA-272D-4ECC-A215-69093EA02B6E}" presName="node" presStyleLbl="node1" presStyleIdx="0" presStyleCnt="5">
        <dgm:presLayoutVars>
          <dgm:bulletEnabled val="1"/>
        </dgm:presLayoutVars>
      </dgm:prSet>
      <dgm:spPr/>
    </dgm:pt>
    <dgm:pt modelId="{DDAF83DF-C3BE-49C3-973C-0C8649AF0A9E}" type="pres">
      <dgm:prSet presAssocID="{B0D51847-31B4-440F-B72A-8FC5EE060D2C}" presName="sibTrans" presStyleCnt="0"/>
      <dgm:spPr/>
    </dgm:pt>
    <dgm:pt modelId="{DD540ADF-B695-48C3-801D-F39AE89CA312}" type="pres">
      <dgm:prSet presAssocID="{25634400-3D12-4D12-8615-8D32F4B8986E}" presName="node" presStyleLbl="node1" presStyleIdx="1" presStyleCnt="5">
        <dgm:presLayoutVars>
          <dgm:bulletEnabled val="1"/>
        </dgm:presLayoutVars>
      </dgm:prSet>
      <dgm:spPr/>
    </dgm:pt>
    <dgm:pt modelId="{59531943-B009-4D30-98C9-4ED176F96A56}" type="pres">
      <dgm:prSet presAssocID="{C01275F0-B01C-4845-BA2B-7E15FD92F18E}" presName="sibTrans" presStyleCnt="0"/>
      <dgm:spPr/>
    </dgm:pt>
    <dgm:pt modelId="{B5082AB5-54AF-4BB4-BE8F-6E48897ABBC8}" type="pres">
      <dgm:prSet presAssocID="{1975F6AC-4549-4AB1-8595-BEE640978C51}" presName="node" presStyleLbl="node1" presStyleIdx="2" presStyleCnt="5">
        <dgm:presLayoutVars>
          <dgm:bulletEnabled val="1"/>
        </dgm:presLayoutVars>
      </dgm:prSet>
      <dgm:spPr/>
    </dgm:pt>
    <dgm:pt modelId="{5FA7C007-8EE0-4763-9726-5DDC2623B8A0}" type="pres">
      <dgm:prSet presAssocID="{AB4A6542-725D-4E4F-8E50-F6CD4D3478EC}" presName="sibTrans" presStyleCnt="0"/>
      <dgm:spPr/>
    </dgm:pt>
    <dgm:pt modelId="{3C79A8E0-FCA7-4FDD-8215-9131D02F264E}" type="pres">
      <dgm:prSet presAssocID="{2A8A6068-E23C-46A6-BBF7-365E90286260}" presName="node" presStyleLbl="node1" presStyleIdx="3" presStyleCnt="5">
        <dgm:presLayoutVars>
          <dgm:bulletEnabled val="1"/>
        </dgm:presLayoutVars>
      </dgm:prSet>
      <dgm:spPr/>
    </dgm:pt>
    <dgm:pt modelId="{374E75C3-233C-43DC-99BE-5DB1179C1B6E}" type="pres">
      <dgm:prSet presAssocID="{232F5AD6-B062-4E34-9710-D63EF15738C5}" presName="sibTrans" presStyleCnt="0"/>
      <dgm:spPr/>
    </dgm:pt>
    <dgm:pt modelId="{0CF17F89-EEA5-4F6F-977F-9E961DC23D0D}" type="pres">
      <dgm:prSet presAssocID="{A84D6770-E064-4D81-B5AF-C539A9BD0808}" presName="node" presStyleLbl="node1" presStyleIdx="4" presStyleCnt="5">
        <dgm:presLayoutVars>
          <dgm:bulletEnabled val="1"/>
        </dgm:presLayoutVars>
      </dgm:prSet>
      <dgm:spPr/>
    </dgm:pt>
  </dgm:ptLst>
  <dgm:cxnLst>
    <dgm:cxn modelId="{12155213-8007-46CF-AD90-602F28D8A60B}" srcId="{036B99D2-A3D9-4DF3-89C8-7E0437E273B0}" destId="{62570EBA-272D-4ECC-A215-69093EA02B6E}" srcOrd="0" destOrd="0" parTransId="{6ACBEF1C-55C3-40A1-A20C-D678EDC28BE9}" sibTransId="{B0D51847-31B4-440F-B72A-8FC5EE060D2C}"/>
    <dgm:cxn modelId="{BB5DFE3E-F9D4-4350-81B8-B90C3284E095}" srcId="{036B99D2-A3D9-4DF3-89C8-7E0437E273B0}" destId="{2A8A6068-E23C-46A6-BBF7-365E90286260}" srcOrd="3" destOrd="0" parTransId="{5C987CC4-0C6A-4186-B965-F9C3E1A53EC8}" sibTransId="{232F5AD6-B062-4E34-9710-D63EF15738C5}"/>
    <dgm:cxn modelId="{74CB165A-F764-48C8-8816-6956CD904B57}" type="presOf" srcId="{2A8A6068-E23C-46A6-BBF7-365E90286260}" destId="{3C79A8E0-FCA7-4FDD-8215-9131D02F264E}" srcOrd="0" destOrd="0" presId="urn:microsoft.com/office/officeart/2005/8/layout/default"/>
    <dgm:cxn modelId="{885D9B7C-DCFB-4B44-ADCE-F20706FE8B79}" type="presOf" srcId="{25634400-3D12-4D12-8615-8D32F4B8986E}" destId="{DD540ADF-B695-48C3-801D-F39AE89CA312}" srcOrd="0" destOrd="0" presId="urn:microsoft.com/office/officeart/2005/8/layout/default"/>
    <dgm:cxn modelId="{247C9E94-C9C7-45DF-8829-234964AB2733}" srcId="{036B99D2-A3D9-4DF3-89C8-7E0437E273B0}" destId="{A84D6770-E064-4D81-B5AF-C539A9BD0808}" srcOrd="4" destOrd="0" parTransId="{DFFDCB52-0FB7-458B-A2DB-BA9B94ED3D74}" sibTransId="{8677EDC4-0CD3-4EE1-BD0B-DFF71A560217}"/>
    <dgm:cxn modelId="{814BB596-C2A4-4DD1-B72F-C60D287A5583}" type="presOf" srcId="{62570EBA-272D-4ECC-A215-69093EA02B6E}" destId="{236299FC-47EF-4020-AB07-B693B11B1760}" srcOrd="0" destOrd="0" presId="urn:microsoft.com/office/officeart/2005/8/layout/default"/>
    <dgm:cxn modelId="{E6FF4AA8-6716-43C5-824A-B536D331339E}" type="presOf" srcId="{1975F6AC-4549-4AB1-8595-BEE640978C51}" destId="{B5082AB5-54AF-4BB4-BE8F-6E48897ABBC8}" srcOrd="0" destOrd="0" presId="urn:microsoft.com/office/officeart/2005/8/layout/default"/>
    <dgm:cxn modelId="{1E7AB9AB-8502-4F03-9E07-7D1A698959A2}" type="presOf" srcId="{036B99D2-A3D9-4DF3-89C8-7E0437E273B0}" destId="{1545C00F-C65B-4DBF-998B-3AC947F8F5C1}" srcOrd="0" destOrd="0" presId="urn:microsoft.com/office/officeart/2005/8/layout/default"/>
    <dgm:cxn modelId="{0C54B7BA-C69F-4537-A5C7-6CA511214AF8}" srcId="{036B99D2-A3D9-4DF3-89C8-7E0437E273B0}" destId="{1975F6AC-4549-4AB1-8595-BEE640978C51}" srcOrd="2" destOrd="0" parTransId="{258923CA-AB91-4827-98C4-68D09AB7B54F}" sibTransId="{AB4A6542-725D-4E4F-8E50-F6CD4D3478EC}"/>
    <dgm:cxn modelId="{C4AC9BD2-D8B4-424D-9339-99390EA24939}" type="presOf" srcId="{A84D6770-E064-4D81-B5AF-C539A9BD0808}" destId="{0CF17F89-EEA5-4F6F-977F-9E961DC23D0D}" srcOrd="0" destOrd="0" presId="urn:microsoft.com/office/officeart/2005/8/layout/default"/>
    <dgm:cxn modelId="{F5C819DE-684B-427E-9761-0CDB66376A10}" srcId="{036B99D2-A3D9-4DF3-89C8-7E0437E273B0}" destId="{25634400-3D12-4D12-8615-8D32F4B8986E}" srcOrd="1" destOrd="0" parTransId="{B15CF81D-CD6D-49E8-9532-C9C892770568}" sibTransId="{C01275F0-B01C-4845-BA2B-7E15FD92F18E}"/>
    <dgm:cxn modelId="{50B69F25-4471-4E06-AD0F-BBE56E3E4D17}" type="presParOf" srcId="{1545C00F-C65B-4DBF-998B-3AC947F8F5C1}" destId="{236299FC-47EF-4020-AB07-B693B11B1760}" srcOrd="0" destOrd="0" presId="urn:microsoft.com/office/officeart/2005/8/layout/default"/>
    <dgm:cxn modelId="{BCD9CFAA-C372-43C5-89E0-F277833C72AB}" type="presParOf" srcId="{1545C00F-C65B-4DBF-998B-3AC947F8F5C1}" destId="{DDAF83DF-C3BE-49C3-973C-0C8649AF0A9E}" srcOrd="1" destOrd="0" presId="urn:microsoft.com/office/officeart/2005/8/layout/default"/>
    <dgm:cxn modelId="{67533B16-CDD1-4A3C-B9D8-F014F93FBC6F}" type="presParOf" srcId="{1545C00F-C65B-4DBF-998B-3AC947F8F5C1}" destId="{DD540ADF-B695-48C3-801D-F39AE89CA312}" srcOrd="2" destOrd="0" presId="urn:microsoft.com/office/officeart/2005/8/layout/default"/>
    <dgm:cxn modelId="{2CDD07B4-76AC-4724-816A-20C146DD8647}" type="presParOf" srcId="{1545C00F-C65B-4DBF-998B-3AC947F8F5C1}" destId="{59531943-B009-4D30-98C9-4ED176F96A56}" srcOrd="3" destOrd="0" presId="urn:microsoft.com/office/officeart/2005/8/layout/default"/>
    <dgm:cxn modelId="{3DBD2483-EE9A-4296-B747-F92229069D04}" type="presParOf" srcId="{1545C00F-C65B-4DBF-998B-3AC947F8F5C1}" destId="{B5082AB5-54AF-4BB4-BE8F-6E48897ABBC8}" srcOrd="4" destOrd="0" presId="urn:microsoft.com/office/officeart/2005/8/layout/default"/>
    <dgm:cxn modelId="{0DEF6ED4-E9C8-42E5-B198-4AF9B80DCD24}" type="presParOf" srcId="{1545C00F-C65B-4DBF-998B-3AC947F8F5C1}" destId="{5FA7C007-8EE0-4763-9726-5DDC2623B8A0}" srcOrd="5" destOrd="0" presId="urn:microsoft.com/office/officeart/2005/8/layout/default"/>
    <dgm:cxn modelId="{23828C16-AC3A-4FC1-9AF2-EF219AD0E30E}" type="presParOf" srcId="{1545C00F-C65B-4DBF-998B-3AC947F8F5C1}" destId="{3C79A8E0-FCA7-4FDD-8215-9131D02F264E}" srcOrd="6" destOrd="0" presId="urn:microsoft.com/office/officeart/2005/8/layout/default"/>
    <dgm:cxn modelId="{362E4BB2-844F-467F-800E-D208542FAF34}" type="presParOf" srcId="{1545C00F-C65B-4DBF-998B-3AC947F8F5C1}" destId="{374E75C3-233C-43DC-99BE-5DB1179C1B6E}" srcOrd="7" destOrd="0" presId="urn:microsoft.com/office/officeart/2005/8/layout/default"/>
    <dgm:cxn modelId="{1EB7F047-66F7-4F47-AA6C-6142179F5ADE}" type="presParOf" srcId="{1545C00F-C65B-4DBF-998B-3AC947F8F5C1}" destId="{0CF17F89-EEA5-4F6F-977F-9E961DC23D0D}"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9FF8EEB-9E52-480F-9C79-7B8FFE0F998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05FAA1-FEAC-4B6F-B250-2CA40BBAD657}">
      <dgm:prSet/>
      <dgm:spPr/>
      <dgm:t>
        <a:bodyPr/>
        <a:lstStyle/>
        <a:p>
          <a:r>
            <a:rPr lang="en-US"/>
            <a:t>Rapid feedback</a:t>
          </a:r>
        </a:p>
      </dgm:t>
    </dgm:pt>
    <dgm:pt modelId="{B07786B7-0D41-4CBA-B667-A7FDA6581B20}" type="parTrans" cxnId="{500B0C35-9F64-45B5-BF60-704F1BF4342D}">
      <dgm:prSet/>
      <dgm:spPr/>
      <dgm:t>
        <a:bodyPr/>
        <a:lstStyle/>
        <a:p>
          <a:endParaRPr lang="en-US"/>
        </a:p>
      </dgm:t>
    </dgm:pt>
    <dgm:pt modelId="{7E9EB425-E1B7-4357-ACDA-F71EA5A9A09C}" type="sibTrans" cxnId="{500B0C35-9F64-45B5-BF60-704F1BF4342D}">
      <dgm:prSet/>
      <dgm:spPr/>
      <dgm:t>
        <a:bodyPr/>
        <a:lstStyle/>
        <a:p>
          <a:endParaRPr lang="en-US"/>
        </a:p>
      </dgm:t>
    </dgm:pt>
    <dgm:pt modelId="{FC50C2CD-9764-4C99-9599-337AE847BD9F}">
      <dgm:prSet/>
      <dgm:spPr/>
      <dgm:t>
        <a:bodyPr/>
        <a:lstStyle/>
        <a:p>
          <a:r>
            <a:rPr lang="en-US"/>
            <a:t>Assume simplicity </a:t>
          </a:r>
        </a:p>
      </dgm:t>
    </dgm:pt>
    <dgm:pt modelId="{7FD9EAAA-8E27-452F-982C-5017971E3E8E}" type="parTrans" cxnId="{C4B577DF-858B-41C8-81AF-183F61087968}">
      <dgm:prSet/>
      <dgm:spPr/>
      <dgm:t>
        <a:bodyPr/>
        <a:lstStyle/>
        <a:p>
          <a:endParaRPr lang="en-US"/>
        </a:p>
      </dgm:t>
    </dgm:pt>
    <dgm:pt modelId="{E0839FB4-04B0-4B4D-A6EA-7EF88286F6D6}" type="sibTrans" cxnId="{C4B577DF-858B-41C8-81AF-183F61087968}">
      <dgm:prSet/>
      <dgm:spPr/>
      <dgm:t>
        <a:bodyPr/>
        <a:lstStyle/>
        <a:p>
          <a:endParaRPr lang="en-US"/>
        </a:p>
      </dgm:t>
    </dgm:pt>
    <dgm:pt modelId="{0B5A2F07-B9CD-4D12-B449-76A0C2C5E24E}">
      <dgm:prSet/>
      <dgm:spPr/>
      <dgm:t>
        <a:bodyPr/>
        <a:lstStyle/>
        <a:p>
          <a:r>
            <a:rPr lang="en-US"/>
            <a:t>Incremental change</a:t>
          </a:r>
        </a:p>
      </dgm:t>
    </dgm:pt>
    <dgm:pt modelId="{5221C69F-6290-4856-9B76-11CC64D6BB9B}" type="parTrans" cxnId="{3174C327-7E3E-47D9-AE36-395F7628B69A}">
      <dgm:prSet/>
      <dgm:spPr/>
      <dgm:t>
        <a:bodyPr/>
        <a:lstStyle/>
        <a:p>
          <a:endParaRPr lang="en-US"/>
        </a:p>
      </dgm:t>
    </dgm:pt>
    <dgm:pt modelId="{CE64A6A1-912B-4115-AAED-3E73E83A7BE9}" type="sibTrans" cxnId="{3174C327-7E3E-47D9-AE36-395F7628B69A}">
      <dgm:prSet/>
      <dgm:spPr/>
      <dgm:t>
        <a:bodyPr/>
        <a:lstStyle/>
        <a:p>
          <a:endParaRPr lang="en-US"/>
        </a:p>
      </dgm:t>
    </dgm:pt>
    <dgm:pt modelId="{0A6B6327-F6E8-4248-BE1D-0814EE94CD38}">
      <dgm:prSet/>
      <dgm:spPr/>
      <dgm:t>
        <a:bodyPr/>
        <a:lstStyle/>
        <a:p>
          <a:r>
            <a:rPr lang="en-US"/>
            <a:t>Embracing change</a:t>
          </a:r>
        </a:p>
      </dgm:t>
    </dgm:pt>
    <dgm:pt modelId="{720F68BB-15FF-42B4-AD19-CA77AE8DE4AE}" type="parTrans" cxnId="{B1DC7A95-7319-45AB-8196-F53AEFB12AC6}">
      <dgm:prSet/>
      <dgm:spPr/>
      <dgm:t>
        <a:bodyPr/>
        <a:lstStyle/>
        <a:p>
          <a:endParaRPr lang="en-US"/>
        </a:p>
      </dgm:t>
    </dgm:pt>
    <dgm:pt modelId="{BA0BA88A-DA39-4097-BE94-5846EB19A009}" type="sibTrans" cxnId="{B1DC7A95-7319-45AB-8196-F53AEFB12AC6}">
      <dgm:prSet/>
      <dgm:spPr/>
      <dgm:t>
        <a:bodyPr/>
        <a:lstStyle/>
        <a:p>
          <a:endParaRPr lang="en-US"/>
        </a:p>
      </dgm:t>
    </dgm:pt>
    <dgm:pt modelId="{0F382451-B282-4DCD-8921-7FF3F6C47BF7}">
      <dgm:prSet/>
      <dgm:spPr/>
      <dgm:t>
        <a:bodyPr/>
        <a:lstStyle/>
        <a:p>
          <a:r>
            <a:rPr lang="en-US"/>
            <a:t>Quality work</a:t>
          </a:r>
        </a:p>
      </dgm:t>
    </dgm:pt>
    <dgm:pt modelId="{024C6766-9A9F-4E5F-A1B1-583BAE1808C3}" type="parTrans" cxnId="{A15D00DB-3F4E-4C59-B0F4-231C1D8F178B}">
      <dgm:prSet/>
      <dgm:spPr/>
      <dgm:t>
        <a:bodyPr/>
        <a:lstStyle/>
        <a:p>
          <a:endParaRPr lang="en-US"/>
        </a:p>
      </dgm:t>
    </dgm:pt>
    <dgm:pt modelId="{9340A99A-0AD4-4E07-9D9D-18BD39C7AE45}" type="sibTrans" cxnId="{A15D00DB-3F4E-4C59-B0F4-231C1D8F178B}">
      <dgm:prSet/>
      <dgm:spPr/>
      <dgm:t>
        <a:bodyPr/>
        <a:lstStyle/>
        <a:p>
          <a:endParaRPr lang="en-US"/>
        </a:p>
      </dgm:t>
    </dgm:pt>
    <dgm:pt modelId="{026057A6-8FE6-4BED-A05C-50D53E066895}" type="pres">
      <dgm:prSet presAssocID="{79FF8EEB-9E52-480F-9C79-7B8FFE0F998A}" presName="root" presStyleCnt="0">
        <dgm:presLayoutVars>
          <dgm:dir/>
          <dgm:resizeHandles val="exact"/>
        </dgm:presLayoutVars>
      </dgm:prSet>
      <dgm:spPr/>
    </dgm:pt>
    <dgm:pt modelId="{95D98753-9628-464A-9EC6-24A2F892A4DE}" type="pres">
      <dgm:prSet presAssocID="{1D05FAA1-FEAC-4B6F-B250-2CA40BBAD657}" presName="compNode" presStyleCnt="0"/>
      <dgm:spPr/>
    </dgm:pt>
    <dgm:pt modelId="{66910163-1D06-4897-B068-F3A94829A486}" type="pres">
      <dgm:prSet presAssocID="{1D05FAA1-FEAC-4B6F-B250-2CA40BBAD657}" presName="bgRect" presStyleLbl="bgShp" presStyleIdx="0" presStyleCnt="5"/>
      <dgm:spPr/>
    </dgm:pt>
    <dgm:pt modelId="{FD6E56E4-F8C1-4C2F-96E7-20732C3BEA7F}" type="pres">
      <dgm:prSet presAssocID="{1D05FAA1-FEAC-4B6F-B250-2CA40BBAD65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0AE5B301-7883-4679-A336-CF436188D7CC}" type="pres">
      <dgm:prSet presAssocID="{1D05FAA1-FEAC-4B6F-B250-2CA40BBAD657}" presName="spaceRect" presStyleCnt="0"/>
      <dgm:spPr/>
    </dgm:pt>
    <dgm:pt modelId="{1F394559-86C4-491B-908D-1980F2E246EA}" type="pres">
      <dgm:prSet presAssocID="{1D05FAA1-FEAC-4B6F-B250-2CA40BBAD657}" presName="parTx" presStyleLbl="revTx" presStyleIdx="0" presStyleCnt="5">
        <dgm:presLayoutVars>
          <dgm:chMax val="0"/>
          <dgm:chPref val="0"/>
        </dgm:presLayoutVars>
      </dgm:prSet>
      <dgm:spPr/>
    </dgm:pt>
    <dgm:pt modelId="{5AD9455A-38D3-47BE-899B-E745EA12D2B8}" type="pres">
      <dgm:prSet presAssocID="{7E9EB425-E1B7-4357-ACDA-F71EA5A9A09C}" presName="sibTrans" presStyleCnt="0"/>
      <dgm:spPr/>
    </dgm:pt>
    <dgm:pt modelId="{F4D30D67-DD77-4043-BADB-3AAD276EEB36}" type="pres">
      <dgm:prSet presAssocID="{FC50C2CD-9764-4C99-9599-337AE847BD9F}" presName="compNode" presStyleCnt="0"/>
      <dgm:spPr/>
    </dgm:pt>
    <dgm:pt modelId="{A528E841-A483-4C24-AF80-F91B3A4D3715}" type="pres">
      <dgm:prSet presAssocID="{FC50C2CD-9764-4C99-9599-337AE847BD9F}" presName="bgRect" presStyleLbl="bgShp" presStyleIdx="1" presStyleCnt="5"/>
      <dgm:spPr/>
    </dgm:pt>
    <dgm:pt modelId="{652F698E-1654-407C-847D-71553EDD6835}" type="pres">
      <dgm:prSet presAssocID="{FC50C2CD-9764-4C99-9599-337AE847BD9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C2424836-4660-4000-9BF4-62AFE9ACE531}" type="pres">
      <dgm:prSet presAssocID="{FC50C2CD-9764-4C99-9599-337AE847BD9F}" presName="spaceRect" presStyleCnt="0"/>
      <dgm:spPr/>
    </dgm:pt>
    <dgm:pt modelId="{54A05E30-459F-491E-9E83-33E584286952}" type="pres">
      <dgm:prSet presAssocID="{FC50C2CD-9764-4C99-9599-337AE847BD9F}" presName="parTx" presStyleLbl="revTx" presStyleIdx="1" presStyleCnt="5">
        <dgm:presLayoutVars>
          <dgm:chMax val="0"/>
          <dgm:chPref val="0"/>
        </dgm:presLayoutVars>
      </dgm:prSet>
      <dgm:spPr/>
    </dgm:pt>
    <dgm:pt modelId="{C8500279-7A86-486F-9122-CB2DEC063AFA}" type="pres">
      <dgm:prSet presAssocID="{E0839FB4-04B0-4B4D-A6EA-7EF88286F6D6}" presName="sibTrans" presStyleCnt="0"/>
      <dgm:spPr/>
    </dgm:pt>
    <dgm:pt modelId="{A1F7F1A1-244B-4C1A-A154-034E54465435}" type="pres">
      <dgm:prSet presAssocID="{0B5A2F07-B9CD-4D12-B449-76A0C2C5E24E}" presName="compNode" presStyleCnt="0"/>
      <dgm:spPr/>
    </dgm:pt>
    <dgm:pt modelId="{4ED93FB2-E731-4FE3-9A57-78D38C0AEA4E}" type="pres">
      <dgm:prSet presAssocID="{0B5A2F07-B9CD-4D12-B449-76A0C2C5E24E}" presName="bgRect" presStyleLbl="bgShp" presStyleIdx="2" presStyleCnt="5"/>
      <dgm:spPr/>
    </dgm:pt>
    <dgm:pt modelId="{A8ECC681-7FB2-4AB4-9A3E-C8E179B86321}" type="pres">
      <dgm:prSet presAssocID="{0B5A2F07-B9CD-4D12-B449-76A0C2C5E24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peat"/>
        </a:ext>
      </dgm:extLst>
    </dgm:pt>
    <dgm:pt modelId="{CD6889D2-EB47-4B6E-B939-34A62FFE2A27}" type="pres">
      <dgm:prSet presAssocID="{0B5A2F07-B9CD-4D12-B449-76A0C2C5E24E}" presName="spaceRect" presStyleCnt="0"/>
      <dgm:spPr/>
    </dgm:pt>
    <dgm:pt modelId="{7690F7CB-B7A2-45B3-A6E1-7CF5295C52D0}" type="pres">
      <dgm:prSet presAssocID="{0B5A2F07-B9CD-4D12-B449-76A0C2C5E24E}" presName="parTx" presStyleLbl="revTx" presStyleIdx="2" presStyleCnt="5">
        <dgm:presLayoutVars>
          <dgm:chMax val="0"/>
          <dgm:chPref val="0"/>
        </dgm:presLayoutVars>
      </dgm:prSet>
      <dgm:spPr/>
    </dgm:pt>
    <dgm:pt modelId="{5811CB6A-D061-47B0-B274-D8E7C4F72C25}" type="pres">
      <dgm:prSet presAssocID="{CE64A6A1-912B-4115-AAED-3E73E83A7BE9}" presName="sibTrans" presStyleCnt="0"/>
      <dgm:spPr/>
    </dgm:pt>
    <dgm:pt modelId="{5E34E10D-9835-467B-A023-43DE75543A5D}" type="pres">
      <dgm:prSet presAssocID="{0A6B6327-F6E8-4248-BE1D-0814EE94CD38}" presName="compNode" presStyleCnt="0"/>
      <dgm:spPr/>
    </dgm:pt>
    <dgm:pt modelId="{1291E635-B68E-43CA-AB92-8E110726DDAF}" type="pres">
      <dgm:prSet presAssocID="{0A6B6327-F6E8-4248-BE1D-0814EE94CD38}" presName="bgRect" presStyleLbl="bgShp" presStyleIdx="3" presStyleCnt="5"/>
      <dgm:spPr/>
    </dgm:pt>
    <dgm:pt modelId="{1C89B62A-809B-4C5A-A3FF-489C7EDDD1F4}" type="pres">
      <dgm:prSet presAssocID="{0A6B6327-F6E8-4248-BE1D-0814EE94CD3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3CC1F96C-8A2C-485D-AB28-9511BFA024B4}" type="pres">
      <dgm:prSet presAssocID="{0A6B6327-F6E8-4248-BE1D-0814EE94CD38}" presName="spaceRect" presStyleCnt="0"/>
      <dgm:spPr/>
    </dgm:pt>
    <dgm:pt modelId="{ABAC1EFB-C95D-437B-BA28-E64F646178C9}" type="pres">
      <dgm:prSet presAssocID="{0A6B6327-F6E8-4248-BE1D-0814EE94CD38}" presName="parTx" presStyleLbl="revTx" presStyleIdx="3" presStyleCnt="5">
        <dgm:presLayoutVars>
          <dgm:chMax val="0"/>
          <dgm:chPref val="0"/>
        </dgm:presLayoutVars>
      </dgm:prSet>
      <dgm:spPr/>
    </dgm:pt>
    <dgm:pt modelId="{39B466CE-E4FD-45B2-9284-5C62DB29F7CD}" type="pres">
      <dgm:prSet presAssocID="{BA0BA88A-DA39-4097-BE94-5846EB19A009}" presName="sibTrans" presStyleCnt="0"/>
      <dgm:spPr/>
    </dgm:pt>
    <dgm:pt modelId="{57D214B2-579B-4B0F-94B8-8E4F3CC86A1D}" type="pres">
      <dgm:prSet presAssocID="{0F382451-B282-4DCD-8921-7FF3F6C47BF7}" presName="compNode" presStyleCnt="0"/>
      <dgm:spPr/>
    </dgm:pt>
    <dgm:pt modelId="{9E72F395-B03C-46A9-A22A-4389B401A746}" type="pres">
      <dgm:prSet presAssocID="{0F382451-B282-4DCD-8921-7FF3F6C47BF7}" presName="bgRect" presStyleLbl="bgShp" presStyleIdx="4" presStyleCnt="5"/>
      <dgm:spPr/>
    </dgm:pt>
    <dgm:pt modelId="{0B9F9B62-C315-40EE-8643-1AA3F2E01F66}" type="pres">
      <dgm:prSet presAssocID="{0F382451-B282-4DCD-8921-7FF3F6C47BF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 List"/>
        </a:ext>
      </dgm:extLst>
    </dgm:pt>
    <dgm:pt modelId="{A2482C1E-096D-4997-91CD-19B6E3967FFE}" type="pres">
      <dgm:prSet presAssocID="{0F382451-B282-4DCD-8921-7FF3F6C47BF7}" presName="spaceRect" presStyleCnt="0"/>
      <dgm:spPr/>
    </dgm:pt>
    <dgm:pt modelId="{89815BCA-242B-41EF-B103-DDDDF302B7CD}" type="pres">
      <dgm:prSet presAssocID="{0F382451-B282-4DCD-8921-7FF3F6C47BF7}" presName="parTx" presStyleLbl="revTx" presStyleIdx="4" presStyleCnt="5">
        <dgm:presLayoutVars>
          <dgm:chMax val="0"/>
          <dgm:chPref val="0"/>
        </dgm:presLayoutVars>
      </dgm:prSet>
      <dgm:spPr/>
    </dgm:pt>
  </dgm:ptLst>
  <dgm:cxnLst>
    <dgm:cxn modelId="{3174C327-7E3E-47D9-AE36-395F7628B69A}" srcId="{79FF8EEB-9E52-480F-9C79-7B8FFE0F998A}" destId="{0B5A2F07-B9CD-4D12-B449-76A0C2C5E24E}" srcOrd="2" destOrd="0" parTransId="{5221C69F-6290-4856-9B76-11CC64D6BB9B}" sibTransId="{CE64A6A1-912B-4115-AAED-3E73E83A7BE9}"/>
    <dgm:cxn modelId="{500B0C35-9F64-45B5-BF60-704F1BF4342D}" srcId="{79FF8EEB-9E52-480F-9C79-7B8FFE0F998A}" destId="{1D05FAA1-FEAC-4B6F-B250-2CA40BBAD657}" srcOrd="0" destOrd="0" parTransId="{B07786B7-0D41-4CBA-B667-A7FDA6581B20}" sibTransId="{7E9EB425-E1B7-4357-ACDA-F71EA5A9A09C}"/>
    <dgm:cxn modelId="{F453C143-8D98-4936-8ADD-CBD25709DB61}" type="presOf" srcId="{0A6B6327-F6E8-4248-BE1D-0814EE94CD38}" destId="{ABAC1EFB-C95D-437B-BA28-E64F646178C9}" srcOrd="0" destOrd="0" presId="urn:microsoft.com/office/officeart/2018/2/layout/IconVerticalSolidList"/>
    <dgm:cxn modelId="{B58E5544-926A-4A4E-9CF2-984B69F8E252}" type="presOf" srcId="{FC50C2CD-9764-4C99-9599-337AE847BD9F}" destId="{54A05E30-459F-491E-9E83-33E584286952}" srcOrd="0" destOrd="0" presId="urn:microsoft.com/office/officeart/2018/2/layout/IconVerticalSolidList"/>
    <dgm:cxn modelId="{9B8D604C-E8C5-4E94-A17E-8947370B47D5}" type="presOf" srcId="{0B5A2F07-B9CD-4D12-B449-76A0C2C5E24E}" destId="{7690F7CB-B7A2-45B3-A6E1-7CF5295C52D0}" srcOrd="0" destOrd="0" presId="urn:microsoft.com/office/officeart/2018/2/layout/IconVerticalSolidList"/>
    <dgm:cxn modelId="{B1DC7A95-7319-45AB-8196-F53AEFB12AC6}" srcId="{79FF8EEB-9E52-480F-9C79-7B8FFE0F998A}" destId="{0A6B6327-F6E8-4248-BE1D-0814EE94CD38}" srcOrd="3" destOrd="0" parTransId="{720F68BB-15FF-42B4-AD19-CA77AE8DE4AE}" sibTransId="{BA0BA88A-DA39-4097-BE94-5846EB19A009}"/>
    <dgm:cxn modelId="{82A4B3AA-A0CC-419C-BE26-2FF19E7C0D20}" type="presOf" srcId="{0F382451-B282-4DCD-8921-7FF3F6C47BF7}" destId="{89815BCA-242B-41EF-B103-DDDDF302B7CD}" srcOrd="0" destOrd="0" presId="urn:microsoft.com/office/officeart/2018/2/layout/IconVerticalSolidList"/>
    <dgm:cxn modelId="{275519B3-8F1D-43C1-8DCB-31A785D8528E}" type="presOf" srcId="{1D05FAA1-FEAC-4B6F-B250-2CA40BBAD657}" destId="{1F394559-86C4-491B-908D-1980F2E246EA}" srcOrd="0" destOrd="0" presId="urn:microsoft.com/office/officeart/2018/2/layout/IconVerticalSolidList"/>
    <dgm:cxn modelId="{59EA55CD-29C7-4C68-A92B-1E75C92EC4FE}" type="presOf" srcId="{79FF8EEB-9E52-480F-9C79-7B8FFE0F998A}" destId="{026057A6-8FE6-4BED-A05C-50D53E066895}" srcOrd="0" destOrd="0" presId="urn:microsoft.com/office/officeart/2018/2/layout/IconVerticalSolidList"/>
    <dgm:cxn modelId="{A15D00DB-3F4E-4C59-B0F4-231C1D8F178B}" srcId="{79FF8EEB-9E52-480F-9C79-7B8FFE0F998A}" destId="{0F382451-B282-4DCD-8921-7FF3F6C47BF7}" srcOrd="4" destOrd="0" parTransId="{024C6766-9A9F-4E5F-A1B1-583BAE1808C3}" sibTransId="{9340A99A-0AD4-4E07-9D9D-18BD39C7AE45}"/>
    <dgm:cxn modelId="{C4B577DF-858B-41C8-81AF-183F61087968}" srcId="{79FF8EEB-9E52-480F-9C79-7B8FFE0F998A}" destId="{FC50C2CD-9764-4C99-9599-337AE847BD9F}" srcOrd="1" destOrd="0" parTransId="{7FD9EAAA-8E27-452F-982C-5017971E3E8E}" sibTransId="{E0839FB4-04B0-4B4D-A6EA-7EF88286F6D6}"/>
    <dgm:cxn modelId="{F9AD0B2E-C6E2-4879-9955-88214EE265CC}" type="presParOf" srcId="{026057A6-8FE6-4BED-A05C-50D53E066895}" destId="{95D98753-9628-464A-9EC6-24A2F892A4DE}" srcOrd="0" destOrd="0" presId="urn:microsoft.com/office/officeart/2018/2/layout/IconVerticalSolidList"/>
    <dgm:cxn modelId="{B1A91ABF-2235-40C9-8CDA-362F2A78A811}" type="presParOf" srcId="{95D98753-9628-464A-9EC6-24A2F892A4DE}" destId="{66910163-1D06-4897-B068-F3A94829A486}" srcOrd="0" destOrd="0" presId="urn:microsoft.com/office/officeart/2018/2/layout/IconVerticalSolidList"/>
    <dgm:cxn modelId="{03F5D3C6-91F2-4069-901F-F714A83B9A46}" type="presParOf" srcId="{95D98753-9628-464A-9EC6-24A2F892A4DE}" destId="{FD6E56E4-F8C1-4C2F-96E7-20732C3BEA7F}" srcOrd="1" destOrd="0" presId="urn:microsoft.com/office/officeart/2018/2/layout/IconVerticalSolidList"/>
    <dgm:cxn modelId="{7DB2D3EA-728A-4937-AEDC-3D2D22C3F0B4}" type="presParOf" srcId="{95D98753-9628-464A-9EC6-24A2F892A4DE}" destId="{0AE5B301-7883-4679-A336-CF436188D7CC}" srcOrd="2" destOrd="0" presId="urn:microsoft.com/office/officeart/2018/2/layout/IconVerticalSolidList"/>
    <dgm:cxn modelId="{D8C6F026-25E0-43D7-978D-786EDC77BE7C}" type="presParOf" srcId="{95D98753-9628-464A-9EC6-24A2F892A4DE}" destId="{1F394559-86C4-491B-908D-1980F2E246EA}" srcOrd="3" destOrd="0" presId="urn:microsoft.com/office/officeart/2018/2/layout/IconVerticalSolidList"/>
    <dgm:cxn modelId="{81E0C041-A97F-47A5-A4F6-13C9946A7D4F}" type="presParOf" srcId="{026057A6-8FE6-4BED-A05C-50D53E066895}" destId="{5AD9455A-38D3-47BE-899B-E745EA12D2B8}" srcOrd="1" destOrd="0" presId="urn:microsoft.com/office/officeart/2018/2/layout/IconVerticalSolidList"/>
    <dgm:cxn modelId="{80FC945A-61A1-4AB2-9420-69B44B1F2900}" type="presParOf" srcId="{026057A6-8FE6-4BED-A05C-50D53E066895}" destId="{F4D30D67-DD77-4043-BADB-3AAD276EEB36}" srcOrd="2" destOrd="0" presId="urn:microsoft.com/office/officeart/2018/2/layout/IconVerticalSolidList"/>
    <dgm:cxn modelId="{E9D77FA2-A85A-4E64-B099-642B0BE10089}" type="presParOf" srcId="{F4D30D67-DD77-4043-BADB-3AAD276EEB36}" destId="{A528E841-A483-4C24-AF80-F91B3A4D3715}" srcOrd="0" destOrd="0" presId="urn:microsoft.com/office/officeart/2018/2/layout/IconVerticalSolidList"/>
    <dgm:cxn modelId="{D1DE13D8-1F10-4234-BF02-73FF79C0F176}" type="presParOf" srcId="{F4D30D67-DD77-4043-BADB-3AAD276EEB36}" destId="{652F698E-1654-407C-847D-71553EDD6835}" srcOrd="1" destOrd="0" presId="urn:microsoft.com/office/officeart/2018/2/layout/IconVerticalSolidList"/>
    <dgm:cxn modelId="{88E04D6E-28E5-45C3-96B2-7A670F99B14E}" type="presParOf" srcId="{F4D30D67-DD77-4043-BADB-3AAD276EEB36}" destId="{C2424836-4660-4000-9BF4-62AFE9ACE531}" srcOrd="2" destOrd="0" presId="urn:microsoft.com/office/officeart/2018/2/layout/IconVerticalSolidList"/>
    <dgm:cxn modelId="{8B31C8D3-B194-4A45-A75E-3CDDADBC738E}" type="presParOf" srcId="{F4D30D67-DD77-4043-BADB-3AAD276EEB36}" destId="{54A05E30-459F-491E-9E83-33E584286952}" srcOrd="3" destOrd="0" presId="urn:microsoft.com/office/officeart/2018/2/layout/IconVerticalSolidList"/>
    <dgm:cxn modelId="{0681B8C2-4052-4859-9A8D-ADE405F6A505}" type="presParOf" srcId="{026057A6-8FE6-4BED-A05C-50D53E066895}" destId="{C8500279-7A86-486F-9122-CB2DEC063AFA}" srcOrd="3" destOrd="0" presId="urn:microsoft.com/office/officeart/2018/2/layout/IconVerticalSolidList"/>
    <dgm:cxn modelId="{3F2AFCCE-5706-4446-BD39-B202F367BD38}" type="presParOf" srcId="{026057A6-8FE6-4BED-A05C-50D53E066895}" destId="{A1F7F1A1-244B-4C1A-A154-034E54465435}" srcOrd="4" destOrd="0" presId="urn:microsoft.com/office/officeart/2018/2/layout/IconVerticalSolidList"/>
    <dgm:cxn modelId="{E4DC9B40-8539-4835-8EB4-627BD8DCF889}" type="presParOf" srcId="{A1F7F1A1-244B-4C1A-A154-034E54465435}" destId="{4ED93FB2-E731-4FE3-9A57-78D38C0AEA4E}" srcOrd="0" destOrd="0" presId="urn:microsoft.com/office/officeart/2018/2/layout/IconVerticalSolidList"/>
    <dgm:cxn modelId="{1542FC93-A34A-47ED-A6D0-B3CAC5EFA7F4}" type="presParOf" srcId="{A1F7F1A1-244B-4C1A-A154-034E54465435}" destId="{A8ECC681-7FB2-4AB4-9A3E-C8E179B86321}" srcOrd="1" destOrd="0" presId="urn:microsoft.com/office/officeart/2018/2/layout/IconVerticalSolidList"/>
    <dgm:cxn modelId="{DA365609-F022-4731-AECC-2E3DA9C00C71}" type="presParOf" srcId="{A1F7F1A1-244B-4C1A-A154-034E54465435}" destId="{CD6889D2-EB47-4B6E-B939-34A62FFE2A27}" srcOrd="2" destOrd="0" presId="urn:microsoft.com/office/officeart/2018/2/layout/IconVerticalSolidList"/>
    <dgm:cxn modelId="{5517F5A7-22A4-45FA-BCF8-913EB5BC9E9E}" type="presParOf" srcId="{A1F7F1A1-244B-4C1A-A154-034E54465435}" destId="{7690F7CB-B7A2-45B3-A6E1-7CF5295C52D0}" srcOrd="3" destOrd="0" presId="urn:microsoft.com/office/officeart/2018/2/layout/IconVerticalSolidList"/>
    <dgm:cxn modelId="{7B1E1655-24BB-4CC4-8B26-29F4D4E96296}" type="presParOf" srcId="{026057A6-8FE6-4BED-A05C-50D53E066895}" destId="{5811CB6A-D061-47B0-B274-D8E7C4F72C25}" srcOrd="5" destOrd="0" presId="urn:microsoft.com/office/officeart/2018/2/layout/IconVerticalSolidList"/>
    <dgm:cxn modelId="{35C9C853-804D-42BE-9C8A-2B4BC6C37955}" type="presParOf" srcId="{026057A6-8FE6-4BED-A05C-50D53E066895}" destId="{5E34E10D-9835-467B-A023-43DE75543A5D}" srcOrd="6" destOrd="0" presId="urn:microsoft.com/office/officeart/2018/2/layout/IconVerticalSolidList"/>
    <dgm:cxn modelId="{1945454D-4C3B-4DAB-91C6-E725221162C7}" type="presParOf" srcId="{5E34E10D-9835-467B-A023-43DE75543A5D}" destId="{1291E635-B68E-43CA-AB92-8E110726DDAF}" srcOrd="0" destOrd="0" presId="urn:microsoft.com/office/officeart/2018/2/layout/IconVerticalSolidList"/>
    <dgm:cxn modelId="{0F57D9FE-A56F-41FD-B556-CA685F659F9F}" type="presParOf" srcId="{5E34E10D-9835-467B-A023-43DE75543A5D}" destId="{1C89B62A-809B-4C5A-A3FF-489C7EDDD1F4}" srcOrd="1" destOrd="0" presId="urn:microsoft.com/office/officeart/2018/2/layout/IconVerticalSolidList"/>
    <dgm:cxn modelId="{98EBE0AF-0BBF-4921-8030-3C8D62ADC7D0}" type="presParOf" srcId="{5E34E10D-9835-467B-A023-43DE75543A5D}" destId="{3CC1F96C-8A2C-485D-AB28-9511BFA024B4}" srcOrd="2" destOrd="0" presId="urn:microsoft.com/office/officeart/2018/2/layout/IconVerticalSolidList"/>
    <dgm:cxn modelId="{15939A9E-EE9E-46A2-9F29-846885300645}" type="presParOf" srcId="{5E34E10D-9835-467B-A023-43DE75543A5D}" destId="{ABAC1EFB-C95D-437B-BA28-E64F646178C9}" srcOrd="3" destOrd="0" presId="urn:microsoft.com/office/officeart/2018/2/layout/IconVerticalSolidList"/>
    <dgm:cxn modelId="{6D6634B1-CD05-4E72-8C1E-4464A373F59D}" type="presParOf" srcId="{026057A6-8FE6-4BED-A05C-50D53E066895}" destId="{39B466CE-E4FD-45B2-9284-5C62DB29F7CD}" srcOrd="7" destOrd="0" presId="urn:microsoft.com/office/officeart/2018/2/layout/IconVerticalSolidList"/>
    <dgm:cxn modelId="{647BBE66-DEAA-4755-939C-D30BFB8A15C8}" type="presParOf" srcId="{026057A6-8FE6-4BED-A05C-50D53E066895}" destId="{57D214B2-579B-4B0F-94B8-8E4F3CC86A1D}" srcOrd="8" destOrd="0" presId="urn:microsoft.com/office/officeart/2018/2/layout/IconVerticalSolidList"/>
    <dgm:cxn modelId="{D4F23007-0923-458E-B43F-F422B388567C}" type="presParOf" srcId="{57D214B2-579B-4B0F-94B8-8E4F3CC86A1D}" destId="{9E72F395-B03C-46A9-A22A-4389B401A746}" srcOrd="0" destOrd="0" presId="urn:microsoft.com/office/officeart/2018/2/layout/IconVerticalSolidList"/>
    <dgm:cxn modelId="{39F8DA39-B876-4C27-BDDB-ABDD22D87426}" type="presParOf" srcId="{57D214B2-579B-4B0F-94B8-8E4F3CC86A1D}" destId="{0B9F9B62-C315-40EE-8643-1AA3F2E01F66}" srcOrd="1" destOrd="0" presId="urn:microsoft.com/office/officeart/2018/2/layout/IconVerticalSolidList"/>
    <dgm:cxn modelId="{5D38F515-4DFD-4693-8601-DBAD40BE8142}" type="presParOf" srcId="{57D214B2-579B-4B0F-94B8-8E4F3CC86A1D}" destId="{A2482C1E-096D-4997-91CD-19B6E3967FFE}" srcOrd="2" destOrd="0" presId="urn:microsoft.com/office/officeart/2018/2/layout/IconVerticalSolidList"/>
    <dgm:cxn modelId="{8613AE87-7324-43D2-BFE5-F4A0DCBDC3BF}" type="presParOf" srcId="{57D214B2-579B-4B0F-94B8-8E4F3CC86A1D}" destId="{89815BCA-242B-41EF-B103-DDDDF302B7C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E214F3E-DE9B-4003-8544-70354C2FA178}" type="doc">
      <dgm:prSet loTypeId="urn:microsoft.com/office/officeart/2016/7/layout/VerticalSolidActionList" loCatId="List" qsTypeId="urn:microsoft.com/office/officeart/2005/8/quickstyle/simple4" qsCatId="simple" csTypeId="urn:microsoft.com/office/officeart/2005/8/colors/colorful2" csCatId="colorful"/>
      <dgm:spPr/>
      <dgm:t>
        <a:bodyPr/>
        <a:lstStyle/>
        <a:p>
          <a:endParaRPr lang="en-US"/>
        </a:p>
      </dgm:t>
    </dgm:pt>
    <dgm:pt modelId="{DC40007D-9788-41B1-A81E-EE23D0837C4C}">
      <dgm:prSet/>
      <dgm:spPr/>
      <dgm:t>
        <a:bodyPr/>
        <a:lstStyle/>
        <a:p>
          <a:r>
            <a:rPr lang="en-US"/>
            <a:t>Visualize</a:t>
          </a:r>
        </a:p>
      </dgm:t>
    </dgm:pt>
    <dgm:pt modelId="{AF99CA78-A392-4412-AA6E-D184D7EFB819}" type="parTrans" cxnId="{EF08421D-3247-419C-94EE-270ADD87A67D}">
      <dgm:prSet/>
      <dgm:spPr/>
      <dgm:t>
        <a:bodyPr/>
        <a:lstStyle/>
        <a:p>
          <a:endParaRPr lang="en-US"/>
        </a:p>
      </dgm:t>
    </dgm:pt>
    <dgm:pt modelId="{C9FF04F5-7004-4B03-B328-03F10937ABFC}" type="sibTrans" cxnId="{EF08421D-3247-419C-94EE-270ADD87A67D}">
      <dgm:prSet/>
      <dgm:spPr/>
      <dgm:t>
        <a:bodyPr/>
        <a:lstStyle/>
        <a:p>
          <a:endParaRPr lang="en-US"/>
        </a:p>
      </dgm:t>
    </dgm:pt>
    <dgm:pt modelId="{03653A08-F5CE-4871-9BEA-7C0AD937714A}">
      <dgm:prSet/>
      <dgm:spPr/>
      <dgm:t>
        <a:bodyPr/>
        <a:lstStyle/>
        <a:p>
          <a:r>
            <a:rPr lang="en-US"/>
            <a:t>Visualize(the work, the workflow, and the business risks).</a:t>
          </a:r>
        </a:p>
      </dgm:t>
    </dgm:pt>
    <dgm:pt modelId="{4F589291-EDFA-4669-AC74-EB7E6E1F19B7}" type="parTrans" cxnId="{CEE57F20-C602-4879-989D-BB3E05B95CE9}">
      <dgm:prSet/>
      <dgm:spPr/>
      <dgm:t>
        <a:bodyPr/>
        <a:lstStyle/>
        <a:p>
          <a:endParaRPr lang="en-US"/>
        </a:p>
      </dgm:t>
    </dgm:pt>
    <dgm:pt modelId="{8286E524-CB8C-482F-9187-2FF919BE3E22}" type="sibTrans" cxnId="{CEE57F20-C602-4879-989D-BB3E05B95CE9}">
      <dgm:prSet/>
      <dgm:spPr/>
      <dgm:t>
        <a:bodyPr/>
        <a:lstStyle/>
        <a:p>
          <a:endParaRPr lang="en-US"/>
        </a:p>
      </dgm:t>
    </dgm:pt>
    <dgm:pt modelId="{D8F7A81D-C461-49CE-9F2E-EC0CBB9150F8}">
      <dgm:prSet/>
      <dgm:spPr/>
      <dgm:t>
        <a:bodyPr/>
        <a:lstStyle/>
        <a:p>
          <a:r>
            <a:rPr lang="en-US"/>
            <a:t>Limit</a:t>
          </a:r>
        </a:p>
      </dgm:t>
    </dgm:pt>
    <dgm:pt modelId="{D4A3A22F-F45C-4418-9BB5-52940DF350A1}" type="parTrans" cxnId="{5A3F08C8-97F4-4FAC-A9A9-4067E7A6C0ED}">
      <dgm:prSet/>
      <dgm:spPr/>
      <dgm:t>
        <a:bodyPr/>
        <a:lstStyle/>
        <a:p>
          <a:endParaRPr lang="en-US"/>
        </a:p>
      </dgm:t>
    </dgm:pt>
    <dgm:pt modelId="{DF26F33D-7BCE-4AAA-A51A-0FDDBD98E922}" type="sibTrans" cxnId="{5A3F08C8-97F4-4FAC-A9A9-4067E7A6C0ED}">
      <dgm:prSet/>
      <dgm:spPr/>
      <dgm:t>
        <a:bodyPr/>
        <a:lstStyle/>
        <a:p>
          <a:endParaRPr lang="en-US"/>
        </a:p>
      </dgm:t>
    </dgm:pt>
    <dgm:pt modelId="{3C03E3F3-DA3E-42D3-91CE-2DB6A8F80474}">
      <dgm:prSet/>
      <dgm:spPr/>
      <dgm:t>
        <a:bodyPr/>
        <a:lstStyle/>
        <a:p>
          <a:r>
            <a:rPr lang="en-US"/>
            <a:t>Limit Work-In-Progress(WIP).</a:t>
          </a:r>
        </a:p>
      </dgm:t>
    </dgm:pt>
    <dgm:pt modelId="{F9C48B00-9FD9-4596-91DF-48FFF61C9E80}" type="parTrans" cxnId="{B4A8B344-EAB3-42A6-8BB0-3DB25A0A27E7}">
      <dgm:prSet/>
      <dgm:spPr/>
      <dgm:t>
        <a:bodyPr/>
        <a:lstStyle/>
        <a:p>
          <a:endParaRPr lang="en-US"/>
        </a:p>
      </dgm:t>
    </dgm:pt>
    <dgm:pt modelId="{65A561B4-738B-40F1-98AF-98C50069C749}" type="sibTrans" cxnId="{B4A8B344-EAB3-42A6-8BB0-3DB25A0A27E7}">
      <dgm:prSet/>
      <dgm:spPr/>
      <dgm:t>
        <a:bodyPr/>
        <a:lstStyle/>
        <a:p>
          <a:endParaRPr lang="en-US"/>
        </a:p>
      </dgm:t>
    </dgm:pt>
    <dgm:pt modelId="{703E8ECB-5CB0-4CDB-ACC9-D4CA0BF54BFA}">
      <dgm:prSet/>
      <dgm:spPr/>
      <dgm:t>
        <a:bodyPr/>
        <a:lstStyle/>
        <a:p>
          <a:r>
            <a:rPr lang="en-US"/>
            <a:t>Manage</a:t>
          </a:r>
        </a:p>
      </dgm:t>
    </dgm:pt>
    <dgm:pt modelId="{4EDA12A8-F503-47AA-9415-1D575627814B}" type="parTrans" cxnId="{96C76D64-4A46-4702-BE32-0AF827FE18D8}">
      <dgm:prSet/>
      <dgm:spPr/>
      <dgm:t>
        <a:bodyPr/>
        <a:lstStyle/>
        <a:p>
          <a:endParaRPr lang="en-US"/>
        </a:p>
      </dgm:t>
    </dgm:pt>
    <dgm:pt modelId="{A20FAAB9-966F-4F6B-854A-7A22454ADCB9}" type="sibTrans" cxnId="{96C76D64-4A46-4702-BE32-0AF827FE18D8}">
      <dgm:prSet/>
      <dgm:spPr/>
      <dgm:t>
        <a:bodyPr/>
        <a:lstStyle/>
        <a:p>
          <a:endParaRPr lang="en-US"/>
        </a:p>
      </dgm:t>
    </dgm:pt>
    <dgm:pt modelId="{070814BD-3890-4984-B35F-D97E5AC8E577}">
      <dgm:prSet/>
      <dgm:spPr/>
      <dgm:t>
        <a:bodyPr/>
        <a:lstStyle/>
        <a:p>
          <a:r>
            <a:rPr lang="en-US"/>
            <a:t>Manage flow.</a:t>
          </a:r>
        </a:p>
      </dgm:t>
    </dgm:pt>
    <dgm:pt modelId="{B3DC5EB4-4D01-4D87-876C-F7DC9979687D}" type="parTrans" cxnId="{31BC9CD7-F7B5-4E35-B681-CAA31B1162C7}">
      <dgm:prSet/>
      <dgm:spPr/>
      <dgm:t>
        <a:bodyPr/>
        <a:lstStyle/>
        <a:p>
          <a:endParaRPr lang="en-US"/>
        </a:p>
      </dgm:t>
    </dgm:pt>
    <dgm:pt modelId="{BA1C5451-A7D4-408C-A81B-383D36D725EB}" type="sibTrans" cxnId="{31BC9CD7-F7B5-4E35-B681-CAA31B1162C7}">
      <dgm:prSet/>
      <dgm:spPr/>
      <dgm:t>
        <a:bodyPr/>
        <a:lstStyle/>
        <a:p>
          <a:endParaRPr lang="en-US"/>
        </a:p>
      </dgm:t>
    </dgm:pt>
    <dgm:pt modelId="{A11F325A-A864-427B-8E99-1163E4B87602}">
      <dgm:prSet/>
      <dgm:spPr/>
      <dgm:t>
        <a:bodyPr/>
        <a:lstStyle/>
        <a:p>
          <a:r>
            <a:rPr lang="en-US"/>
            <a:t>Make</a:t>
          </a:r>
        </a:p>
      </dgm:t>
    </dgm:pt>
    <dgm:pt modelId="{462A69CF-DD1A-460A-AFC2-4C55999A2D25}" type="parTrans" cxnId="{E9E43122-3C51-4FE1-B67A-5C60A456E56B}">
      <dgm:prSet/>
      <dgm:spPr/>
      <dgm:t>
        <a:bodyPr/>
        <a:lstStyle/>
        <a:p>
          <a:endParaRPr lang="en-US"/>
        </a:p>
      </dgm:t>
    </dgm:pt>
    <dgm:pt modelId="{5E6E870D-00EA-4B54-9AC0-F2507E6F203E}" type="sibTrans" cxnId="{E9E43122-3C51-4FE1-B67A-5C60A456E56B}">
      <dgm:prSet/>
      <dgm:spPr/>
      <dgm:t>
        <a:bodyPr/>
        <a:lstStyle/>
        <a:p>
          <a:endParaRPr lang="en-US"/>
        </a:p>
      </dgm:t>
    </dgm:pt>
    <dgm:pt modelId="{7AF5E8CB-4543-4EBB-B483-759A928CB5A7}">
      <dgm:prSet/>
      <dgm:spPr/>
      <dgm:t>
        <a:bodyPr/>
        <a:lstStyle/>
        <a:p>
          <a:r>
            <a:rPr lang="en-US"/>
            <a:t>Make policies explicit.</a:t>
          </a:r>
        </a:p>
      </dgm:t>
    </dgm:pt>
    <dgm:pt modelId="{D2ACE8FF-90D6-4DAF-A12C-0AA22B1F8D4B}" type="parTrans" cxnId="{5B6171BD-03E4-4324-A546-B61DD89E8DE3}">
      <dgm:prSet/>
      <dgm:spPr/>
      <dgm:t>
        <a:bodyPr/>
        <a:lstStyle/>
        <a:p>
          <a:endParaRPr lang="en-US"/>
        </a:p>
      </dgm:t>
    </dgm:pt>
    <dgm:pt modelId="{6268452A-3BDE-46D4-9DB7-A84EBF4EA2B3}" type="sibTrans" cxnId="{5B6171BD-03E4-4324-A546-B61DD89E8DE3}">
      <dgm:prSet/>
      <dgm:spPr/>
      <dgm:t>
        <a:bodyPr/>
        <a:lstStyle/>
        <a:p>
          <a:endParaRPr lang="en-US"/>
        </a:p>
      </dgm:t>
    </dgm:pt>
    <dgm:pt modelId="{1DA21DDC-8829-481F-AEE3-EAAFF6F46CF1}">
      <dgm:prSet/>
      <dgm:spPr/>
      <dgm:t>
        <a:bodyPr/>
        <a:lstStyle/>
        <a:p>
          <a:r>
            <a:rPr lang="en-US"/>
            <a:t>Implement</a:t>
          </a:r>
        </a:p>
      </dgm:t>
    </dgm:pt>
    <dgm:pt modelId="{15A4DC50-F8F3-4740-BB3F-99D7B57212F3}" type="parTrans" cxnId="{0B0BC7D7-A588-445E-AE8D-0D3C3C1FFB9B}">
      <dgm:prSet/>
      <dgm:spPr/>
      <dgm:t>
        <a:bodyPr/>
        <a:lstStyle/>
        <a:p>
          <a:endParaRPr lang="en-US"/>
        </a:p>
      </dgm:t>
    </dgm:pt>
    <dgm:pt modelId="{918D7115-719E-4CE5-8151-362C210FCA32}" type="sibTrans" cxnId="{0B0BC7D7-A588-445E-AE8D-0D3C3C1FFB9B}">
      <dgm:prSet/>
      <dgm:spPr/>
      <dgm:t>
        <a:bodyPr/>
        <a:lstStyle/>
        <a:p>
          <a:endParaRPr lang="en-US"/>
        </a:p>
      </dgm:t>
    </dgm:pt>
    <dgm:pt modelId="{EF1173C9-8BA0-4078-A93B-A6667A78FC22}">
      <dgm:prSet/>
      <dgm:spPr/>
      <dgm:t>
        <a:bodyPr/>
        <a:lstStyle/>
        <a:p>
          <a:r>
            <a:rPr lang="en-US"/>
            <a:t>Implement feedback loops.</a:t>
          </a:r>
        </a:p>
      </dgm:t>
    </dgm:pt>
    <dgm:pt modelId="{019C2556-1330-4487-A482-B244E73B4D6D}" type="parTrans" cxnId="{D8C9DF7B-043B-4300-8AE4-9AC8B1583E00}">
      <dgm:prSet/>
      <dgm:spPr/>
      <dgm:t>
        <a:bodyPr/>
        <a:lstStyle/>
        <a:p>
          <a:endParaRPr lang="en-US"/>
        </a:p>
      </dgm:t>
    </dgm:pt>
    <dgm:pt modelId="{80D4EED9-2CA7-4699-84A4-45034766965A}" type="sibTrans" cxnId="{D8C9DF7B-043B-4300-8AE4-9AC8B1583E00}">
      <dgm:prSet/>
      <dgm:spPr/>
      <dgm:t>
        <a:bodyPr/>
        <a:lstStyle/>
        <a:p>
          <a:endParaRPr lang="en-US"/>
        </a:p>
      </dgm:t>
    </dgm:pt>
    <dgm:pt modelId="{AA6F4149-BE0F-4A38-B980-E17478BAB96B}">
      <dgm:prSet/>
      <dgm:spPr/>
      <dgm:t>
        <a:bodyPr/>
        <a:lstStyle/>
        <a:p>
          <a:r>
            <a:rPr lang="en-US"/>
            <a:t>Improve</a:t>
          </a:r>
        </a:p>
      </dgm:t>
    </dgm:pt>
    <dgm:pt modelId="{5B83668A-233B-4F12-881B-CF8594F5015B}" type="parTrans" cxnId="{56E0E82C-3577-419E-A70D-4F06983192B5}">
      <dgm:prSet/>
      <dgm:spPr/>
      <dgm:t>
        <a:bodyPr/>
        <a:lstStyle/>
        <a:p>
          <a:endParaRPr lang="en-US"/>
        </a:p>
      </dgm:t>
    </dgm:pt>
    <dgm:pt modelId="{2DF7A6E5-C449-4A52-81F2-199B62EE8B1F}" type="sibTrans" cxnId="{56E0E82C-3577-419E-A70D-4F06983192B5}">
      <dgm:prSet/>
      <dgm:spPr/>
      <dgm:t>
        <a:bodyPr/>
        <a:lstStyle/>
        <a:p>
          <a:endParaRPr lang="en-US"/>
        </a:p>
      </dgm:t>
    </dgm:pt>
    <dgm:pt modelId="{3EAD7CAE-2155-42BC-8902-96CFB96A3854}">
      <dgm:prSet/>
      <dgm:spPr/>
      <dgm:t>
        <a:bodyPr/>
        <a:lstStyle/>
        <a:p>
          <a:r>
            <a:rPr lang="en-US"/>
            <a:t>Improve collaboratively, evolve experimentally.</a:t>
          </a:r>
        </a:p>
      </dgm:t>
    </dgm:pt>
    <dgm:pt modelId="{CE7A55B6-7BC4-477A-ACB6-D4851AE066F7}" type="parTrans" cxnId="{01053FD1-131C-48A4-9027-ECB93C50D552}">
      <dgm:prSet/>
      <dgm:spPr/>
      <dgm:t>
        <a:bodyPr/>
        <a:lstStyle/>
        <a:p>
          <a:endParaRPr lang="en-US"/>
        </a:p>
      </dgm:t>
    </dgm:pt>
    <dgm:pt modelId="{DEB0AC95-0996-4D56-87AF-9C11D517DF1B}" type="sibTrans" cxnId="{01053FD1-131C-48A4-9027-ECB93C50D552}">
      <dgm:prSet/>
      <dgm:spPr/>
      <dgm:t>
        <a:bodyPr/>
        <a:lstStyle/>
        <a:p>
          <a:endParaRPr lang="en-US"/>
        </a:p>
      </dgm:t>
    </dgm:pt>
    <dgm:pt modelId="{826BA7B2-D13E-401C-9BC4-E278860A3C69}" type="pres">
      <dgm:prSet presAssocID="{5E214F3E-DE9B-4003-8544-70354C2FA178}" presName="Name0" presStyleCnt="0">
        <dgm:presLayoutVars>
          <dgm:dir/>
          <dgm:animLvl val="lvl"/>
          <dgm:resizeHandles val="exact"/>
        </dgm:presLayoutVars>
      </dgm:prSet>
      <dgm:spPr/>
    </dgm:pt>
    <dgm:pt modelId="{A2AD8EA0-83B0-430F-A293-B3A214B0DA32}" type="pres">
      <dgm:prSet presAssocID="{DC40007D-9788-41B1-A81E-EE23D0837C4C}" presName="linNode" presStyleCnt="0"/>
      <dgm:spPr/>
    </dgm:pt>
    <dgm:pt modelId="{664440B7-CD9D-4B09-BBB1-E63335B29BC8}" type="pres">
      <dgm:prSet presAssocID="{DC40007D-9788-41B1-A81E-EE23D0837C4C}" presName="parentText" presStyleLbl="alignNode1" presStyleIdx="0" presStyleCnt="6">
        <dgm:presLayoutVars>
          <dgm:chMax val="1"/>
          <dgm:bulletEnabled/>
        </dgm:presLayoutVars>
      </dgm:prSet>
      <dgm:spPr/>
    </dgm:pt>
    <dgm:pt modelId="{6FCC504D-7DF8-40D7-96F8-CEBFE4F7518C}" type="pres">
      <dgm:prSet presAssocID="{DC40007D-9788-41B1-A81E-EE23D0837C4C}" presName="descendantText" presStyleLbl="alignAccFollowNode1" presStyleIdx="0" presStyleCnt="6">
        <dgm:presLayoutVars>
          <dgm:bulletEnabled/>
        </dgm:presLayoutVars>
      </dgm:prSet>
      <dgm:spPr/>
    </dgm:pt>
    <dgm:pt modelId="{047CE5EF-291F-45CE-AA01-DB021157F12C}" type="pres">
      <dgm:prSet presAssocID="{C9FF04F5-7004-4B03-B328-03F10937ABFC}" presName="sp" presStyleCnt="0"/>
      <dgm:spPr/>
    </dgm:pt>
    <dgm:pt modelId="{56A23E63-B54D-4E3D-BEA3-6CB8C8B25F36}" type="pres">
      <dgm:prSet presAssocID="{D8F7A81D-C461-49CE-9F2E-EC0CBB9150F8}" presName="linNode" presStyleCnt="0"/>
      <dgm:spPr/>
    </dgm:pt>
    <dgm:pt modelId="{C1A4B354-F177-483D-B205-EC9F2A09228C}" type="pres">
      <dgm:prSet presAssocID="{D8F7A81D-C461-49CE-9F2E-EC0CBB9150F8}" presName="parentText" presStyleLbl="alignNode1" presStyleIdx="1" presStyleCnt="6">
        <dgm:presLayoutVars>
          <dgm:chMax val="1"/>
          <dgm:bulletEnabled/>
        </dgm:presLayoutVars>
      </dgm:prSet>
      <dgm:spPr/>
    </dgm:pt>
    <dgm:pt modelId="{8111525F-E2BE-4150-A2FC-A1F472B43211}" type="pres">
      <dgm:prSet presAssocID="{D8F7A81D-C461-49CE-9F2E-EC0CBB9150F8}" presName="descendantText" presStyleLbl="alignAccFollowNode1" presStyleIdx="1" presStyleCnt="6">
        <dgm:presLayoutVars>
          <dgm:bulletEnabled/>
        </dgm:presLayoutVars>
      </dgm:prSet>
      <dgm:spPr/>
    </dgm:pt>
    <dgm:pt modelId="{9A094D41-8E56-43D6-BFC8-79AF1BCE4DCC}" type="pres">
      <dgm:prSet presAssocID="{DF26F33D-7BCE-4AAA-A51A-0FDDBD98E922}" presName="sp" presStyleCnt="0"/>
      <dgm:spPr/>
    </dgm:pt>
    <dgm:pt modelId="{7697A1C0-38F5-4BE0-BF4B-1FE06FF4271E}" type="pres">
      <dgm:prSet presAssocID="{703E8ECB-5CB0-4CDB-ACC9-D4CA0BF54BFA}" presName="linNode" presStyleCnt="0"/>
      <dgm:spPr/>
    </dgm:pt>
    <dgm:pt modelId="{46FCB53A-DC7B-47D4-B475-7993554BBAAC}" type="pres">
      <dgm:prSet presAssocID="{703E8ECB-5CB0-4CDB-ACC9-D4CA0BF54BFA}" presName="parentText" presStyleLbl="alignNode1" presStyleIdx="2" presStyleCnt="6">
        <dgm:presLayoutVars>
          <dgm:chMax val="1"/>
          <dgm:bulletEnabled/>
        </dgm:presLayoutVars>
      </dgm:prSet>
      <dgm:spPr/>
    </dgm:pt>
    <dgm:pt modelId="{9F748C3B-E299-4438-832F-9F9080EF7625}" type="pres">
      <dgm:prSet presAssocID="{703E8ECB-5CB0-4CDB-ACC9-D4CA0BF54BFA}" presName="descendantText" presStyleLbl="alignAccFollowNode1" presStyleIdx="2" presStyleCnt="6">
        <dgm:presLayoutVars>
          <dgm:bulletEnabled/>
        </dgm:presLayoutVars>
      </dgm:prSet>
      <dgm:spPr/>
    </dgm:pt>
    <dgm:pt modelId="{7968D75C-C9A5-4E9F-80CF-49DDA8CF2C56}" type="pres">
      <dgm:prSet presAssocID="{A20FAAB9-966F-4F6B-854A-7A22454ADCB9}" presName="sp" presStyleCnt="0"/>
      <dgm:spPr/>
    </dgm:pt>
    <dgm:pt modelId="{2ADB6A4A-E95E-4B99-B8FD-3F0D6778F45F}" type="pres">
      <dgm:prSet presAssocID="{A11F325A-A864-427B-8E99-1163E4B87602}" presName="linNode" presStyleCnt="0"/>
      <dgm:spPr/>
    </dgm:pt>
    <dgm:pt modelId="{3F68B694-FCC8-42A0-B568-AD1920A14E42}" type="pres">
      <dgm:prSet presAssocID="{A11F325A-A864-427B-8E99-1163E4B87602}" presName="parentText" presStyleLbl="alignNode1" presStyleIdx="3" presStyleCnt="6">
        <dgm:presLayoutVars>
          <dgm:chMax val="1"/>
          <dgm:bulletEnabled/>
        </dgm:presLayoutVars>
      </dgm:prSet>
      <dgm:spPr/>
    </dgm:pt>
    <dgm:pt modelId="{E9BDAEA1-6955-4EDA-8BB3-8CF522AF1DF8}" type="pres">
      <dgm:prSet presAssocID="{A11F325A-A864-427B-8E99-1163E4B87602}" presName="descendantText" presStyleLbl="alignAccFollowNode1" presStyleIdx="3" presStyleCnt="6">
        <dgm:presLayoutVars>
          <dgm:bulletEnabled/>
        </dgm:presLayoutVars>
      </dgm:prSet>
      <dgm:spPr/>
    </dgm:pt>
    <dgm:pt modelId="{27F44C15-95C1-4C51-8D85-E433CE51E578}" type="pres">
      <dgm:prSet presAssocID="{5E6E870D-00EA-4B54-9AC0-F2507E6F203E}" presName="sp" presStyleCnt="0"/>
      <dgm:spPr/>
    </dgm:pt>
    <dgm:pt modelId="{FCBA5CF8-89D6-482B-A68B-1B17EA135662}" type="pres">
      <dgm:prSet presAssocID="{1DA21DDC-8829-481F-AEE3-EAAFF6F46CF1}" presName="linNode" presStyleCnt="0"/>
      <dgm:spPr/>
    </dgm:pt>
    <dgm:pt modelId="{65A36A6F-654E-4894-9F7C-F07C59EAD9E0}" type="pres">
      <dgm:prSet presAssocID="{1DA21DDC-8829-481F-AEE3-EAAFF6F46CF1}" presName="parentText" presStyleLbl="alignNode1" presStyleIdx="4" presStyleCnt="6">
        <dgm:presLayoutVars>
          <dgm:chMax val="1"/>
          <dgm:bulletEnabled/>
        </dgm:presLayoutVars>
      </dgm:prSet>
      <dgm:spPr/>
    </dgm:pt>
    <dgm:pt modelId="{B98FD9F9-2846-4EC4-9B8B-3475D39E53AA}" type="pres">
      <dgm:prSet presAssocID="{1DA21DDC-8829-481F-AEE3-EAAFF6F46CF1}" presName="descendantText" presStyleLbl="alignAccFollowNode1" presStyleIdx="4" presStyleCnt="6">
        <dgm:presLayoutVars>
          <dgm:bulletEnabled/>
        </dgm:presLayoutVars>
      </dgm:prSet>
      <dgm:spPr/>
    </dgm:pt>
    <dgm:pt modelId="{4EA0C13D-2A84-4874-B442-340AE559D195}" type="pres">
      <dgm:prSet presAssocID="{918D7115-719E-4CE5-8151-362C210FCA32}" presName="sp" presStyleCnt="0"/>
      <dgm:spPr/>
    </dgm:pt>
    <dgm:pt modelId="{B9064A32-7942-4CCB-B468-0170187C3856}" type="pres">
      <dgm:prSet presAssocID="{AA6F4149-BE0F-4A38-B980-E17478BAB96B}" presName="linNode" presStyleCnt="0"/>
      <dgm:spPr/>
    </dgm:pt>
    <dgm:pt modelId="{9F12B791-D1C0-4CE4-9E5E-F3CCDDD33F66}" type="pres">
      <dgm:prSet presAssocID="{AA6F4149-BE0F-4A38-B980-E17478BAB96B}" presName="parentText" presStyleLbl="alignNode1" presStyleIdx="5" presStyleCnt="6">
        <dgm:presLayoutVars>
          <dgm:chMax val="1"/>
          <dgm:bulletEnabled/>
        </dgm:presLayoutVars>
      </dgm:prSet>
      <dgm:spPr/>
    </dgm:pt>
    <dgm:pt modelId="{6CCDDBB7-51F4-470D-B9FA-6049166C5856}" type="pres">
      <dgm:prSet presAssocID="{AA6F4149-BE0F-4A38-B980-E17478BAB96B}" presName="descendantText" presStyleLbl="alignAccFollowNode1" presStyleIdx="5" presStyleCnt="6">
        <dgm:presLayoutVars>
          <dgm:bulletEnabled/>
        </dgm:presLayoutVars>
      </dgm:prSet>
      <dgm:spPr/>
    </dgm:pt>
  </dgm:ptLst>
  <dgm:cxnLst>
    <dgm:cxn modelId="{F4C4B702-7194-4666-9B4D-0F88B7298BA2}" type="presOf" srcId="{3EAD7CAE-2155-42BC-8902-96CFB96A3854}" destId="{6CCDDBB7-51F4-470D-B9FA-6049166C5856}" srcOrd="0" destOrd="0" presId="urn:microsoft.com/office/officeart/2016/7/layout/VerticalSolidActionList"/>
    <dgm:cxn modelId="{2ACD8C0B-6E39-4C2D-A470-9382E35965AA}" type="presOf" srcId="{1DA21DDC-8829-481F-AEE3-EAAFF6F46CF1}" destId="{65A36A6F-654E-4894-9F7C-F07C59EAD9E0}" srcOrd="0" destOrd="0" presId="urn:microsoft.com/office/officeart/2016/7/layout/VerticalSolidActionList"/>
    <dgm:cxn modelId="{EF08421D-3247-419C-94EE-270ADD87A67D}" srcId="{5E214F3E-DE9B-4003-8544-70354C2FA178}" destId="{DC40007D-9788-41B1-A81E-EE23D0837C4C}" srcOrd="0" destOrd="0" parTransId="{AF99CA78-A392-4412-AA6E-D184D7EFB819}" sibTransId="{C9FF04F5-7004-4B03-B328-03F10937ABFC}"/>
    <dgm:cxn modelId="{CEE57F20-C602-4879-989D-BB3E05B95CE9}" srcId="{DC40007D-9788-41B1-A81E-EE23D0837C4C}" destId="{03653A08-F5CE-4871-9BEA-7C0AD937714A}" srcOrd="0" destOrd="0" parTransId="{4F589291-EDFA-4669-AC74-EB7E6E1F19B7}" sibTransId="{8286E524-CB8C-482F-9187-2FF919BE3E22}"/>
    <dgm:cxn modelId="{E9E43122-3C51-4FE1-B67A-5C60A456E56B}" srcId="{5E214F3E-DE9B-4003-8544-70354C2FA178}" destId="{A11F325A-A864-427B-8E99-1163E4B87602}" srcOrd="3" destOrd="0" parTransId="{462A69CF-DD1A-460A-AFC2-4C55999A2D25}" sibTransId="{5E6E870D-00EA-4B54-9AC0-F2507E6F203E}"/>
    <dgm:cxn modelId="{56E0E82C-3577-419E-A70D-4F06983192B5}" srcId="{5E214F3E-DE9B-4003-8544-70354C2FA178}" destId="{AA6F4149-BE0F-4A38-B980-E17478BAB96B}" srcOrd="5" destOrd="0" parTransId="{5B83668A-233B-4F12-881B-CF8594F5015B}" sibTransId="{2DF7A6E5-C449-4A52-81F2-199B62EE8B1F}"/>
    <dgm:cxn modelId="{4EFF2637-B34C-4CDB-8524-1C4C0C63623F}" type="presOf" srcId="{AA6F4149-BE0F-4A38-B980-E17478BAB96B}" destId="{9F12B791-D1C0-4CE4-9E5E-F3CCDDD33F66}" srcOrd="0" destOrd="0" presId="urn:microsoft.com/office/officeart/2016/7/layout/VerticalSolidActionList"/>
    <dgm:cxn modelId="{96C76D64-4A46-4702-BE32-0AF827FE18D8}" srcId="{5E214F3E-DE9B-4003-8544-70354C2FA178}" destId="{703E8ECB-5CB0-4CDB-ACC9-D4CA0BF54BFA}" srcOrd="2" destOrd="0" parTransId="{4EDA12A8-F503-47AA-9415-1D575627814B}" sibTransId="{A20FAAB9-966F-4F6B-854A-7A22454ADCB9}"/>
    <dgm:cxn modelId="{B4A8B344-EAB3-42A6-8BB0-3DB25A0A27E7}" srcId="{D8F7A81D-C461-49CE-9F2E-EC0CBB9150F8}" destId="{3C03E3F3-DA3E-42D3-91CE-2DB6A8F80474}" srcOrd="0" destOrd="0" parTransId="{F9C48B00-9FD9-4596-91DF-48FFF61C9E80}" sibTransId="{65A561B4-738B-40F1-98AF-98C50069C749}"/>
    <dgm:cxn modelId="{35AF6447-9DE6-4263-94F8-12AB5CBC1F56}" type="presOf" srcId="{5E214F3E-DE9B-4003-8544-70354C2FA178}" destId="{826BA7B2-D13E-401C-9BC4-E278860A3C69}" srcOrd="0" destOrd="0" presId="urn:microsoft.com/office/officeart/2016/7/layout/VerticalSolidActionList"/>
    <dgm:cxn modelId="{D8C9DF7B-043B-4300-8AE4-9AC8B1583E00}" srcId="{1DA21DDC-8829-481F-AEE3-EAAFF6F46CF1}" destId="{EF1173C9-8BA0-4078-A93B-A6667A78FC22}" srcOrd="0" destOrd="0" parTransId="{019C2556-1330-4487-A482-B244E73B4D6D}" sibTransId="{80D4EED9-2CA7-4699-84A4-45034766965A}"/>
    <dgm:cxn modelId="{A65D5A88-2F2B-46B6-B8BE-37843FBEF12C}" type="presOf" srcId="{03653A08-F5CE-4871-9BEA-7C0AD937714A}" destId="{6FCC504D-7DF8-40D7-96F8-CEBFE4F7518C}" srcOrd="0" destOrd="0" presId="urn:microsoft.com/office/officeart/2016/7/layout/VerticalSolidActionList"/>
    <dgm:cxn modelId="{95BE598C-7E3C-450A-BBED-F1B54919335E}" type="presOf" srcId="{070814BD-3890-4984-B35F-D97E5AC8E577}" destId="{9F748C3B-E299-4438-832F-9F9080EF7625}" srcOrd="0" destOrd="0" presId="urn:microsoft.com/office/officeart/2016/7/layout/VerticalSolidActionList"/>
    <dgm:cxn modelId="{73D99BB0-8B7F-4A97-BD21-AFA0A92415B1}" type="presOf" srcId="{EF1173C9-8BA0-4078-A93B-A6667A78FC22}" destId="{B98FD9F9-2846-4EC4-9B8B-3475D39E53AA}" srcOrd="0" destOrd="0" presId="urn:microsoft.com/office/officeart/2016/7/layout/VerticalSolidActionList"/>
    <dgm:cxn modelId="{D7C8F9B2-B9D1-4B41-81F2-6966E88ECF7B}" type="presOf" srcId="{3C03E3F3-DA3E-42D3-91CE-2DB6A8F80474}" destId="{8111525F-E2BE-4150-A2FC-A1F472B43211}" srcOrd="0" destOrd="0" presId="urn:microsoft.com/office/officeart/2016/7/layout/VerticalSolidActionList"/>
    <dgm:cxn modelId="{0804A9BB-9104-491F-ABB4-B75C43B2A332}" type="presOf" srcId="{A11F325A-A864-427B-8E99-1163E4B87602}" destId="{3F68B694-FCC8-42A0-B568-AD1920A14E42}" srcOrd="0" destOrd="0" presId="urn:microsoft.com/office/officeart/2016/7/layout/VerticalSolidActionList"/>
    <dgm:cxn modelId="{5B6171BD-03E4-4324-A546-B61DD89E8DE3}" srcId="{A11F325A-A864-427B-8E99-1163E4B87602}" destId="{7AF5E8CB-4543-4EBB-B483-759A928CB5A7}" srcOrd="0" destOrd="0" parTransId="{D2ACE8FF-90D6-4DAF-A12C-0AA22B1F8D4B}" sibTransId="{6268452A-3BDE-46D4-9DB7-A84EBF4EA2B3}"/>
    <dgm:cxn modelId="{5A3F08C8-97F4-4FAC-A9A9-4067E7A6C0ED}" srcId="{5E214F3E-DE9B-4003-8544-70354C2FA178}" destId="{D8F7A81D-C461-49CE-9F2E-EC0CBB9150F8}" srcOrd="1" destOrd="0" parTransId="{D4A3A22F-F45C-4418-9BB5-52940DF350A1}" sibTransId="{DF26F33D-7BCE-4AAA-A51A-0FDDBD98E922}"/>
    <dgm:cxn modelId="{D57E2BCF-C53D-427B-8242-89082BD43830}" type="presOf" srcId="{DC40007D-9788-41B1-A81E-EE23D0837C4C}" destId="{664440B7-CD9D-4B09-BBB1-E63335B29BC8}" srcOrd="0" destOrd="0" presId="urn:microsoft.com/office/officeart/2016/7/layout/VerticalSolidActionList"/>
    <dgm:cxn modelId="{01053FD1-131C-48A4-9027-ECB93C50D552}" srcId="{AA6F4149-BE0F-4A38-B980-E17478BAB96B}" destId="{3EAD7CAE-2155-42BC-8902-96CFB96A3854}" srcOrd="0" destOrd="0" parTransId="{CE7A55B6-7BC4-477A-ACB6-D4851AE066F7}" sibTransId="{DEB0AC95-0996-4D56-87AF-9C11D517DF1B}"/>
    <dgm:cxn modelId="{881EA0D3-FB9E-42DA-9CF7-C8D004DD9027}" type="presOf" srcId="{D8F7A81D-C461-49CE-9F2E-EC0CBB9150F8}" destId="{C1A4B354-F177-483D-B205-EC9F2A09228C}" srcOrd="0" destOrd="0" presId="urn:microsoft.com/office/officeart/2016/7/layout/VerticalSolidActionList"/>
    <dgm:cxn modelId="{31BC9CD7-F7B5-4E35-B681-CAA31B1162C7}" srcId="{703E8ECB-5CB0-4CDB-ACC9-D4CA0BF54BFA}" destId="{070814BD-3890-4984-B35F-D97E5AC8E577}" srcOrd="0" destOrd="0" parTransId="{B3DC5EB4-4D01-4D87-876C-F7DC9979687D}" sibTransId="{BA1C5451-A7D4-408C-A81B-383D36D725EB}"/>
    <dgm:cxn modelId="{0B0BC7D7-A588-445E-AE8D-0D3C3C1FFB9B}" srcId="{5E214F3E-DE9B-4003-8544-70354C2FA178}" destId="{1DA21DDC-8829-481F-AEE3-EAAFF6F46CF1}" srcOrd="4" destOrd="0" parTransId="{15A4DC50-F8F3-4740-BB3F-99D7B57212F3}" sibTransId="{918D7115-719E-4CE5-8151-362C210FCA32}"/>
    <dgm:cxn modelId="{E26B89EA-EFAC-497F-85E0-2669DC4A25CC}" type="presOf" srcId="{7AF5E8CB-4543-4EBB-B483-759A928CB5A7}" destId="{E9BDAEA1-6955-4EDA-8BB3-8CF522AF1DF8}" srcOrd="0" destOrd="0" presId="urn:microsoft.com/office/officeart/2016/7/layout/VerticalSolidActionList"/>
    <dgm:cxn modelId="{D96804F0-F91B-4960-89DC-C0744EEBF91E}" type="presOf" srcId="{703E8ECB-5CB0-4CDB-ACC9-D4CA0BF54BFA}" destId="{46FCB53A-DC7B-47D4-B475-7993554BBAAC}" srcOrd="0" destOrd="0" presId="urn:microsoft.com/office/officeart/2016/7/layout/VerticalSolidActionList"/>
    <dgm:cxn modelId="{44636128-2419-46DD-AA76-931DB33E13D9}" type="presParOf" srcId="{826BA7B2-D13E-401C-9BC4-E278860A3C69}" destId="{A2AD8EA0-83B0-430F-A293-B3A214B0DA32}" srcOrd="0" destOrd="0" presId="urn:microsoft.com/office/officeart/2016/7/layout/VerticalSolidActionList"/>
    <dgm:cxn modelId="{E150B072-6C09-493F-B992-EC0BE126FC22}" type="presParOf" srcId="{A2AD8EA0-83B0-430F-A293-B3A214B0DA32}" destId="{664440B7-CD9D-4B09-BBB1-E63335B29BC8}" srcOrd="0" destOrd="0" presId="urn:microsoft.com/office/officeart/2016/7/layout/VerticalSolidActionList"/>
    <dgm:cxn modelId="{921F32C6-B078-4534-88B1-9C149A1DFA4D}" type="presParOf" srcId="{A2AD8EA0-83B0-430F-A293-B3A214B0DA32}" destId="{6FCC504D-7DF8-40D7-96F8-CEBFE4F7518C}" srcOrd="1" destOrd="0" presId="urn:microsoft.com/office/officeart/2016/7/layout/VerticalSolidActionList"/>
    <dgm:cxn modelId="{51B71591-AC98-4C64-B7D6-C7910988F8CB}" type="presParOf" srcId="{826BA7B2-D13E-401C-9BC4-E278860A3C69}" destId="{047CE5EF-291F-45CE-AA01-DB021157F12C}" srcOrd="1" destOrd="0" presId="urn:microsoft.com/office/officeart/2016/7/layout/VerticalSolidActionList"/>
    <dgm:cxn modelId="{0D7AEC7D-5F26-4BE0-8674-19532667BC4D}" type="presParOf" srcId="{826BA7B2-D13E-401C-9BC4-E278860A3C69}" destId="{56A23E63-B54D-4E3D-BEA3-6CB8C8B25F36}" srcOrd="2" destOrd="0" presId="urn:microsoft.com/office/officeart/2016/7/layout/VerticalSolidActionList"/>
    <dgm:cxn modelId="{11B3F7AF-0B7A-4DCF-8C12-6549DEA91348}" type="presParOf" srcId="{56A23E63-B54D-4E3D-BEA3-6CB8C8B25F36}" destId="{C1A4B354-F177-483D-B205-EC9F2A09228C}" srcOrd="0" destOrd="0" presId="urn:microsoft.com/office/officeart/2016/7/layout/VerticalSolidActionList"/>
    <dgm:cxn modelId="{6F6A7412-3414-4218-8C00-DE558B64AD6B}" type="presParOf" srcId="{56A23E63-B54D-4E3D-BEA3-6CB8C8B25F36}" destId="{8111525F-E2BE-4150-A2FC-A1F472B43211}" srcOrd="1" destOrd="0" presId="urn:microsoft.com/office/officeart/2016/7/layout/VerticalSolidActionList"/>
    <dgm:cxn modelId="{1E4D3ED4-17A1-47B2-B58F-0483CEE93BD7}" type="presParOf" srcId="{826BA7B2-D13E-401C-9BC4-E278860A3C69}" destId="{9A094D41-8E56-43D6-BFC8-79AF1BCE4DCC}" srcOrd="3" destOrd="0" presId="urn:microsoft.com/office/officeart/2016/7/layout/VerticalSolidActionList"/>
    <dgm:cxn modelId="{F47BDD67-64AB-414D-9E5B-1831B0B398E6}" type="presParOf" srcId="{826BA7B2-D13E-401C-9BC4-E278860A3C69}" destId="{7697A1C0-38F5-4BE0-BF4B-1FE06FF4271E}" srcOrd="4" destOrd="0" presId="urn:microsoft.com/office/officeart/2016/7/layout/VerticalSolidActionList"/>
    <dgm:cxn modelId="{0F369646-823B-4C34-9DDC-D2F66B57A6E5}" type="presParOf" srcId="{7697A1C0-38F5-4BE0-BF4B-1FE06FF4271E}" destId="{46FCB53A-DC7B-47D4-B475-7993554BBAAC}" srcOrd="0" destOrd="0" presId="urn:microsoft.com/office/officeart/2016/7/layout/VerticalSolidActionList"/>
    <dgm:cxn modelId="{30CBCC30-E07D-42B0-B8C1-6F0B31D5CB40}" type="presParOf" srcId="{7697A1C0-38F5-4BE0-BF4B-1FE06FF4271E}" destId="{9F748C3B-E299-4438-832F-9F9080EF7625}" srcOrd="1" destOrd="0" presId="urn:microsoft.com/office/officeart/2016/7/layout/VerticalSolidActionList"/>
    <dgm:cxn modelId="{71F9EB9E-10CD-46C1-BCA0-1C4F306CC53E}" type="presParOf" srcId="{826BA7B2-D13E-401C-9BC4-E278860A3C69}" destId="{7968D75C-C9A5-4E9F-80CF-49DDA8CF2C56}" srcOrd="5" destOrd="0" presId="urn:microsoft.com/office/officeart/2016/7/layout/VerticalSolidActionList"/>
    <dgm:cxn modelId="{1D2A96F4-48ED-4AD6-ACD8-6D671BABDA25}" type="presParOf" srcId="{826BA7B2-D13E-401C-9BC4-E278860A3C69}" destId="{2ADB6A4A-E95E-4B99-B8FD-3F0D6778F45F}" srcOrd="6" destOrd="0" presId="urn:microsoft.com/office/officeart/2016/7/layout/VerticalSolidActionList"/>
    <dgm:cxn modelId="{D8AF38EE-6B20-46C0-9A5E-F6E364DC783C}" type="presParOf" srcId="{2ADB6A4A-E95E-4B99-B8FD-3F0D6778F45F}" destId="{3F68B694-FCC8-42A0-B568-AD1920A14E42}" srcOrd="0" destOrd="0" presId="urn:microsoft.com/office/officeart/2016/7/layout/VerticalSolidActionList"/>
    <dgm:cxn modelId="{4A97A59E-87AA-4D69-A955-4DD231435156}" type="presParOf" srcId="{2ADB6A4A-E95E-4B99-B8FD-3F0D6778F45F}" destId="{E9BDAEA1-6955-4EDA-8BB3-8CF522AF1DF8}" srcOrd="1" destOrd="0" presId="urn:microsoft.com/office/officeart/2016/7/layout/VerticalSolidActionList"/>
    <dgm:cxn modelId="{044F0656-C39D-42DD-ADE4-AC965AEBE3D5}" type="presParOf" srcId="{826BA7B2-D13E-401C-9BC4-E278860A3C69}" destId="{27F44C15-95C1-4C51-8D85-E433CE51E578}" srcOrd="7" destOrd="0" presId="urn:microsoft.com/office/officeart/2016/7/layout/VerticalSolidActionList"/>
    <dgm:cxn modelId="{421C93BD-202D-4C01-9A38-0939101E7D85}" type="presParOf" srcId="{826BA7B2-D13E-401C-9BC4-E278860A3C69}" destId="{FCBA5CF8-89D6-482B-A68B-1B17EA135662}" srcOrd="8" destOrd="0" presId="urn:microsoft.com/office/officeart/2016/7/layout/VerticalSolidActionList"/>
    <dgm:cxn modelId="{8D5E7592-4365-4F86-8BBC-427206F25120}" type="presParOf" srcId="{FCBA5CF8-89D6-482B-A68B-1B17EA135662}" destId="{65A36A6F-654E-4894-9F7C-F07C59EAD9E0}" srcOrd="0" destOrd="0" presId="urn:microsoft.com/office/officeart/2016/7/layout/VerticalSolidActionList"/>
    <dgm:cxn modelId="{26D70EDB-8F74-4ED8-B51C-126FC39B10D1}" type="presParOf" srcId="{FCBA5CF8-89D6-482B-A68B-1B17EA135662}" destId="{B98FD9F9-2846-4EC4-9B8B-3475D39E53AA}" srcOrd="1" destOrd="0" presId="urn:microsoft.com/office/officeart/2016/7/layout/VerticalSolidActionList"/>
    <dgm:cxn modelId="{05850798-FB62-4BF2-854B-5847252694D4}" type="presParOf" srcId="{826BA7B2-D13E-401C-9BC4-E278860A3C69}" destId="{4EA0C13D-2A84-4874-B442-340AE559D195}" srcOrd="9" destOrd="0" presId="urn:microsoft.com/office/officeart/2016/7/layout/VerticalSolidActionList"/>
    <dgm:cxn modelId="{080FDAF3-B366-4DF6-9262-F8275AF2B9ED}" type="presParOf" srcId="{826BA7B2-D13E-401C-9BC4-E278860A3C69}" destId="{B9064A32-7942-4CCB-B468-0170187C3856}" srcOrd="10" destOrd="0" presId="urn:microsoft.com/office/officeart/2016/7/layout/VerticalSolidActionList"/>
    <dgm:cxn modelId="{3BDD39D3-3E1F-4451-A1AF-488815AB4B61}" type="presParOf" srcId="{B9064A32-7942-4CCB-B468-0170187C3856}" destId="{9F12B791-D1C0-4CE4-9E5E-F3CCDDD33F66}" srcOrd="0" destOrd="0" presId="urn:microsoft.com/office/officeart/2016/7/layout/VerticalSolidActionList"/>
    <dgm:cxn modelId="{86D33443-B62F-44C5-83C9-33896FE4E59D}" type="presParOf" srcId="{B9064A32-7942-4CCB-B468-0170187C3856}" destId="{6CCDDBB7-51F4-470D-B9FA-6049166C5856}"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E19D1-48E7-4765-BF26-B592DAAC6E8A}">
      <dsp:nvSpPr>
        <dsp:cNvPr id="0" name=""/>
        <dsp:cNvSpPr/>
      </dsp:nvSpPr>
      <dsp:spPr>
        <a:xfrm>
          <a:off x="0" y="0"/>
          <a:ext cx="6545199" cy="0"/>
        </a:xfrm>
        <a:prstGeom prst="line">
          <a:avLst/>
        </a:prstGeom>
        <a:gradFill rotWithShape="0">
          <a:gsLst>
            <a:gs pos="0">
              <a:schemeClr val="accent4">
                <a:hueOff val="0"/>
                <a:satOff val="0"/>
                <a:lumOff val="0"/>
                <a:alphaOff val="0"/>
                <a:tint val="98000"/>
                <a:lumMod val="100000"/>
              </a:schemeClr>
            </a:gs>
            <a:gs pos="100000">
              <a:schemeClr val="accent4">
                <a:hueOff val="0"/>
                <a:satOff val="0"/>
                <a:lumOff val="0"/>
                <a:alphaOff val="0"/>
                <a:shade val="88000"/>
                <a:lumMod val="88000"/>
              </a:schemeClr>
            </a:gs>
          </a:gsLst>
          <a:lin ang="5400000" scaled="1"/>
        </a:gradFill>
        <a:ln w="9525" cap="rnd" cmpd="sng" algn="ctr">
          <a:solidFill>
            <a:schemeClr val="accent4">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5EB65B2-75DD-41D5-A496-499CB00E00AE}">
      <dsp:nvSpPr>
        <dsp:cNvPr id="0" name=""/>
        <dsp:cNvSpPr/>
      </dsp:nvSpPr>
      <dsp:spPr>
        <a:xfrm>
          <a:off x="0" y="0"/>
          <a:ext cx="6545199" cy="2410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Scrum Master is like a Team Leader, Facility provider who enable the close cooperation between the roles and functions.</a:t>
          </a:r>
        </a:p>
      </dsp:txBody>
      <dsp:txXfrm>
        <a:off x="0" y="0"/>
        <a:ext cx="6545199" cy="2410091"/>
      </dsp:txXfrm>
    </dsp:sp>
    <dsp:sp modelId="{5DA51284-9ED0-454E-8E07-43D6C47EEE98}">
      <dsp:nvSpPr>
        <dsp:cNvPr id="0" name=""/>
        <dsp:cNvSpPr/>
      </dsp:nvSpPr>
      <dsp:spPr>
        <a:xfrm>
          <a:off x="0" y="2410091"/>
          <a:ext cx="6545199" cy="0"/>
        </a:xfrm>
        <a:prstGeom prst="line">
          <a:avLst/>
        </a:prstGeom>
        <a:gradFill rotWithShape="0">
          <a:gsLst>
            <a:gs pos="0">
              <a:schemeClr val="accent4">
                <a:hueOff val="0"/>
                <a:satOff val="0"/>
                <a:lumOff val="0"/>
                <a:alphaOff val="0"/>
                <a:tint val="98000"/>
                <a:lumMod val="100000"/>
              </a:schemeClr>
            </a:gs>
            <a:gs pos="100000">
              <a:schemeClr val="accent4">
                <a:hueOff val="0"/>
                <a:satOff val="0"/>
                <a:lumOff val="0"/>
                <a:alphaOff val="0"/>
                <a:shade val="88000"/>
                <a:lumMod val="88000"/>
              </a:schemeClr>
            </a:gs>
          </a:gsLst>
          <a:lin ang="5400000" scaled="1"/>
        </a:gradFill>
        <a:ln w="9525" cap="rnd" cmpd="sng" algn="ctr">
          <a:solidFill>
            <a:schemeClr val="accent4">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694C6E1-6617-4262-A6B1-5FAB6FB2032B}">
      <dsp:nvSpPr>
        <dsp:cNvPr id="0" name=""/>
        <dsp:cNvSpPr/>
      </dsp:nvSpPr>
      <dsp:spPr>
        <a:xfrm>
          <a:off x="0" y="2410091"/>
          <a:ext cx="6545199" cy="2410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They are guardians of process, givers of feedback, and mentors to junior team members. They check in with team members , and make sure that tasks are being complete on target. </a:t>
          </a:r>
        </a:p>
      </dsp:txBody>
      <dsp:txXfrm>
        <a:off x="0" y="2410091"/>
        <a:ext cx="6545199" cy="24100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1AC053-D33F-4C49-B211-6C94818C793B}">
      <dsp:nvSpPr>
        <dsp:cNvPr id="0" name=""/>
        <dsp:cNvSpPr/>
      </dsp:nvSpPr>
      <dsp:spPr>
        <a:xfrm>
          <a:off x="0" y="33191"/>
          <a:ext cx="6545199" cy="1511640"/>
        </a:xfrm>
        <a:prstGeom prst="round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Incremental/Iterative and Ready to evolve.</a:t>
          </a:r>
        </a:p>
      </dsp:txBody>
      <dsp:txXfrm>
        <a:off x="73792" y="106983"/>
        <a:ext cx="6397615" cy="1364056"/>
      </dsp:txXfrm>
    </dsp:sp>
    <dsp:sp modelId="{D9700A63-A73C-4581-BA3E-5E8BC901A9A7}">
      <dsp:nvSpPr>
        <dsp:cNvPr id="0" name=""/>
        <dsp:cNvSpPr/>
      </dsp:nvSpPr>
      <dsp:spPr>
        <a:xfrm>
          <a:off x="0" y="1654271"/>
          <a:ext cx="6545199" cy="1511640"/>
        </a:xfrm>
        <a:prstGeom prst="roundRect">
          <a:avLst/>
        </a:prstGeom>
        <a:gradFill rotWithShape="0">
          <a:gsLst>
            <a:gs pos="0">
              <a:schemeClr val="accent2">
                <a:hueOff val="-1555074"/>
                <a:satOff val="-8227"/>
                <a:lumOff val="-3137"/>
                <a:alphaOff val="0"/>
                <a:tint val="98000"/>
                <a:lumMod val="100000"/>
              </a:schemeClr>
            </a:gs>
            <a:gs pos="100000">
              <a:schemeClr val="accent2">
                <a:hueOff val="-1555074"/>
                <a:satOff val="-8227"/>
                <a:lumOff val="-3137"/>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Face to face communication.</a:t>
          </a:r>
        </a:p>
      </dsp:txBody>
      <dsp:txXfrm>
        <a:off x="73792" y="1728063"/>
        <a:ext cx="6397615" cy="1364056"/>
      </dsp:txXfrm>
    </dsp:sp>
    <dsp:sp modelId="{00A15020-EE67-4D38-B164-FF9443FFA72A}">
      <dsp:nvSpPr>
        <dsp:cNvPr id="0" name=""/>
        <dsp:cNvSpPr/>
      </dsp:nvSpPr>
      <dsp:spPr>
        <a:xfrm>
          <a:off x="0" y="3275351"/>
          <a:ext cx="6545199" cy="1511640"/>
        </a:xfrm>
        <a:prstGeom prst="roundRect">
          <a:avLst/>
        </a:prstGeom>
        <a:gradFill rotWithShape="0">
          <a:gsLst>
            <a:gs pos="0">
              <a:schemeClr val="accent2">
                <a:hueOff val="-3110148"/>
                <a:satOff val="-16453"/>
                <a:lumOff val="-6274"/>
                <a:alphaOff val="0"/>
                <a:tint val="98000"/>
                <a:lumMod val="100000"/>
              </a:schemeClr>
            </a:gs>
            <a:gs pos="100000">
              <a:schemeClr val="accent2">
                <a:hueOff val="-3110148"/>
                <a:satOff val="-16453"/>
                <a:lumOff val="-627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Feed back loop.</a:t>
          </a:r>
        </a:p>
      </dsp:txBody>
      <dsp:txXfrm>
        <a:off x="73792" y="3349143"/>
        <a:ext cx="6397615" cy="13640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6299FC-47EF-4020-AB07-B693B11B1760}">
      <dsp:nvSpPr>
        <dsp:cNvPr id="0" name=""/>
        <dsp:cNvSpPr/>
      </dsp:nvSpPr>
      <dsp:spPr>
        <a:xfrm>
          <a:off x="902330" y="1025"/>
          <a:ext cx="2602114" cy="1561268"/>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Communication </a:t>
          </a:r>
        </a:p>
      </dsp:txBody>
      <dsp:txXfrm>
        <a:off x="902330" y="1025"/>
        <a:ext cx="2602114" cy="1561268"/>
      </dsp:txXfrm>
    </dsp:sp>
    <dsp:sp modelId="{DD540ADF-B695-48C3-801D-F39AE89CA312}">
      <dsp:nvSpPr>
        <dsp:cNvPr id="0" name=""/>
        <dsp:cNvSpPr/>
      </dsp:nvSpPr>
      <dsp:spPr>
        <a:xfrm>
          <a:off x="3764655" y="1025"/>
          <a:ext cx="2602114" cy="1561268"/>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Simplicity </a:t>
          </a:r>
        </a:p>
      </dsp:txBody>
      <dsp:txXfrm>
        <a:off x="3764655" y="1025"/>
        <a:ext cx="2602114" cy="1561268"/>
      </dsp:txXfrm>
    </dsp:sp>
    <dsp:sp modelId="{B5082AB5-54AF-4BB4-BE8F-6E48897ABBC8}">
      <dsp:nvSpPr>
        <dsp:cNvPr id="0" name=""/>
        <dsp:cNvSpPr/>
      </dsp:nvSpPr>
      <dsp:spPr>
        <a:xfrm>
          <a:off x="6626980" y="1025"/>
          <a:ext cx="2602114" cy="1561268"/>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Feedback </a:t>
          </a:r>
        </a:p>
      </dsp:txBody>
      <dsp:txXfrm>
        <a:off x="6626980" y="1025"/>
        <a:ext cx="2602114" cy="1561268"/>
      </dsp:txXfrm>
    </dsp:sp>
    <dsp:sp modelId="{3C79A8E0-FCA7-4FDD-8215-9131D02F264E}">
      <dsp:nvSpPr>
        <dsp:cNvPr id="0" name=""/>
        <dsp:cNvSpPr/>
      </dsp:nvSpPr>
      <dsp:spPr>
        <a:xfrm>
          <a:off x="2333492" y="1822505"/>
          <a:ext cx="2602114" cy="1561268"/>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Courage </a:t>
          </a:r>
        </a:p>
      </dsp:txBody>
      <dsp:txXfrm>
        <a:off x="2333492" y="1822505"/>
        <a:ext cx="2602114" cy="1561268"/>
      </dsp:txXfrm>
    </dsp:sp>
    <dsp:sp modelId="{0CF17F89-EEA5-4F6F-977F-9E961DC23D0D}">
      <dsp:nvSpPr>
        <dsp:cNvPr id="0" name=""/>
        <dsp:cNvSpPr/>
      </dsp:nvSpPr>
      <dsp:spPr>
        <a:xfrm>
          <a:off x="5195818" y="1822505"/>
          <a:ext cx="2602114" cy="1561268"/>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Respect </a:t>
          </a:r>
        </a:p>
      </dsp:txBody>
      <dsp:txXfrm>
        <a:off x="5195818" y="1822505"/>
        <a:ext cx="2602114" cy="15612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910163-1D06-4897-B068-F3A94829A486}">
      <dsp:nvSpPr>
        <dsp:cNvPr id="0" name=""/>
        <dsp:cNvSpPr/>
      </dsp:nvSpPr>
      <dsp:spPr>
        <a:xfrm>
          <a:off x="0" y="4039"/>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6E56E4-F8C1-4C2F-96E7-20732C3BEA7F}">
      <dsp:nvSpPr>
        <dsp:cNvPr id="0" name=""/>
        <dsp:cNvSpPr/>
      </dsp:nvSpPr>
      <dsp:spPr>
        <a:xfrm>
          <a:off x="260296" y="197648"/>
          <a:ext cx="473266" cy="4732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394559-86C4-491B-908D-1980F2E246EA}">
      <dsp:nvSpPr>
        <dsp:cNvPr id="0" name=""/>
        <dsp:cNvSpPr/>
      </dsp:nvSpPr>
      <dsp:spPr>
        <a:xfrm>
          <a:off x="993858" y="4039"/>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844550">
            <a:lnSpc>
              <a:spcPct val="90000"/>
            </a:lnSpc>
            <a:spcBef>
              <a:spcPct val="0"/>
            </a:spcBef>
            <a:spcAft>
              <a:spcPct val="35000"/>
            </a:spcAft>
            <a:buNone/>
          </a:pPr>
          <a:r>
            <a:rPr lang="en-US" sz="1900" kern="1200"/>
            <a:t>Rapid feedback</a:t>
          </a:r>
        </a:p>
      </dsp:txBody>
      <dsp:txXfrm>
        <a:off x="993858" y="4039"/>
        <a:ext cx="4747675" cy="860483"/>
      </dsp:txXfrm>
    </dsp:sp>
    <dsp:sp modelId="{A528E841-A483-4C24-AF80-F91B3A4D3715}">
      <dsp:nvSpPr>
        <dsp:cNvPr id="0" name=""/>
        <dsp:cNvSpPr/>
      </dsp:nvSpPr>
      <dsp:spPr>
        <a:xfrm>
          <a:off x="0" y="1079644"/>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2F698E-1654-407C-847D-71553EDD6835}">
      <dsp:nvSpPr>
        <dsp:cNvPr id="0" name=""/>
        <dsp:cNvSpPr/>
      </dsp:nvSpPr>
      <dsp:spPr>
        <a:xfrm>
          <a:off x="260296" y="1273253"/>
          <a:ext cx="473266" cy="4732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4A05E30-459F-491E-9E83-33E584286952}">
      <dsp:nvSpPr>
        <dsp:cNvPr id="0" name=""/>
        <dsp:cNvSpPr/>
      </dsp:nvSpPr>
      <dsp:spPr>
        <a:xfrm>
          <a:off x="993858" y="1079644"/>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844550">
            <a:lnSpc>
              <a:spcPct val="90000"/>
            </a:lnSpc>
            <a:spcBef>
              <a:spcPct val="0"/>
            </a:spcBef>
            <a:spcAft>
              <a:spcPct val="35000"/>
            </a:spcAft>
            <a:buNone/>
          </a:pPr>
          <a:r>
            <a:rPr lang="en-US" sz="1900" kern="1200"/>
            <a:t>Assume simplicity </a:t>
          </a:r>
        </a:p>
      </dsp:txBody>
      <dsp:txXfrm>
        <a:off x="993858" y="1079644"/>
        <a:ext cx="4747675" cy="860483"/>
      </dsp:txXfrm>
    </dsp:sp>
    <dsp:sp modelId="{4ED93FB2-E731-4FE3-9A57-78D38C0AEA4E}">
      <dsp:nvSpPr>
        <dsp:cNvPr id="0" name=""/>
        <dsp:cNvSpPr/>
      </dsp:nvSpPr>
      <dsp:spPr>
        <a:xfrm>
          <a:off x="0" y="2155249"/>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ECC681-7FB2-4AB4-9A3E-C8E179B86321}">
      <dsp:nvSpPr>
        <dsp:cNvPr id="0" name=""/>
        <dsp:cNvSpPr/>
      </dsp:nvSpPr>
      <dsp:spPr>
        <a:xfrm>
          <a:off x="260296" y="2348858"/>
          <a:ext cx="473266" cy="4732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90F7CB-B7A2-45B3-A6E1-7CF5295C52D0}">
      <dsp:nvSpPr>
        <dsp:cNvPr id="0" name=""/>
        <dsp:cNvSpPr/>
      </dsp:nvSpPr>
      <dsp:spPr>
        <a:xfrm>
          <a:off x="993858" y="2155249"/>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844550">
            <a:lnSpc>
              <a:spcPct val="90000"/>
            </a:lnSpc>
            <a:spcBef>
              <a:spcPct val="0"/>
            </a:spcBef>
            <a:spcAft>
              <a:spcPct val="35000"/>
            </a:spcAft>
            <a:buNone/>
          </a:pPr>
          <a:r>
            <a:rPr lang="en-US" sz="1900" kern="1200"/>
            <a:t>Incremental change</a:t>
          </a:r>
        </a:p>
      </dsp:txBody>
      <dsp:txXfrm>
        <a:off x="993858" y="2155249"/>
        <a:ext cx="4747675" cy="860483"/>
      </dsp:txXfrm>
    </dsp:sp>
    <dsp:sp modelId="{1291E635-B68E-43CA-AB92-8E110726DDAF}">
      <dsp:nvSpPr>
        <dsp:cNvPr id="0" name=""/>
        <dsp:cNvSpPr/>
      </dsp:nvSpPr>
      <dsp:spPr>
        <a:xfrm>
          <a:off x="0" y="3230854"/>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89B62A-809B-4C5A-A3FF-489C7EDDD1F4}">
      <dsp:nvSpPr>
        <dsp:cNvPr id="0" name=""/>
        <dsp:cNvSpPr/>
      </dsp:nvSpPr>
      <dsp:spPr>
        <a:xfrm>
          <a:off x="260296" y="3424463"/>
          <a:ext cx="473266" cy="4732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BAC1EFB-C95D-437B-BA28-E64F646178C9}">
      <dsp:nvSpPr>
        <dsp:cNvPr id="0" name=""/>
        <dsp:cNvSpPr/>
      </dsp:nvSpPr>
      <dsp:spPr>
        <a:xfrm>
          <a:off x="993858" y="3230854"/>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844550">
            <a:lnSpc>
              <a:spcPct val="90000"/>
            </a:lnSpc>
            <a:spcBef>
              <a:spcPct val="0"/>
            </a:spcBef>
            <a:spcAft>
              <a:spcPct val="35000"/>
            </a:spcAft>
            <a:buNone/>
          </a:pPr>
          <a:r>
            <a:rPr lang="en-US" sz="1900" kern="1200"/>
            <a:t>Embracing change</a:t>
          </a:r>
        </a:p>
      </dsp:txBody>
      <dsp:txXfrm>
        <a:off x="993858" y="3230854"/>
        <a:ext cx="4747675" cy="860483"/>
      </dsp:txXfrm>
    </dsp:sp>
    <dsp:sp modelId="{9E72F395-B03C-46A9-A22A-4389B401A746}">
      <dsp:nvSpPr>
        <dsp:cNvPr id="0" name=""/>
        <dsp:cNvSpPr/>
      </dsp:nvSpPr>
      <dsp:spPr>
        <a:xfrm>
          <a:off x="0" y="4306459"/>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9F9B62-C315-40EE-8643-1AA3F2E01F66}">
      <dsp:nvSpPr>
        <dsp:cNvPr id="0" name=""/>
        <dsp:cNvSpPr/>
      </dsp:nvSpPr>
      <dsp:spPr>
        <a:xfrm>
          <a:off x="260296" y="4500068"/>
          <a:ext cx="473266" cy="47326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9815BCA-242B-41EF-B103-DDDDF302B7CD}">
      <dsp:nvSpPr>
        <dsp:cNvPr id="0" name=""/>
        <dsp:cNvSpPr/>
      </dsp:nvSpPr>
      <dsp:spPr>
        <a:xfrm>
          <a:off x="993858" y="4306459"/>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844550">
            <a:lnSpc>
              <a:spcPct val="90000"/>
            </a:lnSpc>
            <a:spcBef>
              <a:spcPct val="0"/>
            </a:spcBef>
            <a:spcAft>
              <a:spcPct val="35000"/>
            </a:spcAft>
            <a:buNone/>
          </a:pPr>
          <a:r>
            <a:rPr lang="en-US" sz="1900" kern="1200"/>
            <a:t>Quality work</a:t>
          </a:r>
        </a:p>
      </dsp:txBody>
      <dsp:txXfrm>
        <a:off x="993858" y="4306459"/>
        <a:ext cx="4747675" cy="8604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CC504D-7DF8-40D7-96F8-CEBFE4F7518C}">
      <dsp:nvSpPr>
        <dsp:cNvPr id="0" name=""/>
        <dsp:cNvSpPr/>
      </dsp:nvSpPr>
      <dsp:spPr>
        <a:xfrm>
          <a:off x="1309039" y="588"/>
          <a:ext cx="5236159" cy="764921"/>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596" tIns="194290" rIns="101596" bIns="194290" numCol="1" spcCol="1270" anchor="ctr" anchorCtr="0">
          <a:noAutofit/>
        </a:bodyPr>
        <a:lstStyle/>
        <a:p>
          <a:pPr marL="0" lvl="0" indent="0" algn="l" defTabSz="711200">
            <a:lnSpc>
              <a:spcPct val="90000"/>
            </a:lnSpc>
            <a:spcBef>
              <a:spcPct val="0"/>
            </a:spcBef>
            <a:spcAft>
              <a:spcPct val="35000"/>
            </a:spcAft>
            <a:buNone/>
          </a:pPr>
          <a:r>
            <a:rPr lang="en-US" sz="1600" kern="1200"/>
            <a:t>Visualize(the work, the workflow, and the business risks).</a:t>
          </a:r>
        </a:p>
      </dsp:txBody>
      <dsp:txXfrm>
        <a:off x="1309039" y="588"/>
        <a:ext cx="5236159" cy="764921"/>
      </dsp:txXfrm>
    </dsp:sp>
    <dsp:sp modelId="{664440B7-CD9D-4B09-BBB1-E63335B29BC8}">
      <dsp:nvSpPr>
        <dsp:cNvPr id="0" name=""/>
        <dsp:cNvSpPr/>
      </dsp:nvSpPr>
      <dsp:spPr>
        <a:xfrm>
          <a:off x="0" y="588"/>
          <a:ext cx="1309039" cy="764921"/>
        </a:xfrm>
        <a:prstGeom prst="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w="9525" cap="rnd" cmpd="sng" algn="ctr">
          <a:solidFill>
            <a:schemeClr val="accent2">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9270" tIns="75557" rIns="69270" bIns="75557" numCol="1" spcCol="1270" anchor="ctr" anchorCtr="0">
          <a:noAutofit/>
        </a:bodyPr>
        <a:lstStyle/>
        <a:p>
          <a:pPr marL="0" lvl="0" indent="0" algn="ctr" defTabSz="889000">
            <a:lnSpc>
              <a:spcPct val="90000"/>
            </a:lnSpc>
            <a:spcBef>
              <a:spcPct val="0"/>
            </a:spcBef>
            <a:spcAft>
              <a:spcPct val="35000"/>
            </a:spcAft>
            <a:buNone/>
          </a:pPr>
          <a:r>
            <a:rPr lang="en-US" sz="2000" kern="1200"/>
            <a:t>Visualize</a:t>
          </a:r>
        </a:p>
      </dsp:txBody>
      <dsp:txXfrm>
        <a:off x="0" y="588"/>
        <a:ext cx="1309039" cy="764921"/>
      </dsp:txXfrm>
    </dsp:sp>
    <dsp:sp modelId="{8111525F-E2BE-4150-A2FC-A1F472B43211}">
      <dsp:nvSpPr>
        <dsp:cNvPr id="0" name=""/>
        <dsp:cNvSpPr/>
      </dsp:nvSpPr>
      <dsp:spPr>
        <a:xfrm>
          <a:off x="1309039" y="811405"/>
          <a:ext cx="5236159" cy="764921"/>
        </a:xfrm>
        <a:prstGeom prst="rect">
          <a:avLst/>
        </a:prstGeom>
        <a:solidFill>
          <a:schemeClr val="accent2">
            <a:tint val="40000"/>
            <a:alpha val="90000"/>
            <a:hueOff val="-774272"/>
            <a:satOff val="-3826"/>
            <a:lumOff val="-385"/>
            <a:alphaOff val="0"/>
          </a:schemeClr>
        </a:solidFill>
        <a:ln w="9525" cap="rnd" cmpd="sng" algn="ctr">
          <a:solidFill>
            <a:schemeClr val="accent2">
              <a:tint val="40000"/>
              <a:alpha val="90000"/>
              <a:hueOff val="-774272"/>
              <a:satOff val="-3826"/>
              <a:lumOff val="-38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596" tIns="194290" rIns="101596" bIns="194290" numCol="1" spcCol="1270" anchor="ctr" anchorCtr="0">
          <a:noAutofit/>
        </a:bodyPr>
        <a:lstStyle/>
        <a:p>
          <a:pPr marL="0" lvl="0" indent="0" algn="l" defTabSz="711200">
            <a:lnSpc>
              <a:spcPct val="90000"/>
            </a:lnSpc>
            <a:spcBef>
              <a:spcPct val="0"/>
            </a:spcBef>
            <a:spcAft>
              <a:spcPct val="35000"/>
            </a:spcAft>
            <a:buNone/>
          </a:pPr>
          <a:r>
            <a:rPr lang="en-US" sz="1600" kern="1200"/>
            <a:t>Limit Work-In-Progress(WIP).</a:t>
          </a:r>
        </a:p>
      </dsp:txBody>
      <dsp:txXfrm>
        <a:off x="1309039" y="811405"/>
        <a:ext cx="5236159" cy="764921"/>
      </dsp:txXfrm>
    </dsp:sp>
    <dsp:sp modelId="{C1A4B354-F177-483D-B205-EC9F2A09228C}">
      <dsp:nvSpPr>
        <dsp:cNvPr id="0" name=""/>
        <dsp:cNvSpPr/>
      </dsp:nvSpPr>
      <dsp:spPr>
        <a:xfrm>
          <a:off x="0" y="811405"/>
          <a:ext cx="1309039" cy="764921"/>
        </a:xfrm>
        <a:prstGeom prst="rect">
          <a:avLst/>
        </a:prstGeom>
        <a:gradFill rotWithShape="0">
          <a:gsLst>
            <a:gs pos="0">
              <a:schemeClr val="accent2">
                <a:hueOff val="-622030"/>
                <a:satOff val="-3291"/>
                <a:lumOff val="-1255"/>
                <a:alphaOff val="0"/>
                <a:tint val="98000"/>
                <a:lumMod val="100000"/>
              </a:schemeClr>
            </a:gs>
            <a:gs pos="100000">
              <a:schemeClr val="accent2">
                <a:hueOff val="-622030"/>
                <a:satOff val="-3291"/>
                <a:lumOff val="-1255"/>
                <a:alphaOff val="0"/>
                <a:shade val="88000"/>
                <a:lumMod val="88000"/>
              </a:schemeClr>
            </a:gs>
          </a:gsLst>
          <a:lin ang="5400000" scaled="1"/>
        </a:gradFill>
        <a:ln w="9525" cap="rnd" cmpd="sng" algn="ctr">
          <a:solidFill>
            <a:schemeClr val="accent2">
              <a:hueOff val="-622030"/>
              <a:satOff val="-3291"/>
              <a:lumOff val="-1255"/>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9270" tIns="75557" rIns="69270" bIns="75557" numCol="1" spcCol="1270" anchor="ctr" anchorCtr="0">
          <a:noAutofit/>
        </a:bodyPr>
        <a:lstStyle/>
        <a:p>
          <a:pPr marL="0" lvl="0" indent="0" algn="ctr" defTabSz="889000">
            <a:lnSpc>
              <a:spcPct val="90000"/>
            </a:lnSpc>
            <a:spcBef>
              <a:spcPct val="0"/>
            </a:spcBef>
            <a:spcAft>
              <a:spcPct val="35000"/>
            </a:spcAft>
            <a:buNone/>
          </a:pPr>
          <a:r>
            <a:rPr lang="en-US" sz="2000" kern="1200"/>
            <a:t>Limit</a:t>
          </a:r>
        </a:p>
      </dsp:txBody>
      <dsp:txXfrm>
        <a:off x="0" y="811405"/>
        <a:ext cx="1309039" cy="764921"/>
      </dsp:txXfrm>
    </dsp:sp>
    <dsp:sp modelId="{9F748C3B-E299-4438-832F-9F9080EF7625}">
      <dsp:nvSpPr>
        <dsp:cNvPr id="0" name=""/>
        <dsp:cNvSpPr/>
      </dsp:nvSpPr>
      <dsp:spPr>
        <a:xfrm>
          <a:off x="1309039" y="1622221"/>
          <a:ext cx="5236159" cy="764921"/>
        </a:xfrm>
        <a:prstGeom prst="rect">
          <a:avLst/>
        </a:prstGeom>
        <a:solidFill>
          <a:schemeClr val="accent2">
            <a:tint val="40000"/>
            <a:alpha val="90000"/>
            <a:hueOff val="-1548545"/>
            <a:satOff val="-7653"/>
            <a:lumOff val="-770"/>
            <a:alphaOff val="0"/>
          </a:schemeClr>
        </a:solidFill>
        <a:ln w="9525" cap="rnd" cmpd="sng" algn="ctr">
          <a:solidFill>
            <a:schemeClr val="accent2">
              <a:tint val="40000"/>
              <a:alpha val="90000"/>
              <a:hueOff val="-1548545"/>
              <a:satOff val="-7653"/>
              <a:lumOff val="-77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596" tIns="194290" rIns="101596" bIns="194290" numCol="1" spcCol="1270" anchor="ctr" anchorCtr="0">
          <a:noAutofit/>
        </a:bodyPr>
        <a:lstStyle/>
        <a:p>
          <a:pPr marL="0" lvl="0" indent="0" algn="l" defTabSz="711200">
            <a:lnSpc>
              <a:spcPct val="90000"/>
            </a:lnSpc>
            <a:spcBef>
              <a:spcPct val="0"/>
            </a:spcBef>
            <a:spcAft>
              <a:spcPct val="35000"/>
            </a:spcAft>
            <a:buNone/>
          </a:pPr>
          <a:r>
            <a:rPr lang="en-US" sz="1600" kern="1200"/>
            <a:t>Manage flow.</a:t>
          </a:r>
        </a:p>
      </dsp:txBody>
      <dsp:txXfrm>
        <a:off x="1309039" y="1622221"/>
        <a:ext cx="5236159" cy="764921"/>
      </dsp:txXfrm>
    </dsp:sp>
    <dsp:sp modelId="{46FCB53A-DC7B-47D4-B475-7993554BBAAC}">
      <dsp:nvSpPr>
        <dsp:cNvPr id="0" name=""/>
        <dsp:cNvSpPr/>
      </dsp:nvSpPr>
      <dsp:spPr>
        <a:xfrm>
          <a:off x="0" y="1622221"/>
          <a:ext cx="1309039" cy="764921"/>
        </a:xfrm>
        <a:prstGeom prst="rect">
          <a:avLst/>
        </a:prstGeom>
        <a:gradFill rotWithShape="0">
          <a:gsLst>
            <a:gs pos="0">
              <a:schemeClr val="accent2">
                <a:hueOff val="-1244059"/>
                <a:satOff val="-6581"/>
                <a:lumOff val="-2510"/>
                <a:alphaOff val="0"/>
                <a:tint val="98000"/>
                <a:lumMod val="100000"/>
              </a:schemeClr>
            </a:gs>
            <a:gs pos="100000">
              <a:schemeClr val="accent2">
                <a:hueOff val="-1244059"/>
                <a:satOff val="-6581"/>
                <a:lumOff val="-2510"/>
                <a:alphaOff val="0"/>
                <a:shade val="88000"/>
                <a:lumMod val="88000"/>
              </a:schemeClr>
            </a:gs>
          </a:gsLst>
          <a:lin ang="5400000" scaled="1"/>
        </a:gradFill>
        <a:ln w="9525" cap="rnd" cmpd="sng" algn="ctr">
          <a:solidFill>
            <a:schemeClr val="accent2">
              <a:hueOff val="-1244059"/>
              <a:satOff val="-6581"/>
              <a:lumOff val="-251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9270" tIns="75557" rIns="69270" bIns="75557" numCol="1" spcCol="1270" anchor="ctr" anchorCtr="0">
          <a:noAutofit/>
        </a:bodyPr>
        <a:lstStyle/>
        <a:p>
          <a:pPr marL="0" lvl="0" indent="0" algn="ctr" defTabSz="889000">
            <a:lnSpc>
              <a:spcPct val="90000"/>
            </a:lnSpc>
            <a:spcBef>
              <a:spcPct val="0"/>
            </a:spcBef>
            <a:spcAft>
              <a:spcPct val="35000"/>
            </a:spcAft>
            <a:buNone/>
          </a:pPr>
          <a:r>
            <a:rPr lang="en-US" sz="2000" kern="1200"/>
            <a:t>Manage</a:t>
          </a:r>
        </a:p>
      </dsp:txBody>
      <dsp:txXfrm>
        <a:off x="0" y="1622221"/>
        <a:ext cx="1309039" cy="764921"/>
      </dsp:txXfrm>
    </dsp:sp>
    <dsp:sp modelId="{E9BDAEA1-6955-4EDA-8BB3-8CF522AF1DF8}">
      <dsp:nvSpPr>
        <dsp:cNvPr id="0" name=""/>
        <dsp:cNvSpPr/>
      </dsp:nvSpPr>
      <dsp:spPr>
        <a:xfrm>
          <a:off x="1309039" y="2433038"/>
          <a:ext cx="5236159" cy="764921"/>
        </a:xfrm>
        <a:prstGeom prst="rect">
          <a:avLst/>
        </a:prstGeom>
        <a:solidFill>
          <a:schemeClr val="accent2">
            <a:tint val="40000"/>
            <a:alpha val="90000"/>
            <a:hueOff val="-2322817"/>
            <a:satOff val="-11479"/>
            <a:lumOff val="-1155"/>
            <a:alphaOff val="0"/>
          </a:schemeClr>
        </a:solidFill>
        <a:ln w="9525" cap="rnd" cmpd="sng" algn="ctr">
          <a:solidFill>
            <a:schemeClr val="accent2">
              <a:tint val="40000"/>
              <a:alpha val="90000"/>
              <a:hueOff val="-2322817"/>
              <a:satOff val="-11479"/>
              <a:lumOff val="-115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596" tIns="194290" rIns="101596" bIns="194290" numCol="1" spcCol="1270" anchor="ctr" anchorCtr="0">
          <a:noAutofit/>
        </a:bodyPr>
        <a:lstStyle/>
        <a:p>
          <a:pPr marL="0" lvl="0" indent="0" algn="l" defTabSz="711200">
            <a:lnSpc>
              <a:spcPct val="90000"/>
            </a:lnSpc>
            <a:spcBef>
              <a:spcPct val="0"/>
            </a:spcBef>
            <a:spcAft>
              <a:spcPct val="35000"/>
            </a:spcAft>
            <a:buNone/>
          </a:pPr>
          <a:r>
            <a:rPr lang="en-US" sz="1600" kern="1200"/>
            <a:t>Make policies explicit.</a:t>
          </a:r>
        </a:p>
      </dsp:txBody>
      <dsp:txXfrm>
        <a:off x="1309039" y="2433038"/>
        <a:ext cx="5236159" cy="764921"/>
      </dsp:txXfrm>
    </dsp:sp>
    <dsp:sp modelId="{3F68B694-FCC8-42A0-B568-AD1920A14E42}">
      <dsp:nvSpPr>
        <dsp:cNvPr id="0" name=""/>
        <dsp:cNvSpPr/>
      </dsp:nvSpPr>
      <dsp:spPr>
        <a:xfrm>
          <a:off x="0" y="2433038"/>
          <a:ext cx="1309039" cy="764921"/>
        </a:xfrm>
        <a:prstGeom prst="rect">
          <a:avLst/>
        </a:prstGeom>
        <a:gradFill rotWithShape="0">
          <a:gsLst>
            <a:gs pos="0">
              <a:schemeClr val="accent2">
                <a:hueOff val="-1866089"/>
                <a:satOff val="-9872"/>
                <a:lumOff val="-3764"/>
                <a:alphaOff val="0"/>
                <a:tint val="98000"/>
                <a:lumMod val="100000"/>
              </a:schemeClr>
            </a:gs>
            <a:gs pos="100000">
              <a:schemeClr val="accent2">
                <a:hueOff val="-1866089"/>
                <a:satOff val="-9872"/>
                <a:lumOff val="-3764"/>
                <a:alphaOff val="0"/>
                <a:shade val="88000"/>
                <a:lumMod val="88000"/>
              </a:schemeClr>
            </a:gs>
          </a:gsLst>
          <a:lin ang="5400000" scaled="1"/>
        </a:gradFill>
        <a:ln w="9525" cap="rnd" cmpd="sng" algn="ctr">
          <a:solidFill>
            <a:schemeClr val="accent2">
              <a:hueOff val="-1866089"/>
              <a:satOff val="-9872"/>
              <a:lumOff val="-3764"/>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9270" tIns="75557" rIns="69270" bIns="75557" numCol="1" spcCol="1270" anchor="ctr" anchorCtr="0">
          <a:noAutofit/>
        </a:bodyPr>
        <a:lstStyle/>
        <a:p>
          <a:pPr marL="0" lvl="0" indent="0" algn="ctr" defTabSz="889000">
            <a:lnSpc>
              <a:spcPct val="90000"/>
            </a:lnSpc>
            <a:spcBef>
              <a:spcPct val="0"/>
            </a:spcBef>
            <a:spcAft>
              <a:spcPct val="35000"/>
            </a:spcAft>
            <a:buNone/>
          </a:pPr>
          <a:r>
            <a:rPr lang="en-US" sz="2000" kern="1200"/>
            <a:t>Make</a:t>
          </a:r>
        </a:p>
      </dsp:txBody>
      <dsp:txXfrm>
        <a:off x="0" y="2433038"/>
        <a:ext cx="1309039" cy="764921"/>
      </dsp:txXfrm>
    </dsp:sp>
    <dsp:sp modelId="{B98FD9F9-2846-4EC4-9B8B-3475D39E53AA}">
      <dsp:nvSpPr>
        <dsp:cNvPr id="0" name=""/>
        <dsp:cNvSpPr/>
      </dsp:nvSpPr>
      <dsp:spPr>
        <a:xfrm>
          <a:off x="1309039" y="3243855"/>
          <a:ext cx="5236159" cy="764921"/>
        </a:xfrm>
        <a:prstGeom prst="rect">
          <a:avLst/>
        </a:prstGeom>
        <a:solidFill>
          <a:schemeClr val="accent2">
            <a:tint val="40000"/>
            <a:alpha val="90000"/>
            <a:hueOff val="-3097089"/>
            <a:satOff val="-15306"/>
            <a:lumOff val="-1540"/>
            <a:alphaOff val="0"/>
          </a:schemeClr>
        </a:solidFill>
        <a:ln w="9525" cap="rnd" cmpd="sng" algn="ctr">
          <a:solidFill>
            <a:schemeClr val="accent2">
              <a:tint val="40000"/>
              <a:alpha val="90000"/>
              <a:hueOff val="-3097089"/>
              <a:satOff val="-15306"/>
              <a:lumOff val="-154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596" tIns="194290" rIns="101596" bIns="194290" numCol="1" spcCol="1270" anchor="ctr" anchorCtr="0">
          <a:noAutofit/>
        </a:bodyPr>
        <a:lstStyle/>
        <a:p>
          <a:pPr marL="0" lvl="0" indent="0" algn="l" defTabSz="711200">
            <a:lnSpc>
              <a:spcPct val="90000"/>
            </a:lnSpc>
            <a:spcBef>
              <a:spcPct val="0"/>
            </a:spcBef>
            <a:spcAft>
              <a:spcPct val="35000"/>
            </a:spcAft>
            <a:buNone/>
          </a:pPr>
          <a:r>
            <a:rPr lang="en-US" sz="1600" kern="1200"/>
            <a:t>Implement feedback loops.</a:t>
          </a:r>
        </a:p>
      </dsp:txBody>
      <dsp:txXfrm>
        <a:off x="1309039" y="3243855"/>
        <a:ext cx="5236159" cy="764921"/>
      </dsp:txXfrm>
    </dsp:sp>
    <dsp:sp modelId="{65A36A6F-654E-4894-9F7C-F07C59EAD9E0}">
      <dsp:nvSpPr>
        <dsp:cNvPr id="0" name=""/>
        <dsp:cNvSpPr/>
      </dsp:nvSpPr>
      <dsp:spPr>
        <a:xfrm>
          <a:off x="0" y="3243855"/>
          <a:ext cx="1309039" cy="764921"/>
        </a:xfrm>
        <a:prstGeom prst="rect">
          <a:avLst/>
        </a:prstGeom>
        <a:gradFill rotWithShape="0">
          <a:gsLst>
            <a:gs pos="0">
              <a:schemeClr val="accent2">
                <a:hueOff val="-2488118"/>
                <a:satOff val="-13162"/>
                <a:lumOff val="-5019"/>
                <a:alphaOff val="0"/>
                <a:tint val="98000"/>
                <a:lumMod val="100000"/>
              </a:schemeClr>
            </a:gs>
            <a:gs pos="100000">
              <a:schemeClr val="accent2">
                <a:hueOff val="-2488118"/>
                <a:satOff val="-13162"/>
                <a:lumOff val="-5019"/>
                <a:alphaOff val="0"/>
                <a:shade val="88000"/>
                <a:lumMod val="88000"/>
              </a:schemeClr>
            </a:gs>
          </a:gsLst>
          <a:lin ang="5400000" scaled="1"/>
        </a:gradFill>
        <a:ln w="9525" cap="rnd" cmpd="sng" algn="ctr">
          <a:solidFill>
            <a:schemeClr val="accent2">
              <a:hueOff val="-2488118"/>
              <a:satOff val="-13162"/>
              <a:lumOff val="-5019"/>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9270" tIns="75557" rIns="69270" bIns="75557" numCol="1" spcCol="1270" anchor="ctr" anchorCtr="0">
          <a:noAutofit/>
        </a:bodyPr>
        <a:lstStyle/>
        <a:p>
          <a:pPr marL="0" lvl="0" indent="0" algn="ctr" defTabSz="889000">
            <a:lnSpc>
              <a:spcPct val="90000"/>
            </a:lnSpc>
            <a:spcBef>
              <a:spcPct val="0"/>
            </a:spcBef>
            <a:spcAft>
              <a:spcPct val="35000"/>
            </a:spcAft>
            <a:buNone/>
          </a:pPr>
          <a:r>
            <a:rPr lang="en-US" sz="2000" kern="1200"/>
            <a:t>Implement</a:t>
          </a:r>
        </a:p>
      </dsp:txBody>
      <dsp:txXfrm>
        <a:off x="0" y="3243855"/>
        <a:ext cx="1309039" cy="764921"/>
      </dsp:txXfrm>
    </dsp:sp>
    <dsp:sp modelId="{6CCDDBB7-51F4-470D-B9FA-6049166C5856}">
      <dsp:nvSpPr>
        <dsp:cNvPr id="0" name=""/>
        <dsp:cNvSpPr/>
      </dsp:nvSpPr>
      <dsp:spPr>
        <a:xfrm>
          <a:off x="1309039" y="4054672"/>
          <a:ext cx="5236159" cy="764921"/>
        </a:xfrm>
        <a:prstGeom prst="rect">
          <a:avLst/>
        </a:prstGeom>
        <a:solidFill>
          <a:schemeClr val="accent2">
            <a:tint val="40000"/>
            <a:alpha val="90000"/>
            <a:hueOff val="-3871361"/>
            <a:satOff val="-19132"/>
            <a:lumOff val="-1925"/>
            <a:alphaOff val="0"/>
          </a:schemeClr>
        </a:solidFill>
        <a:ln w="9525" cap="rnd" cmpd="sng" algn="ctr">
          <a:solidFill>
            <a:schemeClr val="accent2">
              <a:tint val="40000"/>
              <a:alpha val="90000"/>
              <a:hueOff val="-3871361"/>
              <a:satOff val="-19132"/>
              <a:lumOff val="-192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596" tIns="194290" rIns="101596" bIns="194290" numCol="1" spcCol="1270" anchor="ctr" anchorCtr="0">
          <a:noAutofit/>
        </a:bodyPr>
        <a:lstStyle/>
        <a:p>
          <a:pPr marL="0" lvl="0" indent="0" algn="l" defTabSz="711200">
            <a:lnSpc>
              <a:spcPct val="90000"/>
            </a:lnSpc>
            <a:spcBef>
              <a:spcPct val="0"/>
            </a:spcBef>
            <a:spcAft>
              <a:spcPct val="35000"/>
            </a:spcAft>
            <a:buNone/>
          </a:pPr>
          <a:r>
            <a:rPr lang="en-US" sz="1600" kern="1200"/>
            <a:t>Improve collaboratively, evolve experimentally.</a:t>
          </a:r>
        </a:p>
      </dsp:txBody>
      <dsp:txXfrm>
        <a:off x="1309039" y="4054672"/>
        <a:ext cx="5236159" cy="764921"/>
      </dsp:txXfrm>
    </dsp:sp>
    <dsp:sp modelId="{9F12B791-D1C0-4CE4-9E5E-F3CCDDD33F66}">
      <dsp:nvSpPr>
        <dsp:cNvPr id="0" name=""/>
        <dsp:cNvSpPr/>
      </dsp:nvSpPr>
      <dsp:spPr>
        <a:xfrm>
          <a:off x="0" y="4054672"/>
          <a:ext cx="1309039" cy="764921"/>
        </a:xfrm>
        <a:prstGeom prst="rect">
          <a:avLst/>
        </a:prstGeom>
        <a:gradFill rotWithShape="0">
          <a:gsLst>
            <a:gs pos="0">
              <a:schemeClr val="accent2">
                <a:hueOff val="-3110148"/>
                <a:satOff val="-16453"/>
                <a:lumOff val="-6274"/>
                <a:alphaOff val="0"/>
                <a:tint val="98000"/>
                <a:lumMod val="100000"/>
              </a:schemeClr>
            </a:gs>
            <a:gs pos="100000">
              <a:schemeClr val="accent2">
                <a:hueOff val="-3110148"/>
                <a:satOff val="-16453"/>
                <a:lumOff val="-6274"/>
                <a:alphaOff val="0"/>
                <a:shade val="88000"/>
                <a:lumMod val="88000"/>
              </a:schemeClr>
            </a:gs>
          </a:gsLst>
          <a:lin ang="5400000" scaled="1"/>
        </a:gradFill>
        <a:ln w="9525" cap="rnd" cmpd="sng" algn="ctr">
          <a:solidFill>
            <a:schemeClr val="accent2">
              <a:hueOff val="-3110148"/>
              <a:satOff val="-16453"/>
              <a:lumOff val="-6274"/>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9270" tIns="75557" rIns="69270" bIns="75557" numCol="1" spcCol="1270" anchor="ctr" anchorCtr="0">
          <a:noAutofit/>
        </a:bodyPr>
        <a:lstStyle/>
        <a:p>
          <a:pPr marL="0" lvl="0" indent="0" algn="ctr" defTabSz="889000">
            <a:lnSpc>
              <a:spcPct val="90000"/>
            </a:lnSpc>
            <a:spcBef>
              <a:spcPct val="0"/>
            </a:spcBef>
            <a:spcAft>
              <a:spcPct val="35000"/>
            </a:spcAft>
            <a:buNone/>
          </a:pPr>
          <a:r>
            <a:rPr lang="en-US" sz="2000" kern="1200"/>
            <a:t>Improve</a:t>
          </a:r>
        </a:p>
      </dsp:txBody>
      <dsp:txXfrm>
        <a:off x="0" y="4054672"/>
        <a:ext cx="1309039" cy="76492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7/5/2022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7/5/2022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7/5/2022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7/5/2022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7/5/2022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7/5/2022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304800" y="277023"/>
            <a:ext cx="11361683" cy="3532976"/>
          </a:xfrm>
        </p:spPr>
        <p:txBody>
          <a:bodyPr>
            <a:normAutofit/>
          </a:bodyPr>
          <a:lstStyle/>
          <a:p>
            <a:pPr algn="ctr"/>
            <a:r>
              <a:rPr lang="en-US" sz="6000" b="1" dirty="0"/>
              <a:t>Agile methodology</a:t>
            </a:r>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Subtitle 4">
            <a:extLst>
              <a:ext uri="{FF2B5EF4-FFF2-40B4-BE49-F238E27FC236}">
                <a16:creationId xmlns:a16="http://schemas.microsoft.com/office/drawing/2014/main" id="{8699104B-BBBF-C1E7-254F-15224CD05FDE}"/>
              </a:ext>
            </a:extLst>
          </p:cNvPr>
          <p:cNvSpPr>
            <a:spLocks noGrp="1"/>
          </p:cNvSpPr>
          <p:nvPr>
            <p:ph type="subTitle" idx="1"/>
          </p:nvPr>
        </p:nvSpPr>
        <p:spPr/>
        <p:txBody>
          <a:bodyPr/>
          <a:lstStyle/>
          <a:p>
            <a:r>
              <a:rPr lang="en-US" dirty="0"/>
              <a:t>  </a:t>
            </a:r>
            <a:endParaRPr lang="en-IN" dirty="0"/>
          </a:p>
        </p:txBody>
      </p:sp>
      <p:pic>
        <p:nvPicPr>
          <p:cNvPr id="9" name="Picture 8" descr="Graphical user interface, application&#10;&#10;Description automatically generated">
            <a:extLst>
              <a:ext uri="{FF2B5EF4-FFF2-40B4-BE49-F238E27FC236}">
                <a16:creationId xmlns:a16="http://schemas.microsoft.com/office/drawing/2014/main" id="{267A9C26-9697-BECA-4070-47A9A47A2077}"/>
              </a:ext>
            </a:extLst>
          </p:cNvPr>
          <p:cNvPicPr>
            <a:picLocks noChangeAspect="1"/>
          </p:cNvPicPr>
          <p:nvPr/>
        </p:nvPicPr>
        <p:blipFill rotWithShape="1">
          <a:blip r:embed="rId2"/>
          <a:srcRect l="-1022" t="1" r="1" b="-1022"/>
          <a:stretch/>
        </p:blipFill>
        <p:spPr>
          <a:xfrm>
            <a:off x="0" y="-75450"/>
            <a:ext cx="12192000" cy="696685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3" name="Picture 12" descr="Graphical user interface, application&#10;&#10;Description automatically generated">
            <a:extLst>
              <a:ext uri="{FF2B5EF4-FFF2-40B4-BE49-F238E27FC236}">
                <a16:creationId xmlns:a16="http://schemas.microsoft.com/office/drawing/2014/main" id="{538617D8-DE58-6DFE-D769-1CC471CD10A9}"/>
              </a:ext>
            </a:extLst>
          </p:cNvPr>
          <p:cNvPicPr>
            <a:picLocks noChangeAspect="1"/>
          </p:cNvPicPr>
          <p:nvPr/>
        </p:nvPicPr>
        <p:blipFill rotWithShape="1">
          <a:blip r:embed="rId2"/>
          <a:srcRect l="-1022" t="1" r="1" b="-1022"/>
          <a:stretch/>
        </p:blipFill>
        <p:spPr>
          <a:xfrm>
            <a:off x="0" y="-138512"/>
            <a:ext cx="12192000" cy="696685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2D1D6A-DD41-F7D0-3F3C-83DCD0F89C94}"/>
              </a:ext>
            </a:extLst>
          </p:cNvPr>
          <p:cNvSpPr>
            <a:spLocks noGrp="1"/>
          </p:cNvSpPr>
          <p:nvPr>
            <p:ph type="title"/>
          </p:nvPr>
        </p:nvSpPr>
        <p:spPr>
          <a:xfrm>
            <a:off x="685801" y="533400"/>
            <a:ext cx="10820400" cy="1177092"/>
          </a:xfrm>
        </p:spPr>
        <p:txBody>
          <a:bodyPr anchor="b">
            <a:normAutofit/>
          </a:bodyPr>
          <a:lstStyle/>
          <a:p>
            <a:pPr algn="ctr"/>
            <a:r>
              <a:rPr lang="en-US" sz="4400" b="1" u="sng"/>
              <a:t>Extreme programming</a:t>
            </a:r>
            <a:endParaRPr lang="en-IN" sz="4400" b="1" u="sng" dirty="0"/>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7B11B1B-5759-19C8-325A-AEEE721914E4}"/>
              </a:ext>
            </a:extLst>
          </p:cNvPr>
          <p:cNvSpPr>
            <a:spLocks noGrp="1"/>
          </p:cNvSpPr>
          <p:nvPr>
            <p:ph idx="1"/>
          </p:nvPr>
        </p:nvSpPr>
        <p:spPr>
          <a:xfrm>
            <a:off x="685801" y="2243892"/>
            <a:ext cx="10820400" cy="3547308"/>
          </a:xfrm>
        </p:spPr>
        <p:txBody>
          <a:bodyPr anchor="t">
            <a:normAutofit/>
          </a:bodyPr>
          <a:lstStyle/>
          <a:p>
            <a:r>
              <a:rPr lang="en-US" sz="2400" dirty="0"/>
              <a:t>Extreme programming(XP)  is an </a:t>
            </a:r>
            <a:r>
              <a:rPr lang="en-US" sz="2400" b="1" dirty="0"/>
              <a:t>Agile Software </a:t>
            </a:r>
            <a:r>
              <a:rPr lang="en-US" sz="2400" dirty="0"/>
              <a:t>development framework that aims to produce higher Quality Software, and Higher Quality of life for the Development team. It is the most specific of the agile frameworks regarding appropriate engineering practices for software development.</a:t>
            </a:r>
          </a:p>
          <a:p>
            <a:r>
              <a:rPr lang="en-US" sz="2400" dirty="0"/>
              <a:t> It is built upon values, principles, and practices, and its goal to allow small to mid-sized teams to produce high-quality software and adapt to evolving and changing requirements.</a:t>
            </a:r>
            <a:endParaRPr lang="en-IN" sz="2400" dirty="0"/>
          </a:p>
        </p:txBody>
      </p:sp>
    </p:spTree>
    <p:extLst>
      <p:ext uri="{BB962C8B-B14F-4D97-AF65-F5344CB8AC3E}">
        <p14:creationId xmlns:p14="http://schemas.microsoft.com/office/powerpoint/2010/main" val="1577093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F127E-BBA9-E7E1-9A49-BEC204E90490}"/>
              </a:ext>
            </a:extLst>
          </p:cNvPr>
          <p:cNvSpPr>
            <a:spLocks noGrp="1"/>
          </p:cNvSpPr>
          <p:nvPr>
            <p:ph type="title"/>
          </p:nvPr>
        </p:nvSpPr>
        <p:spPr>
          <a:xfrm>
            <a:off x="685801" y="609600"/>
            <a:ext cx="10131425" cy="1456267"/>
          </a:xfrm>
        </p:spPr>
        <p:txBody>
          <a:bodyPr>
            <a:normAutofit/>
          </a:bodyPr>
          <a:lstStyle/>
          <a:p>
            <a:r>
              <a:rPr lang="en-US" b="1"/>
              <a:t>Values in Extreme programming </a:t>
            </a:r>
            <a:endParaRPr lang="en-IN" b="1"/>
          </a:p>
        </p:txBody>
      </p:sp>
      <p:graphicFrame>
        <p:nvGraphicFramePr>
          <p:cNvPr id="20" name="Content Placeholder 2">
            <a:extLst>
              <a:ext uri="{FF2B5EF4-FFF2-40B4-BE49-F238E27FC236}">
                <a16:creationId xmlns:a16="http://schemas.microsoft.com/office/drawing/2014/main" id="{A21AEE2D-7AD1-F165-8FF0-25502F0C9B3C}"/>
              </a:ext>
            </a:extLst>
          </p:cNvPr>
          <p:cNvGraphicFramePr>
            <a:graphicFrameLocks noGrp="1"/>
          </p:cNvGraphicFramePr>
          <p:nvPr>
            <p:ph idx="1"/>
            <p:extLst>
              <p:ext uri="{D42A27DB-BD31-4B8C-83A1-F6EECF244321}">
                <p14:modId xmlns:p14="http://schemas.microsoft.com/office/powerpoint/2010/main" val="872542845"/>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0134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5">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7" name="Rectangle 17">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8" name="Picture 19">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D7D752DD-9581-5C03-0FBD-BE4BB4518FCF}"/>
              </a:ext>
            </a:extLst>
          </p:cNvPr>
          <p:cNvSpPr>
            <a:spLocks noGrp="1"/>
          </p:cNvSpPr>
          <p:nvPr>
            <p:ph type="title"/>
          </p:nvPr>
        </p:nvSpPr>
        <p:spPr>
          <a:xfrm>
            <a:off x="718457" y="531278"/>
            <a:ext cx="3211517" cy="5292579"/>
          </a:xfrm>
        </p:spPr>
        <p:txBody>
          <a:bodyPr>
            <a:normAutofit/>
          </a:bodyPr>
          <a:lstStyle/>
          <a:p>
            <a:r>
              <a:rPr lang="en-US" b="1">
                <a:solidFill>
                  <a:srgbClr val="FFFFFF"/>
                </a:solidFill>
              </a:rPr>
              <a:t>Principles of extreme programming</a:t>
            </a:r>
            <a:endParaRPr lang="en-IN" b="1">
              <a:solidFill>
                <a:srgbClr val="FFFFFF"/>
              </a:solidFill>
            </a:endParaRPr>
          </a:p>
        </p:txBody>
      </p:sp>
      <p:sp useBgFill="1">
        <p:nvSpPr>
          <p:cNvPr id="29" name="Freeform: Shape 21">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30" name="Content Placeholder 2">
            <a:extLst>
              <a:ext uri="{FF2B5EF4-FFF2-40B4-BE49-F238E27FC236}">
                <a16:creationId xmlns:a16="http://schemas.microsoft.com/office/drawing/2014/main" id="{72D9BF03-F611-E4DF-27F0-DCA158759155}"/>
              </a:ext>
            </a:extLst>
          </p:cNvPr>
          <p:cNvGraphicFramePr>
            <a:graphicFrameLocks noGrp="1"/>
          </p:cNvGraphicFramePr>
          <p:nvPr>
            <p:ph idx="1"/>
            <p:extLst>
              <p:ext uri="{D42A27DB-BD31-4B8C-83A1-F6EECF244321}">
                <p14:modId xmlns:p14="http://schemas.microsoft.com/office/powerpoint/2010/main" val="2533303925"/>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56727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6"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2684B3-D76D-0E9C-8F1D-7DF208C73FB1}"/>
              </a:ext>
            </a:extLst>
          </p:cNvPr>
          <p:cNvSpPr>
            <a:spLocks noGrp="1"/>
          </p:cNvSpPr>
          <p:nvPr>
            <p:ph type="title"/>
          </p:nvPr>
        </p:nvSpPr>
        <p:spPr>
          <a:xfrm>
            <a:off x="685802" y="609600"/>
            <a:ext cx="7739741" cy="922867"/>
          </a:xfrm>
        </p:spPr>
        <p:txBody>
          <a:bodyPr anchor="b">
            <a:normAutofit/>
          </a:bodyPr>
          <a:lstStyle/>
          <a:p>
            <a:r>
              <a:rPr lang="en-US" sz="4000" b="1" i="1" u="sng" dirty="0"/>
              <a:t>Kanban</a:t>
            </a:r>
            <a:endParaRPr lang="en-IN" sz="4000" b="1" i="1" u="sng" dirty="0"/>
          </a:p>
        </p:txBody>
      </p:sp>
      <p:sp>
        <p:nvSpPr>
          <p:cNvPr id="3" name="Content Placeholder 2">
            <a:extLst>
              <a:ext uri="{FF2B5EF4-FFF2-40B4-BE49-F238E27FC236}">
                <a16:creationId xmlns:a16="http://schemas.microsoft.com/office/drawing/2014/main" id="{A852879A-CF15-1342-902F-E9E6F76F4A3F}"/>
              </a:ext>
            </a:extLst>
          </p:cNvPr>
          <p:cNvSpPr>
            <a:spLocks noGrp="1"/>
          </p:cNvSpPr>
          <p:nvPr>
            <p:ph idx="1"/>
          </p:nvPr>
        </p:nvSpPr>
        <p:spPr>
          <a:xfrm>
            <a:off x="685802" y="1532467"/>
            <a:ext cx="8305798" cy="3973777"/>
          </a:xfrm>
        </p:spPr>
        <p:txBody>
          <a:bodyPr>
            <a:normAutofit/>
          </a:bodyPr>
          <a:lstStyle/>
          <a:p>
            <a:pPr marL="0" indent="0">
              <a:buNone/>
            </a:pPr>
            <a:r>
              <a:rPr lang="en-US" sz="2800" dirty="0">
                <a:solidFill>
                  <a:schemeClr val="tx1">
                    <a:lumMod val="85000"/>
                    <a:lumOff val="15000"/>
                  </a:schemeClr>
                </a:solidFill>
              </a:rPr>
              <a:t>Kanban is a popular framework used to implement agile and DevOps software development. It requires real-time communication of capacity and full transparency of work. It allowing team members to see the state of every piece of work at any time.</a:t>
            </a:r>
          </a:p>
          <a:p>
            <a:pPr marL="0" indent="0">
              <a:buNone/>
            </a:pPr>
            <a:endParaRPr lang="en-IN" dirty="0">
              <a:solidFill>
                <a:schemeClr val="tx1">
                  <a:lumMod val="85000"/>
                  <a:lumOff val="15000"/>
                </a:schemeClr>
              </a:solidFill>
            </a:endParaRPr>
          </a:p>
        </p:txBody>
      </p:sp>
    </p:spTree>
    <p:extLst>
      <p:ext uri="{BB962C8B-B14F-4D97-AF65-F5344CB8AC3E}">
        <p14:creationId xmlns:p14="http://schemas.microsoft.com/office/powerpoint/2010/main" val="167516552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5">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17">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9B8C3C3-716E-A8E4-1EE9-DD6A4DF2AE5D}"/>
              </a:ext>
            </a:extLst>
          </p:cNvPr>
          <p:cNvSpPr>
            <a:spLocks noGrp="1"/>
          </p:cNvSpPr>
          <p:nvPr>
            <p:ph type="title"/>
          </p:nvPr>
        </p:nvSpPr>
        <p:spPr>
          <a:xfrm>
            <a:off x="685801" y="643466"/>
            <a:ext cx="2590799" cy="4995333"/>
          </a:xfrm>
        </p:spPr>
        <p:txBody>
          <a:bodyPr>
            <a:normAutofit/>
          </a:bodyPr>
          <a:lstStyle/>
          <a:p>
            <a:r>
              <a:rPr lang="en-US" b="1">
                <a:solidFill>
                  <a:srgbClr val="FFFFFF"/>
                </a:solidFill>
              </a:rPr>
              <a:t>Principles of kanban</a:t>
            </a:r>
            <a:endParaRPr lang="en-IN" b="1">
              <a:solidFill>
                <a:srgbClr val="FFFFFF"/>
              </a:solidFill>
            </a:endParaRPr>
          </a:p>
        </p:txBody>
      </p:sp>
      <p:graphicFrame>
        <p:nvGraphicFramePr>
          <p:cNvPr id="34" name="Content Placeholder 2">
            <a:extLst>
              <a:ext uri="{FF2B5EF4-FFF2-40B4-BE49-F238E27FC236}">
                <a16:creationId xmlns:a16="http://schemas.microsoft.com/office/drawing/2014/main" id="{8DE67620-46DD-4544-DDC3-14E762A22874}"/>
              </a:ext>
            </a:extLst>
          </p:cNvPr>
          <p:cNvGraphicFramePr>
            <a:graphicFrameLocks noGrp="1"/>
          </p:cNvGraphicFramePr>
          <p:nvPr>
            <p:ph idx="1"/>
            <p:extLst>
              <p:ext uri="{D42A27DB-BD31-4B8C-83A1-F6EECF244321}">
                <p14:modId xmlns:p14="http://schemas.microsoft.com/office/powerpoint/2010/main" val="1782742261"/>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249294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6000"/>
                <a:hueMod val="100000"/>
                <a:satMod val="180000"/>
                <a:lumMod val="110000"/>
              </a:schemeClr>
            </a:gs>
            <a:gs pos="100000">
              <a:schemeClr val="bg1">
                <a:shade val="96000"/>
                <a:satMod val="160000"/>
                <a:lumMod val="100000"/>
              </a:schemeClr>
            </a:gs>
          </a:gsLst>
          <a:lin ang="4740000" scaled="1"/>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87D75BE9-19D3-4D76-86D4-E0A7889E9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C687CBF-3B12-461C-A27E-FECCFAD25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4244906 h 5322895"/>
              <a:gd name="connsiteX1" fmla="*/ 789221 w 11611430"/>
              <a:gd name="connsiteY1" fmla="*/ 4698931 h 5322895"/>
              <a:gd name="connsiteX2" fmla="*/ 784809 w 11611430"/>
              <a:gd name="connsiteY2" fmla="*/ 4705851 h 5322895"/>
              <a:gd name="connsiteX3" fmla="*/ 1222108 w 11611430"/>
              <a:gd name="connsiteY3" fmla="*/ 4984686 h 5322895"/>
              <a:gd name="connsiteX4" fmla="*/ 1039799 w 11611430"/>
              <a:gd name="connsiteY4" fmla="*/ 4961027 h 5322895"/>
              <a:gd name="connsiteX5" fmla="*/ 797865 w 11611430"/>
              <a:gd name="connsiteY5" fmla="*/ 4927397 h 5322895"/>
              <a:gd name="connsiteX6" fmla="*/ 579265 w 11611430"/>
              <a:gd name="connsiteY6" fmla="*/ 4895519 h 5322895"/>
              <a:gd name="connsiteX7" fmla="*/ 395052 w 11611430"/>
              <a:gd name="connsiteY7" fmla="*/ 4868896 h 5322895"/>
              <a:gd name="connsiteX8" fmla="*/ 240312 w 11611430"/>
              <a:gd name="connsiteY8" fmla="*/ 4843673 h 5322895"/>
              <a:gd name="connsiteX9" fmla="*/ 27853 w 11611430"/>
              <a:gd name="connsiteY9" fmla="*/ 4807592 h 5322895"/>
              <a:gd name="connsiteX10" fmla="*/ 0 w 11611430"/>
              <a:gd name="connsiteY10" fmla="*/ 4802879 h 5322895"/>
              <a:gd name="connsiteX11" fmla="*/ 4296623 w 11611430"/>
              <a:gd name="connsiteY11" fmla="*/ 1548702 h 5322895"/>
              <a:gd name="connsiteX12" fmla="*/ 4293181 w 11611430"/>
              <a:gd name="connsiteY12" fmla="*/ 1551087 h 5322895"/>
              <a:gd name="connsiteX13" fmla="*/ 4294099 w 11611430"/>
              <a:gd name="connsiteY13" fmla="*/ 1550404 h 5322895"/>
              <a:gd name="connsiteX14" fmla="*/ 4296623 w 11611430"/>
              <a:gd name="connsiteY14" fmla="*/ 1548702 h 5322895"/>
              <a:gd name="connsiteX15" fmla="*/ 4453128 w 11611430"/>
              <a:gd name="connsiteY15" fmla="*/ 822960 h 5322895"/>
              <a:gd name="connsiteX16" fmla="*/ 4425696 w 11611430"/>
              <a:gd name="connsiteY16" fmla="*/ 841248 h 5322895"/>
              <a:gd name="connsiteX17" fmla="*/ 4453128 w 11611430"/>
              <a:gd name="connsiteY17" fmla="*/ 822960 h 5322895"/>
              <a:gd name="connsiteX18" fmla="*/ 4951493 w 11611430"/>
              <a:gd name="connsiteY18" fmla="*/ 525922 h 5322895"/>
              <a:gd name="connsiteX19" fmla="*/ 4946904 w 11611430"/>
              <a:gd name="connsiteY19" fmla="*/ 548640 h 5322895"/>
              <a:gd name="connsiteX20" fmla="*/ 4928616 w 11611430"/>
              <a:gd name="connsiteY20" fmla="*/ 576072 h 5322895"/>
              <a:gd name="connsiteX21" fmla="*/ 4901184 w 11611430"/>
              <a:gd name="connsiteY21" fmla="*/ 585216 h 5322895"/>
              <a:gd name="connsiteX22" fmla="*/ 4837176 w 11611430"/>
              <a:gd name="connsiteY22" fmla="*/ 630936 h 5322895"/>
              <a:gd name="connsiteX23" fmla="*/ 4782312 w 11611430"/>
              <a:gd name="connsiteY23" fmla="*/ 667512 h 5322895"/>
              <a:gd name="connsiteX24" fmla="*/ 4663440 w 11611430"/>
              <a:gd name="connsiteY24" fmla="*/ 722376 h 5322895"/>
              <a:gd name="connsiteX25" fmla="*/ 4636009 w 11611430"/>
              <a:gd name="connsiteY25" fmla="*/ 731520 h 5322895"/>
              <a:gd name="connsiteX26" fmla="*/ 4608576 w 11611430"/>
              <a:gd name="connsiteY26" fmla="*/ 749808 h 5322895"/>
              <a:gd name="connsiteX27" fmla="*/ 4562856 w 11611430"/>
              <a:gd name="connsiteY27" fmla="*/ 768096 h 5322895"/>
              <a:gd name="connsiteX28" fmla="*/ 4480560 w 11611430"/>
              <a:gd name="connsiteY28" fmla="*/ 804672 h 5322895"/>
              <a:gd name="connsiteX29" fmla="*/ 4453128 w 11611430"/>
              <a:gd name="connsiteY29" fmla="*/ 822960 h 5322895"/>
              <a:gd name="connsiteX30" fmla="*/ 4507992 w 11611430"/>
              <a:gd name="connsiteY30" fmla="*/ 786384 h 5322895"/>
              <a:gd name="connsiteX31" fmla="*/ 4522382 w 11611430"/>
              <a:gd name="connsiteY31" fmla="*/ 780996 h 5322895"/>
              <a:gd name="connsiteX32" fmla="*/ 4535424 w 11611430"/>
              <a:gd name="connsiteY32" fmla="*/ 777240 h 5322895"/>
              <a:gd name="connsiteX33" fmla="*/ 4537453 w 11611430"/>
              <a:gd name="connsiteY33" fmla="*/ 775888 h 5322895"/>
              <a:gd name="connsiteX34" fmla="*/ 4544222 w 11611430"/>
              <a:gd name="connsiteY34" fmla="*/ 777042 h 5322895"/>
              <a:gd name="connsiteX35" fmla="*/ 4547575 w 11611430"/>
              <a:gd name="connsiteY35" fmla="*/ 773891 h 5322895"/>
              <a:gd name="connsiteX36" fmla="*/ 4552471 w 11611430"/>
              <a:gd name="connsiteY36" fmla="*/ 765876 h 5322895"/>
              <a:gd name="connsiteX37" fmla="*/ 4562856 w 11611430"/>
              <a:gd name="connsiteY37" fmla="*/ 758952 h 5322895"/>
              <a:gd name="connsiteX38" fmla="*/ 4590288 w 11611430"/>
              <a:gd name="connsiteY38" fmla="*/ 749808 h 5322895"/>
              <a:gd name="connsiteX39" fmla="*/ 4617720 w 11611430"/>
              <a:gd name="connsiteY39" fmla="*/ 731520 h 5322895"/>
              <a:gd name="connsiteX40" fmla="*/ 4663440 w 11611430"/>
              <a:gd name="connsiteY40" fmla="*/ 713232 h 5322895"/>
              <a:gd name="connsiteX41" fmla="*/ 4690872 w 11611430"/>
              <a:gd name="connsiteY41" fmla="*/ 694944 h 5322895"/>
              <a:gd name="connsiteX42" fmla="*/ 4718305 w 11611430"/>
              <a:gd name="connsiteY42" fmla="*/ 685800 h 5322895"/>
              <a:gd name="connsiteX43" fmla="*/ 4745736 w 11611430"/>
              <a:gd name="connsiteY43" fmla="*/ 667512 h 5322895"/>
              <a:gd name="connsiteX44" fmla="*/ 4782312 w 11611430"/>
              <a:gd name="connsiteY44" fmla="*/ 649224 h 5322895"/>
              <a:gd name="connsiteX45" fmla="*/ 4818888 w 11611430"/>
              <a:gd name="connsiteY45" fmla="*/ 612648 h 5322895"/>
              <a:gd name="connsiteX46" fmla="*/ 4892040 w 11611430"/>
              <a:gd name="connsiteY46" fmla="*/ 566928 h 5322895"/>
              <a:gd name="connsiteX47" fmla="*/ 4919472 w 11611430"/>
              <a:gd name="connsiteY47" fmla="*/ 557784 h 5322895"/>
              <a:gd name="connsiteX48" fmla="*/ 4946904 w 11611430"/>
              <a:gd name="connsiteY48" fmla="*/ 530352 h 5322895"/>
              <a:gd name="connsiteX49" fmla="*/ 5129784 w 11611430"/>
              <a:gd name="connsiteY49" fmla="*/ 374904 h 5322895"/>
              <a:gd name="connsiteX50" fmla="*/ 5047488 w 11611430"/>
              <a:gd name="connsiteY50" fmla="*/ 384048 h 5322895"/>
              <a:gd name="connsiteX51" fmla="*/ 5102090 w 11611430"/>
              <a:gd name="connsiteY51" fmla="*/ 427729 h 5322895"/>
              <a:gd name="connsiteX52" fmla="*/ 5084064 w 11611430"/>
              <a:gd name="connsiteY52" fmla="*/ 457200 h 5322895"/>
              <a:gd name="connsiteX53" fmla="*/ 5056632 w 11611430"/>
              <a:gd name="connsiteY53" fmla="*/ 466344 h 5322895"/>
              <a:gd name="connsiteX54" fmla="*/ 5029200 w 11611430"/>
              <a:gd name="connsiteY54" fmla="*/ 484632 h 5322895"/>
              <a:gd name="connsiteX55" fmla="*/ 4965109 w 11611430"/>
              <a:gd name="connsiteY55" fmla="*/ 512775 h 5322895"/>
              <a:gd name="connsiteX56" fmla="*/ 4951493 w 11611430"/>
              <a:gd name="connsiteY56" fmla="*/ 525922 h 5322895"/>
              <a:gd name="connsiteX57" fmla="*/ 4952969 w 11611430"/>
              <a:gd name="connsiteY57" fmla="*/ 518612 h 5322895"/>
              <a:gd name="connsiteX58" fmla="*/ 4965192 w 11611430"/>
              <a:gd name="connsiteY58" fmla="*/ 493776 h 5322895"/>
              <a:gd name="connsiteX59" fmla="*/ 4992624 w 11611430"/>
              <a:gd name="connsiteY59" fmla="*/ 475488 h 5322895"/>
              <a:gd name="connsiteX60" fmla="*/ 5010912 w 11611430"/>
              <a:gd name="connsiteY60" fmla="*/ 448056 h 5322895"/>
              <a:gd name="connsiteX61" fmla="*/ 5020056 w 11611430"/>
              <a:gd name="connsiteY61" fmla="*/ 420624 h 5322895"/>
              <a:gd name="connsiteX62" fmla="*/ 5001768 w 11611430"/>
              <a:gd name="connsiteY62" fmla="*/ 448056 h 5322895"/>
              <a:gd name="connsiteX63" fmla="*/ 4974336 w 11611430"/>
              <a:gd name="connsiteY63" fmla="*/ 466344 h 5322895"/>
              <a:gd name="connsiteX64" fmla="*/ 4919472 w 11611430"/>
              <a:gd name="connsiteY64" fmla="*/ 521208 h 5322895"/>
              <a:gd name="connsiteX65" fmla="*/ 4782312 w 11611430"/>
              <a:gd name="connsiteY65" fmla="*/ 612648 h 5322895"/>
              <a:gd name="connsiteX66" fmla="*/ 4754880 w 11611430"/>
              <a:gd name="connsiteY66" fmla="*/ 630936 h 5322895"/>
              <a:gd name="connsiteX67" fmla="*/ 4727448 w 11611430"/>
              <a:gd name="connsiteY67" fmla="*/ 649224 h 5322895"/>
              <a:gd name="connsiteX68" fmla="*/ 4700016 w 11611430"/>
              <a:gd name="connsiteY68" fmla="*/ 658368 h 5322895"/>
              <a:gd name="connsiteX69" fmla="*/ 4645152 w 11611430"/>
              <a:gd name="connsiteY69" fmla="*/ 685800 h 5322895"/>
              <a:gd name="connsiteX70" fmla="*/ 4562856 w 11611430"/>
              <a:gd name="connsiteY70" fmla="*/ 749808 h 5322895"/>
              <a:gd name="connsiteX71" fmla="*/ 4552704 w 11611430"/>
              <a:gd name="connsiteY71" fmla="*/ 765494 h 5322895"/>
              <a:gd name="connsiteX72" fmla="*/ 4552471 w 11611430"/>
              <a:gd name="connsiteY72" fmla="*/ 765876 h 5322895"/>
              <a:gd name="connsiteX73" fmla="*/ 4537453 w 11611430"/>
              <a:gd name="connsiteY73" fmla="*/ 775888 h 5322895"/>
              <a:gd name="connsiteX74" fmla="*/ 4536471 w 11611430"/>
              <a:gd name="connsiteY74" fmla="*/ 775721 h 5322895"/>
              <a:gd name="connsiteX75" fmla="*/ 4522382 w 11611430"/>
              <a:gd name="connsiteY75" fmla="*/ 780996 h 5322895"/>
              <a:gd name="connsiteX76" fmla="*/ 4507401 w 11611430"/>
              <a:gd name="connsiteY76" fmla="*/ 785310 h 5322895"/>
              <a:gd name="connsiteX77" fmla="*/ 4480560 w 11611430"/>
              <a:gd name="connsiteY77" fmla="*/ 795528 h 5322895"/>
              <a:gd name="connsiteX78" fmla="*/ 4453128 w 11611430"/>
              <a:gd name="connsiteY78" fmla="*/ 813816 h 5322895"/>
              <a:gd name="connsiteX79" fmla="*/ 4425696 w 11611430"/>
              <a:gd name="connsiteY79" fmla="*/ 841248 h 5322895"/>
              <a:gd name="connsiteX80" fmla="*/ 4398264 w 11611430"/>
              <a:gd name="connsiteY80" fmla="*/ 850392 h 5322895"/>
              <a:gd name="connsiteX81" fmla="*/ 4325112 w 11611430"/>
              <a:gd name="connsiteY81" fmla="*/ 896112 h 5322895"/>
              <a:gd name="connsiteX82" fmla="*/ 4270248 w 11611430"/>
              <a:gd name="connsiteY82" fmla="*/ 932688 h 5322895"/>
              <a:gd name="connsiteX83" fmla="*/ 4247885 w 11611430"/>
              <a:gd name="connsiteY83" fmla="*/ 954922 h 5322895"/>
              <a:gd name="connsiteX84" fmla="*/ 4239181 w 11611430"/>
              <a:gd name="connsiteY84" fmla="*/ 963417 h 5322895"/>
              <a:gd name="connsiteX85" fmla="*/ 4237347 w 11611430"/>
              <a:gd name="connsiteY85" fmla="*/ 965126 h 5322895"/>
              <a:gd name="connsiteX86" fmla="*/ 4238245 w 11611430"/>
              <a:gd name="connsiteY86" fmla="*/ 964330 h 5322895"/>
              <a:gd name="connsiteX87" fmla="*/ 4239181 w 11611430"/>
              <a:gd name="connsiteY87" fmla="*/ 963417 h 5322895"/>
              <a:gd name="connsiteX88" fmla="*/ 4241205 w 11611430"/>
              <a:gd name="connsiteY88" fmla="*/ 961530 h 5322895"/>
              <a:gd name="connsiteX89" fmla="*/ 4224528 w 11611430"/>
              <a:gd name="connsiteY89" fmla="*/ 987552 h 5322895"/>
              <a:gd name="connsiteX90" fmla="*/ 4169664 w 11611430"/>
              <a:gd name="connsiteY90" fmla="*/ 1033272 h 5322895"/>
              <a:gd name="connsiteX91" fmla="*/ 4151376 w 11611430"/>
              <a:gd name="connsiteY91" fmla="*/ 1060704 h 5322895"/>
              <a:gd name="connsiteX92" fmla="*/ 4123944 w 11611430"/>
              <a:gd name="connsiteY92" fmla="*/ 1078992 h 5322895"/>
              <a:gd name="connsiteX93" fmla="*/ 4087368 w 11611430"/>
              <a:gd name="connsiteY93" fmla="*/ 1133856 h 5322895"/>
              <a:gd name="connsiteX94" fmla="*/ 4069080 w 11611430"/>
              <a:gd name="connsiteY94" fmla="*/ 1161288 h 5322895"/>
              <a:gd name="connsiteX95" fmla="*/ 4050792 w 11611430"/>
              <a:gd name="connsiteY95" fmla="*/ 1188720 h 5322895"/>
              <a:gd name="connsiteX96" fmla="*/ 4023360 w 11611430"/>
              <a:gd name="connsiteY96" fmla="*/ 1271016 h 5322895"/>
              <a:gd name="connsiteX97" fmla="*/ 4014216 w 11611430"/>
              <a:gd name="connsiteY97" fmla="*/ 1298448 h 5322895"/>
              <a:gd name="connsiteX98" fmla="*/ 4032504 w 11611430"/>
              <a:gd name="connsiteY98" fmla="*/ 1490472 h 5322895"/>
              <a:gd name="connsiteX99" fmla="*/ 4050792 w 11611430"/>
              <a:gd name="connsiteY99" fmla="*/ 1517904 h 5322895"/>
              <a:gd name="connsiteX100" fmla="*/ 4078224 w 11611430"/>
              <a:gd name="connsiteY100" fmla="*/ 1591056 h 5322895"/>
              <a:gd name="connsiteX101" fmla="*/ 4114800 w 11611430"/>
              <a:gd name="connsiteY101" fmla="*/ 1600200 h 5322895"/>
              <a:gd name="connsiteX102" fmla="*/ 4178808 w 11611430"/>
              <a:gd name="connsiteY102" fmla="*/ 1591056 h 5322895"/>
              <a:gd name="connsiteX103" fmla="*/ 4261104 w 11611430"/>
              <a:gd name="connsiteY103" fmla="*/ 1572768 h 5322895"/>
              <a:gd name="connsiteX104" fmla="*/ 4287679 w 11611430"/>
              <a:gd name="connsiteY104" fmla="*/ 1554899 h 5322895"/>
              <a:gd name="connsiteX105" fmla="*/ 4293181 w 11611430"/>
              <a:gd name="connsiteY105" fmla="*/ 1551087 h 5322895"/>
              <a:gd name="connsiteX106" fmla="*/ 4286267 w 11611430"/>
              <a:gd name="connsiteY106" fmla="*/ 1556232 h 5322895"/>
              <a:gd name="connsiteX107" fmla="*/ 4325112 w 11611430"/>
              <a:gd name="connsiteY107" fmla="*/ 1545336 h 5322895"/>
              <a:gd name="connsiteX108" fmla="*/ 4379976 w 11611430"/>
              <a:gd name="connsiteY108" fmla="*/ 1508760 h 5322895"/>
              <a:gd name="connsiteX109" fmla="*/ 4407408 w 11611430"/>
              <a:gd name="connsiteY109" fmla="*/ 1490472 h 5322895"/>
              <a:gd name="connsiteX110" fmla="*/ 4434840 w 11611430"/>
              <a:gd name="connsiteY110" fmla="*/ 1481328 h 5322895"/>
              <a:gd name="connsiteX111" fmla="*/ 4526280 w 11611430"/>
              <a:gd name="connsiteY111" fmla="*/ 1426464 h 5322895"/>
              <a:gd name="connsiteX112" fmla="*/ 4855464 w 11611430"/>
              <a:gd name="connsiteY112" fmla="*/ 1417320 h 5322895"/>
              <a:gd name="connsiteX113" fmla="*/ 4937760 w 11611430"/>
              <a:gd name="connsiteY113" fmla="*/ 1399032 h 5322895"/>
              <a:gd name="connsiteX114" fmla="*/ 4965192 w 11611430"/>
              <a:gd name="connsiteY114" fmla="*/ 1389888 h 5322895"/>
              <a:gd name="connsiteX115" fmla="*/ 5029200 w 11611430"/>
              <a:gd name="connsiteY115" fmla="*/ 1380744 h 5322895"/>
              <a:gd name="connsiteX116" fmla="*/ 5102352 w 11611430"/>
              <a:gd name="connsiteY116" fmla="*/ 1362456 h 5322895"/>
              <a:gd name="connsiteX117" fmla="*/ 5129784 w 11611430"/>
              <a:gd name="connsiteY117" fmla="*/ 1344168 h 5322895"/>
              <a:gd name="connsiteX118" fmla="*/ 5175504 w 11611430"/>
              <a:gd name="connsiteY118" fmla="*/ 1335024 h 5322895"/>
              <a:gd name="connsiteX119" fmla="*/ 5202936 w 11611430"/>
              <a:gd name="connsiteY119" fmla="*/ 1325880 h 5322895"/>
              <a:gd name="connsiteX120" fmla="*/ 5276088 w 11611430"/>
              <a:gd name="connsiteY120" fmla="*/ 1307592 h 5322895"/>
              <a:gd name="connsiteX121" fmla="*/ 5303520 w 11611430"/>
              <a:gd name="connsiteY121" fmla="*/ 1298448 h 5322895"/>
              <a:gd name="connsiteX122" fmla="*/ 5367528 w 11611430"/>
              <a:gd name="connsiteY122" fmla="*/ 1289304 h 5322895"/>
              <a:gd name="connsiteX123" fmla="*/ 5687568 w 11611430"/>
              <a:gd name="connsiteY123" fmla="*/ 896112 h 5322895"/>
              <a:gd name="connsiteX124" fmla="*/ 5102090 w 11611430"/>
              <a:gd name="connsiteY124" fmla="*/ 427729 h 5322895"/>
              <a:gd name="connsiteX125" fmla="*/ 5108561 w 11611430"/>
              <a:gd name="connsiteY125" fmla="*/ 417150 h 5322895"/>
              <a:gd name="connsiteX126" fmla="*/ 5129784 w 11611430"/>
              <a:gd name="connsiteY126" fmla="*/ 374904 h 5322895"/>
              <a:gd name="connsiteX127" fmla="*/ 0 w 11611430"/>
              <a:gd name="connsiteY127" fmla="*/ 0 h 5322895"/>
              <a:gd name="connsiteX128" fmla="*/ 11611430 w 11611430"/>
              <a:gd name="connsiteY128" fmla="*/ 0 h 5322895"/>
              <a:gd name="connsiteX129" fmla="*/ 11611430 w 11611430"/>
              <a:gd name="connsiteY129" fmla="*/ 4911695 h 5322895"/>
              <a:gd name="connsiteX130" fmla="*/ 11401197 w 11611430"/>
              <a:gd name="connsiteY130" fmla="*/ 4948416 h 5322895"/>
              <a:gd name="connsiteX131" fmla="*/ 11121192 w 11611430"/>
              <a:gd name="connsiteY131" fmla="*/ 4990102 h 5322895"/>
              <a:gd name="connsiteX132" fmla="*/ 10842416 w 11611430"/>
              <a:gd name="connsiteY132" fmla="*/ 5032139 h 5322895"/>
              <a:gd name="connsiteX133" fmla="*/ 10562411 w 11611430"/>
              <a:gd name="connsiteY133" fmla="*/ 5071374 h 5322895"/>
              <a:gd name="connsiteX134" fmla="*/ 10286091 w 11611430"/>
              <a:gd name="connsiteY134" fmla="*/ 5105003 h 5322895"/>
              <a:gd name="connsiteX135" fmla="*/ 10006086 w 11611430"/>
              <a:gd name="connsiteY135" fmla="*/ 5136881 h 5322895"/>
              <a:gd name="connsiteX136" fmla="*/ 9727310 w 11611430"/>
              <a:gd name="connsiteY136" fmla="*/ 5165957 h 5322895"/>
              <a:gd name="connsiteX137" fmla="*/ 9453445 w 11611430"/>
              <a:gd name="connsiteY137" fmla="*/ 5191179 h 5322895"/>
              <a:gd name="connsiteX138" fmla="*/ 9175897 w 11611430"/>
              <a:gd name="connsiteY138" fmla="*/ 5216401 h 5322895"/>
              <a:gd name="connsiteX139" fmla="*/ 8902033 w 11611430"/>
              <a:gd name="connsiteY139" fmla="*/ 5237420 h 5322895"/>
              <a:gd name="connsiteX140" fmla="*/ 8628169 w 11611430"/>
              <a:gd name="connsiteY140" fmla="*/ 5253884 h 5322895"/>
              <a:gd name="connsiteX141" fmla="*/ 8355533 w 11611430"/>
              <a:gd name="connsiteY141" fmla="*/ 5271050 h 5322895"/>
              <a:gd name="connsiteX142" fmla="*/ 8085353 w 11611430"/>
              <a:gd name="connsiteY142" fmla="*/ 5285412 h 5322895"/>
              <a:gd name="connsiteX143" fmla="*/ 7817629 w 11611430"/>
              <a:gd name="connsiteY143" fmla="*/ 5295571 h 5322895"/>
              <a:gd name="connsiteX144" fmla="*/ 7549905 w 11611430"/>
              <a:gd name="connsiteY144" fmla="*/ 5304329 h 5322895"/>
              <a:gd name="connsiteX145" fmla="*/ 7284638 w 11611430"/>
              <a:gd name="connsiteY145" fmla="*/ 5312736 h 5322895"/>
              <a:gd name="connsiteX146" fmla="*/ 7023055 w 11611430"/>
              <a:gd name="connsiteY146" fmla="*/ 5316590 h 5322895"/>
              <a:gd name="connsiteX147" fmla="*/ 6761472 w 11611430"/>
              <a:gd name="connsiteY147" fmla="*/ 5320793 h 5322895"/>
              <a:gd name="connsiteX148" fmla="*/ 6503573 w 11611430"/>
              <a:gd name="connsiteY148" fmla="*/ 5322895 h 5322895"/>
              <a:gd name="connsiteX149" fmla="*/ 6248130 w 11611430"/>
              <a:gd name="connsiteY149" fmla="*/ 5320793 h 5322895"/>
              <a:gd name="connsiteX150" fmla="*/ 5995144 w 11611430"/>
              <a:gd name="connsiteY150" fmla="*/ 5320793 h 5322895"/>
              <a:gd name="connsiteX151" fmla="*/ 5744613 w 11611430"/>
              <a:gd name="connsiteY151" fmla="*/ 5316590 h 5322895"/>
              <a:gd name="connsiteX152" fmla="*/ 5498995 w 11611430"/>
              <a:gd name="connsiteY152" fmla="*/ 5310284 h 5322895"/>
              <a:gd name="connsiteX153" fmla="*/ 5255834 w 11611430"/>
              <a:gd name="connsiteY153" fmla="*/ 5304329 h 5322895"/>
              <a:gd name="connsiteX154" fmla="*/ 5017584 w 11611430"/>
              <a:gd name="connsiteY154" fmla="*/ 5297673 h 5322895"/>
              <a:gd name="connsiteX155" fmla="*/ 4785514 w 11611430"/>
              <a:gd name="connsiteY155" fmla="*/ 5287726 h 5322895"/>
              <a:gd name="connsiteX156" fmla="*/ 4601443 w 11611430"/>
              <a:gd name="connsiteY156" fmla="*/ 4972173 h 5322895"/>
              <a:gd name="connsiteX157" fmla="*/ 4514210 w 11611430"/>
              <a:gd name="connsiteY157" fmla="*/ 4830422 h 5322895"/>
              <a:gd name="connsiteX158" fmla="*/ 4416076 w 11611430"/>
              <a:gd name="connsiteY158" fmla="*/ 4732288 h 5322895"/>
              <a:gd name="connsiteX159" fmla="*/ 4274325 w 11611430"/>
              <a:gd name="connsiteY159" fmla="*/ 4557826 h 5322895"/>
              <a:gd name="connsiteX160" fmla="*/ 4241613 w 11611430"/>
              <a:gd name="connsiteY160" fmla="*/ 4525113 h 5322895"/>
              <a:gd name="connsiteX161" fmla="*/ 4208902 w 11611430"/>
              <a:gd name="connsiteY161" fmla="*/ 4481499 h 5322895"/>
              <a:gd name="connsiteX162" fmla="*/ 4154382 w 11611430"/>
              <a:gd name="connsiteY162" fmla="*/ 4437883 h 5322895"/>
              <a:gd name="connsiteX163" fmla="*/ 4110766 w 11611430"/>
              <a:gd name="connsiteY163" fmla="*/ 4416075 h 5322895"/>
              <a:gd name="connsiteX164" fmla="*/ 4078054 w 11611430"/>
              <a:gd name="connsiteY164" fmla="*/ 4394267 h 5322895"/>
              <a:gd name="connsiteX165" fmla="*/ 4034439 w 11611430"/>
              <a:gd name="connsiteY165" fmla="*/ 4361556 h 5322895"/>
              <a:gd name="connsiteX166" fmla="*/ 3958111 w 11611430"/>
              <a:gd name="connsiteY166" fmla="*/ 4339747 h 5322895"/>
              <a:gd name="connsiteX167" fmla="*/ 3892688 w 11611430"/>
              <a:gd name="connsiteY167" fmla="*/ 4328844 h 5322895"/>
              <a:gd name="connsiteX168" fmla="*/ 3718226 w 11611430"/>
              <a:gd name="connsiteY168" fmla="*/ 4307036 h 5322895"/>
              <a:gd name="connsiteX169" fmla="*/ 3641899 w 11611430"/>
              <a:gd name="connsiteY169" fmla="*/ 4274324 h 5322895"/>
              <a:gd name="connsiteX170" fmla="*/ 3620091 w 11611430"/>
              <a:gd name="connsiteY170" fmla="*/ 4252517 h 5322895"/>
              <a:gd name="connsiteX171" fmla="*/ 3565572 w 11611430"/>
              <a:gd name="connsiteY171" fmla="*/ 4230709 h 5322895"/>
              <a:gd name="connsiteX172" fmla="*/ 3500148 w 11611430"/>
              <a:gd name="connsiteY172" fmla="*/ 4208901 h 5322895"/>
              <a:gd name="connsiteX173" fmla="*/ 3478341 w 11611430"/>
              <a:gd name="connsiteY173" fmla="*/ 4176190 h 5322895"/>
              <a:gd name="connsiteX174" fmla="*/ 3543764 w 11611430"/>
              <a:gd name="connsiteY174" fmla="*/ 4132574 h 5322895"/>
              <a:gd name="connsiteX175" fmla="*/ 3445629 w 11611430"/>
              <a:gd name="connsiteY175" fmla="*/ 4121670 h 5322895"/>
              <a:gd name="connsiteX176" fmla="*/ 3391109 w 11611430"/>
              <a:gd name="connsiteY176" fmla="*/ 4132574 h 5322895"/>
              <a:gd name="connsiteX177" fmla="*/ 3303878 w 11611430"/>
              <a:gd name="connsiteY177" fmla="*/ 4154381 h 5322895"/>
              <a:gd name="connsiteX178" fmla="*/ 3260263 w 11611430"/>
              <a:gd name="connsiteY178" fmla="*/ 4165285 h 5322895"/>
              <a:gd name="connsiteX179" fmla="*/ 3194839 w 11611430"/>
              <a:gd name="connsiteY179" fmla="*/ 4187093 h 5322895"/>
              <a:gd name="connsiteX180" fmla="*/ 3162128 w 11611430"/>
              <a:gd name="connsiteY180" fmla="*/ 4197997 h 5322895"/>
              <a:gd name="connsiteX181" fmla="*/ 3053089 w 11611430"/>
              <a:gd name="connsiteY181" fmla="*/ 4230709 h 5322895"/>
              <a:gd name="connsiteX182" fmla="*/ 2987666 w 11611430"/>
              <a:gd name="connsiteY182" fmla="*/ 4252517 h 5322895"/>
              <a:gd name="connsiteX183" fmla="*/ 2954954 w 11611430"/>
              <a:gd name="connsiteY183" fmla="*/ 4263420 h 5322895"/>
              <a:gd name="connsiteX184" fmla="*/ 2867723 w 11611430"/>
              <a:gd name="connsiteY184" fmla="*/ 4285228 h 5322895"/>
              <a:gd name="connsiteX185" fmla="*/ 2802300 w 11611430"/>
              <a:gd name="connsiteY185" fmla="*/ 4307036 h 5322895"/>
              <a:gd name="connsiteX186" fmla="*/ 2780492 w 11611430"/>
              <a:gd name="connsiteY186" fmla="*/ 4328844 h 5322895"/>
              <a:gd name="connsiteX187" fmla="*/ 2715069 w 11611430"/>
              <a:gd name="connsiteY187" fmla="*/ 4350652 h 5322895"/>
              <a:gd name="connsiteX188" fmla="*/ 2682357 w 11611430"/>
              <a:gd name="connsiteY188" fmla="*/ 4361556 h 5322895"/>
              <a:gd name="connsiteX189" fmla="*/ 2649646 w 11611430"/>
              <a:gd name="connsiteY189" fmla="*/ 4372459 h 5322895"/>
              <a:gd name="connsiteX190" fmla="*/ 2616933 w 11611430"/>
              <a:gd name="connsiteY190" fmla="*/ 4383363 h 5322895"/>
              <a:gd name="connsiteX191" fmla="*/ 2595126 w 11611430"/>
              <a:gd name="connsiteY191" fmla="*/ 4405171 h 5322895"/>
              <a:gd name="connsiteX192" fmla="*/ 2529703 w 11611430"/>
              <a:gd name="connsiteY192" fmla="*/ 4437883 h 5322895"/>
              <a:gd name="connsiteX193" fmla="*/ 2486087 w 11611430"/>
              <a:gd name="connsiteY193" fmla="*/ 4481499 h 5322895"/>
              <a:gd name="connsiteX194" fmla="*/ 2453375 w 11611430"/>
              <a:gd name="connsiteY194" fmla="*/ 4514210 h 5322895"/>
              <a:gd name="connsiteX195" fmla="*/ 2420664 w 11611430"/>
              <a:gd name="connsiteY195" fmla="*/ 4536017 h 5322895"/>
              <a:gd name="connsiteX196" fmla="*/ 2398856 w 11611430"/>
              <a:gd name="connsiteY196" fmla="*/ 4568729 h 5322895"/>
              <a:gd name="connsiteX197" fmla="*/ 2377048 w 11611430"/>
              <a:gd name="connsiteY197" fmla="*/ 4590537 h 5322895"/>
              <a:gd name="connsiteX198" fmla="*/ 2366144 w 11611430"/>
              <a:gd name="connsiteY198" fmla="*/ 4623249 h 5322895"/>
              <a:gd name="connsiteX199" fmla="*/ 2344336 w 11611430"/>
              <a:gd name="connsiteY199" fmla="*/ 4666865 h 5322895"/>
              <a:gd name="connsiteX200" fmla="*/ 2322528 w 11611430"/>
              <a:gd name="connsiteY200" fmla="*/ 4732288 h 5322895"/>
              <a:gd name="connsiteX201" fmla="*/ 2300721 w 11611430"/>
              <a:gd name="connsiteY201" fmla="*/ 4764999 h 5322895"/>
              <a:gd name="connsiteX202" fmla="*/ 2268010 w 11611430"/>
              <a:gd name="connsiteY202" fmla="*/ 4852231 h 5322895"/>
              <a:gd name="connsiteX203" fmla="*/ 2235297 w 11611430"/>
              <a:gd name="connsiteY203" fmla="*/ 4993981 h 5322895"/>
              <a:gd name="connsiteX204" fmla="*/ 2230567 w 11611430"/>
              <a:gd name="connsiteY204" fmla="*/ 5079209 h 5322895"/>
              <a:gd name="connsiteX205" fmla="*/ 2229538 w 11611430"/>
              <a:gd name="connsiteY205" fmla="*/ 5104344 h 5322895"/>
              <a:gd name="connsiteX206" fmla="*/ 1932621 w 11611430"/>
              <a:gd name="connsiteY206" fmla="*/ 5071374 h 5322895"/>
              <a:gd name="connsiteX207" fmla="*/ 1609634 w 11611430"/>
              <a:gd name="connsiteY207" fmla="*/ 5033891 h 5322895"/>
              <a:gd name="connsiteX208" fmla="*/ 1328757 w 11611430"/>
              <a:gd name="connsiteY208" fmla="*/ 4998467 h 5322895"/>
              <a:gd name="connsiteX209" fmla="*/ 852652 w 11611430"/>
              <a:gd name="connsiteY209" fmla="*/ 4694887 h 5322895"/>
              <a:gd name="connsiteX210" fmla="*/ 857930 w 11611430"/>
              <a:gd name="connsiteY210" fmla="*/ 4685713 h 5322895"/>
              <a:gd name="connsiteX211" fmla="*/ 0 w 11611430"/>
              <a:gd name="connsiteY211" fmla="*/ 4192161 h 5322895"/>
              <a:gd name="connsiteX212" fmla="*/ 0 w 11611430"/>
              <a:gd name="connsiteY212" fmla="*/ 3753332 h 5322895"/>
              <a:gd name="connsiteX213" fmla="*/ 0 w 11611430"/>
              <a:gd name="connsiteY213" fmla="*/ 3571886 h 5322895"/>
              <a:gd name="connsiteX214" fmla="*/ 0 w 11611430"/>
              <a:gd name="connsiteY214" fmla="*/ 471948 h 5322895"/>
              <a:gd name="connsiteX215" fmla="*/ 0 w 11611430"/>
              <a:gd name="connsiteY21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Lst>
            <a:rect l="l" t="t" r="r" b="b"/>
            <a:pathLst>
              <a:path w="11611430" h="5322895">
                <a:moveTo>
                  <a:pt x="0" y="4244906"/>
                </a:moveTo>
                <a:lnTo>
                  <a:pt x="789221" y="4698931"/>
                </a:lnTo>
                <a:lnTo>
                  <a:pt x="784809" y="4705851"/>
                </a:lnTo>
                <a:lnTo>
                  <a:pt x="1222108" y="4984686"/>
                </a:lnTo>
                <a:lnTo>
                  <a:pt x="1039799" y="4961027"/>
                </a:lnTo>
                <a:lnTo>
                  <a:pt x="797865" y="4927397"/>
                </a:lnTo>
                <a:lnTo>
                  <a:pt x="579265" y="4895519"/>
                </a:lnTo>
                <a:lnTo>
                  <a:pt x="395052" y="4868896"/>
                </a:lnTo>
                <a:lnTo>
                  <a:pt x="240312" y="4843673"/>
                </a:lnTo>
                <a:lnTo>
                  <a:pt x="27853" y="4807592"/>
                </a:lnTo>
                <a:lnTo>
                  <a:pt x="0" y="4802879"/>
                </a:lnTo>
                <a:close/>
                <a:moveTo>
                  <a:pt x="4296623" y="1548702"/>
                </a:moveTo>
                <a:lnTo>
                  <a:pt x="4293181" y="1551087"/>
                </a:lnTo>
                <a:lnTo>
                  <a:pt x="4294099" y="1550404"/>
                </a:lnTo>
                <a:cubicBezTo>
                  <a:pt x="4296167" y="1548940"/>
                  <a:pt x="4297351" y="1548163"/>
                  <a:pt x="4296623" y="1548702"/>
                </a:cubicBezTo>
                <a:close/>
                <a:moveTo>
                  <a:pt x="4453128" y="822960"/>
                </a:moveTo>
                <a:cubicBezTo>
                  <a:pt x="4443984" y="829056"/>
                  <a:pt x="4436122" y="837773"/>
                  <a:pt x="4425696" y="841248"/>
                </a:cubicBezTo>
                <a:cubicBezTo>
                  <a:pt x="4436122" y="837773"/>
                  <a:pt x="4444625" y="830366"/>
                  <a:pt x="4453128" y="822960"/>
                </a:cubicBezTo>
                <a:close/>
                <a:moveTo>
                  <a:pt x="4951493" y="525922"/>
                </a:moveTo>
                <a:lnTo>
                  <a:pt x="4946904" y="548640"/>
                </a:lnTo>
                <a:cubicBezTo>
                  <a:pt x="4942441" y="558683"/>
                  <a:pt x="4934712" y="566928"/>
                  <a:pt x="4928616" y="576072"/>
                </a:cubicBezTo>
                <a:cubicBezTo>
                  <a:pt x="4919472" y="579120"/>
                  <a:pt x="4909806" y="580905"/>
                  <a:pt x="4901184" y="585216"/>
                </a:cubicBezTo>
                <a:cubicBezTo>
                  <a:pt x="4887813" y="591901"/>
                  <a:pt x="4845460" y="624723"/>
                  <a:pt x="4837176" y="630936"/>
                </a:cubicBezTo>
                <a:cubicBezTo>
                  <a:pt x="4819592" y="644124"/>
                  <a:pt x="4800601" y="655320"/>
                  <a:pt x="4782312" y="667512"/>
                </a:cubicBezTo>
                <a:cubicBezTo>
                  <a:pt x="4754782" y="685866"/>
                  <a:pt x="4698165" y="709354"/>
                  <a:pt x="4663440" y="722376"/>
                </a:cubicBezTo>
                <a:cubicBezTo>
                  <a:pt x="4654415" y="725760"/>
                  <a:pt x="4644629" y="727209"/>
                  <a:pt x="4636009" y="731520"/>
                </a:cubicBezTo>
                <a:cubicBezTo>
                  <a:pt x="4626179" y="736435"/>
                  <a:pt x="4618406" y="744893"/>
                  <a:pt x="4608576" y="749808"/>
                </a:cubicBezTo>
                <a:cubicBezTo>
                  <a:pt x="4593895" y="757149"/>
                  <a:pt x="4577537" y="760755"/>
                  <a:pt x="4562856" y="768096"/>
                </a:cubicBezTo>
                <a:cubicBezTo>
                  <a:pt x="4475913" y="811568"/>
                  <a:pt x="4622104" y="757491"/>
                  <a:pt x="4480560" y="804672"/>
                </a:cubicBezTo>
                <a:cubicBezTo>
                  <a:pt x="4470134" y="808148"/>
                  <a:pt x="4461631" y="815554"/>
                  <a:pt x="4453128" y="822960"/>
                </a:cubicBezTo>
                <a:cubicBezTo>
                  <a:pt x="4471416" y="810768"/>
                  <a:pt x="4488333" y="796214"/>
                  <a:pt x="4507992" y="786384"/>
                </a:cubicBezTo>
                <a:lnTo>
                  <a:pt x="4522382" y="780996"/>
                </a:lnTo>
                <a:lnTo>
                  <a:pt x="4535424" y="777240"/>
                </a:lnTo>
                <a:lnTo>
                  <a:pt x="4537453" y="775888"/>
                </a:lnTo>
                <a:lnTo>
                  <a:pt x="4544222" y="777042"/>
                </a:lnTo>
                <a:cubicBezTo>
                  <a:pt x="4545166" y="777651"/>
                  <a:pt x="4545376" y="777515"/>
                  <a:pt x="4547575" y="773891"/>
                </a:cubicBezTo>
                <a:lnTo>
                  <a:pt x="4552471" y="765876"/>
                </a:lnTo>
                <a:lnTo>
                  <a:pt x="4562856" y="758952"/>
                </a:lnTo>
                <a:cubicBezTo>
                  <a:pt x="4571477" y="754641"/>
                  <a:pt x="4581667" y="754119"/>
                  <a:pt x="4590288" y="749808"/>
                </a:cubicBezTo>
                <a:cubicBezTo>
                  <a:pt x="4600118" y="744893"/>
                  <a:pt x="4607890" y="736435"/>
                  <a:pt x="4617720" y="731520"/>
                </a:cubicBezTo>
                <a:cubicBezTo>
                  <a:pt x="4632401" y="724179"/>
                  <a:pt x="4648759" y="720573"/>
                  <a:pt x="4663440" y="713232"/>
                </a:cubicBezTo>
                <a:cubicBezTo>
                  <a:pt x="4673270" y="708317"/>
                  <a:pt x="4681042" y="699859"/>
                  <a:pt x="4690872" y="694944"/>
                </a:cubicBezTo>
                <a:cubicBezTo>
                  <a:pt x="4699493" y="690633"/>
                  <a:pt x="4709683" y="690111"/>
                  <a:pt x="4718305" y="685800"/>
                </a:cubicBezTo>
                <a:cubicBezTo>
                  <a:pt x="4728135" y="680885"/>
                  <a:pt x="4736194" y="672964"/>
                  <a:pt x="4745736" y="667512"/>
                </a:cubicBezTo>
                <a:cubicBezTo>
                  <a:pt x="4757571" y="660749"/>
                  <a:pt x="4771407" y="657403"/>
                  <a:pt x="4782312" y="649224"/>
                </a:cubicBezTo>
                <a:cubicBezTo>
                  <a:pt x="4796106" y="638879"/>
                  <a:pt x="4806696" y="624840"/>
                  <a:pt x="4818888" y="612648"/>
                </a:cubicBezTo>
                <a:cubicBezTo>
                  <a:pt x="4839221" y="592315"/>
                  <a:pt x="4866796" y="580697"/>
                  <a:pt x="4892040" y="566928"/>
                </a:cubicBezTo>
                <a:cubicBezTo>
                  <a:pt x="4900502" y="562313"/>
                  <a:pt x="4911452" y="563131"/>
                  <a:pt x="4919472" y="557784"/>
                </a:cubicBezTo>
                <a:cubicBezTo>
                  <a:pt x="4930232" y="550611"/>
                  <a:pt x="4937760" y="539496"/>
                  <a:pt x="4946904" y="530352"/>
                </a:cubicBezTo>
                <a:close/>
                <a:moveTo>
                  <a:pt x="5129784" y="374904"/>
                </a:moveTo>
                <a:lnTo>
                  <a:pt x="5047488" y="384048"/>
                </a:lnTo>
                <a:lnTo>
                  <a:pt x="5102090" y="427729"/>
                </a:lnTo>
                <a:lnTo>
                  <a:pt x="5084064" y="457200"/>
                </a:lnTo>
                <a:cubicBezTo>
                  <a:pt x="5078043" y="464726"/>
                  <a:pt x="5065253" y="462033"/>
                  <a:pt x="5056632" y="466344"/>
                </a:cubicBezTo>
                <a:cubicBezTo>
                  <a:pt x="5046802" y="471259"/>
                  <a:pt x="5039030" y="479717"/>
                  <a:pt x="5029200" y="484632"/>
                </a:cubicBezTo>
                <a:cubicBezTo>
                  <a:pt x="4988956" y="504754"/>
                  <a:pt x="5000279" y="480520"/>
                  <a:pt x="4965109" y="512775"/>
                </a:cubicBezTo>
                <a:lnTo>
                  <a:pt x="4951493" y="525922"/>
                </a:lnTo>
                <a:lnTo>
                  <a:pt x="4952969" y="518612"/>
                </a:lnTo>
                <a:cubicBezTo>
                  <a:pt x="4954558" y="508435"/>
                  <a:pt x="4957172" y="499123"/>
                  <a:pt x="4965192" y="493776"/>
                </a:cubicBezTo>
                <a:lnTo>
                  <a:pt x="4992624" y="475488"/>
                </a:lnTo>
                <a:cubicBezTo>
                  <a:pt x="4998720" y="466344"/>
                  <a:pt x="5005997" y="457886"/>
                  <a:pt x="5010912" y="448056"/>
                </a:cubicBezTo>
                <a:cubicBezTo>
                  <a:pt x="5015223" y="439435"/>
                  <a:pt x="5029695" y="420624"/>
                  <a:pt x="5020056" y="420624"/>
                </a:cubicBezTo>
                <a:cubicBezTo>
                  <a:pt x="5009066" y="420624"/>
                  <a:pt x="5009539" y="440285"/>
                  <a:pt x="5001768" y="448056"/>
                </a:cubicBezTo>
                <a:cubicBezTo>
                  <a:pt x="4993997" y="455827"/>
                  <a:pt x="4982550" y="459043"/>
                  <a:pt x="4974336" y="466344"/>
                </a:cubicBezTo>
                <a:cubicBezTo>
                  <a:pt x="4955006" y="483527"/>
                  <a:pt x="4940991" y="506862"/>
                  <a:pt x="4919472" y="521208"/>
                </a:cubicBezTo>
                <a:lnTo>
                  <a:pt x="4782312" y="612648"/>
                </a:lnTo>
                <a:lnTo>
                  <a:pt x="4754880" y="630936"/>
                </a:lnTo>
                <a:cubicBezTo>
                  <a:pt x="4745736" y="637032"/>
                  <a:pt x="4737874" y="645749"/>
                  <a:pt x="4727448" y="649224"/>
                </a:cubicBezTo>
                <a:cubicBezTo>
                  <a:pt x="4718305" y="652272"/>
                  <a:pt x="4708637" y="654057"/>
                  <a:pt x="4700016" y="658368"/>
                </a:cubicBezTo>
                <a:cubicBezTo>
                  <a:pt x="4629112" y="693820"/>
                  <a:pt x="4714103" y="662816"/>
                  <a:pt x="4645152" y="685800"/>
                </a:cubicBezTo>
                <a:cubicBezTo>
                  <a:pt x="4583472" y="747480"/>
                  <a:pt x="4614824" y="732485"/>
                  <a:pt x="4562856" y="749808"/>
                </a:cubicBezTo>
                <a:cubicBezTo>
                  <a:pt x="4558408" y="756480"/>
                  <a:pt x="4555137" y="761595"/>
                  <a:pt x="4552704" y="765494"/>
                </a:cubicBezTo>
                <a:lnTo>
                  <a:pt x="4552471" y="765876"/>
                </a:lnTo>
                <a:lnTo>
                  <a:pt x="4537453" y="775888"/>
                </a:lnTo>
                <a:lnTo>
                  <a:pt x="4536471" y="775721"/>
                </a:lnTo>
                <a:lnTo>
                  <a:pt x="4522382" y="780996"/>
                </a:lnTo>
                <a:lnTo>
                  <a:pt x="4507401" y="785310"/>
                </a:lnTo>
                <a:cubicBezTo>
                  <a:pt x="4497892" y="787567"/>
                  <a:pt x="4488580" y="790182"/>
                  <a:pt x="4480560" y="795528"/>
                </a:cubicBezTo>
                <a:cubicBezTo>
                  <a:pt x="4471416" y="801624"/>
                  <a:pt x="4461571" y="806781"/>
                  <a:pt x="4453128" y="813816"/>
                </a:cubicBezTo>
                <a:cubicBezTo>
                  <a:pt x="4443194" y="822095"/>
                  <a:pt x="4413428" y="845337"/>
                  <a:pt x="4425696" y="841248"/>
                </a:cubicBezTo>
                <a:cubicBezTo>
                  <a:pt x="4416552" y="844296"/>
                  <a:pt x="4406726" y="845777"/>
                  <a:pt x="4398264" y="850392"/>
                </a:cubicBezTo>
                <a:cubicBezTo>
                  <a:pt x="4373020" y="864161"/>
                  <a:pt x="4345446" y="875779"/>
                  <a:pt x="4325112" y="896112"/>
                </a:cubicBezTo>
                <a:cubicBezTo>
                  <a:pt x="4290864" y="930360"/>
                  <a:pt x="4309948" y="919455"/>
                  <a:pt x="4270248" y="932688"/>
                </a:cubicBezTo>
                <a:cubicBezTo>
                  <a:pt x="4260231" y="942706"/>
                  <a:pt x="4252997" y="949883"/>
                  <a:pt x="4247885" y="954922"/>
                </a:cubicBezTo>
                <a:lnTo>
                  <a:pt x="4239181" y="963417"/>
                </a:lnTo>
                <a:lnTo>
                  <a:pt x="4237347" y="965126"/>
                </a:lnTo>
                <a:cubicBezTo>
                  <a:pt x="4236632" y="965827"/>
                  <a:pt x="4236711" y="965796"/>
                  <a:pt x="4238245" y="964330"/>
                </a:cubicBezTo>
                <a:lnTo>
                  <a:pt x="4239181" y="963417"/>
                </a:lnTo>
                <a:lnTo>
                  <a:pt x="4241205" y="961530"/>
                </a:lnTo>
                <a:cubicBezTo>
                  <a:pt x="4247749" y="955680"/>
                  <a:pt x="4256355" y="949361"/>
                  <a:pt x="4224528" y="987552"/>
                </a:cubicBezTo>
                <a:cubicBezTo>
                  <a:pt x="4202526" y="1013954"/>
                  <a:pt x="4196637" y="1015290"/>
                  <a:pt x="4169664" y="1033272"/>
                </a:cubicBezTo>
                <a:cubicBezTo>
                  <a:pt x="4163568" y="1042416"/>
                  <a:pt x="4159147" y="1052933"/>
                  <a:pt x="4151376" y="1060704"/>
                </a:cubicBezTo>
                <a:cubicBezTo>
                  <a:pt x="4143605" y="1068475"/>
                  <a:pt x="4131181" y="1070721"/>
                  <a:pt x="4123944" y="1078992"/>
                </a:cubicBezTo>
                <a:cubicBezTo>
                  <a:pt x="4109470" y="1095533"/>
                  <a:pt x="4099560" y="1115568"/>
                  <a:pt x="4087368" y="1133856"/>
                </a:cubicBezTo>
                <a:lnTo>
                  <a:pt x="4069080" y="1161288"/>
                </a:lnTo>
                <a:cubicBezTo>
                  <a:pt x="4062984" y="1170432"/>
                  <a:pt x="4054267" y="1178294"/>
                  <a:pt x="4050792" y="1188720"/>
                </a:cubicBezTo>
                <a:lnTo>
                  <a:pt x="4023360" y="1271016"/>
                </a:lnTo>
                <a:lnTo>
                  <a:pt x="4014216" y="1298448"/>
                </a:lnTo>
                <a:cubicBezTo>
                  <a:pt x="4014289" y="1299545"/>
                  <a:pt x="4019996" y="1452949"/>
                  <a:pt x="4032504" y="1490472"/>
                </a:cubicBezTo>
                <a:cubicBezTo>
                  <a:pt x="4035979" y="1500898"/>
                  <a:pt x="4044696" y="1508760"/>
                  <a:pt x="4050792" y="1517904"/>
                </a:cubicBezTo>
                <a:cubicBezTo>
                  <a:pt x="4054773" y="1537809"/>
                  <a:pt x="4056490" y="1576567"/>
                  <a:pt x="4078224" y="1591056"/>
                </a:cubicBezTo>
                <a:cubicBezTo>
                  <a:pt x="4088681" y="1598027"/>
                  <a:pt x="4102608" y="1597152"/>
                  <a:pt x="4114800" y="1600200"/>
                </a:cubicBezTo>
                <a:cubicBezTo>
                  <a:pt x="4136136" y="1597152"/>
                  <a:pt x="4157549" y="1594599"/>
                  <a:pt x="4178808" y="1591056"/>
                </a:cubicBezTo>
                <a:cubicBezTo>
                  <a:pt x="4213634" y="1585252"/>
                  <a:pt x="4228224" y="1580988"/>
                  <a:pt x="4261104" y="1572768"/>
                </a:cubicBezTo>
                <a:cubicBezTo>
                  <a:pt x="4273586" y="1564447"/>
                  <a:pt x="4282102" y="1558701"/>
                  <a:pt x="4287679" y="1554899"/>
                </a:cubicBezTo>
                <a:lnTo>
                  <a:pt x="4293181" y="1551087"/>
                </a:lnTo>
                <a:lnTo>
                  <a:pt x="4286267" y="1556232"/>
                </a:lnTo>
                <a:cubicBezTo>
                  <a:pt x="4275026" y="1565076"/>
                  <a:pt x="4266065" y="1574860"/>
                  <a:pt x="4325112" y="1545336"/>
                </a:cubicBezTo>
                <a:cubicBezTo>
                  <a:pt x="4344771" y="1535506"/>
                  <a:pt x="4361688" y="1520952"/>
                  <a:pt x="4379976" y="1508760"/>
                </a:cubicBezTo>
                <a:cubicBezTo>
                  <a:pt x="4389120" y="1502664"/>
                  <a:pt x="4396982" y="1493947"/>
                  <a:pt x="4407408" y="1490472"/>
                </a:cubicBezTo>
                <a:cubicBezTo>
                  <a:pt x="4416552" y="1487424"/>
                  <a:pt x="4426414" y="1486009"/>
                  <a:pt x="4434840" y="1481328"/>
                </a:cubicBezTo>
                <a:cubicBezTo>
                  <a:pt x="4436160" y="1480595"/>
                  <a:pt x="4510285" y="1427664"/>
                  <a:pt x="4526280" y="1426464"/>
                </a:cubicBezTo>
                <a:cubicBezTo>
                  <a:pt x="4635743" y="1418254"/>
                  <a:pt x="4745736" y="1420368"/>
                  <a:pt x="4855464" y="1417320"/>
                </a:cubicBezTo>
                <a:cubicBezTo>
                  <a:pt x="4917217" y="1396736"/>
                  <a:pt x="4841203" y="1420489"/>
                  <a:pt x="4937760" y="1399032"/>
                </a:cubicBezTo>
                <a:cubicBezTo>
                  <a:pt x="4947169" y="1396941"/>
                  <a:pt x="4955741" y="1391778"/>
                  <a:pt x="4965192" y="1389888"/>
                </a:cubicBezTo>
                <a:cubicBezTo>
                  <a:pt x="4986326" y="1385661"/>
                  <a:pt x="5008066" y="1384971"/>
                  <a:pt x="5029200" y="1380744"/>
                </a:cubicBezTo>
                <a:cubicBezTo>
                  <a:pt x="5053846" y="1375815"/>
                  <a:pt x="5102352" y="1362456"/>
                  <a:pt x="5102352" y="1362456"/>
                </a:cubicBezTo>
                <a:cubicBezTo>
                  <a:pt x="5111496" y="1356360"/>
                  <a:pt x="5119494" y="1348027"/>
                  <a:pt x="5129784" y="1344168"/>
                </a:cubicBezTo>
                <a:cubicBezTo>
                  <a:pt x="5144336" y="1338711"/>
                  <a:pt x="5160426" y="1338793"/>
                  <a:pt x="5175504" y="1335024"/>
                </a:cubicBezTo>
                <a:cubicBezTo>
                  <a:pt x="5184855" y="1332686"/>
                  <a:pt x="5193637" y="1328416"/>
                  <a:pt x="5202936" y="1325880"/>
                </a:cubicBezTo>
                <a:cubicBezTo>
                  <a:pt x="5227185" y="1319267"/>
                  <a:pt x="5252243" y="1315540"/>
                  <a:pt x="5276088" y="1307592"/>
                </a:cubicBezTo>
                <a:cubicBezTo>
                  <a:pt x="5285232" y="1304544"/>
                  <a:pt x="5294069" y="1300338"/>
                  <a:pt x="5303520" y="1298448"/>
                </a:cubicBezTo>
                <a:cubicBezTo>
                  <a:pt x="5324654" y="1294221"/>
                  <a:pt x="5367528" y="1289304"/>
                  <a:pt x="5367528" y="1289304"/>
                </a:cubicBezTo>
                <a:lnTo>
                  <a:pt x="5687568" y="896112"/>
                </a:lnTo>
                <a:lnTo>
                  <a:pt x="5102090" y="427729"/>
                </a:lnTo>
                <a:lnTo>
                  <a:pt x="5108561" y="417150"/>
                </a:lnTo>
                <a:cubicBezTo>
                  <a:pt x="5115635" y="403068"/>
                  <a:pt x="5122164" y="388620"/>
                  <a:pt x="5129784" y="374904"/>
                </a:cubicBezTo>
                <a:close/>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3" y="4972173"/>
                </a:lnTo>
                <a:cubicBezTo>
                  <a:pt x="4573184" y="4924429"/>
                  <a:pt x="4553441" y="4869653"/>
                  <a:pt x="4514210" y="4830422"/>
                </a:cubicBezTo>
                <a:cubicBezTo>
                  <a:pt x="4481500" y="4797711"/>
                  <a:pt x="4446637" y="4767016"/>
                  <a:pt x="4416076" y="4732288"/>
                </a:cubicBezTo>
                <a:cubicBezTo>
                  <a:pt x="4366574" y="4676037"/>
                  <a:pt x="4327308" y="4610810"/>
                  <a:pt x="4274325" y="4557826"/>
                </a:cubicBezTo>
                <a:cubicBezTo>
                  <a:pt x="4263420" y="4546922"/>
                  <a:pt x="4251649" y="4536822"/>
                  <a:pt x="4241613" y="4525113"/>
                </a:cubicBezTo>
                <a:cubicBezTo>
                  <a:pt x="4229787" y="4511315"/>
                  <a:pt x="4220536" y="4495459"/>
                  <a:pt x="4208902"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28757" y="4998467"/>
                </a:lnTo>
                <a:lnTo>
                  <a:pt x="852652" y="4694887"/>
                </a:lnTo>
                <a:lnTo>
                  <a:pt x="857930" y="4685713"/>
                </a:lnTo>
                <a:lnTo>
                  <a:pt x="0" y="4192161"/>
                </a:lnTo>
                <a:lnTo>
                  <a:pt x="0" y="3753332"/>
                </a:lnTo>
                <a:lnTo>
                  <a:pt x="0" y="3571886"/>
                </a:lnTo>
                <a:lnTo>
                  <a:pt x="0" y="471948"/>
                </a:lnTo>
                <a:lnTo>
                  <a:pt x="0" y="213719"/>
                </a:lnTo>
                <a:close/>
              </a:path>
            </a:pathLst>
          </a:custGeom>
        </p:spPr>
      </p:pic>
      <p:pic>
        <p:nvPicPr>
          <p:cNvPr id="14" name="Picture 13">
            <a:extLst>
              <a:ext uri="{FF2B5EF4-FFF2-40B4-BE49-F238E27FC236}">
                <a16:creationId xmlns:a16="http://schemas.microsoft.com/office/drawing/2014/main" id="{55B5CED2-79C6-4AA0-A3F4-B39DFA2977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a:xfrm>
            <a:off x="0" y="771624"/>
            <a:ext cx="10820225" cy="6086376"/>
          </a:xfrm>
          <a:custGeom>
            <a:avLst/>
            <a:gdLst>
              <a:gd name="connsiteX0" fmla="*/ 492446 w 10820225"/>
              <a:gd name="connsiteY0" fmla="*/ 4251683 h 6086376"/>
              <a:gd name="connsiteX1" fmla="*/ 273416 w 10820225"/>
              <a:gd name="connsiteY1" fmla="*/ 4264460 h 6086376"/>
              <a:gd name="connsiteX2" fmla="*/ 210835 w 10820225"/>
              <a:gd name="connsiteY2" fmla="*/ 4315565 h 6086376"/>
              <a:gd name="connsiteX3" fmla="*/ 179545 w 10820225"/>
              <a:gd name="connsiteY3" fmla="*/ 4341116 h 6086376"/>
              <a:gd name="connsiteX4" fmla="*/ 195191 w 10820225"/>
              <a:gd name="connsiteY4" fmla="*/ 4468877 h 6086376"/>
              <a:gd name="connsiteX5" fmla="*/ 289060 w 10820225"/>
              <a:gd name="connsiteY5" fmla="*/ 4494430 h 6086376"/>
              <a:gd name="connsiteX6" fmla="*/ 445511 w 10820225"/>
              <a:gd name="connsiteY6" fmla="*/ 4481653 h 6086376"/>
              <a:gd name="connsiteX7" fmla="*/ 539381 w 10820225"/>
              <a:gd name="connsiteY7" fmla="*/ 4417773 h 6086376"/>
              <a:gd name="connsiteX8" fmla="*/ 633251 w 10820225"/>
              <a:gd name="connsiteY8" fmla="*/ 4353893 h 6086376"/>
              <a:gd name="connsiteX9" fmla="*/ 523736 w 10820225"/>
              <a:gd name="connsiteY9" fmla="*/ 4277237 h 6086376"/>
              <a:gd name="connsiteX10" fmla="*/ 492446 w 10820225"/>
              <a:gd name="connsiteY10" fmla="*/ 4251683 h 6086376"/>
              <a:gd name="connsiteX11" fmla="*/ 5336325 w 10820225"/>
              <a:gd name="connsiteY11" fmla="*/ 0 h 6086376"/>
              <a:gd name="connsiteX12" fmla="*/ 10820225 w 10820225"/>
              <a:gd name="connsiteY12" fmla="*/ 0 h 6086376"/>
              <a:gd name="connsiteX13" fmla="*/ 10820225 w 10820225"/>
              <a:gd name="connsiteY13" fmla="*/ 6086376 h 6086376"/>
              <a:gd name="connsiteX14" fmla="*/ 0 w 10820225"/>
              <a:gd name="connsiteY14" fmla="*/ 6086376 h 6086376"/>
              <a:gd name="connsiteX15" fmla="*/ 0 w 10820225"/>
              <a:gd name="connsiteY15" fmla="*/ 3659902 h 6086376"/>
              <a:gd name="connsiteX16" fmla="*/ 96311 w 10820225"/>
              <a:gd name="connsiteY16" fmla="*/ 3701435 h 6086376"/>
              <a:gd name="connsiteX17" fmla="*/ 635177 w 10820225"/>
              <a:gd name="connsiteY17" fmla="*/ 3851182 h 6086376"/>
              <a:gd name="connsiteX18" fmla="*/ 737972 w 10820225"/>
              <a:gd name="connsiteY18" fmla="*/ 3865227 h 6086376"/>
              <a:gd name="connsiteX19" fmla="*/ 422167 w 10820225"/>
              <a:gd name="connsiteY19" fmla="*/ 3861178 h 6086376"/>
              <a:gd name="connsiteX20" fmla="*/ 379951 w 10820225"/>
              <a:gd name="connsiteY20" fmla="*/ 3850624 h 6086376"/>
              <a:gd name="connsiteX21" fmla="*/ 327179 w 10820225"/>
              <a:gd name="connsiteY21" fmla="*/ 3840069 h 6086376"/>
              <a:gd name="connsiteX22" fmla="*/ 295517 w 10820225"/>
              <a:gd name="connsiteY22" fmla="*/ 3829515 h 6086376"/>
              <a:gd name="connsiteX23" fmla="*/ 200530 w 10820225"/>
              <a:gd name="connsiteY23" fmla="*/ 3808407 h 6086376"/>
              <a:gd name="connsiteX24" fmla="*/ 84434 w 10820225"/>
              <a:gd name="connsiteY24" fmla="*/ 3818961 h 6086376"/>
              <a:gd name="connsiteX25" fmla="*/ 105542 w 10820225"/>
              <a:gd name="connsiteY25" fmla="*/ 3882286 h 6086376"/>
              <a:gd name="connsiteX26" fmla="*/ 168867 w 10820225"/>
              <a:gd name="connsiteY26" fmla="*/ 3903394 h 6086376"/>
              <a:gd name="connsiteX27" fmla="*/ 189975 w 10820225"/>
              <a:gd name="connsiteY27" fmla="*/ 3924503 h 6086376"/>
              <a:gd name="connsiteX28" fmla="*/ 221638 w 10820225"/>
              <a:gd name="connsiteY28" fmla="*/ 3945611 h 6086376"/>
              <a:gd name="connsiteX29" fmla="*/ 263855 w 10820225"/>
              <a:gd name="connsiteY29" fmla="*/ 3998382 h 6086376"/>
              <a:gd name="connsiteX30" fmla="*/ 295517 w 10820225"/>
              <a:gd name="connsiteY30" fmla="*/ 4008937 h 6086376"/>
              <a:gd name="connsiteX31" fmla="*/ 348288 w 10820225"/>
              <a:gd name="connsiteY31" fmla="*/ 4061707 h 6086376"/>
              <a:gd name="connsiteX32" fmla="*/ 369396 w 10820225"/>
              <a:gd name="connsiteY32" fmla="*/ 4125032 h 6086376"/>
              <a:gd name="connsiteX33" fmla="*/ 496047 w 10820225"/>
              <a:gd name="connsiteY33" fmla="*/ 4135586 h 6086376"/>
              <a:gd name="connsiteX34" fmla="*/ 559371 w 10820225"/>
              <a:gd name="connsiteY34" fmla="*/ 4167249 h 6086376"/>
              <a:gd name="connsiteX35" fmla="*/ 622696 w 10820225"/>
              <a:gd name="connsiteY35" fmla="*/ 4198911 h 6086376"/>
              <a:gd name="connsiteX36" fmla="*/ 643805 w 10820225"/>
              <a:gd name="connsiteY36" fmla="*/ 4220020 h 6086376"/>
              <a:gd name="connsiteX37" fmla="*/ 675467 w 10820225"/>
              <a:gd name="connsiteY37" fmla="*/ 4230574 h 6086376"/>
              <a:gd name="connsiteX38" fmla="*/ 707130 w 10820225"/>
              <a:gd name="connsiteY38" fmla="*/ 4251682 h 6086376"/>
              <a:gd name="connsiteX39" fmla="*/ 770455 w 10820225"/>
              <a:gd name="connsiteY39" fmla="*/ 4283345 h 6086376"/>
              <a:gd name="connsiteX40" fmla="*/ 812671 w 10820225"/>
              <a:gd name="connsiteY40" fmla="*/ 4336116 h 6086376"/>
              <a:gd name="connsiteX41" fmla="*/ 844334 w 10820225"/>
              <a:gd name="connsiteY41" fmla="*/ 4357224 h 6086376"/>
              <a:gd name="connsiteX42" fmla="*/ 886551 w 10820225"/>
              <a:gd name="connsiteY42" fmla="*/ 4409995 h 6086376"/>
              <a:gd name="connsiteX43" fmla="*/ 960430 w 10820225"/>
              <a:gd name="connsiteY43" fmla="*/ 4441658 h 6086376"/>
              <a:gd name="connsiteX44" fmla="*/ 1530356 w 10820225"/>
              <a:gd name="connsiteY44" fmla="*/ 4409995 h 6086376"/>
              <a:gd name="connsiteX45" fmla="*/ 1551463 w 10820225"/>
              <a:gd name="connsiteY45" fmla="*/ 4388886 h 6086376"/>
              <a:gd name="connsiteX46" fmla="*/ 1583126 w 10820225"/>
              <a:gd name="connsiteY46" fmla="*/ 4367778 h 6086376"/>
              <a:gd name="connsiteX47" fmla="*/ 1604235 w 10820225"/>
              <a:gd name="connsiteY47" fmla="*/ 4346669 h 6086376"/>
              <a:gd name="connsiteX48" fmla="*/ 1688668 w 10820225"/>
              <a:gd name="connsiteY48" fmla="*/ 4325561 h 6086376"/>
              <a:gd name="connsiteX49" fmla="*/ 1751993 w 10820225"/>
              <a:gd name="connsiteY49" fmla="*/ 4293899 h 6086376"/>
              <a:gd name="connsiteX50" fmla="*/ 1836426 w 10820225"/>
              <a:gd name="connsiteY50" fmla="*/ 4272790 h 6086376"/>
              <a:gd name="connsiteX51" fmla="*/ 2015847 w 10820225"/>
              <a:gd name="connsiteY51" fmla="*/ 4262237 h 6086376"/>
              <a:gd name="connsiteX52" fmla="*/ 2047510 w 10820225"/>
              <a:gd name="connsiteY52" fmla="*/ 4251682 h 6086376"/>
              <a:gd name="connsiteX53" fmla="*/ 2131943 w 10820225"/>
              <a:gd name="connsiteY53" fmla="*/ 4241128 h 6086376"/>
              <a:gd name="connsiteX54" fmla="*/ 2163605 w 10820225"/>
              <a:gd name="connsiteY54" fmla="*/ 4220020 h 6086376"/>
              <a:gd name="connsiteX55" fmla="*/ 2205822 w 10820225"/>
              <a:gd name="connsiteY55" fmla="*/ 4209465 h 6086376"/>
              <a:gd name="connsiteX56" fmla="*/ 2269148 w 10820225"/>
              <a:gd name="connsiteY56" fmla="*/ 4177803 h 6086376"/>
              <a:gd name="connsiteX57" fmla="*/ 2300810 w 10820225"/>
              <a:gd name="connsiteY57" fmla="*/ 4156695 h 6086376"/>
              <a:gd name="connsiteX58" fmla="*/ 2343027 w 10820225"/>
              <a:gd name="connsiteY58" fmla="*/ 4135586 h 6086376"/>
              <a:gd name="connsiteX59" fmla="*/ 2374689 w 10820225"/>
              <a:gd name="connsiteY59" fmla="*/ 4114478 h 6086376"/>
              <a:gd name="connsiteX60" fmla="*/ 2416906 w 10820225"/>
              <a:gd name="connsiteY60" fmla="*/ 4093369 h 6086376"/>
              <a:gd name="connsiteX61" fmla="*/ 2448569 w 10820225"/>
              <a:gd name="connsiteY61" fmla="*/ 4061707 h 6086376"/>
              <a:gd name="connsiteX62" fmla="*/ 2511893 w 10820225"/>
              <a:gd name="connsiteY62" fmla="*/ 4030045 h 6086376"/>
              <a:gd name="connsiteX63" fmla="*/ 2543556 w 10820225"/>
              <a:gd name="connsiteY63" fmla="*/ 3998382 h 6086376"/>
              <a:gd name="connsiteX64" fmla="*/ 2575218 w 10820225"/>
              <a:gd name="connsiteY64" fmla="*/ 3987828 h 6086376"/>
              <a:gd name="connsiteX65" fmla="*/ 2617435 w 10820225"/>
              <a:gd name="connsiteY65" fmla="*/ 3945611 h 6086376"/>
              <a:gd name="connsiteX66" fmla="*/ 2638544 w 10820225"/>
              <a:gd name="connsiteY66" fmla="*/ 3924503 h 6086376"/>
              <a:gd name="connsiteX67" fmla="*/ 2680760 w 10820225"/>
              <a:gd name="connsiteY67" fmla="*/ 3892841 h 6086376"/>
              <a:gd name="connsiteX68" fmla="*/ 2712423 w 10820225"/>
              <a:gd name="connsiteY68" fmla="*/ 3871732 h 6086376"/>
              <a:gd name="connsiteX69" fmla="*/ 2775748 w 10820225"/>
              <a:gd name="connsiteY69" fmla="*/ 3787299 h 6086376"/>
              <a:gd name="connsiteX70" fmla="*/ 2796856 w 10820225"/>
              <a:gd name="connsiteY70" fmla="*/ 3766190 h 6086376"/>
              <a:gd name="connsiteX71" fmla="*/ 2839072 w 10820225"/>
              <a:gd name="connsiteY71" fmla="*/ 3692311 h 6086376"/>
              <a:gd name="connsiteX72" fmla="*/ 2860181 w 10820225"/>
              <a:gd name="connsiteY72" fmla="*/ 3671203 h 6086376"/>
              <a:gd name="connsiteX73" fmla="*/ 2881289 w 10820225"/>
              <a:gd name="connsiteY73" fmla="*/ 3639541 h 6086376"/>
              <a:gd name="connsiteX74" fmla="*/ 2891844 w 10820225"/>
              <a:gd name="connsiteY74" fmla="*/ 3607877 h 6086376"/>
              <a:gd name="connsiteX75" fmla="*/ 2923506 w 10820225"/>
              <a:gd name="connsiteY75" fmla="*/ 3586769 h 6086376"/>
              <a:gd name="connsiteX76" fmla="*/ 2944614 w 10820225"/>
              <a:gd name="connsiteY76" fmla="*/ 3544553 h 6086376"/>
              <a:gd name="connsiteX77" fmla="*/ 2976276 w 10820225"/>
              <a:gd name="connsiteY77" fmla="*/ 3523445 h 6086376"/>
              <a:gd name="connsiteX78" fmla="*/ 2986831 w 10820225"/>
              <a:gd name="connsiteY78" fmla="*/ 3481228 h 6086376"/>
              <a:gd name="connsiteX79" fmla="*/ 3039602 w 10820225"/>
              <a:gd name="connsiteY79" fmla="*/ 3428457 h 6086376"/>
              <a:gd name="connsiteX80" fmla="*/ 3071265 w 10820225"/>
              <a:gd name="connsiteY80" fmla="*/ 3322915 h 6086376"/>
              <a:gd name="connsiteX81" fmla="*/ 3081819 w 10820225"/>
              <a:gd name="connsiteY81" fmla="*/ 3291253 h 6086376"/>
              <a:gd name="connsiteX82" fmla="*/ 3081315 w 10820225"/>
              <a:gd name="connsiteY82" fmla="*/ 3282755 h 6086376"/>
              <a:gd name="connsiteX83" fmla="*/ 3243646 w 10820225"/>
              <a:gd name="connsiteY83" fmla="*/ 3150677 h 6086376"/>
              <a:gd name="connsiteX84" fmla="*/ 4084464 w 10820225"/>
              <a:gd name="connsiteY84" fmla="*/ 1333454 h 6086376"/>
              <a:gd name="connsiteX85" fmla="*/ 4061401 w 10820225"/>
              <a:gd name="connsiteY85" fmla="*/ 1006138 h 6086376"/>
              <a:gd name="connsiteX86" fmla="*/ 4008579 w 10820225"/>
              <a:gd name="connsiteY86" fmla="*/ 758994 h 6086376"/>
              <a:gd name="connsiteX87" fmla="*/ 4020549 w 10820225"/>
              <a:gd name="connsiteY87" fmla="*/ 758304 h 6086376"/>
              <a:gd name="connsiteX88" fmla="*/ 4078132 w 10820225"/>
              <a:gd name="connsiteY88" fmla="*/ 752763 h 6086376"/>
              <a:gd name="connsiteX89" fmla="*/ 4104729 w 10820225"/>
              <a:gd name="connsiteY89" fmla="*/ 726167 h 6086376"/>
              <a:gd name="connsiteX90" fmla="*/ 4131325 w 10820225"/>
              <a:gd name="connsiteY90" fmla="*/ 717301 h 6086376"/>
              <a:gd name="connsiteX91" fmla="*/ 4133839 w 10820225"/>
              <a:gd name="connsiteY91" fmla="*/ 713530 h 6086376"/>
              <a:gd name="connsiteX92" fmla="*/ 4134559 w 10820225"/>
              <a:gd name="connsiteY92" fmla="*/ 778537 h 6086376"/>
              <a:gd name="connsiteX93" fmla="*/ 4142232 w 10820225"/>
              <a:gd name="connsiteY93" fmla="*/ 910872 h 6086376"/>
              <a:gd name="connsiteX94" fmla="*/ 4169664 w 10820225"/>
              <a:gd name="connsiteY94" fmla="*/ 929160 h 6086376"/>
              <a:gd name="connsiteX95" fmla="*/ 4206240 w 10820225"/>
              <a:gd name="connsiteY95" fmla="*/ 974880 h 6086376"/>
              <a:gd name="connsiteX96" fmla="*/ 4270248 w 10820225"/>
              <a:gd name="connsiteY96" fmla="*/ 1029744 h 6086376"/>
              <a:gd name="connsiteX97" fmla="*/ 4334256 w 10820225"/>
              <a:gd name="connsiteY97" fmla="*/ 1084608 h 6086376"/>
              <a:gd name="connsiteX98" fmla="*/ 4398264 w 10820225"/>
              <a:gd name="connsiteY98" fmla="*/ 1121184 h 6086376"/>
              <a:gd name="connsiteX99" fmla="*/ 4480560 w 10820225"/>
              <a:gd name="connsiteY99" fmla="*/ 1176048 h 6086376"/>
              <a:gd name="connsiteX100" fmla="*/ 4507992 w 10820225"/>
              <a:gd name="connsiteY100" fmla="*/ 1194336 h 6086376"/>
              <a:gd name="connsiteX101" fmla="*/ 4581144 w 10820225"/>
              <a:gd name="connsiteY101" fmla="*/ 1230912 h 6086376"/>
              <a:gd name="connsiteX102" fmla="*/ 4617720 w 10820225"/>
              <a:gd name="connsiteY102" fmla="*/ 1240056 h 6086376"/>
              <a:gd name="connsiteX103" fmla="*/ 4690872 w 10820225"/>
              <a:gd name="connsiteY103" fmla="*/ 1276632 h 6086376"/>
              <a:gd name="connsiteX104" fmla="*/ 4718304 w 10820225"/>
              <a:gd name="connsiteY104" fmla="*/ 1304064 h 6086376"/>
              <a:gd name="connsiteX105" fmla="*/ 4754880 w 10820225"/>
              <a:gd name="connsiteY105" fmla="*/ 1313208 h 6086376"/>
              <a:gd name="connsiteX106" fmla="*/ 4782312 w 10820225"/>
              <a:gd name="connsiteY106" fmla="*/ 1322352 h 6086376"/>
              <a:gd name="connsiteX107" fmla="*/ 4809744 w 10820225"/>
              <a:gd name="connsiteY107" fmla="*/ 1340640 h 6086376"/>
              <a:gd name="connsiteX108" fmla="*/ 4855464 w 10820225"/>
              <a:gd name="connsiteY108" fmla="*/ 1349784 h 6086376"/>
              <a:gd name="connsiteX109" fmla="*/ 4882896 w 10820225"/>
              <a:gd name="connsiteY109" fmla="*/ 1358928 h 6086376"/>
              <a:gd name="connsiteX110" fmla="*/ 4965192 w 10820225"/>
              <a:gd name="connsiteY110" fmla="*/ 1349784 h 6086376"/>
              <a:gd name="connsiteX111" fmla="*/ 4974336 w 10820225"/>
              <a:gd name="connsiteY111" fmla="*/ 1313208 h 6086376"/>
              <a:gd name="connsiteX112" fmla="*/ 5010912 w 10820225"/>
              <a:gd name="connsiteY112" fmla="*/ 1258344 h 6086376"/>
              <a:gd name="connsiteX113" fmla="*/ 5020056 w 10820225"/>
              <a:gd name="connsiteY113" fmla="*/ 1230912 h 6086376"/>
              <a:gd name="connsiteX114" fmla="*/ 5074920 w 10820225"/>
              <a:gd name="connsiteY114" fmla="*/ 1166904 h 6086376"/>
              <a:gd name="connsiteX115" fmla="*/ 5102352 w 10820225"/>
              <a:gd name="connsiteY115" fmla="*/ 1112040 h 6086376"/>
              <a:gd name="connsiteX116" fmla="*/ 5129784 w 10820225"/>
              <a:gd name="connsiteY116" fmla="*/ 1084608 h 6086376"/>
              <a:gd name="connsiteX117" fmla="*/ 5166360 w 10820225"/>
              <a:gd name="connsiteY117" fmla="*/ 929160 h 6086376"/>
              <a:gd name="connsiteX118" fmla="*/ 5184648 w 10820225"/>
              <a:gd name="connsiteY118" fmla="*/ 837720 h 6086376"/>
              <a:gd name="connsiteX119" fmla="*/ 5175504 w 10820225"/>
              <a:gd name="connsiteY119" fmla="*/ 746280 h 6086376"/>
              <a:gd name="connsiteX120" fmla="*/ 5138928 w 10820225"/>
              <a:gd name="connsiteY120" fmla="*/ 682272 h 6086376"/>
              <a:gd name="connsiteX121" fmla="*/ 5120640 w 10820225"/>
              <a:gd name="connsiteY121" fmla="*/ 645696 h 6086376"/>
              <a:gd name="connsiteX122" fmla="*/ 5065776 w 10820225"/>
              <a:gd name="connsiteY122" fmla="*/ 581688 h 6086376"/>
              <a:gd name="connsiteX123" fmla="*/ 5047488 w 10820225"/>
              <a:gd name="connsiteY123" fmla="*/ 554256 h 6086376"/>
              <a:gd name="connsiteX124" fmla="*/ 5020056 w 10820225"/>
              <a:gd name="connsiteY124" fmla="*/ 526824 h 6086376"/>
              <a:gd name="connsiteX125" fmla="*/ 4983480 w 10820225"/>
              <a:gd name="connsiteY125" fmla="*/ 471960 h 6086376"/>
              <a:gd name="connsiteX126" fmla="*/ 4928616 w 10820225"/>
              <a:gd name="connsiteY126" fmla="*/ 398808 h 6086376"/>
              <a:gd name="connsiteX127" fmla="*/ 4892040 w 10820225"/>
              <a:gd name="connsiteY127" fmla="*/ 353088 h 6086376"/>
              <a:gd name="connsiteX128" fmla="*/ 4837176 w 10820225"/>
              <a:gd name="connsiteY128" fmla="*/ 307368 h 6086376"/>
              <a:gd name="connsiteX129" fmla="*/ 4836199 w 10820225"/>
              <a:gd name="connsiteY129" fmla="*/ 306046 h 6086376"/>
              <a:gd name="connsiteX130" fmla="*/ 4844533 w 10820225"/>
              <a:gd name="connsiteY130" fmla="*/ 299670 h 6086376"/>
              <a:gd name="connsiteX131" fmla="*/ 4858297 w 10820225"/>
              <a:gd name="connsiteY131" fmla="*/ 291757 h 6086376"/>
              <a:gd name="connsiteX132" fmla="*/ 4911490 w 10820225"/>
              <a:gd name="connsiteY132" fmla="*/ 274026 h 6086376"/>
              <a:gd name="connsiteX133" fmla="*/ 4964683 w 10820225"/>
              <a:gd name="connsiteY133" fmla="*/ 238564 h 6086376"/>
              <a:gd name="connsiteX134" fmla="*/ 4991279 w 10820225"/>
              <a:gd name="connsiteY134" fmla="*/ 229699 h 6086376"/>
              <a:gd name="connsiteX135" fmla="*/ 5017876 w 10820225"/>
              <a:gd name="connsiteY135" fmla="*/ 211967 h 6086376"/>
              <a:gd name="connsiteX136" fmla="*/ 5044472 w 10820225"/>
              <a:gd name="connsiteY136" fmla="*/ 203102 h 6086376"/>
              <a:gd name="connsiteX137" fmla="*/ 5071069 w 10820225"/>
              <a:gd name="connsiteY137" fmla="*/ 185371 h 6086376"/>
              <a:gd name="connsiteX138" fmla="*/ 5097665 w 10820225"/>
              <a:gd name="connsiteY138" fmla="*/ 176506 h 6086376"/>
              <a:gd name="connsiteX139" fmla="*/ 5150858 w 10820225"/>
              <a:gd name="connsiteY139" fmla="*/ 132178 h 6086376"/>
              <a:gd name="connsiteX140" fmla="*/ 5177455 w 10820225"/>
              <a:gd name="connsiteY140" fmla="*/ 123312 h 6086376"/>
              <a:gd name="connsiteX141" fmla="*/ 5230648 w 10820225"/>
              <a:gd name="connsiteY141" fmla="*/ 87850 h 6086376"/>
              <a:gd name="connsiteX142" fmla="*/ 5292706 w 10820225"/>
              <a:gd name="connsiteY142" fmla="*/ 43523 h 6086376"/>
              <a:gd name="connsiteX143" fmla="*/ 5319303 w 10820225"/>
              <a:gd name="connsiteY143" fmla="*/ 25792 h 6086376"/>
              <a:gd name="connsiteX144" fmla="*/ 5335964 w 10820225"/>
              <a:gd name="connsiteY144" fmla="*/ 1035 h 6086376"/>
              <a:gd name="connsiteX145" fmla="*/ 3664374 w 10820225"/>
              <a:gd name="connsiteY145" fmla="*/ 0 h 6086376"/>
              <a:gd name="connsiteX146" fmla="*/ 4644048 w 10820225"/>
              <a:gd name="connsiteY146" fmla="*/ 0 h 6086376"/>
              <a:gd name="connsiteX147" fmla="*/ 4610601 w 10820225"/>
              <a:gd name="connsiteY147" fmla="*/ 18225 h 6086376"/>
              <a:gd name="connsiteX148" fmla="*/ 4574601 w 10820225"/>
              <a:gd name="connsiteY148" fmla="*/ 34657 h 6086376"/>
              <a:gd name="connsiteX149" fmla="*/ 4548004 w 10820225"/>
              <a:gd name="connsiteY149" fmla="*/ 43523 h 6086376"/>
              <a:gd name="connsiteX150" fmla="*/ 4494811 w 10820225"/>
              <a:gd name="connsiteY150" fmla="*/ 78985 h 6086376"/>
              <a:gd name="connsiteX151" fmla="*/ 4492676 w 10820225"/>
              <a:gd name="connsiteY151" fmla="*/ 79697 h 6086376"/>
              <a:gd name="connsiteX152" fmla="*/ 4489704 w 10820225"/>
              <a:gd name="connsiteY152" fmla="*/ 78768 h 6086376"/>
              <a:gd name="connsiteX153" fmla="*/ 4491194 w 10820225"/>
              <a:gd name="connsiteY153" fmla="*/ 80190 h 6086376"/>
              <a:gd name="connsiteX154" fmla="*/ 4441618 w 10820225"/>
              <a:gd name="connsiteY154" fmla="*/ 96716 h 6086376"/>
              <a:gd name="connsiteX155" fmla="*/ 4388425 w 10820225"/>
              <a:gd name="connsiteY155" fmla="*/ 132178 h 6086376"/>
              <a:gd name="connsiteX156" fmla="*/ 4335232 w 10820225"/>
              <a:gd name="connsiteY156" fmla="*/ 167640 h 6086376"/>
              <a:gd name="connsiteX157" fmla="*/ 4282039 w 10820225"/>
              <a:gd name="connsiteY157" fmla="*/ 194236 h 6086376"/>
              <a:gd name="connsiteX158" fmla="*/ 4255442 w 10820225"/>
              <a:gd name="connsiteY158" fmla="*/ 203102 h 6086376"/>
              <a:gd name="connsiteX159" fmla="*/ 4202249 w 10820225"/>
              <a:gd name="connsiteY159" fmla="*/ 247429 h 6086376"/>
              <a:gd name="connsiteX160" fmla="*/ 4175653 w 10820225"/>
              <a:gd name="connsiteY160" fmla="*/ 265161 h 6086376"/>
              <a:gd name="connsiteX161" fmla="*/ 4113594 w 10820225"/>
              <a:gd name="connsiteY161" fmla="*/ 318354 h 6086376"/>
              <a:gd name="connsiteX162" fmla="*/ 4078132 w 10820225"/>
              <a:gd name="connsiteY162" fmla="*/ 362681 h 6086376"/>
              <a:gd name="connsiteX163" fmla="*/ 4033805 w 10820225"/>
              <a:gd name="connsiteY163" fmla="*/ 407009 h 6086376"/>
              <a:gd name="connsiteX164" fmla="*/ 4016074 w 10820225"/>
              <a:gd name="connsiteY164" fmla="*/ 433605 h 6086376"/>
              <a:gd name="connsiteX165" fmla="*/ 3989477 w 10820225"/>
              <a:gd name="connsiteY165" fmla="*/ 451336 h 6086376"/>
              <a:gd name="connsiteX166" fmla="*/ 3980612 w 10820225"/>
              <a:gd name="connsiteY166" fmla="*/ 477933 h 6086376"/>
              <a:gd name="connsiteX167" fmla="*/ 3954015 w 10820225"/>
              <a:gd name="connsiteY167" fmla="*/ 504529 h 6086376"/>
              <a:gd name="connsiteX168" fmla="*/ 3942639 w 10820225"/>
              <a:gd name="connsiteY168" fmla="*/ 538163 h 6086376"/>
              <a:gd name="connsiteX169" fmla="*/ 3940711 w 10820225"/>
              <a:gd name="connsiteY169" fmla="*/ 543906 h 6086376"/>
              <a:gd name="connsiteX170" fmla="*/ 3885342 w 10820225"/>
              <a:gd name="connsiteY170" fmla="*/ 391122 h 6086376"/>
              <a:gd name="connsiteX171" fmla="*/ 3737983 w 10820225"/>
              <a:gd name="connsiteY171" fmla="*/ 108468 h 608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10820225" h="6086376">
                <a:moveTo>
                  <a:pt x="492446" y="4251683"/>
                </a:moveTo>
                <a:lnTo>
                  <a:pt x="273416" y="4264460"/>
                </a:lnTo>
                <a:lnTo>
                  <a:pt x="210835" y="4315565"/>
                </a:lnTo>
                <a:lnTo>
                  <a:pt x="179545" y="4341116"/>
                </a:lnTo>
                <a:cubicBezTo>
                  <a:pt x="184760" y="4383704"/>
                  <a:pt x="168783" y="4431908"/>
                  <a:pt x="195191" y="4468877"/>
                </a:cubicBezTo>
                <a:cubicBezTo>
                  <a:pt x="211808" y="4492143"/>
                  <a:pt x="289060" y="4494430"/>
                  <a:pt x="289060" y="4494430"/>
                </a:cubicBezTo>
                <a:cubicBezTo>
                  <a:pt x="341211" y="4490171"/>
                  <a:pt x="394443" y="4491278"/>
                  <a:pt x="445511" y="4481653"/>
                </a:cubicBezTo>
                <a:cubicBezTo>
                  <a:pt x="470908" y="4476867"/>
                  <a:pt x="526159" y="4430731"/>
                  <a:pt x="539381" y="4417773"/>
                </a:cubicBezTo>
                <a:cubicBezTo>
                  <a:pt x="573564" y="4384275"/>
                  <a:pt x="617605" y="4364539"/>
                  <a:pt x="633251" y="4353893"/>
                </a:cubicBezTo>
                <a:cubicBezTo>
                  <a:pt x="596745" y="4328341"/>
                  <a:pt x="559672" y="4303322"/>
                  <a:pt x="523736" y="4277237"/>
                </a:cubicBezTo>
                <a:cubicBezTo>
                  <a:pt x="512711" y="4269233"/>
                  <a:pt x="507167" y="4252435"/>
                  <a:pt x="492446" y="4251683"/>
                </a:cubicBezTo>
                <a:close/>
                <a:moveTo>
                  <a:pt x="5336325" y="0"/>
                </a:moveTo>
                <a:lnTo>
                  <a:pt x="10820225" y="0"/>
                </a:lnTo>
                <a:lnTo>
                  <a:pt x="10820225" y="6086376"/>
                </a:lnTo>
                <a:lnTo>
                  <a:pt x="0" y="6086376"/>
                </a:lnTo>
                <a:lnTo>
                  <a:pt x="0" y="3659902"/>
                </a:lnTo>
                <a:lnTo>
                  <a:pt x="96311" y="3701435"/>
                </a:lnTo>
                <a:cubicBezTo>
                  <a:pt x="268036" y="3766459"/>
                  <a:pt x="448300" y="3816949"/>
                  <a:pt x="635177" y="3851182"/>
                </a:cubicBezTo>
                <a:lnTo>
                  <a:pt x="737972" y="3865227"/>
                </a:lnTo>
                <a:lnTo>
                  <a:pt x="422167" y="3861178"/>
                </a:lnTo>
                <a:cubicBezTo>
                  <a:pt x="407666" y="3860824"/>
                  <a:pt x="394111" y="3853771"/>
                  <a:pt x="379951" y="3850624"/>
                </a:cubicBezTo>
                <a:cubicBezTo>
                  <a:pt x="362439" y="3846732"/>
                  <a:pt x="344583" y="3844421"/>
                  <a:pt x="327179" y="3840069"/>
                </a:cubicBezTo>
                <a:cubicBezTo>
                  <a:pt x="316386" y="3837371"/>
                  <a:pt x="306214" y="3832571"/>
                  <a:pt x="295517" y="3829515"/>
                </a:cubicBezTo>
                <a:cubicBezTo>
                  <a:pt x="260750" y="3819582"/>
                  <a:pt x="236788" y="3815659"/>
                  <a:pt x="200530" y="3808407"/>
                </a:cubicBezTo>
                <a:cubicBezTo>
                  <a:pt x="161831" y="3811925"/>
                  <a:pt x="115106" y="3795105"/>
                  <a:pt x="84434" y="3818961"/>
                </a:cubicBezTo>
                <a:cubicBezTo>
                  <a:pt x="66870" y="3832621"/>
                  <a:pt x="89809" y="3866553"/>
                  <a:pt x="105542" y="3882286"/>
                </a:cubicBezTo>
                <a:cubicBezTo>
                  <a:pt x="121275" y="3898019"/>
                  <a:pt x="168867" y="3903394"/>
                  <a:pt x="168867" y="3903394"/>
                </a:cubicBezTo>
                <a:cubicBezTo>
                  <a:pt x="175903" y="3910430"/>
                  <a:pt x="182205" y="3918287"/>
                  <a:pt x="189975" y="3924503"/>
                </a:cubicBezTo>
                <a:cubicBezTo>
                  <a:pt x="199880" y="3932427"/>
                  <a:pt x="212669" y="3936642"/>
                  <a:pt x="221638" y="3945611"/>
                </a:cubicBezTo>
                <a:cubicBezTo>
                  <a:pt x="243211" y="3967184"/>
                  <a:pt x="237741" y="3982714"/>
                  <a:pt x="263855" y="3998382"/>
                </a:cubicBezTo>
                <a:cubicBezTo>
                  <a:pt x="273394" y="4004106"/>
                  <a:pt x="284963" y="4005418"/>
                  <a:pt x="295517" y="4008937"/>
                </a:cubicBezTo>
                <a:cubicBezTo>
                  <a:pt x="313107" y="4026527"/>
                  <a:pt x="340421" y="4038107"/>
                  <a:pt x="348288" y="4061707"/>
                </a:cubicBezTo>
                <a:cubicBezTo>
                  <a:pt x="355324" y="4082815"/>
                  <a:pt x="347223" y="4123184"/>
                  <a:pt x="369396" y="4125032"/>
                </a:cubicBezTo>
                <a:lnTo>
                  <a:pt x="496047" y="4135586"/>
                </a:lnTo>
                <a:cubicBezTo>
                  <a:pt x="600168" y="4161617"/>
                  <a:pt x="492161" y="4126922"/>
                  <a:pt x="559371" y="4167249"/>
                </a:cubicBezTo>
                <a:cubicBezTo>
                  <a:pt x="637397" y="4214063"/>
                  <a:pt x="542635" y="4134863"/>
                  <a:pt x="622696" y="4198911"/>
                </a:cubicBezTo>
                <a:cubicBezTo>
                  <a:pt x="630466" y="4205127"/>
                  <a:pt x="635272" y="4214900"/>
                  <a:pt x="643805" y="4220020"/>
                </a:cubicBezTo>
                <a:cubicBezTo>
                  <a:pt x="653344" y="4225744"/>
                  <a:pt x="665517" y="4225599"/>
                  <a:pt x="675467" y="4230574"/>
                </a:cubicBezTo>
                <a:cubicBezTo>
                  <a:pt x="686813" y="4236247"/>
                  <a:pt x="695784" y="4246009"/>
                  <a:pt x="707130" y="4251682"/>
                </a:cubicBezTo>
                <a:cubicBezTo>
                  <a:pt x="759149" y="4277691"/>
                  <a:pt x="720046" y="4243018"/>
                  <a:pt x="770455" y="4283345"/>
                </a:cubicBezTo>
                <a:cubicBezTo>
                  <a:pt x="822679" y="4325124"/>
                  <a:pt x="757814" y="4281258"/>
                  <a:pt x="812671" y="4336116"/>
                </a:cubicBezTo>
                <a:cubicBezTo>
                  <a:pt x="821641" y="4345085"/>
                  <a:pt x="834429" y="4349300"/>
                  <a:pt x="844334" y="4357224"/>
                </a:cubicBezTo>
                <a:cubicBezTo>
                  <a:pt x="896558" y="4399003"/>
                  <a:pt x="831693" y="4355137"/>
                  <a:pt x="886551" y="4409995"/>
                </a:cubicBezTo>
                <a:cubicBezTo>
                  <a:pt x="910845" y="4434290"/>
                  <a:pt x="928134" y="4433583"/>
                  <a:pt x="960430" y="4441658"/>
                </a:cubicBezTo>
                <a:cubicBezTo>
                  <a:pt x="1033112" y="4439885"/>
                  <a:pt x="1380849" y="4449864"/>
                  <a:pt x="1530356" y="4409995"/>
                </a:cubicBezTo>
                <a:cubicBezTo>
                  <a:pt x="1539971" y="4407432"/>
                  <a:pt x="1543694" y="4395102"/>
                  <a:pt x="1551463" y="4388886"/>
                </a:cubicBezTo>
                <a:cubicBezTo>
                  <a:pt x="1561368" y="4380962"/>
                  <a:pt x="1573221" y="4375702"/>
                  <a:pt x="1583126" y="4367778"/>
                </a:cubicBezTo>
                <a:cubicBezTo>
                  <a:pt x="1590896" y="4361563"/>
                  <a:pt x="1595702" y="4351789"/>
                  <a:pt x="1604235" y="4346669"/>
                </a:cubicBezTo>
                <a:cubicBezTo>
                  <a:pt x="1620459" y="4336935"/>
                  <a:pt x="1677323" y="4327830"/>
                  <a:pt x="1688668" y="4325561"/>
                </a:cubicBezTo>
                <a:cubicBezTo>
                  <a:pt x="1721813" y="4292418"/>
                  <a:pt x="1697529" y="4309460"/>
                  <a:pt x="1751993" y="4293899"/>
                </a:cubicBezTo>
                <a:cubicBezTo>
                  <a:pt x="1790457" y="4282909"/>
                  <a:pt x="1789221" y="4277081"/>
                  <a:pt x="1836426" y="4272790"/>
                </a:cubicBezTo>
                <a:cubicBezTo>
                  <a:pt x="1896091" y="4267367"/>
                  <a:pt x="1956039" y="4265754"/>
                  <a:pt x="2015847" y="4262237"/>
                </a:cubicBezTo>
                <a:cubicBezTo>
                  <a:pt x="2026401" y="4258718"/>
                  <a:pt x="2036564" y="4253673"/>
                  <a:pt x="2047510" y="4251682"/>
                </a:cubicBezTo>
                <a:cubicBezTo>
                  <a:pt x="2075415" y="4246609"/>
                  <a:pt x="2104579" y="4248590"/>
                  <a:pt x="2131943" y="4241128"/>
                </a:cubicBezTo>
                <a:cubicBezTo>
                  <a:pt x="2144180" y="4237791"/>
                  <a:pt x="2151946" y="4225017"/>
                  <a:pt x="2163605" y="4220020"/>
                </a:cubicBezTo>
                <a:cubicBezTo>
                  <a:pt x="2176937" y="4214306"/>
                  <a:pt x="2191750" y="4212984"/>
                  <a:pt x="2205822" y="4209465"/>
                </a:cubicBezTo>
                <a:cubicBezTo>
                  <a:pt x="2296560" y="4148975"/>
                  <a:pt x="2181755" y="4221498"/>
                  <a:pt x="2269148" y="4177803"/>
                </a:cubicBezTo>
                <a:cubicBezTo>
                  <a:pt x="2280493" y="4172130"/>
                  <a:pt x="2289797" y="4162988"/>
                  <a:pt x="2300810" y="4156695"/>
                </a:cubicBezTo>
                <a:cubicBezTo>
                  <a:pt x="2314470" y="4148889"/>
                  <a:pt x="2329367" y="4143392"/>
                  <a:pt x="2343027" y="4135586"/>
                </a:cubicBezTo>
                <a:cubicBezTo>
                  <a:pt x="2354040" y="4129293"/>
                  <a:pt x="2363676" y="4120772"/>
                  <a:pt x="2374689" y="4114478"/>
                </a:cubicBezTo>
                <a:cubicBezTo>
                  <a:pt x="2388349" y="4106672"/>
                  <a:pt x="2404103" y="4102514"/>
                  <a:pt x="2416906" y="4093369"/>
                </a:cubicBezTo>
                <a:cubicBezTo>
                  <a:pt x="2429051" y="4084694"/>
                  <a:pt x="2437102" y="4071262"/>
                  <a:pt x="2448569" y="4061707"/>
                </a:cubicBezTo>
                <a:cubicBezTo>
                  <a:pt x="2475847" y="4038975"/>
                  <a:pt x="2480161" y="4040622"/>
                  <a:pt x="2511893" y="4030045"/>
                </a:cubicBezTo>
                <a:cubicBezTo>
                  <a:pt x="2522448" y="4019490"/>
                  <a:pt x="2531137" y="4006661"/>
                  <a:pt x="2543556" y="3998382"/>
                </a:cubicBezTo>
                <a:cubicBezTo>
                  <a:pt x="2552812" y="3992211"/>
                  <a:pt x="2566165" y="3994294"/>
                  <a:pt x="2575218" y="3987828"/>
                </a:cubicBezTo>
                <a:cubicBezTo>
                  <a:pt x="2591412" y="3976260"/>
                  <a:pt x="2603363" y="3959683"/>
                  <a:pt x="2617435" y="3945611"/>
                </a:cubicBezTo>
                <a:cubicBezTo>
                  <a:pt x="2624471" y="3938575"/>
                  <a:pt x="2630583" y="3930473"/>
                  <a:pt x="2638544" y="3924503"/>
                </a:cubicBezTo>
                <a:cubicBezTo>
                  <a:pt x="2652616" y="3913949"/>
                  <a:pt x="2666446" y="3903064"/>
                  <a:pt x="2680760" y="3892841"/>
                </a:cubicBezTo>
                <a:cubicBezTo>
                  <a:pt x="2691081" y="3885467"/>
                  <a:pt x="2703454" y="3880701"/>
                  <a:pt x="2712423" y="3871732"/>
                </a:cubicBezTo>
                <a:cubicBezTo>
                  <a:pt x="2772086" y="3812069"/>
                  <a:pt x="2736781" y="3836008"/>
                  <a:pt x="2775748" y="3787299"/>
                </a:cubicBezTo>
                <a:cubicBezTo>
                  <a:pt x="2781963" y="3779529"/>
                  <a:pt x="2791336" y="3774470"/>
                  <a:pt x="2796856" y="3766190"/>
                </a:cubicBezTo>
                <a:cubicBezTo>
                  <a:pt x="2840180" y="3701203"/>
                  <a:pt x="2795901" y="3746276"/>
                  <a:pt x="2839072" y="3692311"/>
                </a:cubicBezTo>
                <a:cubicBezTo>
                  <a:pt x="2845288" y="3684541"/>
                  <a:pt x="2853966" y="3678973"/>
                  <a:pt x="2860181" y="3671203"/>
                </a:cubicBezTo>
                <a:cubicBezTo>
                  <a:pt x="2868105" y="3661298"/>
                  <a:pt x="2875617" y="3650886"/>
                  <a:pt x="2881289" y="3639541"/>
                </a:cubicBezTo>
                <a:cubicBezTo>
                  <a:pt x="2886265" y="3629590"/>
                  <a:pt x="2884894" y="3616564"/>
                  <a:pt x="2891844" y="3607877"/>
                </a:cubicBezTo>
                <a:cubicBezTo>
                  <a:pt x="2899768" y="3597972"/>
                  <a:pt x="2912952" y="3593805"/>
                  <a:pt x="2923506" y="3586769"/>
                </a:cubicBezTo>
                <a:cubicBezTo>
                  <a:pt x="2930542" y="3572697"/>
                  <a:pt x="2934541" y="3556639"/>
                  <a:pt x="2944614" y="3544553"/>
                </a:cubicBezTo>
                <a:cubicBezTo>
                  <a:pt x="2952734" y="3534808"/>
                  <a:pt x="2969240" y="3533999"/>
                  <a:pt x="2976276" y="3523445"/>
                </a:cubicBezTo>
                <a:cubicBezTo>
                  <a:pt x="2984323" y="3511376"/>
                  <a:pt x="2978784" y="3493297"/>
                  <a:pt x="2986831" y="3481228"/>
                </a:cubicBezTo>
                <a:cubicBezTo>
                  <a:pt x="3000630" y="3460529"/>
                  <a:pt x="3039602" y="3428457"/>
                  <a:pt x="3039602" y="3428457"/>
                </a:cubicBezTo>
                <a:cubicBezTo>
                  <a:pt x="3055552" y="3364654"/>
                  <a:pt x="3045569" y="3400000"/>
                  <a:pt x="3071265" y="3322915"/>
                </a:cubicBezTo>
                <a:lnTo>
                  <a:pt x="3081819" y="3291253"/>
                </a:lnTo>
                <a:lnTo>
                  <a:pt x="3081315" y="3282755"/>
                </a:lnTo>
                <a:lnTo>
                  <a:pt x="3243646" y="3150677"/>
                </a:lnTo>
                <a:cubicBezTo>
                  <a:pt x="3763147" y="2685608"/>
                  <a:pt x="4084464" y="2043124"/>
                  <a:pt x="4084464" y="1333454"/>
                </a:cubicBezTo>
                <a:cubicBezTo>
                  <a:pt x="4084464" y="1222568"/>
                  <a:pt x="4076620" y="1113323"/>
                  <a:pt x="4061401" y="1006138"/>
                </a:cubicBezTo>
                <a:lnTo>
                  <a:pt x="4008579" y="758994"/>
                </a:lnTo>
                <a:lnTo>
                  <a:pt x="4020549" y="758304"/>
                </a:lnTo>
                <a:cubicBezTo>
                  <a:pt x="4039744" y="756457"/>
                  <a:pt x="4058924" y="754241"/>
                  <a:pt x="4078132" y="752763"/>
                </a:cubicBezTo>
                <a:cubicBezTo>
                  <a:pt x="4086998" y="743898"/>
                  <a:pt x="4094296" y="733121"/>
                  <a:pt x="4104729" y="726167"/>
                </a:cubicBezTo>
                <a:cubicBezTo>
                  <a:pt x="4112504" y="720983"/>
                  <a:pt x="4124717" y="723910"/>
                  <a:pt x="4131325" y="717301"/>
                </a:cubicBezTo>
                <a:lnTo>
                  <a:pt x="4133839" y="713530"/>
                </a:lnTo>
                <a:lnTo>
                  <a:pt x="4134559" y="778537"/>
                </a:lnTo>
                <a:cubicBezTo>
                  <a:pt x="4135049" y="822818"/>
                  <a:pt x="4136573" y="867014"/>
                  <a:pt x="4142232" y="910872"/>
                </a:cubicBezTo>
                <a:cubicBezTo>
                  <a:pt x="4143638" y="921771"/>
                  <a:pt x="4161893" y="921389"/>
                  <a:pt x="4169664" y="929160"/>
                </a:cubicBezTo>
                <a:cubicBezTo>
                  <a:pt x="4183464" y="942960"/>
                  <a:pt x="4193274" y="960293"/>
                  <a:pt x="4206240" y="974880"/>
                </a:cubicBezTo>
                <a:cubicBezTo>
                  <a:pt x="4244690" y="1018136"/>
                  <a:pt x="4232228" y="1002587"/>
                  <a:pt x="4270248" y="1029744"/>
                </a:cubicBezTo>
                <a:cubicBezTo>
                  <a:pt x="4366133" y="1098234"/>
                  <a:pt x="4254500" y="1018145"/>
                  <a:pt x="4334256" y="1084608"/>
                </a:cubicBezTo>
                <a:cubicBezTo>
                  <a:pt x="4361368" y="1107202"/>
                  <a:pt x="4366322" y="1102019"/>
                  <a:pt x="4398264" y="1121184"/>
                </a:cubicBezTo>
                <a:lnTo>
                  <a:pt x="4480560" y="1176048"/>
                </a:lnTo>
                <a:cubicBezTo>
                  <a:pt x="4489704" y="1182144"/>
                  <a:pt x="4498162" y="1189421"/>
                  <a:pt x="4507992" y="1194336"/>
                </a:cubicBezTo>
                <a:cubicBezTo>
                  <a:pt x="4532376" y="1206528"/>
                  <a:pt x="4554696" y="1224300"/>
                  <a:pt x="4581144" y="1230912"/>
                </a:cubicBezTo>
                <a:lnTo>
                  <a:pt x="4617720" y="1240056"/>
                </a:lnTo>
                <a:cubicBezTo>
                  <a:pt x="4685297" y="1307633"/>
                  <a:pt x="4597431" y="1229912"/>
                  <a:pt x="4690872" y="1276632"/>
                </a:cubicBezTo>
                <a:cubicBezTo>
                  <a:pt x="4702438" y="1282415"/>
                  <a:pt x="4707076" y="1297648"/>
                  <a:pt x="4718304" y="1304064"/>
                </a:cubicBezTo>
                <a:cubicBezTo>
                  <a:pt x="4729215" y="1310299"/>
                  <a:pt x="4742796" y="1309756"/>
                  <a:pt x="4754880" y="1313208"/>
                </a:cubicBezTo>
                <a:cubicBezTo>
                  <a:pt x="4764148" y="1315856"/>
                  <a:pt x="4773691" y="1318041"/>
                  <a:pt x="4782312" y="1322352"/>
                </a:cubicBezTo>
                <a:cubicBezTo>
                  <a:pt x="4792142" y="1327267"/>
                  <a:pt x="4799454" y="1336781"/>
                  <a:pt x="4809744" y="1340640"/>
                </a:cubicBezTo>
                <a:cubicBezTo>
                  <a:pt x="4824296" y="1346097"/>
                  <a:pt x="4840386" y="1346015"/>
                  <a:pt x="4855464" y="1349784"/>
                </a:cubicBezTo>
                <a:cubicBezTo>
                  <a:pt x="4864815" y="1352122"/>
                  <a:pt x="4873752" y="1355880"/>
                  <a:pt x="4882896" y="1358928"/>
                </a:cubicBezTo>
                <a:cubicBezTo>
                  <a:pt x="4910328" y="1355880"/>
                  <a:pt x="4940505" y="1362127"/>
                  <a:pt x="4965192" y="1349784"/>
                </a:cubicBezTo>
                <a:cubicBezTo>
                  <a:pt x="4976432" y="1344164"/>
                  <a:pt x="4970884" y="1325292"/>
                  <a:pt x="4974336" y="1313208"/>
                </a:cubicBezTo>
                <a:cubicBezTo>
                  <a:pt x="4984923" y="1276155"/>
                  <a:pt x="4980215" y="1289041"/>
                  <a:pt x="5010912" y="1258344"/>
                </a:cubicBezTo>
                <a:cubicBezTo>
                  <a:pt x="5013960" y="1249200"/>
                  <a:pt x="5015745" y="1239533"/>
                  <a:pt x="5020056" y="1230912"/>
                </a:cubicBezTo>
                <a:cubicBezTo>
                  <a:pt x="5036850" y="1197324"/>
                  <a:pt x="5047923" y="1198401"/>
                  <a:pt x="5074920" y="1166904"/>
                </a:cubicBezTo>
                <a:cubicBezTo>
                  <a:pt x="5139667" y="1091366"/>
                  <a:pt x="5053675" y="1185056"/>
                  <a:pt x="5102352" y="1112040"/>
                </a:cubicBezTo>
                <a:cubicBezTo>
                  <a:pt x="5109525" y="1101280"/>
                  <a:pt x="5120640" y="1093752"/>
                  <a:pt x="5129784" y="1084608"/>
                </a:cubicBezTo>
                <a:cubicBezTo>
                  <a:pt x="5156799" y="1003563"/>
                  <a:pt x="5148246" y="1037842"/>
                  <a:pt x="5166360" y="929160"/>
                </a:cubicBezTo>
                <a:cubicBezTo>
                  <a:pt x="5180369" y="845103"/>
                  <a:pt x="5167122" y="890298"/>
                  <a:pt x="5184648" y="837720"/>
                </a:cubicBezTo>
                <a:cubicBezTo>
                  <a:pt x="5181600" y="807240"/>
                  <a:pt x="5181922" y="776232"/>
                  <a:pt x="5175504" y="746280"/>
                </a:cubicBezTo>
                <a:cubicBezTo>
                  <a:pt x="5170767" y="724174"/>
                  <a:pt x="5149890" y="701455"/>
                  <a:pt x="5138928" y="682272"/>
                </a:cubicBezTo>
                <a:cubicBezTo>
                  <a:pt x="5132165" y="670437"/>
                  <a:pt x="5127864" y="657255"/>
                  <a:pt x="5120640" y="645696"/>
                </a:cubicBezTo>
                <a:cubicBezTo>
                  <a:pt x="5086395" y="590904"/>
                  <a:pt x="5103181" y="626575"/>
                  <a:pt x="5065776" y="581688"/>
                </a:cubicBezTo>
                <a:cubicBezTo>
                  <a:pt x="5058741" y="573245"/>
                  <a:pt x="5054523" y="562699"/>
                  <a:pt x="5047488" y="554256"/>
                </a:cubicBezTo>
                <a:cubicBezTo>
                  <a:pt x="5039209" y="544322"/>
                  <a:pt x="5027995" y="537032"/>
                  <a:pt x="5020056" y="526824"/>
                </a:cubicBezTo>
                <a:cubicBezTo>
                  <a:pt x="5006562" y="509474"/>
                  <a:pt x="4996668" y="489544"/>
                  <a:pt x="4983480" y="471960"/>
                </a:cubicBezTo>
                <a:cubicBezTo>
                  <a:pt x="4965192" y="447576"/>
                  <a:pt x="4947200" y="422967"/>
                  <a:pt x="4928616" y="398808"/>
                </a:cubicBezTo>
                <a:cubicBezTo>
                  <a:pt x="4916716" y="383339"/>
                  <a:pt x="4908279" y="363914"/>
                  <a:pt x="4892040" y="353088"/>
                </a:cubicBezTo>
                <a:cubicBezTo>
                  <a:pt x="4865067" y="335106"/>
                  <a:pt x="4859178" y="333770"/>
                  <a:pt x="4837176" y="307368"/>
                </a:cubicBezTo>
                <a:lnTo>
                  <a:pt x="4836199" y="306046"/>
                </a:lnTo>
                <a:lnTo>
                  <a:pt x="4844533" y="299670"/>
                </a:lnTo>
                <a:cubicBezTo>
                  <a:pt x="4848810" y="296397"/>
                  <a:pt x="4853243" y="293442"/>
                  <a:pt x="4858297" y="291757"/>
                </a:cubicBezTo>
                <a:cubicBezTo>
                  <a:pt x="4876028" y="285847"/>
                  <a:pt x="4895938" y="284393"/>
                  <a:pt x="4911490" y="274026"/>
                </a:cubicBezTo>
                <a:cubicBezTo>
                  <a:pt x="4929221" y="262205"/>
                  <a:pt x="4944466" y="245303"/>
                  <a:pt x="4964683" y="238564"/>
                </a:cubicBezTo>
                <a:cubicBezTo>
                  <a:pt x="4973548" y="235609"/>
                  <a:pt x="4982921" y="233878"/>
                  <a:pt x="4991279" y="229699"/>
                </a:cubicBezTo>
                <a:cubicBezTo>
                  <a:pt x="5000810" y="224933"/>
                  <a:pt x="5008345" y="216733"/>
                  <a:pt x="5017876" y="211967"/>
                </a:cubicBezTo>
                <a:cubicBezTo>
                  <a:pt x="5026234" y="207788"/>
                  <a:pt x="5036114" y="207282"/>
                  <a:pt x="5044472" y="203102"/>
                </a:cubicBezTo>
                <a:cubicBezTo>
                  <a:pt x="5054003" y="198337"/>
                  <a:pt x="5061538" y="190136"/>
                  <a:pt x="5071069" y="185371"/>
                </a:cubicBezTo>
                <a:cubicBezTo>
                  <a:pt x="5079427" y="181191"/>
                  <a:pt x="5089307" y="180685"/>
                  <a:pt x="5097665" y="176506"/>
                </a:cubicBezTo>
                <a:cubicBezTo>
                  <a:pt x="5155676" y="147500"/>
                  <a:pt x="5092037" y="171392"/>
                  <a:pt x="5150858" y="132178"/>
                </a:cubicBezTo>
                <a:cubicBezTo>
                  <a:pt x="5158634" y="126994"/>
                  <a:pt x="5169285" y="127851"/>
                  <a:pt x="5177455" y="123312"/>
                </a:cubicBezTo>
                <a:cubicBezTo>
                  <a:pt x="5196083" y="112964"/>
                  <a:pt x="5212917" y="99671"/>
                  <a:pt x="5230648" y="87850"/>
                </a:cubicBezTo>
                <a:cubicBezTo>
                  <a:pt x="5293328" y="46064"/>
                  <a:pt x="5215730" y="98506"/>
                  <a:pt x="5292706" y="43523"/>
                </a:cubicBezTo>
                <a:cubicBezTo>
                  <a:pt x="5301377" y="37329"/>
                  <a:pt x="5310437" y="31702"/>
                  <a:pt x="5319303" y="25792"/>
                </a:cubicBezTo>
                <a:cubicBezTo>
                  <a:pt x="5323785" y="19068"/>
                  <a:pt x="5330434" y="10358"/>
                  <a:pt x="5335964" y="1035"/>
                </a:cubicBezTo>
                <a:close/>
                <a:moveTo>
                  <a:pt x="3664374" y="0"/>
                </a:moveTo>
                <a:lnTo>
                  <a:pt x="4644048" y="0"/>
                </a:lnTo>
                <a:lnTo>
                  <a:pt x="4610601" y="18225"/>
                </a:lnTo>
                <a:cubicBezTo>
                  <a:pt x="4598959" y="24568"/>
                  <a:pt x="4587139" y="30479"/>
                  <a:pt x="4574601" y="34657"/>
                </a:cubicBezTo>
                <a:cubicBezTo>
                  <a:pt x="4565735" y="37613"/>
                  <a:pt x="4556173" y="38984"/>
                  <a:pt x="4548004" y="43523"/>
                </a:cubicBezTo>
                <a:cubicBezTo>
                  <a:pt x="4529376" y="53872"/>
                  <a:pt x="4515028" y="72246"/>
                  <a:pt x="4494811" y="78985"/>
                </a:cubicBezTo>
                <a:lnTo>
                  <a:pt x="4492676" y="79697"/>
                </a:lnTo>
                <a:lnTo>
                  <a:pt x="4489704" y="78768"/>
                </a:lnTo>
                <a:lnTo>
                  <a:pt x="4491194" y="80190"/>
                </a:lnTo>
                <a:lnTo>
                  <a:pt x="4441618" y="96716"/>
                </a:lnTo>
                <a:cubicBezTo>
                  <a:pt x="4407116" y="148469"/>
                  <a:pt x="4445674" y="103554"/>
                  <a:pt x="4388425" y="132178"/>
                </a:cubicBezTo>
                <a:cubicBezTo>
                  <a:pt x="4369365" y="141709"/>
                  <a:pt x="4355449" y="160901"/>
                  <a:pt x="4335232" y="167640"/>
                </a:cubicBezTo>
                <a:cubicBezTo>
                  <a:pt x="4268381" y="189924"/>
                  <a:pt x="4350783" y="159864"/>
                  <a:pt x="4282039" y="194236"/>
                </a:cubicBezTo>
                <a:cubicBezTo>
                  <a:pt x="4273680" y="198416"/>
                  <a:pt x="4263801" y="198922"/>
                  <a:pt x="4255442" y="203102"/>
                </a:cubicBezTo>
                <a:cubicBezTo>
                  <a:pt x="4222426" y="219610"/>
                  <a:pt x="4231659" y="222920"/>
                  <a:pt x="4202249" y="247429"/>
                </a:cubicBezTo>
                <a:cubicBezTo>
                  <a:pt x="4194064" y="254250"/>
                  <a:pt x="4183743" y="258226"/>
                  <a:pt x="4175653" y="265161"/>
                </a:cubicBezTo>
                <a:cubicBezTo>
                  <a:pt x="4100410" y="329655"/>
                  <a:pt x="4174654" y="277647"/>
                  <a:pt x="4113594" y="318354"/>
                </a:cubicBezTo>
                <a:cubicBezTo>
                  <a:pt x="4096335" y="370131"/>
                  <a:pt x="4118232" y="322581"/>
                  <a:pt x="4078132" y="362681"/>
                </a:cubicBezTo>
                <a:cubicBezTo>
                  <a:pt x="4019029" y="421784"/>
                  <a:pt x="4104729" y="359726"/>
                  <a:pt x="4033805" y="407009"/>
                </a:cubicBezTo>
                <a:cubicBezTo>
                  <a:pt x="4027895" y="415874"/>
                  <a:pt x="4023608" y="426071"/>
                  <a:pt x="4016074" y="433605"/>
                </a:cubicBezTo>
                <a:cubicBezTo>
                  <a:pt x="4008540" y="441139"/>
                  <a:pt x="3996133" y="443016"/>
                  <a:pt x="3989477" y="451336"/>
                </a:cubicBezTo>
                <a:cubicBezTo>
                  <a:pt x="3983640" y="458633"/>
                  <a:pt x="3985796" y="470157"/>
                  <a:pt x="3980612" y="477933"/>
                </a:cubicBezTo>
                <a:cubicBezTo>
                  <a:pt x="3973657" y="488365"/>
                  <a:pt x="3962881" y="495664"/>
                  <a:pt x="3954015" y="504529"/>
                </a:cubicBezTo>
                <a:cubicBezTo>
                  <a:pt x="3948620" y="520718"/>
                  <a:pt x="3945097" y="531003"/>
                  <a:pt x="3942639" y="538163"/>
                </a:cubicBezTo>
                <a:lnTo>
                  <a:pt x="3940711" y="543906"/>
                </a:lnTo>
                <a:lnTo>
                  <a:pt x="3885342" y="391122"/>
                </a:lnTo>
                <a:cubicBezTo>
                  <a:pt x="3842501" y="293862"/>
                  <a:pt x="3793225" y="199504"/>
                  <a:pt x="3737983" y="108468"/>
                </a:cubicBezTo>
                <a:close/>
              </a:path>
            </a:pathLst>
          </a:custGeom>
        </p:spPr>
      </p:pic>
      <p:sp>
        <p:nvSpPr>
          <p:cNvPr id="16" name="Freeform: Shape 15">
            <a:extLst>
              <a:ext uri="{FF2B5EF4-FFF2-40B4-BE49-F238E27FC236}">
                <a16:creationId xmlns:a16="http://schemas.microsoft.com/office/drawing/2014/main" id="{1662E9AD-6AE7-4172-92BA-D8AA403AA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77431" y="0"/>
            <a:ext cx="8414569" cy="6858000"/>
          </a:xfrm>
          <a:custGeom>
            <a:avLst/>
            <a:gdLst>
              <a:gd name="connsiteX0" fmla="*/ 1682914 w 8414569"/>
              <a:gd name="connsiteY0" fmla="*/ 0 h 6858000"/>
              <a:gd name="connsiteX1" fmla="*/ 5640889 w 8414569"/>
              <a:gd name="connsiteY1" fmla="*/ 0 h 6858000"/>
              <a:gd name="connsiteX2" fmla="*/ 8414569 w 8414569"/>
              <a:gd name="connsiteY2" fmla="*/ 0 h 6858000"/>
              <a:gd name="connsiteX3" fmla="*/ 8414569 w 8414569"/>
              <a:gd name="connsiteY3" fmla="*/ 6858000 h 6858000"/>
              <a:gd name="connsiteX4" fmla="*/ 6731655 w 8414569"/>
              <a:gd name="connsiteY4" fmla="*/ 6858000 h 6858000"/>
              <a:gd name="connsiteX5" fmla="*/ 5640889 w 8414569"/>
              <a:gd name="connsiteY5" fmla="*/ 6858000 h 6858000"/>
              <a:gd name="connsiteX6" fmla="*/ 0 w 841456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14569" h="6858000">
                <a:moveTo>
                  <a:pt x="1682914" y="0"/>
                </a:moveTo>
                <a:lnTo>
                  <a:pt x="5640889" y="0"/>
                </a:lnTo>
                <a:lnTo>
                  <a:pt x="8414569" y="0"/>
                </a:lnTo>
                <a:lnTo>
                  <a:pt x="8414569" y="6858000"/>
                </a:lnTo>
                <a:lnTo>
                  <a:pt x="6731655" y="6858000"/>
                </a:lnTo>
                <a:lnTo>
                  <a:pt x="5640889" y="6858000"/>
                </a:lnTo>
                <a:lnTo>
                  <a:pt x="0" y="685800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Picture 17">
            <a:extLst>
              <a:ext uri="{FF2B5EF4-FFF2-40B4-BE49-F238E27FC236}">
                <a16:creationId xmlns:a16="http://schemas.microsoft.com/office/drawing/2014/main" id="{FADD25E6-7887-4BC4-A02E-311A11EF4F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33866" b="65616"/>
          <a:stretch>
            <a:fillRect/>
          </a:stretch>
        </p:blipFill>
        <p:spPr>
          <a:xfrm>
            <a:off x="2752344" y="3391089"/>
            <a:ext cx="6802044" cy="1989283"/>
          </a:xfrm>
          <a:custGeom>
            <a:avLst/>
            <a:gdLst>
              <a:gd name="connsiteX0" fmla="*/ 1646274 w 7155851"/>
              <a:gd name="connsiteY0" fmla="*/ 31562 h 2092755"/>
              <a:gd name="connsiteX1" fmla="*/ 1631915 w 7155851"/>
              <a:gd name="connsiteY1" fmla="*/ 53100 h 2092755"/>
              <a:gd name="connsiteX2" fmla="*/ 1586195 w 7155851"/>
              <a:gd name="connsiteY2" fmla="*/ 135396 h 2092755"/>
              <a:gd name="connsiteX3" fmla="*/ 1558763 w 7155851"/>
              <a:gd name="connsiteY3" fmla="*/ 217692 h 2092755"/>
              <a:gd name="connsiteX4" fmla="*/ 1549619 w 7155851"/>
              <a:gd name="connsiteY4" fmla="*/ 245124 h 2092755"/>
              <a:gd name="connsiteX5" fmla="*/ 1540475 w 7155851"/>
              <a:gd name="connsiteY5" fmla="*/ 290844 h 2092755"/>
              <a:gd name="connsiteX6" fmla="*/ 1522187 w 7155851"/>
              <a:gd name="connsiteY6" fmla="*/ 428004 h 2092755"/>
              <a:gd name="connsiteX7" fmla="*/ 1513043 w 7155851"/>
              <a:gd name="connsiteY7" fmla="*/ 482868 h 2092755"/>
              <a:gd name="connsiteX8" fmla="*/ 1522187 w 7155851"/>
              <a:gd name="connsiteY8" fmla="*/ 1543572 h 2092755"/>
              <a:gd name="connsiteX9" fmla="*/ 1531331 w 7155851"/>
              <a:gd name="connsiteY9" fmla="*/ 1616724 h 2092755"/>
              <a:gd name="connsiteX10" fmla="*/ 1549619 w 7155851"/>
              <a:gd name="connsiteY10" fmla="*/ 1699020 h 2092755"/>
              <a:gd name="connsiteX11" fmla="*/ 1567907 w 7155851"/>
              <a:gd name="connsiteY11" fmla="*/ 1744740 h 2092755"/>
              <a:gd name="connsiteX12" fmla="*/ 1577051 w 7155851"/>
              <a:gd name="connsiteY12" fmla="*/ 1772172 h 2092755"/>
              <a:gd name="connsiteX13" fmla="*/ 1586195 w 7155851"/>
              <a:gd name="connsiteY13" fmla="*/ 1808748 h 2092755"/>
              <a:gd name="connsiteX14" fmla="*/ 1613627 w 7155851"/>
              <a:gd name="connsiteY14" fmla="*/ 1836180 h 2092755"/>
              <a:gd name="connsiteX15" fmla="*/ 1631915 w 7155851"/>
              <a:gd name="connsiteY15" fmla="*/ 1863612 h 2092755"/>
              <a:gd name="connsiteX16" fmla="*/ 1659347 w 7155851"/>
              <a:gd name="connsiteY16" fmla="*/ 1891044 h 2092755"/>
              <a:gd name="connsiteX17" fmla="*/ 1686779 w 7155851"/>
              <a:gd name="connsiteY17" fmla="*/ 1927620 h 2092755"/>
              <a:gd name="connsiteX18" fmla="*/ 1723355 w 7155851"/>
              <a:gd name="connsiteY18" fmla="*/ 1955052 h 2092755"/>
              <a:gd name="connsiteX19" fmla="*/ 1842227 w 7155851"/>
              <a:gd name="connsiteY19" fmla="*/ 2055636 h 2092755"/>
              <a:gd name="connsiteX20" fmla="*/ 1878803 w 7155851"/>
              <a:gd name="connsiteY20" fmla="*/ 2064780 h 2092755"/>
              <a:gd name="connsiteX21" fmla="*/ 1915830 w 7155851"/>
              <a:gd name="connsiteY21" fmla="*/ 2088461 h 2092755"/>
              <a:gd name="connsiteX22" fmla="*/ 1925933 w 7155851"/>
              <a:gd name="connsiteY22" fmla="*/ 2092755 h 2092755"/>
              <a:gd name="connsiteX23" fmla="*/ 291713 w 7155851"/>
              <a:gd name="connsiteY23" fmla="*/ 2092755 h 2092755"/>
              <a:gd name="connsiteX24" fmla="*/ 329712 w 7155851"/>
              <a:gd name="connsiteY24" fmla="*/ 1975723 h 2092755"/>
              <a:gd name="connsiteX25" fmla="*/ 420090 w 7155851"/>
              <a:gd name="connsiteY25" fmla="*/ 1333454 h 2092755"/>
              <a:gd name="connsiteX26" fmla="*/ 397027 w 7155851"/>
              <a:gd name="connsiteY26" fmla="*/ 1006138 h 2092755"/>
              <a:gd name="connsiteX27" fmla="*/ 344205 w 7155851"/>
              <a:gd name="connsiteY27" fmla="*/ 758995 h 2092755"/>
              <a:gd name="connsiteX28" fmla="*/ 356175 w 7155851"/>
              <a:gd name="connsiteY28" fmla="*/ 758304 h 2092755"/>
              <a:gd name="connsiteX29" fmla="*/ 413758 w 7155851"/>
              <a:gd name="connsiteY29" fmla="*/ 752763 h 2092755"/>
              <a:gd name="connsiteX30" fmla="*/ 440355 w 7155851"/>
              <a:gd name="connsiteY30" fmla="*/ 726167 h 2092755"/>
              <a:gd name="connsiteX31" fmla="*/ 466951 w 7155851"/>
              <a:gd name="connsiteY31" fmla="*/ 717301 h 2092755"/>
              <a:gd name="connsiteX32" fmla="*/ 502413 w 7155851"/>
              <a:gd name="connsiteY32" fmla="*/ 664108 h 2092755"/>
              <a:gd name="connsiteX33" fmla="*/ 511279 w 7155851"/>
              <a:gd name="connsiteY33" fmla="*/ 637512 h 2092755"/>
              <a:gd name="connsiteX34" fmla="*/ 537875 w 7155851"/>
              <a:gd name="connsiteY34" fmla="*/ 610915 h 2092755"/>
              <a:gd name="connsiteX35" fmla="*/ 564472 w 7155851"/>
              <a:gd name="connsiteY35" fmla="*/ 593184 h 2092755"/>
              <a:gd name="connsiteX36" fmla="*/ 653127 w 7155851"/>
              <a:gd name="connsiteY36" fmla="*/ 566588 h 2092755"/>
              <a:gd name="connsiteX37" fmla="*/ 679724 w 7155851"/>
              <a:gd name="connsiteY37" fmla="*/ 548857 h 2092755"/>
              <a:gd name="connsiteX38" fmla="*/ 732916 w 7155851"/>
              <a:gd name="connsiteY38" fmla="*/ 531126 h 2092755"/>
              <a:gd name="connsiteX39" fmla="*/ 759513 w 7155851"/>
              <a:gd name="connsiteY39" fmla="*/ 513395 h 2092755"/>
              <a:gd name="connsiteX40" fmla="*/ 803840 w 7155851"/>
              <a:gd name="connsiteY40" fmla="*/ 504529 h 2092755"/>
              <a:gd name="connsiteX41" fmla="*/ 857033 w 7155851"/>
              <a:gd name="connsiteY41" fmla="*/ 486798 h 2092755"/>
              <a:gd name="connsiteX42" fmla="*/ 936823 w 7155851"/>
              <a:gd name="connsiteY42" fmla="*/ 460202 h 2092755"/>
              <a:gd name="connsiteX43" fmla="*/ 963420 w 7155851"/>
              <a:gd name="connsiteY43" fmla="*/ 451336 h 2092755"/>
              <a:gd name="connsiteX44" fmla="*/ 981151 w 7155851"/>
              <a:gd name="connsiteY44" fmla="*/ 424740 h 2092755"/>
              <a:gd name="connsiteX45" fmla="*/ 1060940 w 7155851"/>
              <a:gd name="connsiteY45" fmla="*/ 380412 h 2092755"/>
              <a:gd name="connsiteX46" fmla="*/ 1114133 w 7155851"/>
              <a:gd name="connsiteY46" fmla="*/ 344950 h 2092755"/>
              <a:gd name="connsiteX47" fmla="*/ 1167326 w 7155851"/>
              <a:gd name="connsiteY47" fmla="*/ 309488 h 2092755"/>
              <a:gd name="connsiteX48" fmla="*/ 1193923 w 7155851"/>
              <a:gd name="connsiteY48" fmla="*/ 291757 h 2092755"/>
              <a:gd name="connsiteX49" fmla="*/ 1247115 w 7155851"/>
              <a:gd name="connsiteY49" fmla="*/ 274026 h 2092755"/>
              <a:gd name="connsiteX50" fmla="*/ 1300309 w 7155851"/>
              <a:gd name="connsiteY50" fmla="*/ 238564 h 2092755"/>
              <a:gd name="connsiteX51" fmla="*/ 1326905 w 7155851"/>
              <a:gd name="connsiteY51" fmla="*/ 229698 h 2092755"/>
              <a:gd name="connsiteX52" fmla="*/ 1353501 w 7155851"/>
              <a:gd name="connsiteY52" fmla="*/ 211967 h 2092755"/>
              <a:gd name="connsiteX53" fmla="*/ 1380098 w 7155851"/>
              <a:gd name="connsiteY53" fmla="*/ 203102 h 2092755"/>
              <a:gd name="connsiteX54" fmla="*/ 1406695 w 7155851"/>
              <a:gd name="connsiteY54" fmla="*/ 185371 h 2092755"/>
              <a:gd name="connsiteX55" fmla="*/ 1433291 w 7155851"/>
              <a:gd name="connsiteY55" fmla="*/ 176506 h 2092755"/>
              <a:gd name="connsiteX56" fmla="*/ 1486484 w 7155851"/>
              <a:gd name="connsiteY56" fmla="*/ 132178 h 2092755"/>
              <a:gd name="connsiteX57" fmla="*/ 1513081 w 7155851"/>
              <a:gd name="connsiteY57" fmla="*/ 123313 h 2092755"/>
              <a:gd name="connsiteX58" fmla="*/ 1566273 w 7155851"/>
              <a:gd name="connsiteY58" fmla="*/ 87850 h 2092755"/>
              <a:gd name="connsiteX59" fmla="*/ 1628332 w 7155851"/>
              <a:gd name="connsiteY59" fmla="*/ 43523 h 2092755"/>
              <a:gd name="connsiteX60" fmla="*/ 4497525 w 7155851"/>
              <a:gd name="connsiteY60" fmla="*/ 0 h 2092755"/>
              <a:gd name="connsiteX61" fmla="*/ 7155851 w 7155851"/>
              <a:gd name="connsiteY61" fmla="*/ 0 h 2092755"/>
              <a:gd name="connsiteX62" fmla="*/ 7155851 w 7155851"/>
              <a:gd name="connsiteY62" fmla="*/ 2092755 h 2092755"/>
              <a:gd name="connsiteX63" fmla="*/ 4033353 w 7155851"/>
              <a:gd name="connsiteY63" fmla="*/ 2092755 h 2092755"/>
              <a:gd name="connsiteX64" fmla="*/ 4046172 w 7155851"/>
              <a:gd name="connsiteY64" fmla="*/ 2088161 h 2092755"/>
              <a:gd name="connsiteX65" fmla="*/ 4082507 w 7155851"/>
              <a:gd name="connsiteY65" fmla="*/ 2073924 h 2092755"/>
              <a:gd name="connsiteX66" fmla="*/ 4192235 w 7155851"/>
              <a:gd name="connsiteY66" fmla="*/ 1973340 h 2092755"/>
              <a:gd name="connsiteX67" fmla="*/ 4237955 w 7155851"/>
              <a:gd name="connsiteY67" fmla="*/ 1945908 h 2092755"/>
              <a:gd name="connsiteX68" fmla="*/ 4274531 w 7155851"/>
              <a:gd name="connsiteY68" fmla="*/ 1909332 h 2092755"/>
              <a:gd name="connsiteX69" fmla="*/ 4338539 w 7155851"/>
              <a:gd name="connsiteY69" fmla="*/ 1854468 h 2092755"/>
              <a:gd name="connsiteX70" fmla="*/ 4439123 w 7155851"/>
              <a:gd name="connsiteY70" fmla="*/ 1744740 h 2092755"/>
              <a:gd name="connsiteX71" fmla="*/ 4475699 w 7155851"/>
              <a:gd name="connsiteY71" fmla="*/ 1680732 h 2092755"/>
              <a:gd name="connsiteX72" fmla="*/ 4557995 w 7155851"/>
              <a:gd name="connsiteY72" fmla="*/ 1561860 h 2092755"/>
              <a:gd name="connsiteX73" fmla="*/ 4603715 w 7155851"/>
              <a:gd name="connsiteY73" fmla="*/ 1479564 h 2092755"/>
              <a:gd name="connsiteX74" fmla="*/ 4640291 w 7155851"/>
              <a:gd name="connsiteY74" fmla="*/ 1406412 h 2092755"/>
              <a:gd name="connsiteX75" fmla="*/ 4704299 w 7155851"/>
              <a:gd name="connsiteY75" fmla="*/ 1333260 h 2092755"/>
              <a:gd name="connsiteX76" fmla="*/ 4759163 w 7155851"/>
              <a:gd name="connsiteY76" fmla="*/ 1196100 h 2092755"/>
              <a:gd name="connsiteX77" fmla="*/ 4768307 w 7155851"/>
              <a:gd name="connsiteY77" fmla="*/ 1141236 h 2092755"/>
              <a:gd name="connsiteX78" fmla="*/ 4786595 w 7155851"/>
              <a:gd name="connsiteY78" fmla="*/ 1077228 h 2092755"/>
              <a:gd name="connsiteX79" fmla="*/ 4795739 w 7155851"/>
              <a:gd name="connsiteY79" fmla="*/ 1004076 h 2092755"/>
              <a:gd name="connsiteX80" fmla="*/ 4804883 w 7155851"/>
              <a:gd name="connsiteY80" fmla="*/ 940068 h 2092755"/>
              <a:gd name="connsiteX81" fmla="*/ 4795739 w 7155851"/>
              <a:gd name="connsiteY81" fmla="*/ 464580 h 2092755"/>
              <a:gd name="connsiteX82" fmla="*/ 4750019 w 7155851"/>
              <a:gd name="connsiteY82" fmla="*/ 382284 h 2092755"/>
              <a:gd name="connsiteX83" fmla="*/ 4658579 w 7155851"/>
              <a:gd name="connsiteY83" fmla="*/ 226836 h 2092755"/>
              <a:gd name="connsiteX84" fmla="*/ 4603715 w 7155851"/>
              <a:gd name="connsiteY84" fmla="*/ 162828 h 2092755"/>
              <a:gd name="connsiteX85" fmla="*/ 4567139 w 7155851"/>
              <a:gd name="connsiteY85" fmla="*/ 80532 h 2092755"/>
              <a:gd name="connsiteX86" fmla="*/ 4497767 w 7155851"/>
              <a:gd name="connsiteY86" fmla="*/ 372 h 2092755"/>
              <a:gd name="connsiteX87" fmla="*/ 0 w 7155851"/>
              <a:gd name="connsiteY87" fmla="*/ 0 h 2092755"/>
              <a:gd name="connsiteX88" fmla="*/ 979674 w 7155851"/>
              <a:gd name="connsiteY88" fmla="*/ 0 h 2092755"/>
              <a:gd name="connsiteX89" fmla="*/ 946227 w 7155851"/>
              <a:gd name="connsiteY89" fmla="*/ 18225 h 2092755"/>
              <a:gd name="connsiteX90" fmla="*/ 910227 w 7155851"/>
              <a:gd name="connsiteY90" fmla="*/ 34657 h 2092755"/>
              <a:gd name="connsiteX91" fmla="*/ 883630 w 7155851"/>
              <a:gd name="connsiteY91" fmla="*/ 43523 h 2092755"/>
              <a:gd name="connsiteX92" fmla="*/ 830437 w 7155851"/>
              <a:gd name="connsiteY92" fmla="*/ 78985 h 2092755"/>
              <a:gd name="connsiteX93" fmla="*/ 777244 w 7155851"/>
              <a:gd name="connsiteY93" fmla="*/ 96716 h 2092755"/>
              <a:gd name="connsiteX94" fmla="*/ 724051 w 7155851"/>
              <a:gd name="connsiteY94" fmla="*/ 132178 h 2092755"/>
              <a:gd name="connsiteX95" fmla="*/ 670858 w 7155851"/>
              <a:gd name="connsiteY95" fmla="*/ 167640 h 2092755"/>
              <a:gd name="connsiteX96" fmla="*/ 617665 w 7155851"/>
              <a:gd name="connsiteY96" fmla="*/ 194237 h 2092755"/>
              <a:gd name="connsiteX97" fmla="*/ 591068 w 7155851"/>
              <a:gd name="connsiteY97" fmla="*/ 203102 h 2092755"/>
              <a:gd name="connsiteX98" fmla="*/ 537875 w 7155851"/>
              <a:gd name="connsiteY98" fmla="*/ 247430 h 2092755"/>
              <a:gd name="connsiteX99" fmla="*/ 511279 w 7155851"/>
              <a:gd name="connsiteY99" fmla="*/ 265161 h 2092755"/>
              <a:gd name="connsiteX100" fmla="*/ 449220 w 7155851"/>
              <a:gd name="connsiteY100" fmla="*/ 318354 h 2092755"/>
              <a:gd name="connsiteX101" fmla="*/ 413758 w 7155851"/>
              <a:gd name="connsiteY101" fmla="*/ 362681 h 2092755"/>
              <a:gd name="connsiteX102" fmla="*/ 369431 w 7155851"/>
              <a:gd name="connsiteY102" fmla="*/ 407009 h 2092755"/>
              <a:gd name="connsiteX103" fmla="*/ 351700 w 7155851"/>
              <a:gd name="connsiteY103" fmla="*/ 433605 h 2092755"/>
              <a:gd name="connsiteX104" fmla="*/ 325104 w 7155851"/>
              <a:gd name="connsiteY104" fmla="*/ 451336 h 2092755"/>
              <a:gd name="connsiteX105" fmla="*/ 316238 w 7155851"/>
              <a:gd name="connsiteY105" fmla="*/ 477933 h 2092755"/>
              <a:gd name="connsiteX106" fmla="*/ 289641 w 7155851"/>
              <a:gd name="connsiteY106" fmla="*/ 504529 h 2092755"/>
              <a:gd name="connsiteX107" fmla="*/ 278264 w 7155851"/>
              <a:gd name="connsiteY107" fmla="*/ 538163 h 2092755"/>
              <a:gd name="connsiteX108" fmla="*/ 276337 w 7155851"/>
              <a:gd name="connsiteY108" fmla="*/ 543906 h 2092755"/>
              <a:gd name="connsiteX109" fmla="*/ 220967 w 7155851"/>
              <a:gd name="connsiteY109" fmla="*/ 391122 h 2092755"/>
              <a:gd name="connsiteX110" fmla="*/ 73608 w 7155851"/>
              <a:gd name="connsiteY110" fmla="*/ 108468 h 2092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7155851" h="2092755">
                <a:moveTo>
                  <a:pt x="1646274" y="31562"/>
                </a:moveTo>
                <a:lnTo>
                  <a:pt x="1631915" y="53100"/>
                </a:lnTo>
                <a:cubicBezTo>
                  <a:pt x="1620614" y="70859"/>
                  <a:pt x="1594681" y="113333"/>
                  <a:pt x="1586195" y="135396"/>
                </a:cubicBezTo>
                <a:cubicBezTo>
                  <a:pt x="1575815" y="162384"/>
                  <a:pt x="1567907" y="190260"/>
                  <a:pt x="1558763" y="217692"/>
                </a:cubicBezTo>
                <a:cubicBezTo>
                  <a:pt x="1555715" y="226836"/>
                  <a:pt x="1551509" y="235673"/>
                  <a:pt x="1549619" y="245124"/>
                </a:cubicBezTo>
                <a:cubicBezTo>
                  <a:pt x="1546571" y="260364"/>
                  <a:pt x="1543030" y="275514"/>
                  <a:pt x="1540475" y="290844"/>
                </a:cubicBezTo>
                <a:cubicBezTo>
                  <a:pt x="1530111" y="353031"/>
                  <a:pt x="1531433" y="363279"/>
                  <a:pt x="1522187" y="428004"/>
                </a:cubicBezTo>
                <a:cubicBezTo>
                  <a:pt x="1519565" y="446358"/>
                  <a:pt x="1516091" y="464580"/>
                  <a:pt x="1513043" y="482868"/>
                </a:cubicBezTo>
                <a:cubicBezTo>
                  <a:pt x="1516091" y="836436"/>
                  <a:pt x="1516485" y="1190037"/>
                  <a:pt x="1522187" y="1543572"/>
                </a:cubicBezTo>
                <a:cubicBezTo>
                  <a:pt x="1522583" y="1568143"/>
                  <a:pt x="1527594" y="1592436"/>
                  <a:pt x="1531331" y="1616724"/>
                </a:cubicBezTo>
                <a:cubicBezTo>
                  <a:pt x="1533402" y="1630183"/>
                  <a:pt x="1544418" y="1683417"/>
                  <a:pt x="1549619" y="1699020"/>
                </a:cubicBezTo>
                <a:cubicBezTo>
                  <a:pt x="1554810" y="1714592"/>
                  <a:pt x="1562144" y="1729371"/>
                  <a:pt x="1567907" y="1744740"/>
                </a:cubicBezTo>
                <a:cubicBezTo>
                  <a:pt x="1571291" y="1753765"/>
                  <a:pt x="1574403" y="1762904"/>
                  <a:pt x="1577051" y="1772172"/>
                </a:cubicBezTo>
                <a:cubicBezTo>
                  <a:pt x="1580503" y="1784256"/>
                  <a:pt x="1579960" y="1797837"/>
                  <a:pt x="1586195" y="1808748"/>
                </a:cubicBezTo>
                <a:cubicBezTo>
                  <a:pt x="1592611" y="1819976"/>
                  <a:pt x="1605348" y="1826246"/>
                  <a:pt x="1613627" y="1836180"/>
                </a:cubicBezTo>
                <a:cubicBezTo>
                  <a:pt x="1620662" y="1844623"/>
                  <a:pt x="1624880" y="1855169"/>
                  <a:pt x="1631915" y="1863612"/>
                </a:cubicBezTo>
                <a:cubicBezTo>
                  <a:pt x="1640194" y="1873546"/>
                  <a:pt x="1650931" y="1881226"/>
                  <a:pt x="1659347" y="1891044"/>
                </a:cubicBezTo>
                <a:cubicBezTo>
                  <a:pt x="1669265" y="1902615"/>
                  <a:pt x="1676003" y="1916844"/>
                  <a:pt x="1686779" y="1927620"/>
                </a:cubicBezTo>
                <a:cubicBezTo>
                  <a:pt x="1697555" y="1938396"/>
                  <a:pt x="1712078" y="1944800"/>
                  <a:pt x="1723355" y="1955052"/>
                </a:cubicBezTo>
                <a:cubicBezTo>
                  <a:pt x="1775856" y="2002780"/>
                  <a:pt x="1781960" y="2025503"/>
                  <a:pt x="1842227" y="2055636"/>
                </a:cubicBezTo>
                <a:cubicBezTo>
                  <a:pt x="1853467" y="2061256"/>
                  <a:pt x="1866611" y="2061732"/>
                  <a:pt x="1878803" y="2064780"/>
                </a:cubicBezTo>
                <a:cubicBezTo>
                  <a:pt x="1900297" y="2079109"/>
                  <a:pt x="1906615" y="2083922"/>
                  <a:pt x="1915830" y="2088461"/>
                </a:cubicBezTo>
                <a:lnTo>
                  <a:pt x="1925933" y="2092755"/>
                </a:lnTo>
                <a:lnTo>
                  <a:pt x="291713" y="2092755"/>
                </a:lnTo>
                <a:lnTo>
                  <a:pt x="329712" y="1975723"/>
                </a:lnTo>
                <a:cubicBezTo>
                  <a:pt x="388712" y="1770437"/>
                  <a:pt x="420090" y="1555226"/>
                  <a:pt x="420090" y="1333454"/>
                </a:cubicBezTo>
                <a:cubicBezTo>
                  <a:pt x="420090" y="1222568"/>
                  <a:pt x="412246" y="1113323"/>
                  <a:pt x="397027" y="1006138"/>
                </a:cubicBezTo>
                <a:lnTo>
                  <a:pt x="344205" y="758995"/>
                </a:lnTo>
                <a:lnTo>
                  <a:pt x="356175" y="758304"/>
                </a:lnTo>
                <a:cubicBezTo>
                  <a:pt x="375370" y="756457"/>
                  <a:pt x="394550" y="754241"/>
                  <a:pt x="413758" y="752763"/>
                </a:cubicBezTo>
                <a:cubicBezTo>
                  <a:pt x="422624" y="743898"/>
                  <a:pt x="429922" y="733121"/>
                  <a:pt x="440355" y="726167"/>
                </a:cubicBezTo>
                <a:cubicBezTo>
                  <a:pt x="448130" y="720983"/>
                  <a:pt x="460344" y="723910"/>
                  <a:pt x="466951" y="717301"/>
                </a:cubicBezTo>
                <a:cubicBezTo>
                  <a:pt x="482020" y="702233"/>
                  <a:pt x="495674" y="684325"/>
                  <a:pt x="502413" y="664108"/>
                </a:cubicBezTo>
                <a:cubicBezTo>
                  <a:pt x="505368" y="655243"/>
                  <a:pt x="506095" y="645287"/>
                  <a:pt x="511279" y="637512"/>
                </a:cubicBezTo>
                <a:cubicBezTo>
                  <a:pt x="518233" y="627079"/>
                  <a:pt x="528245" y="618942"/>
                  <a:pt x="537875" y="610915"/>
                </a:cubicBezTo>
                <a:cubicBezTo>
                  <a:pt x="546061" y="604094"/>
                  <a:pt x="554735" y="597511"/>
                  <a:pt x="564472" y="593184"/>
                </a:cubicBezTo>
                <a:cubicBezTo>
                  <a:pt x="592223" y="580851"/>
                  <a:pt x="623655" y="573956"/>
                  <a:pt x="653127" y="566588"/>
                </a:cubicBezTo>
                <a:cubicBezTo>
                  <a:pt x="661993" y="560677"/>
                  <a:pt x="669986" y="553184"/>
                  <a:pt x="679724" y="548857"/>
                </a:cubicBezTo>
                <a:cubicBezTo>
                  <a:pt x="696803" y="541266"/>
                  <a:pt x="717365" y="541493"/>
                  <a:pt x="732916" y="531126"/>
                </a:cubicBezTo>
                <a:cubicBezTo>
                  <a:pt x="741782" y="525215"/>
                  <a:pt x="749536" y="517136"/>
                  <a:pt x="759513" y="513395"/>
                </a:cubicBezTo>
                <a:cubicBezTo>
                  <a:pt x="773622" y="508104"/>
                  <a:pt x="789303" y="508494"/>
                  <a:pt x="803840" y="504529"/>
                </a:cubicBezTo>
                <a:cubicBezTo>
                  <a:pt x="821872" y="499612"/>
                  <a:pt x="839302" y="492709"/>
                  <a:pt x="857033" y="486798"/>
                </a:cubicBezTo>
                <a:lnTo>
                  <a:pt x="936823" y="460202"/>
                </a:lnTo>
                <a:lnTo>
                  <a:pt x="963420" y="451336"/>
                </a:lnTo>
                <a:cubicBezTo>
                  <a:pt x="969330" y="442471"/>
                  <a:pt x="973131" y="431756"/>
                  <a:pt x="981151" y="424740"/>
                </a:cubicBezTo>
                <a:cubicBezTo>
                  <a:pt x="1018670" y="391910"/>
                  <a:pt x="1024411" y="392589"/>
                  <a:pt x="1060940" y="380412"/>
                </a:cubicBezTo>
                <a:cubicBezTo>
                  <a:pt x="1119965" y="321387"/>
                  <a:pt x="1056397" y="377025"/>
                  <a:pt x="1114133" y="344950"/>
                </a:cubicBezTo>
                <a:cubicBezTo>
                  <a:pt x="1132761" y="334601"/>
                  <a:pt x="1149595" y="321309"/>
                  <a:pt x="1167326" y="309488"/>
                </a:cubicBezTo>
                <a:cubicBezTo>
                  <a:pt x="1176192" y="303578"/>
                  <a:pt x="1183814" y="295126"/>
                  <a:pt x="1193923" y="291757"/>
                </a:cubicBezTo>
                <a:cubicBezTo>
                  <a:pt x="1211653" y="285847"/>
                  <a:pt x="1231564" y="284393"/>
                  <a:pt x="1247115" y="274026"/>
                </a:cubicBezTo>
                <a:cubicBezTo>
                  <a:pt x="1264847" y="262205"/>
                  <a:pt x="1280091" y="245303"/>
                  <a:pt x="1300309" y="238564"/>
                </a:cubicBezTo>
                <a:cubicBezTo>
                  <a:pt x="1309174" y="235609"/>
                  <a:pt x="1318547" y="233878"/>
                  <a:pt x="1326905" y="229698"/>
                </a:cubicBezTo>
                <a:cubicBezTo>
                  <a:pt x="1336435" y="224933"/>
                  <a:pt x="1343971" y="216733"/>
                  <a:pt x="1353501" y="211967"/>
                </a:cubicBezTo>
                <a:cubicBezTo>
                  <a:pt x="1361860" y="207788"/>
                  <a:pt x="1371739" y="207282"/>
                  <a:pt x="1380098" y="203102"/>
                </a:cubicBezTo>
                <a:cubicBezTo>
                  <a:pt x="1389629" y="198337"/>
                  <a:pt x="1397164" y="190136"/>
                  <a:pt x="1406695" y="185371"/>
                </a:cubicBezTo>
                <a:cubicBezTo>
                  <a:pt x="1415053" y="181191"/>
                  <a:pt x="1424933" y="180685"/>
                  <a:pt x="1433291" y="176506"/>
                </a:cubicBezTo>
                <a:cubicBezTo>
                  <a:pt x="1491301" y="147500"/>
                  <a:pt x="1427663" y="171392"/>
                  <a:pt x="1486484" y="132178"/>
                </a:cubicBezTo>
                <a:cubicBezTo>
                  <a:pt x="1494260" y="126994"/>
                  <a:pt x="1504911" y="127851"/>
                  <a:pt x="1513081" y="123313"/>
                </a:cubicBezTo>
                <a:cubicBezTo>
                  <a:pt x="1531709" y="112964"/>
                  <a:pt x="1548543" y="99671"/>
                  <a:pt x="1566273" y="87850"/>
                </a:cubicBezTo>
                <a:cubicBezTo>
                  <a:pt x="1628953" y="46064"/>
                  <a:pt x="1551356" y="98506"/>
                  <a:pt x="1628332" y="43523"/>
                </a:cubicBezTo>
                <a:close/>
                <a:moveTo>
                  <a:pt x="4497525" y="0"/>
                </a:moveTo>
                <a:lnTo>
                  <a:pt x="7155851" y="0"/>
                </a:lnTo>
                <a:lnTo>
                  <a:pt x="7155851" y="2092755"/>
                </a:lnTo>
                <a:lnTo>
                  <a:pt x="4033353" y="2092755"/>
                </a:lnTo>
                <a:lnTo>
                  <a:pt x="4046172" y="2088161"/>
                </a:lnTo>
                <a:cubicBezTo>
                  <a:pt x="4058557" y="2084041"/>
                  <a:pt x="4070861" y="2079747"/>
                  <a:pt x="4082507" y="2073924"/>
                </a:cubicBezTo>
                <a:cubicBezTo>
                  <a:pt x="4162938" y="2033709"/>
                  <a:pt x="4120273" y="2038760"/>
                  <a:pt x="4192235" y="1973340"/>
                </a:cubicBezTo>
                <a:cubicBezTo>
                  <a:pt x="4205386" y="1961385"/>
                  <a:pt x="4223926" y="1956819"/>
                  <a:pt x="4237955" y="1945908"/>
                </a:cubicBezTo>
                <a:cubicBezTo>
                  <a:pt x="4251565" y="1935322"/>
                  <a:pt x="4261773" y="1920930"/>
                  <a:pt x="4274531" y="1909332"/>
                </a:cubicBezTo>
                <a:cubicBezTo>
                  <a:pt x="4295324" y="1890429"/>
                  <a:pt x="4317890" y="1873528"/>
                  <a:pt x="4338539" y="1854468"/>
                </a:cubicBezTo>
                <a:cubicBezTo>
                  <a:pt x="4367935" y="1827333"/>
                  <a:pt x="4415781" y="1778456"/>
                  <a:pt x="4439123" y="1744740"/>
                </a:cubicBezTo>
                <a:cubicBezTo>
                  <a:pt x="4453111" y="1724536"/>
                  <a:pt x="4462307" y="1701336"/>
                  <a:pt x="4475699" y="1680732"/>
                </a:cubicBezTo>
                <a:cubicBezTo>
                  <a:pt x="4501964" y="1640325"/>
                  <a:pt x="4534590" y="1603988"/>
                  <a:pt x="4557995" y="1561860"/>
                </a:cubicBezTo>
                <a:cubicBezTo>
                  <a:pt x="4573235" y="1534428"/>
                  <a:pt x="4589032" y="1507298"/>
                  <a:pt x="4603715" y="1479564"/>
                </a:cubicBezTo>
                <a:cubicBezTo>
                  <a:pt x="4616471" y="1455470"/>
                  <a:pt x="4624846" y="1428877"/>
                  <a:pt x="4640291" y="1406412"/>
                </a:cubicBezTo>
                <a:cubicBezTo>
                  <a:pt x="4658647" y="1379712"/>
                  <a:pt x="4682963" y="1357644"/>
                  <a:pt x="4704299" y="1333260"/>
                </a:cubicBezTo>
                <a:cubicBezTo>
                  <a:pt x="4724240" y="1193673"/>
                  <a:pt x="4693041" y="1350386"/>
                  <a:pt x="4759163" y="1196100"/>
                </a:cubicBezTo>
                <a:cubicBezTo>
                  <a:pt x="4766466" y="1179059"/>
                  <a:pt x="4764138" y="1159301"/>
                  <a:pt x="4768307" y="1141236"/>
                </a:cubicBezTo>
                <a:cubicBezTo>
                  <a:pt x="4773297" y="1119614"/>
                  <a:pt x="4780499" y="1098564"/>
                  <a:pt x="4786595" y="1077228"/>
                </a:cubicBezTo>
                <a:cubicBezTo>
                  <a:pt x="4789643" y="1052844"/>
                  <a:pt x="4792491" y="1028434"/>
                  <a:pt x="4795739" y="1004076"/>
                </a:cubicBezTo>
                <a:cubicBezTo>
                  <a:pt x="4798587" y="982712"/>
                  <a:pt x="4804883" y="961621"/>
                  <a:pt x="4804883" y="940068"/>
                </a:cubicBezTo>
                <a:cubicBezTo>
                  <a:pt x="4804883" y="781543"/>
                  <a:pt x="4811257" y="622344"/>
                  <a:pt x="4795739" y="464580"/>
                </a:cubicBezTo>
                <a:cubicBezTo>
                  <a:pt x="4792667" y="433350"/>
                  <a:pt x="4764702" y="410018"/>
                  <a:pt x="4750019" y="382284"/>
                </a:cubicBezTo>
                <a:cubicBezTo>
                  <a:pt x="4705796" y="298752"/>
                  <a:pt x="4719982" y="308707"/>
                  <a:pt x="4658579" y="226836"/>
                </a:cubicBezTo>
                <a:cubicBezTo>
                  <a:pt x="4641718" y="204355"/>
                  <a:pt x="4618609" y="186658"/>
                  <a:pt x="4603715" y="162828"/>
                </a:cubicBezTo>
                <a:cubicBezTo>
                  <a:pt x="4587805" y="137372"/>
                  <a:pt x="4583049" y="105988"/>
                  <a:pt x="4567139" y="80532"/>
                </a:cubicBezTo>
                <a:cubicBezTo>
                  <a:pt x="4533087" y="26048"/>
                  <a:pt x="4517564" y="26896"/>
                  <a:pt x="4497767" y="372"/>
                </a:cubicBezTo>
                <a:close/>
                <a:moveTo>
                  <a:pt x="0" y="0"/>
                </a:moveTo>
                <a:lnTo>
                  <a:pt x="979674" y="0"/>
                </a:lnTo>
                <a:lnTo>
                  <a:pt x="946227" y="18225"/>
                </a:lnTo>
                <a:cubicBezTo>
                  <a:pt x="934585" y="24568"/>
                  <a:pt x="922765" y="30479"/>
                  <a:pt x="910227" y="34657"/>
                </a:cubicBezTo>
                <a:cubicBezTo>
                  <a:pt x="901361" y="37613"/>
                  <a:pt x="891799" y="38984"/>
                  <a:pt x="883630" y="43523"/>
                </a:cubicBezTo>
                <a:cubicBezTo>
                  <a:pt x="865003" y="53872"/>
                  <a:pt x="850654" y="72246"/>
                  <a:pt x="830437" y="78985"/>
                </a:cubicBezTo>
                <a:lnTo>
                  <a:pt x="777244" y="96716"/>
                </a:lnTo>
                <a:cubicBezTo>
                  <a:pt x="742742" y="148469"/>
                  <a:pt x="781300" y="103554"/>
                  <a:pt x="724051" y="132178"/>
                </a:cubicBezTo>
                <a:cubicBezTo>
                  <a:pt x="704991" y="141709"/>
                  <a:pt x="691075" y="160901"/>
                  <a:pt x="670858" y="167640"/>
                </a:cubicBezTo>
                <a:cubicBezTo>
                  <a:pt x="604007" y="189924"/>
                  <a:pt x="686409" y="159864"/>
                  <a:pt x="617665" y="194237"/>
                </a:cubicBezTo>
                <a:cubicBezTo>
                  <a:pt x="609306" y="198416"/>
                  <a:pt x="599427" y="198922"/>
                  <a:pt x="591068" y="203102"/>
                </a:cubicBezTo>
                <a:cubicBezTo>
                  <a:pt x="558052" y="219610"/>
                  <a:pt x="567285" y="222920"/>
                  <a:pt x="537875" y="247430"/>
                </a:cubicBezTo>
                <a:cubicBezTo>
                  <a:pt x="529689" y="254250"/>
                  <a:pt x="519369" y="258226"/>
                  <a:pt x="511279" y="265161"/>
                </a:cubicBezTo>
                <a:cubicBezTo>
                  <a:pt x="436035" y="329655"/>
                  <a:pt x="510280" y="277647"/>
                  <a:pt x="449220" y="318354"/>
                </a:cubicBezTo>
                <a:cubicBezTo>
                  <a:pt x="431961" y="370131"/>
                  <a:pt x="453858" y="322581"/>
                  <a:pt x="413758" y="362681"/>
                </a:cubicBezTo>
                <a:cubicBezTo>
                  <a:pt x="354655" y="421784"/>
                  <a:pt x="440355" y="359726"/>
                  <a:pt x="369431" y="407009"/>
                </a:cubicBezTo>
                <a:cubicBezTo>
                  <a:pt x="363520" y="415874"/>
                  <a:pt x="359234" y="426071"/>
                  <a:pt x="351700" y="433605"/>
                </a:cubicBezTo>
                <a:cubicBezTo>
                  <a:pt x="344165" y="441139"/>
                  <a:pt x="331759" y="443016"/>
                  <a:pt x="325104" y="451336"/>
                </a:cubicBezTo>
                <a:cubicBezTo>
                  <a:pt x="319265" y="458633"/>
                  <a:pt x="321422" y="470157"/>
                  <a:pt x="316238" y="477933"/>
                </a:cubicBezTo>
                <a:cubicBezTo>
                  <a:pt x="309283" y="488365"/>
                  <a:pt x="298507" y="495664"/>
                  <a:pt x="289641" y="504529"/>
                </a:cubicBezTo>
                <a:cubicBezTo>
                  <a:pt x="284246" y="520718"/>
                  <a:pt x="280723" y="531003"/>
                  <a:pt x="278264" y="538163"/>
                </a:cubicBezTo>
                <a:lnTo>
                  <a:pt x="276337" y="543906"/>
                </a:lnTo>
                <a:lnTo>
                  <a:pt x="220967" y="391122"/>
                </a:lnTo>
                <a:cubicBezTo>
                  <a:pt x="178127" y="293862"/>
                  <a:pt x="128851" y="199504"/>
                  <a:pt x="73608" y="108468"/>
                </a:cubicBezTo>
                <a:close/>
              </a:path>
            </a:pathLst>
          </a:custGeom>
        </p:spPr>
      </p:pic>
      <p:sp>
        <p:nvSpPr>
          <p:cNvPr id="2" name="Title 1">
            <a:extLst>
              <a:ext uri="{FF2B5EF4-FFF2-40B4-BE49-F238E27FC236}">
                <a16:creationId xmlns:a16="http://schemas.microsoft.com/office/drawing/2014/main" id="{63D5A505-FD08-BCA2-3EF9-5CCD55D89448}"/>
              </a:ext>
            </a:extLst>
          </p:cNvPr>
          <p:cNvSpPr>
            <a:spLocks noGrp="1"/>
          </p:cNvSpPr>
          <p:nvPr>
            <p:ph type="title"/>
          </p:nvPr>
        </p:nvSpPr>
        <p:spPr>
          <a:xfrm>
            <a:off x="5148071" y="1964266"/>
            <a:ext cx="6012054" cy="2911667"/>
          </a:xfrm>
        </p:spPr>
        <p:txBody>
          <a:bodyPr vert="horz" lIns="91440" tIns="45720" rIns="91440" bIns="45720" rtlCol="0" anchor="b">
            <a:normAutofit/>
          </a:bodyPr>
          <a:lstStyle/>
          <a:p>
            <a:pPr algn="r"/>
            <a:r>
              <a:rPr lang="en-US" sz="4800" dirty="0">
                <a:solidFill>
                  <a:schemeClr val="bg1"/>
                </a:solidFill>
              </a:rPr>
              <a:t>  </a:t>
            </a:r>
          </a:p>
        </p:txBody>
      </p:sp>
      <p:sp>
        <p:nvSpPr>
          <p:cNvPr id="3" name="Content Placeholder 2">
            <a:extLst>
              <a:ext uri="{FF2B5EF4-FFF2-40B4-BE49-F238E27FC236}">
                <a16:creationId xmlns:a16="http://schemas.microsoft.com/office/drawing/2014/main" id="{1FFF5886-FAB7-E51E-263D-3422D593E71C}"/>
              </a:ext>
            </a:extLst>
          </p:cNvPr>
          <p:cNvSpPr>
            <a:spLocks noGrp="1"/>
          </p:cNvSpPr>
          <p:nvPr>
            <p:ph idx="1"/>
          </p:nvPr>
        </p:nvSpPr>
        <p:spPr>
          <a:xfrm>
            <a:off x="4226634" y="2661447"/>
            <a:ext cx="6012054" cy="915265"/>
          </a:xfrm>
        </p:spPr>
        <p:txBody>
          <a:bodyPr vert="horz" lIns="91440" tIns="45720" rIns="91440" bIns="45720" rtlCol="0" anchor="t">
            <a:normAutofit fontScale="92500" lnSpcReduction="20000"/>
          </a:bodyPr>
          <a:lstStyle/>
          <a:p>
            <a:pPr marL="0" indent="0" algn="r">
              <a:buNone/>
            </a:pPr>
            <a:r>
              <a:rPr lang="en-US" sz="6600" cap="all" dirty="0">
                <a:solidFill>
                  <a:schemeClr val="accent2"/>
                </a:solidFill>
              </a:rPr>
              <a:t>THANK YOU</a:t>
            </a:r>
          </a:p>
        </p:txBody>
      </p:sp>
    </p:spTree>
    <p:extLst>
      <p:ext uri="{BB962C8B-B14F-4D97-AF65-F5344CB8AC3E}">
        <p14:creationId xmlns:p14="http://schemas.microsoft.com/office/powerpoint/2010/main" val="4206171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3293B61-19D0-C8BF-FF1B-425611AF085C}"/>
              </a:ext>
            </a:extLst>
          </p:cNvPr>
          <p:cNvSpPr>
            <a:spLocks noGrp="1"/>
          </p:cNvSpPr>
          <p:nvPr>
            <p:ph type="title"/>
          </p:nvPr>
        </p:nvSpPr>
        <p:spPr>
          <a:xfrm>
            <a:off x="685801" y="500743"/>
            <a:ext cx="7402285" cy="1360714"/>
          </a:xfrm>
        </p:spPr>
        <p:txBody>
          <a:bodyPr>
            <a:normAutofit/>
          </a:bodyPr>
          <a:lstStyle/>
          <a:p>
            <a:r>
              <a:rPr lang="en-US" b="1" u="sng"/>
              <a:t>introduction</a:t>
            </a:r>
            <a:endParaRPr lang="en-IN" b="1" u="sng"/>
          </a:p>
        </p:txBody>
      </p:sp>
      <p:sp>
        <p:nvSpPr>
          <p:cNvPr id="8" name="Content Placeholder 7">
            <a:extLst>
              <a:ext uri="{FF2B5EF4-FFF2-40B4-BE49-F238E27FC236}">
                <a16:creationId xmlns:a16="http://schemas.microsoft.com/office/drawing/2014/main" id="{8C24F7ED-0261-09BD-518F-D459B281D832}"/>
              </a:ext>
            </a:extLst>
          </p:cNvPr>
          <p:cNvSpPr>
            <a:spLocks noGrp="1"/>
          </p:cNvSpPr>
          <p:nvPr>
            <p:ph idx="1"/>
          </p:nvPr>
        </p:nvSpPr>
        <p:spPr>
          <a:xfrm>
            <a:off x="685801" y="1861457"/>
            <a:ext cx="7402285" cy="3392110"/>
          </a:xfrm>
        </p:spPr>
        <p:txBody>
          <a:bodyPr>
            <a:normAutofit/>
          </a:bodyPr>
          <a:lstStyle/>
          <a:p>
            <a:r>
              <a:rPr lang="en-US"/>
              <a:t>Agile Methodology is a Software methodology to build a software incrementally using short iterations of 1 to 4 weeks so that the development is align with the changing business needs.</a:t>
            </a:r>
          </a:p>
          <a:p>
            <a:r>
              <a:rPr lang="en-US"/>
              <a:t>Agile methodology is a way to manage</a:t>
            </a:r>
            <a:r>
              <a:rPr lang="en-AU"/>
              <a:t> a project by breaking it up into several phases. It involves constant collaboration with stakeholders and continuous improvement at every stage. Once the work begins, teams cycle through a process of planning, executing, evaluating.</a:t>
            </a:r>
          </a:p>
          <a:p>
            <a:r>
              <a:rPr lang="en-AU"/>
              <a:t>It is the most popular approaches to project management due to its flexibility, adaptability to change, and high level of customer input </a:t>
            </a:r>
            <a:endParaRPr lang="en-IN"/>
          </a:p>
        </p:txBody>
      </p:sp>
    </p:spTree>
    <p:extLst>
      <p:ext uri="{BB962C8B-B14F-4D97-AF65-F5344CB8AC3E}">
        <p14:creationId xmlns:p14="http://schemas.microsoft.com/office/powerpoint/2010/main" val="96764963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388FCF-A76F-FF78-97E3-E48A5F45E67D}"/>
              </a:ext>
            </a:extLst>
          </p:cNvPr>
          <p:cNvSpPr>
            <a:spLocks noGrp="1"/>
          </p:cNvSpPr>
          <p:nvPr>
            <p:ph type="title"/>
          </p:nvPr>
        </p:nvSpPr>
        <p:spPr>
          <a:xfrm>
            <a:off x="685801" y="533400"/>
            <a:ext cx="10820400" cy="1177092"/>
          </a:xfrm>
        </p:spPr>
        <p:txBody>
          <a:bodyPr anchor="b">
            <a:normAutofit/>
          </a:bodyPr>
          <a:lstStyle/>
          <a:p>
            <a:pPr algn="ctr"/>
            <a:r>
              <a:rPr lang="en-US" sz="4400" b="1"/>
              <a:t>Roles in Agile methodology</a:t>
            </a:r>
            <a:endParaRPr lang="en-IN" sz="4400" b="1"/>
          </a:p>
        </p:txBody>
      </p:sp>
      <p:cxnSp>
        <p:nvCxnSpPr>
          <p:cNvPr id="37" name="Straight Connector 36">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F483E24-0226-3C1A-86D7-142E743EFF38}"/>
              </a:ext>
            </a:extLst>
          </p:cNvPr>
          <p:cNvSpPr>
            <a:spLocks noGrp="1"/>
          </p:cNvSpPr>
          <p:nvPr>
            <p:ph idx="1"/>
          </p:nvPr>
        </p:nvSpPr>
        <p:spPr>
          <a:xfrm>
            <a:off x="685801" y="2243892"/>
            <a:ext cx="10820400" cy="3547308"/>
          </a:xfrm>
        </p:spPr>
        <p:txBody>
          <a:bodyPr anchor="t">
            <a:normAutofit/>
          </a:bodyPr>
          <a:lstStyle/>
          <a:p>
            <a:pPr marL="0" indent="0">
              <a:buNone/>
            </a:pPr>
            <a:r>
              <a:rPr lang="en-US" sz="2000" dirty="0"/>
              <a:t>            </a:t>
            </a:r>
            <a:r>
              <a:rPr lang="en-US" sz="4400" dirty="0"/>
              <a:t>There are two roles in agile methodology;</a:t>
            </a:r>
          </a:p>
          <a:p>
            <a:pPr marL="0" indent="0">
              <a:buNone/>
            </a:pPr>
            <a:r>
              <a:rPr lang="en-US" sz="4400" dirty="0"/>
              <a:t>                               1. Scrum Master</a:t>
            </a:r>
          </a:p>
          <a:p>
            <a:pPr marL="0" indent="0">
              <a:buNone/>
            </a:pPr>
            <a:r>
              <a:rPr lang="en-US" sz="4400" dirty="0"/>
              <a:t>                               2. Product Owner </a:t>
            </a:r>
            <a:endParaRPr lang="en-IN" sz="4400" dirty="0"/>
          </a:p>
        </p:txBody>
      </p:sp>
    </p:spTree>
    <p:extLst>
      <p:ext uri="{BB962C8B-B14F-4D97-AF65-F5344CB8AC3E}">
        <p14:creationId xmlns:p14="http://schemas.microsoft.com/office/powerpoint/2010/main" val="625689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4">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7B5549-60E2-F271-CEA2-9C1743D592D2}"/>
              </a:ext>
            </a:extLst>
          </p:cNvPr>
          <p:cNvSpPr>
            <a:spLocks noGrp="1"/>
          </p:cNvSpPr>
          <p:nvPr>
            <p:ph type="title"/>
          </p:nvPr>
        </p:nvSpPr>
        <p:spPr>
          <a:xfrm>
            <a:off x="685801" y="643466"/>
            <a:ext cx="2590799" cy="4995333"/>
          </a:xfrm>
        </p:spPr>
        <p:txBody>
          <a:bodyPr>
            <a:normAutofit/>
          </a:bodyPr>
          <a:lstStyle/>
          <a:p>
            <a:r>
              <a:rPr lang="en-US" b="1" u="sng">
                <a:solidFill>
                  <a:srgbClr val="FFFFFF"/>
                </a:solidFill>
              </a:rPr>
              <a:t>Scrum master</a:t>
            </a:r>
            <a:endParaRPr lang="en-IN" b="1" u="sng">
              <a:solidFill>
                <a:srgbClr val="FFFFFF"/>
              </a:solidFill>
            </a:endParaRPr>
          </a:p>
        </p:txBody>
      </p:sp>
      <p:graphicFrame>
        <p:nvGraphicFramePr>
          <p:cNvPr id="22" name="Content Placeholder 2">
            <a:extLst>
              <a:ext uri="{FF2B5EF4-FFF2-40B4-BE49-F238E27FC236}">
                <a16:creationId xmlns:a16="http://schemas.microsoft.com/office/drawing/2014/main" id="{F3E4E79A-8E64-1096-4F2E-9B58A6EE2486}"/>
              </a:ext>
            </a:extLst>
          </p:cNvPr>
          <p:cNvGraphicFramePr>
            <a:graphicFrameLocks noGrp="1"/>
          </p:cNvGraphicFramePr>
          <p:nvPr>
            <p:ph idx="1"/>
            <p:extLst>
              <p:ext uri="{D42A27DB-BD31-4B8C-83A1-F6EECF244321}">
                <p14:modId xmlns:p14="http://schemas.microsoft.com/office/powerpoint/2010/main" val="3347946246"/>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364863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0" name="Freeform: Shape 21">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55DE6F-1B66-9A01-251D-35321FD597FC}"/>
              </a:ext>
            </a:extLst>
          </p:cNvPr>
          <p:cNvSpPr>
            <a:spLocks noGrp="1"/>
          </p:cNvSpPr>
          <p:nvPr>
            <p:ph type="title"/>
          </p:nvPr>
        </p:nvSpPr>
        <p:spPr>
          <a:xfrm>
            <a:off x="685801" y="500743"/>
            <a:ext cx="7402285" cy="1360714"/>
          </a:xfrm>
        </p:spPr>
        <p:txBody>
          <a:bodyPr>
            <a:normAutofit/>
          </a:bodyPr>
          <a:lstStyle/>
          <a:p>
            <a:r>
              <a:rPr lang="en-US" b="1" u="sng" dirty="0"/>
              <a:t>Product owner</a:t>
            </a:r>
            <a:endParaRPr lang="en-IN" b="1" u="sng" dirty="0"/>
          </a:p>
        </p:txBody>
      </p:sp>
      <p:sp>
        <p:nvSpPr>
          <p:cNvPr id="3" name="Content Placeholder 2">
            <a:extLst>
              <a:ext uri="{FF2B5EF4-FFF2-40B4-BE49-F238E27FC236}">
                <a16:creationId xmlns:a16="http://schemas.microsoft.com/office/drawing/2014/main" id="{70535609-D73E-B357-2BF1-1B613555D500}"/>
              </a:ext>
            </a:extLst>
          </p:cNvPr>
          <p:cNvSpPr>
            <a:spLocks noGrp="1"/>
          </p:cNvSpPr>
          <p:nvPr>
            <p:ph idx="1"/>
          </p:nvPr>
        </p:nvSpPr>
        <p:spPr>
          <a:xfrm>
            <a:off x="685801" y="1861457"/>
            <a:ext cx="7402285" cy="3392110"/>
          </a:xfrm>
        </p:spPr>
        <p:txBody>
          <a:bodyPr>
            <a:normAutofit/>
          </a:bodyPr>
          <a:lstStyle/>
          <a:p>
            <a:pPr marL="0" indent="0">
              <a:buNone/>
            </a:pPr>
            <a:r>
              <a:rPr lang="en-US" sz="2800" dirty="0"/>
              <a:t>One who runs the product from business perspective. Product owner has a vision for the end product and a sense of how it will fit into the company’s long-term goals. This person will need to direct communication efforts, altering the team to major developments.</a:t>
            </a:r>
            <a:endParaRPr lang="en-IN" sz="2800" dirty="0"/>
          </a:p>
        </p:txBody>
      </p:sp>
    </p:spTree>
    <p:extLst>
      <p:ext uri="{BB962C8B-B14F-4D97-AF65-F5344CB8AC3E}">
        <p14:creationId xmlns:p14="http://schemas.microsoft.com/office/powerpoint/2010/main" val="121088772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5FA949-530F-1169-9873-D1D5D372B1E5}"/>
              </a:ext>
            </a:extLst>
          </p:cNvPr>
          <p:cNvSpPr>
            <a:spLocks noGrp="1"/>
          </p:cNvSpPr>
          <p:nvPr>
            <p:ph type="title"/>
          </p:nvPr>
        </p:nvSpPr>
        <p:spPr>
          <a:xfrm>
            <a:off x="685801" y="533400"/>
            <a:ext cx="10820400" cy="1177092"/>
          </a:xfrm>
        </p:spPr>
        <p:txBody>
          <a:bodyPr anchor="b">
            <a:normAutofit/>
          </a:bodyPr>
          <a:lstStyle/>
          <a:p>
            <a:pPr algn="ctr"/>
            <a:r>
              <a:rPr lang="en-US" sz="4400" b="1" u="sng" dirty="0"/>
              <a:t>Advantages of Agile methodology</a:t>
            </a:r>
            <a:endParaRPr lang="en-IN" sz="4400" b="1" u="sng" dirty="0"/>
          </a:p>
        </p:txBody>
      </p:sp>
      <p:cxnSp>
        <p:nvCxnSpPr>
          <p:cNvPr id="17" name="Straight Connector 16">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BAB5C8C-E77F-C59C-3DA4-6AAED0A28F70}"/>
              </a:ext>
            </a:extLst>
          </p:cNvPr>
          <p:cNvSpPr>
            <a:spLocks noGrp="1"/>
          </p:cNvSpPr>
          <p:nvPr>
            <p:ph idx="1"/>
          </p:nvPr>
        </p:nvSpPr>
        <p:spPr>
          <a:xfrm>
            <a:off x="685801" y="1850077"/>
            <a:ext cx="10820400" cy="4286562"/>
          </a:xfrm>
        </p:spPr>
        <p:txBody>
          <a:bodyPr anchor="t">
            <a:normAutofit/>
          </a:bodyPr>
          <a:lstStyle/>
          <a:p>
            <a:r>
              <a:rPr lang="en-US" sz="3600" dirty="0"/>
              <a:t>Rapid customer satisfaction.</a:t>
            </a:r>
          </a:p>
          <a:p>
            <a:r>
              <a:rPr lang="en-US" sz="3600" dirty="0"/>
              <a:t>Regular Interaction.</a:t>
            </a:r>
          </a:p>
          <a:p>
            <a:r>
              <a:rPr lang="en-US" sz="3600" dirty="0"/>
              <a:t>1-4 weeks for deliver the product.</a:t>
            </a:r>
          </a:p>
          <a:p>
            <a:r>
              <a:rPr lang="en-US" sz="3600" dirty="0"/>
              <a:t>Cooperation is increased between user and developer.</a:t>
            </a:r>
          </a:p>
          <a:p>
            <a:r>
              <a:rPr lang="en-US" sz="3600" dirty="0"/>
              <a:t>Changes will be occurring frequently.</a:t>
            </a:r>
          </a:p>
          <a:p>
            <a:pPr marL="0" indent="0">
              <a:buNone/>
            </a:pPr>
            <a:endParaRPr lang="en-IN" sz="3600" dirty="0"/>
          </a:p>
        </p:txBody>
      </p:sp>
    </p:spTree>
    <p:extLst>
      <p:ext uri="{BB962C8B-B14F-4D97-AF65-F5344CB8AC3E}">
        <p14:creationId xmlns:p14="http://schemas.microsoft.com/office/powerpoint/2010/main" val="2356093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EF26CF-B0A6-8805-C994-B95A34533CEF}"/>
              </a:ext>
            </a:extLst>
          </p:cNvPr>
          <p:cNvSpPr>
            <a:spLocks noGrp="1"/>
          </p:cNvSpPr>
          <p:nvPr>
            <p:ph type="title"/>
          </p:nvPr>
        </p:nvSpPr>
        <p:spPr>
          <a:xfrm>
            <a:off x="685801" y="533400"/>
            <a:ext cx="10820400" cy="1177092"/>
          </a:xfrm>
        </p:spPr>
        <p:txBody>
          <a:bodyPr anchor="b">
            <a:normAutofit/>
          </a:bodyPr>
          <a:lstStyle/>
          <a:p>
            <a:pPr algn="ctr"/>
            <a:r>
              <a:rPr lang="en-US" sz="4400" b="1" u="sng" dirty="0"/>
              <a:t>disadvantages of agile methodology</a:t>
            </a:r>
            <a:endParaRPr lang="en-IN" sz="4400" b="1" u="sng" dirty="0"/>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2D8C48-219A-8C73-AA7F-0674C5C323AA}"/>
              </a:ext>
            </a:extLst>
          </p:cNvPr>
          <p:cNvSpPr>
            <a:spLocks noGrp="1"/>
          </p:cNvSpPr>
          <p:nvPr>
            <p:ph idx="1"/>
          </p:nvPr>
        </p:nvSpPr>
        <p:spPr>
          <a:xfrm>
            <a:off x="518160" y="1850077"/>
            <a:ext cx="10988041" cy="3941123"/>
          </a:xfrm>
        </p:spPr>
        <p:txBody>
          <a:bodyPr anchor="t">
            <a:normAutofit/>
          </a:bodyPr>
          <a:lstStyle/>
          <a:p>
            <a:r>
              <a:rPr lang="en-US" sz="3200" dirty="0"/>
              <a:t>Not used for small projects.</a:t>
            </a:r>
          </a:p>
          <a:p>
            <a:r>
              <a:rPr lang="en-US" sz="3200" dirty="0"/>
              <a:t>Agile Methodology Documentation is less.</a:t>
            </a:r>
          </a:p>
          <a:p>
            <a:r>
              <a:rPr lang="en-US" sz="3200" dirty="0"/>
              <a:t>Lack of intensity.</a:t>
            </a:r>
          </a:p>
          <a:p>
            <a:r>
              <a:rPr lang="en-US" sz="3200" dirty="0"/>
              <a:t>It requires Experts to do the work.</a:t>
            </a:r>
          </a:p>
          <a:p>
            <a:r>
              <a:rPr lang="en-US" sz="3200" dirty="0"/>
              <a:t>Cost is high.</a:t>
            </a:r>
            <a:endParaRPr lang="en-IN" sz="3200" dirty="0"/>
          </a:p>
        </p:txBody>
      </p:sp>
    </p:spTree>
    <p:extLst>
      <p:ext uri="{BB962C8B-B14F-4D97-AF65-F5344CB8AC3E}">
        <p14:creationId xmlns:p14="http://schemas.microsoft.com/office/powerpoint/2010/main" val="1866736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FDB04C-5DF9-22A8-8D24-1A065894AF6A}"/>
              </a:ext>
            </a:extLst>
          </p:cNvPr>
          <p:cNvSpPr>
            <a:spLocks noGrp="1"/>
          </p:cNvSpPr>
          <p:nvPr>
            <p:ph type="title"/>
          </p:nvPr>
        </p:nvSpPr>
        <p:spPr>
          <a:xfrm>
            <a:off x="375920" y="182880"/>
            <a:ext cx="11130281" cy="1005840"/>
          </a:xfrm>
        </p:spPr>
        <p:txBody>
          <a:bodyPr anchor="b">
            <a:normAutofit/>
          </a:bodyPr>
          <a:lstStyle/>
          <a:p>
            <a:pPr algn="ctr"/>
            <a:r>
              <a:rPr lang="en-US" sz="4400" b="1" u="sng"/>
              <a:t>Principles in agile methodology</a:t>
            </a:r>
            <a:endParaRPr lang="en-IN" sz="4400" b="1" u="sng" dirty="0"/>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4F6697-A73F-20C4-EEF3-A53BE5F1DD0A}"/>
              </a:ext>
            </a:extLst>
          </p:cNvPr>
          <p:cNvSpPr>
            <a:spLocks noGrp="1"/>
          </p:cNvSpPr>
          <p:nvPr>
            <p:ph idx="1"/>
          </p:nvPr>
        </p:nvSpPr>
        <p:spPr>
          <a:xfrm>
            <a:off x="2762250" y="1371600"/>
            <a:ext cx="8654324" cy="5229226"/>
          </a:xfrm>
        </p:spPr>
        <p:txBody>
          <a:bodyPr anchor="t">
            <a:normAutofit fontScale="77500" lnSpcReduction="20000"/>
          </a:bodyPr>
          <a:lstStyle/>
          <a:p>
            <a:r>
              <a:rPr lang="en-US" sz="3100" dirty="0"/>
              <a:t>Customer Satisfaction </a:t>
            </a:r>
          </a:p>
          <a:p>
            <a:r>
              <a:rPr lang="en-US" sz="3100" dirty="0"/>
              <a:t>Welcome Change</a:t>
            </a:r>
          </a:p>
          <a:p>
            <a:r>
              <a:rPr lang="en-US" sz="3100" dirty="0"/>
              <a:t>Deliver the working software frequently</a:t>
            </a:r>
          </a:p>
          <a:p>
            <a:r>
              <a:rPr lang="en-US" sz="3100" dirty="0"/>
              <a:t>Collaboration </a:t>
            </a:r>
          </a:p>
          <a:p>
            <a:r>
              <a:rPr lang="en-US" sz="3100" dirty="0"/>
              <a:t>Motivation </a:t>
            </a:r>
          </a:p>
          <a:p>
            <a:r>
              <a:rPr lang="en-US" sz="3100" dirty="0"/>
              <a:t>Face to Face conversation</a:t>
            </a:r>
          </a:p>
          <a:p>
            <a:r>
              <a:rPr lang="en-US" sz="3100" dirty="0"/>
              <a:t>Maintain constant way</a:t>
            </a:r>
          </a:p>
          <a:p>
            <a:r>
              <a:rPr lang="en-US" sz="3100" dirty="0"/>
              <a:t>Monitoring </a:t>
            </a:r>
          </a:p>
          <a:p>
            <a:r>
              <a:rPr lang="en-US" sz="3100" dirty="0"/>
              <a:t>Simplicity </a:t>
            </a:r>
          </a:p>
          <a:p>
            <a:r>
              <a:rPr lang="en-US" sz="3100" dirty="0"/>
              <a:t>Self organized teams</a:t>
            </a:r>
          </a:p>
          <a:p>
            <a:r>
              <a:rPr lang="en-US" sz="3100" dirty="0"/>
              <a:t>Review the work regularly </a:t>
            </a:r>
          </a:p>
          <a:p>
            <a:r>
              <a:rPr lang="en-US" sz="3100" dirty="0"/>
              <a:t>Major the programs as per working software</a:t>
            </a:r>
          </a:p>
          <a:p>
            <a:endParaRPr lang="en-IN" sz="2000" dirty="0"/>
          </a:p>
        </p:txBody>
      </p:sp>
    </p:spTree>
    <p:extLst>
      <p:ext uri="{BB962C8B-B14F-4D97-AF65-F5344CB8AC3E}">
        <p14:creationId xmlns:p14="http://schemas.microsoft.com/office/powerpoint/2010/main" val="2412227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CA49B4-9F45-B594-1B36-7CE3FA5ACBA2}"/>
              </a:ext>
            </a:extLst>
          </p:cNvPr>
          <p:cNvSpPr>
            <a:spLocks noGrp="1"/>
          </p:cNvSpPr>
          <p:nvPr>
            <p:ph type="title"/>
          </p:nvPr>
        </p:nvSpPr>
        <p:spPr>
          <a:xfrm>
            <a:off x="685801" y="643466"/>
            <a:ext cx="2590799" cy="4995333"/>
          </a:xfrm>
        </p:spPr>
        <p:txBody>
          <a:bodyPr>
            <a:normAutofit/>
          </a:bodyPr>
          <a:lstStyle/>
          <a:p>
            <a:r>
              <a:rPr lang="en-US" sz="2500" b="1" u="sng">
                <a:solidFill>
                  <a:srgbClr val="FFFFFF"/>
                </a:solidFill>
              </a:rPr>
              <a:t>Characteristics</a:t>
            </a:r>
            <a:endParaRPr lang="en-IN" sz="2500" b="1" u="sng">
              <a:solidFill>
                <a:srgbClr val="FFFFFF"/>
              </a:solidFill>
            </a:endParaRPr>
          </a:p>
        </p:txBody>
      </p:sp>
      <p:graphicFrame>
        <p:nvGraphicFramePr>
          <p:cNvPr id="19" name="Content Placeholder 2">
            <a:extLst>
              <a:ext uri="{FF2B5EF4-FFF2-40B4-BE49-F238E27FC236}">
                <a16:creationId xmlns:a16="http://schemas.microsoft.com/office/drawing/2014/main" id="{1343B2E0-6F26-799C-0517-BAB8EAC201F9}"/>
              </a:ext>
            </a:extLst>
          </p:cNvPr>
          <p:cNvGraphicFramePr>
            <a:graphicFrameLocks noGrp="1"/>
          </p:cNvGraphicFramePr>
          <p:nvPr>
            <p:ph idx="1"/>
            <p:extLst>
              <p:ext uri="{D42A27DB-BD31-4B8C-83A1-F6EECF244321}">
                <p14:modId xmlns:p14="http://schemas.microsoft.com/office/powerpoint/2010/main" val="2008235721"/>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4348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2.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emplate>Celestial design</Template>
  <TotalTime>307</TotalTime>
  <Words>552</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Celestial</vt:lpstr>
      <vt:lpstr>Agile methodology</vt:lpstr>
      <vt:lpstr>introduction</vt:lpstr>
      <vt:lpstr>Roles in Agile methodology</vt:lpstr>
      <vt:lpstr>Scrum master</vt:lpstr>
      <vt:lpstr>Product owner</vt:lpstr>
      <vt:lpstr>Advantages of Agile methodology</vt:lpstr>
      <vt:lpstr>disadvantages of agile methodology</vt:lpstr>
      <vt:lpstr>Principles in agile methodology</vt:lpstr>
      <vt:lpstr>Characteristics</vt:lpstr>
      <vt:lpstr>Extreme programming</vt:lpstr>
      <vt:lpstr>Values in Extreme programming </vt:lpstr>
      <vt:lpstr>Principles of extreme programming</vt:lpstr>
      <vt:lpstr>Kanban</vt:lpstr>
      <vt:lpstr>Principles of kanban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methodology</dc:title>
  <dc:creator>Satya Sri Kandi</dc:creator>
  <cp:lastModifiedBy>Satya Sri Kandi</cp:lastModifiedBy>
  <cp:revision>1</cp:revision>
  <dcterms:created xsi:type="dcterms:W3CDTF">2022-07-05T05:43:06Z</dcterms:created>
  <dcterms:modified xsi:type="dcterms:W3CDTF">2022-07-05T11:02:24Z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