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535FF4-DD37-4DCC-A499-281A41CB0A6B}" v="6" dt="2022-07-19T10:17:26.9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ra Kumar Korupolu" userId="28b901de-24b5-46b5-b74a-8a121a0df386" providerId="ADAL" clId="{7D535FF4-DD37-4DCC-A499-281A41CB0A6B}"/>
    <pc:docChg chg="undo custSel addSld delSld modSld">
      <pc:chgData name="Indra Kumar Korupolu" userId="28b901de-24b5-46b5-b74a-8a121a0df386" providerId="ADAL" clId="{7D535FF4-DD37-4DCC-A499-281A41CB0A6B}" dt="2022-07-19T10:19:04.383" v="38"/>
      <pc:docMkLst>
        <pc:docMk/>
      </pc:docMkLst>
      <pc:sldChg chg="addSp modSp mod setBg">
        <pc:chgData name="Indra Kumar Korupolu" userId="28b901de-24b5-46b5-b74a-8a121a0df386" providerId="ADAL" clId="{7D535FF4-DD37-4DCC-A499-281A41CB0A6B}" dt="2022-07-19T09:13:40.712" v="0" actId="26606"/>
        <pc:sldMkLst>
          <pc:docMk/>
          <pc:sldMk cId="3402160311" sldId="261"/>
        </pc:sldMkLst>
        <pc:spChg chg="mod">
          <ac:chgData name="Indra Kumar Korupolu" userId="28b901de-24b5-46b5-b74a-8a121a0df386" providerId="ADAL" clId="{7D535FF4-DD37-4DCC-A499-281A41CB0A6B}" dt="2022-07-19T09:13:40.712" v="0" actId="26606"/>
          <ac:spMkLst>
            <pc:docMk/>
            <pc:sldMk cId="3402160311" sldId="261"/>
            <ac:spMk id="2" creationId="{80BDD493-5A6B-A1F3-16D1-DC9E99C9BB81}"/>
          </ac:spMkLst>
        </pc:spChg>
        <pc:spChg chg="add">
          <ac:chgData name="Indra Kumar Korupolu" userId="28b901de-24b5-46b5-b74a-8a121a0df386" providerId="ADAL" clId="{7D535FF4-DD37-4DCC-A499-281A41CB0A6B}" dt="2022-07-19T09:13:40.712" v="0" actId="26606"/>
          <ac:spMkLst>
            <pc:docMk/>
            <pc:sldMk cId="3402160311" sldId="261"/>
            <ac:spMk id="10" creationId="{57908DE9-5647-483E-B731-49D34A839B3F}"/>
          </ac:spMkLst>
        </pc:spChg>
        <pc:spChg chg="add">
          <ac:chgData name="Indra Kumar Korupolu" userId="28b901de-24b5-46b5-b74a-8a121a0df386" providerId="ADAL" clId="{7D535FF4-DD37-4DCC-A499-281A41CB0A6B}" dt="2022-07-19T09:13:40.712" v="0" actId="26606"/>
          <ac:spMkLst>
            <pc:docMk/>
            <pc:sldMk cId="3402160311" sldId="261"/>
            <ac:spMk id="12" creationId="{926962B4-5DCE-4745-A877-F7237DA68D7F}"/>
          </ac:spMkLst>
        </pc:spChg>
        <pc:spChg chg="add">
          <ac:chgData name="Indra Kumar Korupolu" userId="28b901de-24b5-46b5-b74a-8a121a0df386" providerId="ADAL" clId="{7D535FF4-DD37-4DCC-A499-281A41CB0A6B}" dt="2022-07-19T09:13:40.712" v="0" actId="26606"/>
          <ac:spMkLst>
            <pc:docMk/>
            <pc:sldMk cId="3402160311" sldId="261"/>
            <ac:spMk id="14" creationId="{FFC31C6D-653C-4C57-B226-ED6CE571F611}"/>
          </ac:spMkLst>
        </pc:spChg>
        <pc:grpChg chg="add">
          <ac:chgData name="Indra Kumar Korupolu" userId="28b901de-24b5-46b5-b74a-8a121a0df386" providerId="ADAL" clId="{7D535FF4-DD37-4DCC-A499-281A41CB0A6B}" dt="2022-07-19T09:13:40.712" v="0" actId="26606"/>
          <ac:grpSpMkLst>
            <pc:docMk/>
            <pc:sldMk cId="3402160311" sldId="261"/>
            <ac:grpSpMk id="16" creationId="{C310B041-3468-403A-926B-E3C1CF4433A2}"/>
          </ac:grpSpMkLst>
        </pc:grpChg>
        <pc:graphicFrameChg chg="mod modGraphic">
          <ac:chgData name="Indra Kumar Korupolu" userId="28b901de-24b5-46b5-b74a-8a121a0df386" providerId="ADAL" clId="{7D535FF4-DD37-4DCC-A499-281A41CB0A6B}" dt="2022-07-19T09:13:40.712" v="0" actId="26606"/>
          <ac:graphicFrameMkLst>
            <pc:docMk/>
            <pc:sldMk cId="3402160311" sldId="261"/>
            <ac:graphicFrameMk id="5" creationId="{95BC596E-8DD3-7F01-AEAE-82B6ACA7442B}"/>
          </ac:graphicFrameMkLst>
        </pc:graphicFrameChg>
      </pc:sldChg>
      <pc:sldChg chg="addSp delSp modSp mod setBg">
        <pc:chgData name="Indra Kumar Korupolu" userId="28b901de-24b5-46b5-b74a-8a121a0df386" providerId="ADAL" clId="{7D535FF4-DD37-4DCC-A499-281A41CB0A6B}" dt="2022-07-19T09:14:06.832" v="1" actId="26606"/>
        <pc:sldMkLst>
          <pc:docMk/>
          <pc:sldMk cId="2867322988" sldId="262"/>
        </pc:sldMkLst>
        <pc:spChg chg="del">
          <ac:chgData name="Indra Kumar Korupolu" userId="28b901de-24b5-46b5-b74a-8a121a0df386" providerId="ADAL" clId="{7D535FF4-DD37-4DCC-A499-281A41CB0A6B}" dt="2022-07-19T09:14:06.832" v="1" actId="26606"/>
          <ac:spMkLst>
            <pc:docMk/>
            <pc:sldMk cId="2867322988" sldId="262"/>
            <ac:spMk id="2" creationId="{3763C8D7-AEC1-7349-1175-9465B0D5DC69}"/>
          </ac:spMkLst>
        </pc:spChg>
        <pc:spChg chg="add">
          <ac:chgData name="Indra Kumar Korupolu" userId="28b901de-24b5-46b5-b74a-8a121a0df386" providerId="ADAL" clId="{7D535FF4-DD37-4DCC-A499-281A41CB0A6B}" dt="2022-07-19T09:14:06.832" v="1" actId="26606"/>
          <ac:spMkLst>
            <pc:docMk/>
            <pc:sldMk cId="2867322988" sldId="262"/>
            <ac:spMk id="2055" creationId="{99B5B3C5-A599-465B-B2B9-866E8B2087CE}"/>
          </ac:spMkLst>
        </pc:spChg>
        <pc:spChg chg="add">
          <ac:chgData name="Indra Kumar Korupolu" userId="28b901de-24b5-46b5-b74a-8a121a0df386" providerId="ADAL" clId="{7D535FF4-DD37-4DCC-A499-281A41CB0A6B}" dt="2022-07-19T09:14:06.832" v="1" actId="26606"/>
          <ac:spMkLst>
            <pc:docMk/>
            <pc:sldMk cId="2867322988" sldId="262"/>
            <ac:spMk id="2057" creationId="{25C84982-7DD0-43B1-8A2D-BFA4DF1B4E60}"/>
          </ac:spMkLst>
        </pc:spChg>
        <pc:spChg chg="add">
          <ac:chgData name="Indra Kumar Korupolu" userId="28b901de-24b5-46b5-b74a-8a121a0df386" providerId="ADAL" clId="{7D535FF4-DD37-4DCC-A499-281A41CB0A6B}" dt="2022-07-19T09:14:06.832" v="1" actId="26606"/>
          <ac:spMkLst>
            <pc:docMk/>
            <pc:sldMk cId="2867322988" sldId="262"/>
            <ac:spMk id="2076" creationId="{B7818AA9-82F7-46F6-8A83-1A6258163B48}"/>
          </ac:spMkLst>
        </pc:spChg>
        <pc:grpChg chg="add">
          <ac:chgData name="Indra Kumar Korupolu" userId="28b901de-24b5-46b5-b74a-8a121a0df386" providerId="ADAL" clId="{7D535FF4-DD37-4DCC-A499-281A41CB0A6B}" dt="2022-07-19T09:14:06.832" v="1" actId="26606"/>
          <ac:grpSpMkLst>
            <pc:docMk/>
            <pc:sldMk cId="2867322988" sldId="262"/>
            <ac:grpSpMk id="2059" creationId="{1D912E1C-3BBA-42F0-A3EE-FEC382E7230A}"/>
          </ac:grpSpMkLst>
        </pc:grpChg>
        <pc:picChg chg="mod">
          <ac:chgData name="Indra Kumar Korupolu" userId="28b901de-24b5-46b5-b74a-8a121a0df386" providerId="ADAL" clId="{7D535FF4-DD37-4DCC-A499-281A41CB0A6B}" dt="2022-07-19T09:14:06.832" v="1" actId="26606"/>
          <ac:picMkLst>
            <pc:docMk/>
            <pc:sldMk cId="2867322988" sldId="262"/>
            <ac:picMk id="2050" creationId="{71C1B22E-F59C-4C03-E6F1-05B1212E71E8}"/>
          </ac:picMkLst>
        </pc:picChg>
      </pc:sldChg>
      <pc:sldChg chg="addSp delSp modSp mod setBg">
        <pc:chgData name="Indra Kumar Korupolu" userId="28b901de-24b5-46b5-b74a-8a121a0df386" providerId="ADAL" clId="{7D535FF4-DD37-4DCC-A499-281A41CB0A6B}" dt="2022-07-19T10:17:59.808" v="16" actId="26606"/>
        <pc:sldMkLst>
          <pc:docMk/>
          <pc:sldMk cId="250041795" sldId="264"/>
        </pc:sldMkLst>
        <pc:spChg chg="mod">
          <ac:chgData name="Indra Kumar Korupolu" userId="28b901de-24b5-46b5-b74a-8a121a0df386" providerId="ADAL" clId="{7D535FF4-DD37-4DCC-A499-281A41CB0A6B}" dt="2022-07-19T10:14:42.202" v="9" actId="26606"/>
          <ac:spMkLst>
            <pc:docMk/>
            <pc:sldMk cId="250041795" sldId="264"/>
            <ac:spMk id="2" creationId="{5832F161-DD9E-4064-F269-3E6028150D12}"/>
          </ac:spMkLst>
        </pc:spChg>
        <pc:spChg chg="del mod">
          <ac:chgData name="Indra Kumar Korupolu" userId="28b901de-24b5-46b5-b74a-8a121a0df386" providerId="ADAL" clId="{7D535FF4-DD37-4DCC-A499-281A41CB0A6B}" dt="2022-07-19T10:14:42.202" v="9" actId="26606"/>
          <ac:spMkLst>
            <pc:docMk/>
            <pc:sldMk cId="250041795" sldId="264"/>
            <ac:spMk id="3" creationId="{C43B3975-6E13-6161-6E82-0CCD4D97CA23}"/>
          </ac:spMkLst>
        </pc:spChg>
        <pc:spChg chg="add">
          <ac:chgData name="Indra Kumar Korupolu" userId="28b901de-24b5-46b5-b74a-8a121a0df386" providerId="ADAL" clId="{7D535FF4-DD37-4DCC-A499-281A41CB0A6B}" dt="2022-07-19T10:14:42.202" v="9" actId="26606"/>
          <ac:spMkLst>
            <pc:docMk/>
            <pc:sldMk cId="250041795" sldId="264"/>
            <ac:spMk id="9" creationId="{57908DE9-5647-483E-B731-49D34A839B3F}"/>
          </ac:spMkLst>
        </pc:spChg>
        <pc:spChg chg="add">
          <ac:chgData name="Indra Kumar Korupolu" userId="28b901de-24b5-46b5-b74a-8a121a0df386" providerId="ADAL" clId="{7D535FF4-DD37-4DCC-A499-281A41CB0A6B}" dt="2022-07-19T10:14:42.202" v="9" actId="26606"/>
          <ac:spMkLst>
            <pc:docMk/>
            <pc:sldMk cId="250041795" sldId="264"/>
            <ac:spMk id="11" creationId="{926962B4-5DCE-4745-A877-F7237DA68D7F}"/>
          </ac:spMkLst>
        </pc:spChg>
        <pc:spChg chg="add">
          <ac:chgData name="Indra Kumar Korupolu" userId="28b901de-24b5-46b5-b74a-8a121a0df386" providerId="ADAL" clId="{7D535FF4-DD37-4DCC-A499-281A41CB0A6B}" dt="2022-07-19T10:14:42.202" v="9" actId="26606"/>
          <ac:spMkLst>
            <pc:docMk/>
            <pc:sldMk cId="250041795" sldId="264"/>
            <ac:spMk id="13" creationId="{FFC31C6D-653C-4C57-B226-ED6CE571F611}"/>
          </ac:spMkLst>
        </pc:spChg>
        <pc:grpChg chg="add">
          <ac:chgData name="Indra Kumar Korupolu" userId="28b901de-24b5-46b5-b74a-8a121a0df386" providerId="ADAL" clId="{7D535FF4-DD37-4DCC-A499-281A41CB0A6B}" dt="2022-07-19T10:14:42.202" v="9" actId="26606"/>
          <ac:grpSpMkLst>
            <pc:docMk/>
            <pc:sldMk cId="250041795" sldId="264"/>
            <ac:grpSpMk id="15" creationId="{C310B041-3468-403A-926B-E3C1CF4433A2}"/>
          </ac:grpSpMkLst>
        </pc:grpChg>
        <pc:graphicFrameChg chg="add mod modGraphic">
          <ac:chgData name="Indra Kumar Korupolu" userId="28b901de-24b5-46b5-b74a-8a121a0df386" providerId="ADAL" clId="{7D535FF4-DD37-4DCC-A499-281A41CB0A6B}" dt="2022-07-19T10:17:59.808" v="16" actId="26606"/>
          <ac:graphicFrameMkLst>
            <pc:docMk/>
            <pc:sldMk cId="250041795" sldId="264"/>
            <ac:graphicFrameMk id="5" creationId="{F9DC004D-E41F-9684-336F-C90C9DCDDF50}"/>
          </ac:graphicFrameMkLst>
        </pc:graphicFrameChg>
      </pc:sldChg>
      <pc:sldChg chg="new del">
        <pc:chgData name="Indra Kumar Korupolu" userId="28b901de-24b5-46b5-b74a-8a121a0df386" providerId="ADAL" clId="{7D535FF4-DD37-4DCC-A499-281A41CB0A6B}" dt="2022-07-19T10:18:11.150" v="18" actId="2696"/>
        <pc:sldMkLst>
          <pc:docMk/>
          <pc:sldMk cId="398213191" sldId="265"/>
        </pc:sldMkLst>
      </pc:sldChg>
      <pc:sldChg chg="addSp delSp modSp new mod modMedia setBg addAnim delAnim">
        <pc:chgData name="Indra Kumar Korupolu" userId="28b901de-24b5-46b5-b74a-8a121a0df386" providerId="ADAL" clId="{7D535FF4-DD37-4DCC-A499-281A41CB0A6B}" dt="2022-07-19T10:19:04.383" v="38"/>
        <pc:sldMkLst>
          <pc:docMk/>
          <pc:sldMk cId="2971754647" sldId="265"/>
        </pc:sldMkLst>
        <pc:spChg chg="mod">
          <ac:chgData name="Indra Kumar Korupolu" userId="28b901de-24b5-46b5-b74a-8a121a0df386" providerId="ADAL" clId="{7D535FF4-DD37-4DCC-A499-281A41CB0A6B}" dt="2022-07-19T10:19:04.383" v="37" actId="26606"/>
          <ac:spMkLst>
            <pc:docMk/>
            <pc:sldMk cId="2971754647" sldId="265"/>
            <ac:spMk id="2" creationId="{5D23E9F8-542D-229A-0750-FB809CA9D9AD}"/>
          </ac:spMkLst>
        </pc:spChg>
        <pc:spChg chg="add">
          <ac:chgData name="Indra Kumar Korupolu" userId="28b901de-24b5-46b5-b74a-8a121a0df386" providerId="ADAL" clId="{7D535FF4-DD37-4DCC-A499-281A41CB0A6B}" dt="2022-07-19T10:19:04.383" v="37" actId="26606"/>
          <ac:spMkLst>
            <pc:docMk/>
            <pc:sldMk cId="2971754647" sldId="265"/>
            <ac:spMk id="7" creationId="{99B5B3C5-A599-465B-B2B9-866E8B2087CE}"/>
          </ac:spMkLst>
        </pc:spChg>
        <pc:spChg chg="add del">
          <ac:chgData name="Indra Kumar Korupolu" userId="28b901de-24b5-46b5-b74a-8a121a0df386" providerId="ADAL" clId="{7D535FF4-DD37-4DCC-A499-281A41CB0A6B}" dt="2022-07-19T10:19:04.289" v="36" actId="26606"/>
          <ac:spMkLst>
            <pc:docMk/>
            <pc:sldMk cId="2971754647" sldId="265"/>
            <ac:spMk id="8" creationId="{99B5B3C5-A599-465B-B2B9-866E8B2087CE}"/>
          </ac:spMkLst>
        </pc:spChg>
        <pc:spChg chg="add">
          <ac:chgData name="Indra Kumar Korupolu" userId="28b901de-24b5-46b5-b74a-8a121a0df386" providerId="ADAL" clId="{7D535FF4-DD37-4DCC-A499-281A41CB0A6B}" dt="2022-07-19T10:19:04.383" v="37" actId="26606"/>
          <ac:spMkLst>
            <pc:docMk/>
            <pc:sldMk cId="2971754647" sldId="265"/>
            <ac:spMk id="9" creationId="{25C84982-7DD0-43B1-8A2D-BFA4DF1B4E60}"/>
          </ac:spMkLst>
        </pc:spChg>
        <pc:spChg chg="add del">
          <ac:chgData name="Indra Kumar Korupolu" userId="28b901de-24b5-46b5-b74a-8a121a0df386" providerId="ADAL" clId="{7D535FF4-DD37-4DCC-A499-281A41CB0A6B}" dt="2022-07-19T10:19:04.289" v="36" actId="26606"/>
          <ac:spMkLst>
            <pc:docMk/>
            <pc:sldMk cId="2971754647" sldId="265"/>
            <ac:spMk id="10" creationId="{25C84982-7DD0-43B1-8A2D-BFA4DF1B4E60}"/>
          </ac:spMkLst>
        </pc:spChg>
        <pc:spChg chg="add">
          <ac:chgData name="Indra Kumar Korupolu" userId="28b901de-24b5-46b5-b74a-8a121a0df386" providerId="ADAL" clId="{7D535FF4-DD37-4DCC-A499-281A41CB0A6B}" dt="2022-07-19T10:19:04.383" v="37" actId="26606"/>
          <ac:spMkLst>
            <pc:docMk/>
            <pc:sldMk cId="2971754647" sldId="265"/>
            <ac:spMk id="28" creationId="{97AB4D1A-6270-4D15-9F1C-349AF05AFAA7}"/>
          </ac:spMkLst>
        </pc:spChg>
        <pc:spChg chg="add del">
          <ac:chgData name="Indra Kumar Korupolu" userId="28b901de-24b5-46b5-b74a-8a121a0df386" providerId="ADAL" clId="{7D535FF4-DD37-4DCC-A499-281A41CB0A6B}" dt="2022-07-19T10:19:04.289" v="36" actId="26606"/>
          <ac:spMkLst>
            <pc:docMk/>
            <pc:sldMk cId="2971754647" sldId="265"/>
            <ac:spMk id="29" creationId="{55D20674-CF0C-4687-81B6-A613F871AF46}"/>
          </ac:spMkLst>
        </pc:spChg>
        <pc:spChg chg="add">
          <ac:chgData name="Indra Kumar Korupolu" userId="28b901de-24b5-46b5-b74a-8a121a0df386" providerId="ADAL" clId="{7D535FF4-DD37-4DCC-A499-281A41CB0A6B}" dt="2022-07-19T10:19:04.383" v="37" actId="26606"/>
          <ac:spMkLst>
            <pc:docMk/>
            <pc:sldMk cId="2971754647" sldId="265"/>
            <ac:spMk id="30" creationId="{32553057-9FF3-400D-90FC-4F89773432FA}"/>
          </ac:spMkLst>
        </pc:spChg>
        <pc:spChg chg="add del">
          <ac:chgData name="Indra Kumar Korupolu" userId="28b901de-24b5-46b5-b74a-8a121a0df386" providerId="ADAL" clId="{7D535FF4-DD37-4DCC-A499-281A41CB0A6B}" dt="2022-07-19T10:19:04.289" v="36" actId="26606"/>
          <ac:spMkLst>
            <pc:docMk/>
            <pc:sldMk cId="2971754647" sldId="265"/>
            <ac:spMk id="31" creationId="{C2BD3211-5B9B-40DA-8BD0-C3426AE78CEE}"/>
          </ac:spMkLst>
        </pc:spChg>
        <pc:spChg chg="add del">
          <ac:chgData name="Indra Kumar Korupolu" userId="28b901de-24b5-46b5-b74a-8a121a0df386" providerId="ADAL" clId="{7D535FF4-DD37-4DCC-A499-281A41CB0A6B}" dt="2022-07-19T10:19:04.289" v="36" actId="26606"/>
          <ac:spMkLst>
            <pc:docMk/>
            <pc:sldMk cId="2971754647" sldId="265"/>
            <ac:spMk id="33" creationId="{AD8121B6-45E6-447F-87B8-58EDD064ED93}"/>
          </ac:spMkLst>
        </pc:spChg>
        <pc:spChg chg="add del">
          <ac:chgData name="Indra Kumar Korupolu" userId="28b901de-24b5-46b5-b74a-8a121a0df386" providerId="ADAL" clId="{7D535FF4-DD37-4DCC-A499-281A41CB0A6B}" dt="2022-07-19T10:19:04.289" v="36" actId="26606"/>
          <ac:spMkLst>
            <pc:docMk/>
            <pc:sldMk cId="2971754647" sldId="265"/>
            <ac:spMk id="35" creationId="{FC95B8E3-CBB0-4A5C-B65B-59C12D44BB27}"/>
          </ac:spMkLst>
        </pc:spChg>
        <pc:spChg chg="add del">
          <ac:chgData name="Indra Kumar Korupolu" userId="28b901de-24b5-46b5-b74a-8a121a0df386" providerId="ADAL" clId="{7D535FF4-DD37-4DCC-A499-281A41CB0A6B}" dt="2022-07-19T10:19:04.289" v="36" actId="26606"/>
          <ac:spMkLst>
            <pc:docMk/>
            <pc:sldMk cId="2971754647" sldId="265"/>
            <ac:spMk id="37" creationId="{0EA710C0-F536-4B31-8D0F-28E2F0893A50}"/>
          </ac:spMkLst>
        </pc:spChg>
        <pc:spChg chg="add del">
          <ac:chgData name="Indra Kumar Korupolu" userId="28b901de-24b5-46b5-b74a-8a121a0df386" providerId="ADAL" clId="{7D535FF4-DD37-4DCC-A499-281A41CB0A6B}" dt="2022-07-19T10:19:04.289" v="36" actId="26606"/>
          <ac:spMkLst>
            <pc:docMk/>
            <pc:sldMk cId="2971754647" sldId="265"/>
            <ac:spMk id="39" creationId="{11EB61F8-34CD-4251-9B31-59AB92843F5F}"/>
          </ac:spMkLst>
        </pc:spChg>
        <pc:spChg chg="add del">
          <ac:chgData name="Indra Kumar Korupolu" userId="28b901de-24b5-46b5-b74a-8a121a0df386" providerId="ADAL" clId="{7D535FF4-DD37-4DCC-A499-281A41CB0A6B}" dt="2022-07-19T10:19:04.289" v="36" actId="26606"/>
          <ac:spMkLst>
            <pc:docMk/>
            <pc:sldMk cId="2971754647" sldId="265"/>
            <ac:spMk id="41" creationId="{033FA5DB-69DC-4137-9264-5F838B99043F}"/>
          </ac:spMkLst>
        </pc:spChg>
        <pc:spChg chg="add">
          <ac:chgData name="Indra Kumar Korupolu" userId="28b901de-24b5-46b5-b74a-8a121a0df386" providerId="ADAL" clId="{7D535FF4-DD37-4DCC-A499-281A41CB0A6B}" dt="2022-07-19T10:19:04.383" v="37" actId="26606"/>
          <ac:spMkLst>
            <pc:docMk/>
            <pc:sldMk cId="2971754647" sldId="265"/>
            <ac:spMk id="42" creationId="{5D2FE535-33D9-4D08-9B67-47CF8CC7E774}"/>
          </ac:spMkLst>
        </pc:spChg>
        <pc:spChg chg="add del">
          <ac:chgData name="Indra Kumar Korupolu" userId="28b901de-24b5-46b5-b74a-8a121a0df386" providerId="ADAL" clId="{7D535FF4-DD37-4DCC-A499-281A41CB0A6B}" dt="2022-07-19T10:19:04.289" v="36" actId="26606"/>
          <ac:spMkLst>
            <pc:docMk/>
            <pc:sldMk cId="2971754647" sldId="265"/>
            <ac:spMk id="43" creationId="{5E98D956-6B7A-4A94-B508-F7A30E642105}"/>
          </ac:spMkLst>
        </pc:spChg>
        <pc:spChg chg="add">
          <ac:chgData name="Indra Kumar Korupolu" userId="28b901de-24b5-46b5-b74a-8a121a0df386" providerId="ADAL" clId="{7D535FF4-DD37-4DCC-A499-281A41CB0A6B}" dt="2022-07-19T10:19:04.383" v="37" actId="26606"/>
          <ac:spMkLst>
            <pc:docMk/>
            <pc:sldMk cId="2971754647" sldId="265"/>
            <ac:spMk id="44" creationId="{1CB206CF-E798-414B-B6B6-2B6E96871694}"/>
          </ac:spMkLst>
        </pc:spChg>
        <pc:spChg chg="add del">
          <ac:chgData name="Indra Kumar Korupolu" userId="28b901de-24b5-46b5-b74a-8a121a0df386" providerId="ADAL" clId="{7D535FF4-DD37-4DCC-A499-281A41CB0A6B}" dt="2022-07-19T10:19:04.289" v="36" actId="26606"/>
          <ac:spMkLst>
            <pc:docMk/>
            <pc:sldMk cId="2971754647" sldId="265"/>
            <ac:spMk id="45" creationId="{D6A3D2FC-6F98-4157-94A8-7D7FBD56EF86}"/>
          </ac:spMkLst>
        </pc:spChg>
        <pc:spChg chg="add del">
          <ac:chgData name="Indra Kumar Korupolu" userId="28b901de-24b5-46b5-b74a-8a121a0df386" providerId="ADAL" clId="{7D535FF4-DD37-4DCC-A499-281A41CB0A6B}" dt="2022-07-19T10:19:04.289" v="36" actId="26606"/>
          <ac:spMkLst>
            <pc:docMk/>
            <pc:sldMk cId="2971754647" sldId="265"/>
            <ac:spMk id="47" creationId="{17AE16AB-F0AB-4AC3-BD8F-336B5D98CD58}"/>
          </ac:spMkLst>
        </pc:spChg>
        <pc:spChg chg="add del">
          <ac:chgData name="Indra Kumar Korupolu" userId="28b901de-24b5-46b5-b74a-8a121a0df386" providerId="ADAL" clId="{7D535FF4-DD37-4DCC-A499-281A41CB0A6B}" dt="2022-07-19T10:19:04.289" v="36" actId="26606"/>
          <ac:spMkLst>
            <pc:docMk/>
            <pc:sldMk cId="2971754647" sldId="265"/>
            <ac:spMk id="49" creationId="{6C819BFF-25C5-425C-8CD1-789F7A30D26B}"/>
          </ac:spMkLst>
        </pc:spChg>
        <pc:spChg chg="add">
          <ac:chgData name="Indra Kumar Korupolu" userId="28b901de-24b5-46b5-b74a-8a121a0df386" providerId="ADAL" clId="{7D535FF4-DD37-4DCC-A499-281A41CB0A6B}" dt="2022-07-19T10:19:04.383" v="37" actId="26606"/>
          <ac:spMkLst>
            <pc:docMk/>
            <pc:sldMk cId="2971754647" sldId="265"/>
            <ac:spMk id="50" creationId="{11C1B1CF-F716-4EA9-BB3A-85AE114373A0}"/>
          </ac:spMkLst>
        </pc:spChg>
        <pc:spChg chg="add del">
          <ac:chgData name="Indra Kumar Korupolu" userId="28b901de-24b5-46b5-b74a-8a121a0df386" providerId="ADAL" clId="{7D535FF4-DD37-4DCC-A499-281A41CB0A6B}" dt="2022-07-19T10:19:04.289" v="36" actId="26606"/>
          <ac:spMkLst>
            <pc:docMk/>
            <pc:sldMk cId="2971754647" sldId="265"/>
            <ac:spMk id="51" creationId="{20BE49C6-06E3-4324-91A8-F25B7DA1D564}"/>
          </ac:spMkLst>
        </pc:spChg>
        <pc:spChg chg="add del">
          <ac:chgData name="Indra Kumar Korupolu" userId="28b901de-24b5-46b5-b74a-8a121a0df386" providerId="ADAL" clId="{7D535FF4-DD37-4DCC-A499-281A41CB0A6B}" dt="2022-07-19T10:19:04.289" v="36" actId="26606"/>
          <ac:spMkLst>
            <pc:docMk/>
            <pc:sldMk cId="2971754647" sldId="265"/>
            <ac:spMk id="53" creationId="{578ABC8A-B58F-4AAE-8F6F-A07EB9D6DDE6}"/>
          </ac:spMkLst>
        </pc:spChg>
        <pc:spChg chg="add">
          <ac:chgData name="Indra Kumar Korupolu" userId="28b901de-24b5-46b5-b74a-8a121a0df386" providerId="ADAL" clId="{7D535FF4-DD37-4DCC-A499-281A41CB0A6B}" dt="2022-07-19T10:19:04.383" v="37" actId="26606"/>
          <ac:spMkLst>
            <pc:docMk/>
            <pc:sldMk cId="2971754647" sldId="265"/>
            <ac:spMk id="54" creationId="{C5A4BEDA-180D-4F05-BED0-FCA62B717B4D}"/>
          </ac:spMkLst>
        </pc:spChg>
        <pc:grpChg chg="add">
          <ac:chgData name="Indra Kumar Korupolu" userId="28b901de-24b5-46b5-b74a-8a121a0df386" providerId="ADAL" clId="{7D535FF4-DD37-4DCC-A499-281A41CB0A6B}" dt="2022-07-19T10:19:04.383" v="37" actId="26606"/>
          <ac:grpSpMkLst>
            <pc:docMk/>
            <pc:sldMk cId="2971754647" sldId="265"/>
            <ac:grpSpMk id="11" creationId="{1D912E1C-3BBA-42F0-A3EE-FEC382E7230A}"/>
          </ac:grpSpMkLst>
        </pc:grpChg>
        <pc:grpChg chg="add del">
          <ac:chgData name="Indra Kumar Korupolu" userId="28b901de-24b5-46b5-b74a-8a121a0df386" providerId="ADAL" clId="{7D535FF4-DD37-4DCC-A499-281A41CB0A6B}" dt="2022-07-19T10:19:04.289" v="36" actId="26606"/>
          <ac:grpSpMkLst>
            <pc:docMk/>
            <pc:sldMk cId="2971754647" sldId="265"/>
            <ac:grpSpMk id="12" creationId="{1D912E1C-3BBA-42F0-A3EE-FEC382E7230A}"/>
          </ac:grpSpMkLst>
        </pc:grpChg>
        <pc:grpChg chg="add">
          <ac:chgData name="Indra Kumar Korupolu" userId="28b901de-24b5-46b5-b74a-8a121a0df386" providerId="ADAL" clId="{7D535FF4-DD37-4DCC-A499-281A41CB0A6B}" dt="2022-07-19T10:19:04.383" v="37" actId="26606"/>
          <ac:grpSpMkLst>
            <pc:docMk/>
            <pc:sldMk cId="2971754647" sldId="265"/>
            <ac:grpSpMk id="32" creationId="{FFAB95AE-AE0F-4D82-A957-C1FE11C53B1A}"/>
          </ac:grpSpMkLst>
        </pc:grpChg>
        <pc:picChg chg="add del mod">
          <ac:chgData name="Indra Kumar Korupolu" userId="28b901de-24b5-46b5-b74a-8a121a0df386" providerId="ADAL" clId="{7D535FF4-DD37-4DCC-A499-281A41CB0A6B}" dt="2022-07-19T10:19:04.289" v="36" actId="26606"/>
          <ac:picMkLst>
            <pc:docMk/>
            <pc:sldMk cId="2971754647" sldId="265"/>
            <ac:picMk id="4" creationId="{C6FB40B1-F59B-9274-653A-22630D48C303}"/>
          </ac:picMkLst>
        </pc:picChg>
        <pc:picChg chg="add">
          <ac:chgData name="Indra Kumar Korupolu" userId="28b901de-24b5-46b5-b74a-8a121a0df386" providerId="ADAL" clId="{7D535FF4-DD37-4DCC-A499-281A41CB0A6B}" dt="2022-07-19T10:19:04.383" v="37" actId="26606"/>
          <ac:picMkLst>
            <pc:docMk/>
            <pc:sldMk cId="2971754647" sldId="265"/>
            <ac:picMk id="46" creationId="{8A06537E-CB60-4703-A5FF-0C413BB0176E}"/>
          </ac:picMkLst>
        </pc:picChg>
        <pc:picChg chg="add">
          <ac:chgData name="Indra Kumar Korupolu" userId="28b901de-24b5-46b5-b74a-8a121a0df386" providerId="ADAL" clId="{7D535FF4-DD37-4DCC-A499-281A41CB0A6B}" dt="2022-07-19T10:19:04.383" v="37" actId="26606"/>
          <ac:picMkLst>
            <pc:docMk/>
            <pc:sldMk cId="2971754647" sldId="265"/>
            <ac:picMk id="48" creationId="{7F427EE0-0478-4A7D-94D8-E51EE9ACB467}"/>
          </ac:picMkLst>
        </pc:picChg>
        <pc:picChg chg="add">
          <ac:chgData name="Indra Kumar Korupolu" userId="28b901de-24b5-46b5-b74a-8a121a0df386" providerId="ADAL" clId="{7D535FF4-DD37-4DCC-A499-281A41CB0A6B}" dt="2022-07-19T10:19:04.383" v="37" actId="26606"/>
          <ac:picMkLst>
            <pc:docMk/>
            <pc:sldMk cId="2971754647" sldId="265"/>
            <ac:picMk id="52" creationId="{37083F91-C28A-466E-A0D2-C510356BBB06}"/>
          </ac:picMkLst>
        </pc:picChg>
        <pc:picChg chg="add">
          <ac:chgData name="Indra Kumar Korupolu" userId="28b901de-24b5-46b5-b74a-8a121a0df386" providerId="ADAL" clId="{7D535FF4-DD37-4DCC-A499-281A41CB0A6B}" dt="2022-07-19T10:19:04.383" v="37" actId="26606"/>
          <ac:picMkLst>
            <pc:docMk/>
            <pc:sldMk cId="2971754647" sldId="265"/>
            <ac:picMk id="56" creationId="{2CC0D334-814F-4E8B-846F-D4001B39A756}"/>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26B0DD-77DF-478C-8D76-63E3F9F0219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119EFFC-1D4C-40DF-ACFB-3DCFDCED6EDE}">
      <dgm:prSet/>
      <dgm:spPr/>
      <dgm:t>
        <a:bodyPr/>
        <a:lstStyle/>
        <a:p>
          <a:r>
            <a:rPr lang="en-US" b="0" i="0"/>
            <a:t>Automation testing </a:t>
          </a:r>
          <a:r>
            <a:rPr lang="en-US" b="1" i="0"/>
            <a:t>saves time, money, and effort</a:t>
          </a:r>
          <a:r>
            <a:rPr lang="en-US" b="0" i="0"/>
            <a:t>. The software development process includes a few successive development cycles that simply can't be done without repetitive executions of the same tests. And this is where test automation for startups can tackle that challenge and speed up the process.</a:t>
          </a:r>
          <a:endParaRPr lang="en-US"/>
        </a:p>
      </dgm:t>
    </dgm:pt>
    <dgm:pt modelId="{5C1D91D8-DC13-4DA4-8F96-53C9BA802521}" type="parTrans" cxnId="{9490CDCF-4376-49C2-AFF2-ABBD15337E5E}">
      <dgm:prSet/>
      <dgm:spPr/>
      <dgm:t>
        <a:bodyPr/>
        <a:lstStyle/>
        <a:p>
          <a:endParaRPr lang="en-US"/>
        </a:p>
      </dgm:t>
    </dgm:pt>
    <dgm:pt modelId="{CB40F03F-ED89-457B-AF25-5C5AC8101973}" type="sibTrans" cxnId="{9490CDCF-4376-49C2-AFF2-ABBD15337E5E}">
      <dgm:prSet/>
      <dgm:spPr/>
      <dgm:t>
        <a:bodyPr/>
        <a:lstStyle/>
        <a:p>
          <a:endParaRPr lang="en-US"/>
        </a:p>
      </dgm:t>
    </dgm:pt>
    <dgm:pt modelId="{7F742160-D8F1-42BA-B590-10996BC81ADA}">
      <dgm:prSet/>
      <dgm:spPr/>
      <dgm:t>
        <a:bodyPr/>
        <a:lstStyle/>
        <a:p>
          <a:r>
            <a:rPr lang="en-US" b="0" i="0"/>
            <a:t>Software testing, an integral part of the development process for software applications that meet the highest standards of quality, can be a complex process, to say the least. With the increasing number of functionalities that applications today are bestowed with, not to mention the large number of platforms and browsers to account for, there is an ever increasing possibility of bugs and issues going unnoticed. However, the highly competitive market scenario does not allow software developers the luxury of allowing products with even minor bugs to reach the market, as a product with issues will be outright rejected.</a:t>
          </a:r>
          <a:endParaRPr lang="en-US"/>
        </a:p>
      </dgm:t>
    </dgm:pt>
    <dgm:pt modelId="{BCB09526-B346-4967-9E3F-A423FF0EA7DC}" type="parTrans" cxnId="{7B1E55F5-64E8-43F5-BA9A-EE98DB31A6A3}">
      <dgm:prSet/>
      <dgm:spPr/>
      <dgm:t>
        <a:bodyPr/>
        <a:lstStyle/>
        <a:p>
          <a:endParaRPr lang="en-US"/>
        </a:p>
      </dgm:t>
    </dgm:pt>
    <dgm:pt modelId="{927CBCB5-8D69-4557-B0C5-10A4360D6395}" type="sibTrans" cxnId="{7B1E55F5-64E8-43F5-BA9A-EE98DB31A6A3}">
      <dgm:prSet/>
      <dgm:spPr/>
      <dgm:t>
        <a:bodyPr/>
        <a:lstStyle/>
        <a:p>
          <a:endParaRPr lang="en-US"/>
        </a:p>
      </dgm:t>
    </dgm:pt>
    <dgm:pt modelId="{ACA5B4F4-93A1-4CA7-B9A7-5CF1C08F6AF5}" type="pres">
      <dgm:prSet presAssocID="{8026B0DD-77DF-478C-8D76-63E3F9F02193}" presName="linear" presStyleCnt="0">
        <dgm:presLayoutVars>
          <dgm:animLvl val="lvl"/>
          <dgm:resizeHandles val="exact"/>
        </dgm:presLayoutVars>
      </dgm:prSet>
      <dgm:spPr/>
    </dgm:pt>
    <dgm:pt modelId="{A784E1FF-5BA2-4209-B467-FD12141828EB}" type="pres">
      <dgm:prSet presAssocID="{3119EFFC-1D4C-40DF-ACFB-3DCFDCED6EDE}" presName="parentText" presStyleLbl="node1" presStyleIdx="0" presStyleCnt="2">
        <dgm:presLayoutVars>
          <dgm:chMax val="0"/>
          <dgm:bulletEnabled val="1"/>
        </dgm:presLayoutVars>
      </dgm:prSet>
      <dgm:spPr/>
    </dgm:pt>
    <dgm:pt modelId="{88BF13BF-41DC-4EAE-B5F2-0C2F9C265A83}" type="pres">
      <dgm:prSet presAssocID="{CB40F03F-ED89-457B-AF25-5C5AC8101973}" presName="spacer" presStyleCnt="0"/>
      <dgm:spPr/>
    </dgm:pt>
    <dgm:pt modelId="{DEDC8ED5-EC62-4F59-B84D-02752EEED95F}" type="pres">
      <dgm:prSet presAssocID="{7F742160-D8F1-42BA-B590-10996BC81ADA}" presName="parentText" presStyleLbl="node1" presStyleIdx="1" presStyleCnt="2">
        <dgm:presLayoutVars>
          <dgm:chMax val="0"/>
          <dgm:bulletEnabled val="1"/>
        </dgm:presLayoutVars>
      </dgm:prSet>
      <dgm:spPr/>
    </dgm:pt>
  </dgm:ptLst>
  <dgm:cxnLst>
    <dgm:cxn modelId="{743EA74C-229B-495B-8364-52436EF02C9B}" type="presOf" srcId="{3119EFFC-1D4C-40DF-ACFB-3DCFDCED6EDE}" destId="{A784E1FF-5BA2-4209-B467-FD12141828EB}" srcOrd="0" destOrd="0" presId="urn:microsoft.com/office/officeart/2005/8/layout/vList2"/>
    <dgm:cxn modelId="{C9B1857B-D60C-4AC9-B06F-B527229CFB47}" type="presOf" srcId="{8026B0DD-77DF-478C-8D76-63E3F9F02193}" destId="{ACA5B4F4-93A1-4CA7-B9A7-5CF1C08F6AF5}" srcOrd="0" destOrd="0" presId="urn:microsoft.com/office/officeart/2005/8/layout/vList2"/>
    <dgm:cxn modelId="{9490CDCF-4376-49C2-AFF2-ABBD15337E5E}" srcId="{8026B0DD-77DF-478C-8D76-63E3F9F02193}" destId="{3119EFFC-1D4C-40DF-ACFB-3DCFDCED6EDE}" srcOrd="0" destOrd="0" parTransId="{5C1D91D8-DC13-4DA4-8F96-53C9BA802521}" sibTransId="{CB40F03F-ED89-457B-AF25-5C5AC8101973}"/>
    <dgm:cxn modelId="{1EF9DEF3-166D-4599-83A2-601F40216FF5}" type="presOf" srcId="{7F742160-D8F1-42BA-B590-10996BC81ADA}" destId="{DEDC8ED5-EC62-4F59-B84D-02752EEED95F}" srcOrd="0" destOrd="0" presId="urn:microsoft.com/office/officeart/2005/8/layout/vList2"/>
    <dgm:cxn modelId="{7B1E55F5-64E8-43F5-BA9A-EE98DB31A6A3}" srcId="{8026B0DD-77DF-478C-8D76-63E3F9F02193}" destId="{7F742160-D8F1-42BA-B590-10996BC81ADA}" srcOrd="1" destOrd="0" parTransId="{BCB09526-B346-4967-9E3F-A423FF0EA7DC}" sibTransId="{927CBCB5-8D69-4557-B0C5-10A4360D6395}"/>
    <dgm:cxn modelId="{2A9AA0B4-FF9A-4705-9802-CA7F5601A2B7}" type="presParOf" srcId="{ACA5B4F4-93A1-4CA7-B9A7-5CF1C08F6AF5}" destId="{A784E1FF-5BA2-4209-B467-FD12141828EB}" srcOrd="0" destOrd="0" presId="urn:microsoft.com/office/officeart/2005/8/layout/vList2"/>
    <dgm:cxn modelId="{F67AAC5B-B6FD-40FC-9594-A38C43738E61}" type="presParOf" srcId="{ACA5B4F4-93A1-4CA7-B9A7-5CF1C08F6AF5}" destId="{88BF13BF-41DC-4EAE-B5F2-0C2F9C265A83}" srcOrd="1" destOrd="0" presId="urn:microsoft.com/office/officeart/2005/8/layout/vList2"/>
    <dgm:cxn modelId="{B7E95ADF-4153-4E67-84F9-C97A488A2935}" type="presParOf" srcId="{ACA5B4F4-93A1-4CA7-B9A7-5CF1C08F6AF5}" destId="{DEDC8ED5-EC62-4F59-B84D-02752EEED9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4554FE-6445-4DFF-B9C1-5EF399A5BABE}"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95DBE18-B3F5-4CE6-80B6-02162A94A001}">
      <dgm:prSet/>
      <dgm:spPr/>
      <dgm:t>
        <a:bodyPr/>
        <a:lstStyle/>
        <a:p>
          <a:r>
            <a:rPr lang="en-US" b="0" i="0"/>
            <a:t>To increase labor productivity. ...</a:t>
          </a:r>
          <a:endParaRPr lang="en-US"/>
        </a:p>
      </dgm:t>
    </dgm:pt>
    <dgm:pt modelId="{4A7300E9-8DEE-4AAE-A007-2907E4F79B90}" type="parTrans" cxnId="{30EC48D6-EE6C-49FC-8B7C-64F4FB099446}">
      <dgm:prSet/>
      <dgm:spPr/>
      <dgm:t>
        <a:bodyPr/>
        <a:lstStyle/>
        <a:p>
          <a:endParaRPr lang="en-US"/>
        </a:p>
      </dgm:t>
    </dgm:pt>
    <dgm:pt modelId="{D5089C1B-3CE1-4A39-9C02-75C60E414680}" type="sibTrans" cxnId="{30EC48D6-EE6C-49FC-8B7C-64F4FB099446}">
      <dgm:prSet/>
      <dgm:spPr/>
      <dgm:t>
        <a:bodyPr/>
        <a:lstStyle/>
        <a:p>
          <a:endParaRPr lang="en-US"/>
        </a:p>
      </dgm:t>
    </dgm:pt>
    <dgm:pt modelId="{FD9A024F-17C3-40E3-A92B-E54CFBCB75ED}">
      <dgm:prSet/>
      <dgm:spPr/>
      <dgm:t>
        <a:bodyPr/>
        <a:lstStyle/>
        <a:p>
          <a:r>
            <a:rPr lang="en-US" b="0" i="0"/>
            <a:t>To reduce labor cost. ...</a:t>
          </a:r>
          <a:endParaRPr lang="en-US"/>
        </a:p>
      </dgm:t>
    </dgm:pt>
    <dgm:pt modelId="{5D22E672-530F-47AC-AF36-731B938B7E7D}" type="parTrans" cxnId="{C475EFE1-3EF7-48A7-8B4B-8FD6BED2C540}">
      <dgm:prSet/>
      <dgm:spPr/>
      <dgm:t>
        <a:bodyPr/>
        <a:lstStyle/>
        <a:p>
          <a:endParaRPr lang="en-US"/>
        </a:p>
      </dgm:t>
    </dgm:pt>
    <dgm:pt modelId="{EF589524-73F0-4F2F-9C63-4F6DAB4742F2}" type="sibTrans" cxnId="{C475EFE1-3EF7-48A7-8B4B-8FD6BED2C540}">
      <dgm:prSet/>
      <dgm:spPr/>
      <dgm:t>
        <a:bodyPr/>
        <a:lstStyle/>
        <a:p>
          <a:endParaRPr lang="en-US"/>
        </a:p>
      </dgm:t>
    </dgm:pt>
    <dgm:pt modelId="{467CE08C-91E5-42F8-86D3-83FD1084743B}">
      <dgm:prSet/>
      <dgm:spPr/>
      <dgm:t>
        <a:bodyPr/>
        <a:lstStyle/>
        <a:p>
          <a:r>
            <a:rPr lang="en-US" b="0" i="0"/>
            <a:t>To mitigate the effects of labor shortages. ...</a:t>
          </a:r>
          <a:endParaRPr lang="en-US"/>
        </a:p>
      </dgm:t>
    </dgm:pt>
    <dgm:pt modelId="{5C00EF4A-02C2-4444-B95F-1ACE77EE855E}" type="parTrans" cxnId="{E5D1C8DD-4CC2-4E65-BC59-B886F0DE1751}">
      <dgm:prSet/>
      <dgm:spPr/>
      <dgm:t>
        <a:bodyPr/>
        <a:lstStyle/>
        <a:p>
          <a:endParaRPr lang="en-US"/>
        </a:p>
      </dgm:t>
    </dgm:pt>
    <dgm:pt modelId="{0E8E2847-C5E9-4DC3-919E-6DA08CD2560D}" type="sibTrans" cxnId="{E5D1C8DD-4CC2-4E65-BC59-B886F0DE1751}">
      <dgm:prSet/>
      <dgm:spPr/>
      <dgm:t>
        <a:bodyPr/>
        <a:lstStyle/>
        <a:p>
          <a:endParaRPr lang="en-US"/>
        </a:p>
      </dgm:t>
    </dgm:pt>
    <dgm:pt modelId="{F8250523-E5DE-4D0F-945A-73C17C2875E4}">
      <dgm:prSet/>
      <dgm:spPr/>
      <dgm:t>
        <a:bodyPr/>
        <a:lstStyle/>
        <a:p>
          <a:r>
            <a:rPr lang="en-US" b="0" i="0"/>
            <a:t>To reduce or eliminate routine manual and clerical tasks. ...</a:t>
          </a:r>
          <a:endParaRPr lang="en-US"/>
        </a:p>
      </dgm:t>
    </dgm:pt>
    <dgm:pt modelId="{DA29A475-5BBC-46E1-A7F1-8DA165E66126}" type="parTrans" cxnId="{C2E37DF3-BF5E-48BE-96D7-18DC3DE71E94}">
      <dgm:prSet/>
      <dgm:spPr/>
      <dgm:t>
        <a:bodyPr/>
        <a:lstStyle/>
        <a:p>
          <a:endParaRPr lang="en-US"/>
        </a:p>
      </dgm:t>
    </dgm:pt>
    <dgm:pt modelId="{C8698CF2-7F51-46AD-AC57-E98156E633FE}" type="sibTrans" cxnId="{C2E37DF3-BF5E-48BE-96D7-18DC3DE71E94}">
      <dgm:prSet/>
      <dgm:spPr/>
      <dgm:t>
        <a:bodyPr/>
        <a:lstStyle/>
        <a:p>
          <a:endParaRPr lang="en-US"/>
        </a:p>
      </dgm:t>
    </dgm:pt>
    <dgm:pt modelId="{E51ABD05-256E-4C73-B7F4-F6F857AC24AE}">
      <dgm:prSet/>
      <dgm:spPr/>
      <dgm:t>
        <a:bodyPr/>
        <a:lstStyle/>
        <a:p>
          <a:r>
            <a:rPr lang="en-US" b="0" i="0"/>
            <a:t>To improve worker safety. ...</a:t>
          </a:r>
          <a:endParaRPr lang="en-US"/>
        </a:p>
      </dgm:t>
    </dgm:pt>
    <dgm:pt modelId="{99A9C6D3-1631-4C4E-90FE-CC6294ABF7B7}" type="parTrans" cxnId="{21DE4133-0E2F-4DF4-9839-AFE1D248159B}">
      <dgm:prSet/>
      <dgm:spPr/>
      <dgm:t>
        <a:bodyPr/>
        <a:lstStyle/>
        <a:p>
          <a:endParaRPr lang="en-US"/>
        </a:p>
      </dgm:t>
    </dgm:pt>
    <dgm:pt modelId="{B1616555-D676-422D-B046-79D388B5901F}" type="sibTrans" cxnId="{21DE4133-0E2F-4DF4-9839-AFE1D248159B}">
      <dgm:prSet/>
      <dgm:spPr/>
      <dgm:t>
        <a:bodyPr/>
        <a:lstStyle/>
        <a:p>
          <a:endParaRPr lang="en-US"/>
        </a:p>
      </dgm:t>
    </dgm:pt>
    <dgm:pt modelId="{4ED65302-40CB-44BA-9093-00FF96DE0599}">
      <dgm:prSet/>
      <dgm:spPr/>
      <dgm:t>
        <a:bodyPr/>
        <a:lstStyle/>
        <a:p>
          <a:r>
            <a:rPr lang="en-US" b="0" i="0"/>
            <a:t>To improve product quality. ...</a:t>
          </a:r>
          <a:endParaRPr lang="en-US"/>
        </a:p>
      </dgm:t>
    </dgm:pt>
    <dgm:pt modelId="{D00E480B-BAFB-4A9D-A96D-53B056D92F45}" type="parTrans" cxnId="{BD3A5D82-2582-45F3-9723-9DE45B0E04D7}">
      <dgm:prSet/>
      <dgm:spPr/>
      <dgm:t>
        <a:bodyPr/>
        <a:lstStyle/>
        <a:p>
          <a:endParaRPr lang="en-US"/>
        </a:p>
      </dgm:t>
    </dgm:pt>
    <dgm:pt modelId="{4F75FB86-1A92-44A0-ADD3-E79177AF07D0}" type="sibTrans" cxnId="{BD3A5D82-2582-45F3-9723-9DE45B0E04D7}">
      <dgm:prSet/>
      <dgm:spPr/>
      <dgm:t>
        <a:bodyPr/>
        <a:lstStyle/>
        <a:p>
          <a:endParaRPr lang="en-US"/>
        </a:p>
      </dgm:t>
    </dgm:pt>
    <dgm:pt modelId="{3A8CB2FB-5B5A-4642-897D-BA1067E396B0}">
      <dgm:prSet/>
      <dgm:spPr/>
      <dgm:t>
        <a:bodyPr/>
        <a:lstStyle/>
        <a:p>
          <a:r>
            <a:rPr lang="en-US" b="0" i="0"/>
            <a:t>To reduce manufacturing lead time. ...</a:t>
          </a:r>
          <a:endParaRPr lang="en-US"/>
        </a:p>
      </dgm:t>
    </dgm:pt>
    <dgm:pt modelId="{AA4381E6-0D6E-4B17-A6CE-6356495A5AE9}" type="parTrans" cxnId="{30F5AE00-A9E9-4031-A62D-91280B4B1E15}">
      <dgm:prSet/>
      <dgm:spPr/>
      <dgm:t>
        <a:bodyPr/>
        <a:lstStyle/>
        <a:p>
          <a:endParaRPr lang="en-US"/>
        </a:p>
      </dgm:t>
    </dgm:pt>
    <dgm:pt modelId="{022A6E92-6353-4BB8-946E-5389BA5DCE6D}" type="sibTrans" cxnId="{30F5AE00-A9E9-4031-A62D-91280B4B1E15}">
      <dgm:prSet/>
      <dgm:spPr/>
      <dgm:t>
        <a:bodyPr/>
        <a:lstStyle/>
        <a:p>
          <a:endParaRPr lang="en-US"/>
        </a:p>
      </dgm:t>
    </dgm:pt>
    <dgm:pt modelId="{CFC19819-D3E2-400B-849B-375BBC92E23A}">
      <dgm:prSet/>
      <dgm:spPr/>
      <dgm:t>
        <a:bodyPr/>
        <a:lstStyle/>
        <a:p>
          <a:r>
            <a:rPr lang="en-US" b="0" i="0"/>
            <a:t>To accomplish processes that cannot be done manually.</a:t>
          </a:r>
          <a:endParaRPr lang="en-US"/>
        </a:p>
      </dgm:t>
    </dgm:pt>
    <dgm:pt modelId="{FA97B92A-0D74-4089-BF06-180ECC9D46B6}" type="parTrans" cxnId="{86D9C5DF-9D18-47A7-B2DF-C9AB96C09CE2}">
      <dgm:prSet/>
      <dgm:spPr/>
      <dgm:t>
        <a:bodyPr/>
        <a:lstStyle/>
        <a:p>
          <a:endParaRPr lang="en-US"/>
        </a:p>
      </dgm:t>
    </dgm:pt>
    <dgm:pt modelId="{F1CEE995-D9F7-44A6-A15A-EE40D6CBEAB1}" type="sibTrans" cxnId="{86D9C5DF-9D18-47A7-B2DF-C9AB96C09CE2}">
      <dgm:prSet/>
      <dgm:spPr/>
      <dgm:t>
        <a:bodyPr/>
        <a:lstStyle/>
        <a:p>
          <a:endParaRPr lang="en-US"/>
        </a:p>
      </dgm:t>
    </dgm:pt>
    <dgm:pt modelId="{AA56D7D9-E4C6-4AF0-95C1-E835F99DDBF3}">
      <dgm:prSet/>
      <dgm:spPr/>
      <dgm:t>
        <a:bodyPr/>
        <a:lstStyle/>
        <a:p>
          <a:r>
            <a:rPr lang="en-IN"/>
            <a:t>TO avoid the high cost of not automating</a:t>
          </a:r>
          <a:endParaRPr lang="en-US"/>
        </a:p>
      </dgm:t>
    </dgm:pt>
    <dgm:pt modelId="{851D9A0F-768A-4D2B-BB5A-9AD02ADED820}" type="parTrans" cxnId="{05C29B1F-5260-4B55-88AF-116C4C748A02}">
      <dgm:prSet/>
      <dgm:spPr/>
      <dgm:t>
        <a:bodyPr/>
        <a:lstStyle/>
        <a:p>
          <a:endParaRPr lang="en-US"/>
        </a:p>
      </dgm:t>
    </dgm:pt>
    <dgm:pt modelId="{9DB7514A-B7EC-4CF7-A80A-80B7CEE47135}" type="sibTrans" cxnId="{05C29B1F-5260-4B55-88AF-116C4C748A02}">
      <dgm:prSet/>
      <dgm:spPr/>
      <dgm:t>
        <a:bodyPr/>
        <a:lstStyle/>
        <a:p>
          <a:endParaRPr lang="en-US"/>
        </a:p>
      </dgm:t>
    </dgm:pt>
    <dgm:pt modelId="{D26F4AEF-21F9-4EAE-8A2F-0395B5534E01}" type="pres">
      <dgm:prSet presAssocID="{A74554FE-6445-4DFF-B9C1-5EF399A5BABE}" presName="diagram" presStyleCnt="0">
        <dgm:presLayoutVars>
          <dgm:dir/>
          <dgm:resizeHandles val="exact"/>
        </dgm:presLayoutVars>
      </dgm:prSet>
      <dgm:spPr/>
    </dgm:pt>
    <dgm:pt modelId="{6F6810DA-11BC-4118-8815-9C45FEC7B5A7}" type="pres">
      <dgm:prSet presAssocID="{895DBE18-B3F5-4CE6-80B6-02162A94A001}" presName="node" presStyleLbl="node1" presStyleIdx="0" presStyleCnt="9">
        <dgm:presLayoutVars>
          <dgm:bulletEnabled val="1"/>
        </dgm:presLayoutVars>
      </dgm:prSet>
      <dgm:spPr/>
    </dgm:pt>
    <dgm:pt modelId="{8A4F94C8-0E59-415E-A49E-25BC620273D2}" type="pres">
      <dgm:prSet presAssocID="{D5089C1B-3CE1-4A39-9C02-75C60E414680}" presName="sibTrans" presStyleCnt="0"/>
      <dgm:spPr/>
    </dgm:pt>
    <dgm:pt modelId="{4AE5A010-CE5D-4F85-A836-54253611AB8A}" type="pres">
      <dgm:prSet presAssocID="{FD9A024F-17C3-40E3-A92B-E54CFBCB75ED}" presName="node" presStyleLbl="node1" presStyleIdx="1" presStyleCnt="9">
        <dgm:presLayoutVars>
          <dgm:bulletEnabled val="1"/>
        </dgm:presLayoutVars>
      </dgm:prSet>
      <dgm:spPr/>
    </dgm:pt>
    <dgm:pt modelId="{A18C826A-E9E4-4485-A826-BD592FD48241}" type="pres">
      <dgm:prSet presAssocID="{EF589524-73F0-4F2F-9C63-4F6DAB4742F2}" presName="sibTrans" presStyleCnt="0"/>
      <dgm:spPr/>
    </dgm:pt>
    <dgm:pt modelId="{C150E882-67C9-4792-827B-28A7CF01219B}" type="pres">
      <dgm:prSet presAssocID="{467CE08C-91E5-42F8-86D3-83FD1084743B}" presName="node" presStyleLbl="node1" presStyleIdx="2" presStyleCnt="9">
        <dgm:presLayoutVars>
          <dgm:bulletEnabled val="1"/>
        </dgm:presLayoutVars>
      </dgm:prSet>
      <dgm:spPr/>
    </dgm:pt>
    <dgm:pt modelId="{A9B383AD-FDD3-4199-BD55-B3CFDF78E605}" type="pres">
      <dgm:prSet presAssocID="{0E8E2847-C5E9-4DC3-919E-6DA08CD2560D}" presName="sibTrans" presStyleCnt="0"/>
      <dgm:spPr/>
    </dgm:pt>
    <dgm:pt modelId="{B6E073A5-DFD4-46A4-A543-1618E1F5E0F7}" type="pres">
      <dgm:prSet presAssocID="{F8250523-E5DE-4D0F-945A-73C17C2875E4}" presName="node" presStyleLbl="node1" presStyleIdx="3" presStyleCnt="9">
        <dgm:presLayoutVars>
          <dgm:bulletEnabled val="1"/>
        </dgm:presLayoutVars>
      </dgm:prSet>
      <dgm:spPr/>
    </dgm:pt>
    <dgm:pt modelId="{B2EADC87-74D7-4443-8ED2-19F4B93AF300}" type="pres">
      <dgm:prSet presAssocID="{C8698CF2-7F51-46AD-AC57-E98156E633FE}" presName="sibTrans" presStyleCnt="0"/>
      <dgm:spPr/>
    </dgm:pt>
    <dgm:pt modelId="{133C407D-6300-47E0-9EC4-47836A257272}" type="pres">
      <dgm:prSet presAssocID="{E51ABD05-256E-4C73-B7F4-F6F857AC24AE}" presName="node" presStyleLbl="node1" presStyleIdx="4" presStyleCnt="9">
        <dgm:presLayoutVars>
          <dgm:bulletEnabled val="1"/>
        </dgm:presLayoutVars>
      </dgm:prSet>
      <dgm:spPr/>
    </dgm:pt>
    <dgm:pt modelId="{E25E7236-B80B-46BC-A067-184BC4368065}" type="pres">
      <dgm:prSet presAssocID="{B1616555-D676-422D-B046-79D388B5901F}" presName="sibTrans" presStyleCnt="0"/>
      <dgm:spPr/>
    </dgm:pt>
    <dgm:pt modelId="{54EA25D1-7784-401A-A2AE-29F33952357B}" type="pres">
      <dgm:prSet presAssocID="{4ED65302-40CB-44BA-9093-00FF96DE0599}" presName="node" presStyleLbl="node1" presStyleIdx="5" presStyleCnt="9">
        <dgm:presLayoutVars>
          <dgm:bulletEnabled val="1"/>
        </dgm:presLayoutVars>
      </dgm:prSet>
      <dgm:spPr/>
    </dgm:pt>
    <dgm:pt modelId="{4860EB3F-4DE2-4FA6-B8BA-85B94D6707C8}" type="pres">
      <dgm:prSet presAssocID="{4F75FB86-1A92-44A0-ADD3-E79177AF07D0}" presName="sibTrans" presStyleCnt="0"/>
      <dgm:spPr/>
    </dgm:pt>
    <dgm:pt modelId="{B6A41112-F972-408F-A23C-09B97A749539}" type="pres">
      <dgm:prSet presAssocID="{3A8CB2FB-5B5A-4642-897D-BA1067E396B0}" presName="node" presStyleLbl="node1" presStyleIdx="6" presStyleCnt="9">
        <dgm:presLayoutVars>
          <dgm:bulletEnabled val="1"/>
        </dgm:presLayoutVars>
      </dgm:prSet>
      <dgm:spPr/>
    </dgm:pt>
    <dgm:pt modelId="{FEDFECD1-D7C7-457B-9C34-B21AF04E3513}" type="pres">
      <dgm:prSet presAssocID="{022A6E92-6353-4BB8-946E-5389BA5DCE6D}" presName="sibTrans" presStyleCnt="0"/>
      <dgm:spPr/>
    </dgm:pt>
    <dgm:pt modelId="{F299AEE9-540F-4FB7-AEA4-8BB4C3864583}" type="pres">
      <dgm:prSet presAssocID="{CFC19819-D3E2-400B-849B-375BBC92E23A}" presName="node" presStyleLbl="node1" presStyleIdx="7" presStyleCnt="9">
        <dgm:presLayoutVars>
          <dgm:bulletEnabled val="1"/>
        </dgm:presLayoutVars>
      </dgm:prSet>
      <dgm:spPr/>
    </dgm:pt>
    <dgm:pt modelId="{43493454-A0CC-4260-998A-B9F82141B1C5}" type="pres">
      <dgm:prSet presAssocID="{F1CEE995-D9F7-44A6-A15A-EE40D6CBEAB1}" presName="sibTrans" presStyleCnt="0"/>
      <dgm:spPr/>
    </dgm:pt>
    <dgm:pt modelId="{EABFEB8D-0B48-46D6-8F27-97C60A7D12CE}" type="pres">
      <dgm:prSet presAssocID="{AA56D7D9-E4C6-4AF0-95C1-E835F99DDBF3}" presName="node" presStyleLbl="node1" presStyleIdx="8" presStyleCnt="9">
        <dgm:presLayoutVars>
          <dgm:bulletEnabled val="1"/>
        </dgm:presLayoutVars>
      </dgm:prSet>
      <dgm:spPr/>
    </dgm:pt>
  </dgm:ptLst>
  <dgm:cxnLst>
    <dgm:cxn modelId="{30F5AE00-A9E9-4031-A62D-91280B4B1E15}" srcId="{A74554FE-6445-4DFF-B9C1-5EF399A5BABE}" destId="{3A8CB2FB-5B5A-4642-897D-BA1067E396B0}" srcOrd="6" destOrd="0" parTransId="{AA4381E6-0D6E-4B17-A6CE-6356495A5AE9}" sibTransId="{022A6E92-6353-4BB8-946E-5389BA5DCE6D}"/>
    <dgm:cxn modelId="{05C29B1F-5260-4B55-88AF-116C4C748A02}" srcId="{A74554FE-6445-4DFF-B9C1-5EF399A5BABE}" destId="{AA56D7D9-E4C6-4AF0-95C1-E835F99DDBF3}" srcOrd="8" destOrd="0" parTransId="{851D9A0F-768A-4D2B-BB5A-9AD02ADED820}" sibTransId="{9DB7514A-B7EC-4CF7-A80A-80B7CEE47135}"/>
    <dgm:cxn modelId="{30923127-8080-43A3-BD31-6F9E6329ECDC}" type="presOf" srcId="{A74554FE-6445-4DFF-B9C1-5EF399A5BABE}" destId="{D26F4AEF-21F9-4EAE-8A2F-0395B5534E01}" srcOrd="0" destOrd="0" presId="urn:microsoft.com/office/officeart/2005/8/layout/default"/>
    <dgm:cxn modelId="{21DE4133-0E2F-4DF4-9839-AFE1D248159B}" srcId="{A74554FE-6445-4DFF-B9C1-5EF399A5BABE}" destId="{E51ABD05-256E-4C73-B7F4-F6F857AC24AE}" srcOrd="4" destOrd="0" parTransId="{99A9C6D3-1631-4C4E-90FE-CC6294ABF7B7}" sibTransId="{B1616555-D676-422D-B046-79D388B5901F}"/>
    <dgm:cxn modelId="{DA04AB33-580A-4ADA-82E6-49BDC0C6FF59}" type="presOf" srcId="{3A8CB2FB-5B5A-4642-897D-BA1067E396B0}" destId="{B6A41112-F972-408F-A23C-09B97A749539}" srcOrd="0" destOrd="0" presId="urn:microsoft.com/office/officeart/2005/8/layout/default"/>
    <dgm:cxn modelId="{5CE02D7B-B438-4DBA-8898-CF297C0DFA57}" type="presOf" srcId="{AA56D7D9-E4C6-4AF0-95C1-E835F99DDBF3}" destId="{EABFEB8D-0B48-46D6-8F27-97C60A7D12CE}" srcOrd="0" destOrd="0" presId="urn:microsoft.com/office/officeart/2005/8/layout/default"/>
    <dgm:cxn modelId="{BD3A5D82-2582-45F3-9723-9DE45B0E04D7}" srcId="{A74554FE-6445-4DFF-B9C1-5EF399A5BABE}" destId="{4ED65302-40CB-44BA-9093-00FF96DE0599}" srcOrd="5" destOrd="0" parTransId="{D00E480B-BAFB-4A9D-A96D-53B056D92F45}" sibTransId="{4F75FB86-1A92-44A0-ADD3-E79177AF07D0}"/>
    <dgm:cxn modelId="{A7F02385-6A8F-43C3-B9A3-C8A67077484E}" type="presOf" srcId="{FD9A024F-17C3-40E3-A92B-E54CFBCB75ED}" destId="{4AE5A010-CE5D-4F85-A836-54253611AB8A}" srcOrd="0" destOrd="0" presId="urn:microsoft.com/office/officeart/2005/8/layout/default"/>
    <dgm:cxn modelId="{E4071187-FAAF-407B-BD65-C0559ACA9FF3}" type="presOf" srcId="{F8250523-E5DE-4D0F-945A-73C17C2875E4}" destId="{B6E073A5-DFD4-46A4-A543-1618E1F5E0F7}" srcOrd="0" destOrd="0" presId="urn:microsoft.com/office/officeart/2005/8/layout/default"/>
    <dgm:cxn modelId="{CEE5D5C8-C36B-4765-BCF3-9D5904D4F71E}" type="presOf" srcId="{E51ABD05-256E-4C73-B7F4-F6F857AC24AE}" destId="{133C407D-6300-47E0-9EC4-47836A257272}" srcOrd="0" destOrd="0" presId="urn:microsoft.com/office/officeart/2005/8/layout/default"/>
    <dgm:cxn modelId="{A97820D4-53C7-4C27-B740-CE6C8D2CF982}" type="presOf" srcId="{467CE08C-91E5-42F8-86D3-83FD1084743B}" destId="{C150E882-67C9-4792-827B-28A7CF01219B}" srcOrd="0" destOrd="0" presId="urn:microsoft.com/office/officeart/2005/8/layout/default"/>
    <dgm:cxn modelId="{30EC48D6-EE6C-49FC-8B7C-64F4FB099446}" srcId="{A74554FE-6445-4DFF-B9C1-5EF399A5BABE}" destId="{895DBE18-B3F5-4CE6-80B6-02162A94A001}" srcOrd="0" destOrd="0" parTransId="{4A7300E9-8DEE-4AAE-A007-2907E4F79B90}" sibTransId="{D5089C1B-3CE1-4A39-9C02-75C60E414680}"/>
    <dgm:cxn modelId="{DA786AD9-EDDF-4D9A-A2F9-CF40EE471E47}" type="presOf" srcId="{895DBE18-B3F5-4CE6-80B6-02162A94A001}" destId="{6F6810DA-11BC-4118-8815-9C45FEC7B5A7}" srcOrd="0" destOrd="0" presId="urn:microsoft.com/office/officeart/2005/8/layout/default"/>
    <dgm:cxn modelId="{E5D1C8DD-4CC2-4E65-BC59-B886F0DE1751}" srcId="{A74554FE-6445-4DFF-B9C1-5EF399A5BABE}" destId="{467CE08C-91E5-42F8-86D3-83FD1084743B}" srcOrd="2" destOrd="0" parTransId="{5C00EF4A-02C2-4444-B95F-1ACE77EE855E}" sibTransId="{0E8E2847-C5E9-4DC3-919E-6DA08CD2560D}"/>
    <dgm:cxn modelId="{86D9C5DF-9D18-47A7-B2DF-C9AB96C09CE2}" srcId="{A74554FE-6445-4DFF-B9C1-5EF399A5BABE}" destId="{CFC19819-D3E2-400B-849B-375BBC92E23A}" srcOrd="7" destOrd="0" parTransId="{FA97B92A-0D74-4089-BF06-180ECC9D46B6}" sibTransId="{F1CEE995-D9F7-44A6-A15A-EE40D6CBEAB1}"/>
    <dgm:cxn modelId="{C475EFE1-3EF7-48A7-8B4B-8FD6BED2C540}" srcId="{A74554FE-6445-4DFF-B9C1-5EF399A5BABE}" destId="{FD9A024F-17C3-40E3-A92B-E54CFBCB75ED}" srcOrd="1" destOrd="0" parTransId="{5D22E672-530F-47AC-AF36-731B938B7E7D}" sibTransId="{EF589524-73F0-4F2F-9C63-4F6DAB4742F2}"/>
    <dgm:cxn modelId="{C2E37DF3-BF5E-48BE-96D7-18DC3DE71E94}" srcId="{A74554FE-6445-4DFF-B9C1-5EF399A5BABE}" destId="{F8250523-E5DE-4D0F-945A-73C17C2875E4}" srcOrd="3" destOrd="0" parTransId="{DA29A475-5BBC-46E1-A7F1-8DA165E66126}" sibTransId="{C8698CF2-7F51-46AD-AC57-E98156E633FE}"/>
    <dgm:cxn modelId="{E1F120FA-09C0-4AE4-8C3F-4DF0FC2CA7CF}" type="presOf" srcId="{4ED65302-40CB-44BA-9093-00FF96DE0599}" destId="{54EA25D1-7784-401A-A2AE-29F33952357B}" srcOrd="0" destOrd="0" presId="urn:microsoft.com/office/officeart/2005/8/layout/default"/>
    <dgm:cxn modelId="{CCE334FB-4440-459C-8633-A500CD09D2EF}" type="presOf" srcId="{CFC19819-D3E2-400B-849B-375BBC92E23A}" destId="{F299AEE9-540F-4FB7-AEA4-8BB4C3864583}" srcOrd="0" destOrd="0" presId="urn:microsoft.com/office/officeart/2005/8/layout/default"/>
    <dgm:cxn modelId="{6F5B95AF-ECC7-4665-9478-31B763AEF72C}" type="presParOf" srcId="{D26F4AEF-21F9-4EAE-8A2F-0395B5534E01}" destId="{6F6810DA-11BC-4118-8815-9C45FEC7B5A7}" srcOrd="0" destOrd="0" presId="urn:microsoft.com/office/officeart/2005/8/layout/default"/>
    <dgm:cxn modelId="{AAD19872-5FA0-4840-9473-DE77DFD556D9}" type="presParOf" srcId="{D26F4AEF-21F9-4EAE-8A2F-0395B5534E01}" destId="{8A4F94C8-0E59-415E-A49E-25BC620273D2}" srcOrd="1" destOrd="0" presId="urn:microsoft.com/office/officeart/2005/8/layout/default"/>
    <dgm:cxn modelId="{5064B87D-545A-42E8-ABE7-06B93592C894}" type="presParOf" srcId="{D26F4AEF-21F9-4EAE-8A2F-0395B5534E01}" destId="{4AE5A010-CE5D-4F85-A836-54253611AB8A}" srcOrd="2" destOrd="0" presId="urn:microsoft.com/office/officeart/2005/8/layout/default"/>
    <dgm:cxn modelId="{DE7529DC-F851-4510-9112-2256695C5F49}" type="presParOf" srcId="{D26F4AEF-21F9-4EAE-8A2F-0395B5534E01}" destId="{A18C826A-E9E4-4485-A826-BD592FD48241}" srcOrd="3" destOrd="0" presId="urn:microsoft.com/office/officeart/2005/8/layout/default"/>
    <dgm:cxn modelId="{4938B7E8-6B99-4164-B348-C3A55C3A688E}" type="presParOf" srcId="{D26F4AEF-21F9-4EAE-8A2F-0395B5534E01}" destId="{C150E882-67C9-4792-827B-28A7CF01219B}" srcOrd="4" destOrd="0" presId="urn:microsoft.com/office/officeart/2005/8/layout/default"/>
    <dgm:cxn modelId="{491C38AC-E3F7-407C-A5D9-77AD60A1C693}" type="presParOf" srcId="{D26F4AEF-21F9-4EAE-8A2F-0395B5534E01}" destId="{A9B383AD-FDD3-4199-BD55-B3CFDF78E605}" srcOrd="5" destOrd="0" presId="urn:microsoft.com/office/officeart/2005/8/layout/default"/>
    <dgm:cxn modelId="{B3B920EC-B18F-46BE-B1A4-2727AF0DCF9B}" type="presParOf" srcId="{D26F4AEF-21F9-4EAE-8A2F-0395B5534E01}" destId="{B6E073A5-DFD4-46A4-A543-1618E1F5E0F7}" srcOrd="6" destOrd="0" presId="urn:microsoft.com/office/officeart/2005/8/layout/default"/>
    <dgm:cxn modelId="{5F2FD903-7D2F-4ACB-9780-B2459B1E6857}" type="presParOf" srcId="{D26F4AEF-21F9-4EAE-8A2F-0395B5534E01}" destId="{B2EADC87-74D7-4443-8ED2-19F4B93AF300}" srcOrd="7" destOrd="0" presId="urn:microsoft.com/office/officeart/2005/8/layout/default"/>
    <dgm:cxn modelId="{04BEBAB6-F6BD-4404-8492-FBDD02619A9A}" type="presParOf" srcId="{D26F4AEF-21F9-4EAE-8A2F-0395B5534E01}" destId="{133C407D-6300-47E0-9EC4-47836A257272}" srcOrd="8" destOrd="0" presId="urn:microsoft.com/office/officeart/2005/8/layout/default"/>
    <dgm:cxn modelId="{C1CFB597-758B-42A0-AE58-FE607ECBC397}" type="presParOf" srcId="{D26F4AEF-21F9-4EAE-8A2F-0395B5534E01}" destId="{E25E7236-B80B-46BC-A067-184BC4368065}" srcOrd="9" destOrd="0" presId="urn:microsoft.com/office/officeart/2005/8/layout/default"/>
    <dgm:cxn modelId="{4A629F21-D4DE-4217-AE4A-17E3EDD2229B}" type="presParOf" srcId="{D26F4AEF-21F9-4EAE-8A2F-0395B5534E01}" destId="{54EA25D1-7784-401A-A2AE-29F33952357B}" srcOrd="10" destOrd="0" presId="urn:microsoft.com/office/officeart/2005/8/layout/default"/>
    <dgm:cxn modelId="{98AD04C5-F8FB-4227-9E5B-15341E113CB7}" type="presParOf" srcId="{D26F4AEF-21F9-4EAE-8A2F-0395B5534E01}" destId="{4860EB3F-4DE2-4FA6-B8BA-85B94D6707C8}" srcOrd="11" destOrd="0" presId="urn:microsoft.com/office/officeart/2005/8/layout/default"/>
    <dgm:cxn modelId="{88946F0F-8083-4BF8-87A1-B2F36B3822A9}" type="presParOf" srcId="{D26F4AEF-21F9-4EAE-8A2F-0395B5534E01}" destId="{B6A41112-F972-408F-A23C-09B97A749539}" srcOrd="12" destOrd="0" presId="urn:microsoft.com/office/officeart/2005/8/layout/default"/>
    <dgm:cxn modelId="{9C520612-B579-4D5F-8409-BD06F3015A3C}" type="presParOf" srcId="{D26F4AEF-21F9-4EAE-8A2F-0395B5534E01}" destId="{FEDFECD1-D7C7-457B-9C34-B21AF04E3513}" srcOrd="13" destOrd="0" presId="urn:microsoft.com/office/officeart/2005/8/layout/default"/>
    <dgm:cxn modelId="{FC788DB3-0B2E-47B0-A52D-91F8C7C8216B}" type="presParOf" srcId="{D26F4AEF-21F9-4EAE-8A2F-0395B5534E01}" destId="{F299AEE9-540F-4FB7-AEA4-8BB4C3864583}" srcOrd="14" destOrd="0" presId="urn:microsoft.com/office/officeart/2005/8/layout/default"/>
    <dgm:cxn modelId="{977FF4A8-AE17-4A68-BAC4-BFF6E16FD0E6}" type="presParOf" srcId="{D26F4AEF-21F9-4EAE-8A2F-0395B5534E01}" destId="{43493454-A0CC-4260-998A-B9F82141B1C5}" srcOrd="15" destOrd="0" presId="urn:microsoft.com/office/officeart/2005/8/layout/default"/>
    <dgm:cxn modelId="{72EBAA79-3FE2-4D7C-90CC-2528019AB9E0}" type="presParOf" srcId="{D26F4AEF-21F9-4EAE-8A2F-0395B5534E01}" destId="{EABFEB8D-0B48-46D6-8F27-97C60A7D12CE}"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FF0E3FD-3314-42A9-8EBE-8F2890575A2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F0F364E-BE43-42F0-97D7-F7424241FF84}">
      <dgm:prSet/>
      <dgm:spPr/>
      <dgm:t>
        <a:bodyPr/>
        <a:lstStyle/>
        <a:p>
          <a:pPr>
            <a:lnSpc>
              <a:spcPct val="100000"/>
            </a:lnSpc>
          </a:pPr>
          <a:r>
            <a:rPr lang="en-US" b="0" i="0"/>
            <a:t>Unit Testing:</a:t>
          </a:r>
          <a:endParaRPr lang="en-US"/>
        </a:p>
      </dgm:t>
    </dgm:pt>
    <dgm:pt modelId="{19F2699D-9640-4143-826B-6123F84700A3}" type="parTrans" cxnId="{5252F806-5A34-4CF5-AF0D-C9D410A11E14}">
      <dgm:prSet/>
      <dgm:spPr/>
      <dgm:t>
        <a:bodyPr/>
        <a:lstStyle/>
        <a:p>
          <a:endParaRPr lang="en-US"/>
        </a:p>
      </dgm:t>
    </dgm:pt>
    <dgm:pt modelId="{27893C6C-94C0-4A9D-AC77-A59C3AB3284F}" type="sibTrans" cxnId="{5252F806-5A34-4CF5-AF0D-C9D410A11E14}">
      <dgm:prSet/>
      <dgm:spPr/>
      <dgm:t>
        <a:bodyPr/>
        <a:lstStyle/>
        <a:p>
          <a:endParaRPr lang="en-US"/>
        </a:p>
      </dgm:t>
    </dgm:pt>
    <dgm:pt modelId="{D6E7E312-7253-4D74-B218-BABF643C38EE}">
      <dgm:prSet/>
      <dgm:spPr/>
      <dgm:t>
        <a:bodyPr/>
        <a:lstStyle/>
        <a:p>
          <a:pPr>
            <a:lnSpc>
              <a:spcPct val="100000"/>
            </a:lnSpc>
          </a:pPr>
          <a:r>
            <a:rPr lang="en-US" b="0" i="0"/>
            <a:t>Unit testing is the fastest method of testing and, therefore, should be the highest priority for your automation. ...</a:t>
          </a:r>
          <a:endParaRPr lang="en-US"/>
        </a:p>
      </dgm:t>
    </dgm:pt>
    <dgm:pt modelId="{D12FE0D2-5D43-4ED5-8A57-A59E0BB04EFF}" type="parTrans" cxnId="{650FA453-1D65-4E20-A0CF-AA3BFCA9064E}">
      <dgm:prSet/>
      <dgm:spPr/>
      <dgm:t>
        <a:bodyPr/>
        <a:lstStyle/>
        <a:p>
          <a:endParaRPr lang="en-US"/>
        </a:p>
      </dgm:t>
    </dgm:pt>
    <dgm:pt modelId="{14E6F672-B5B4-4EFB-9232-289E15240291}" type="sibTrans" cxnId="{650FA453-1D65-4E20-A0CF-AA3BFCA9064E}">
      <dgm:prSet/>
      <dgm:spPr/>
      <dgm:t>
        <a:bodyPr/>
        <a:lstStyle/>
        <a:p>
          <a:endParaRPr lang="en-US"/>
        </a:p>
      </dgm:t>
    </dgm:pt>
    <dgm:pt modelId="{AE6F2ED1-8C54-451F-A802-98D443BA858D}">
      <dgm:prSet/>
      <dgm:spPr/>
      <dgm:t>
        <a:bodyPr/>
        <a:lstStyle/>
        <a:p>
          <a:pPr>
            <a:lnSpc>
              <a:spcPct val="100000"/>
            </a:lnSpc>
          </a:pPr>
          <a:r>
            <a:rPr lang="en-US" b="0" i="0"/>
            <a:t>Integration Testing:</a:t>
          </a:r>
          <a:endParaRPr lang="en-US"/>
        </a:p>
      </dgm:t>
    </dgm:pt>
    <dgm:pt modelId="{E64B2A9A-E3BD-49FF-9068-56F167342B0E}" type="parTrans" cxnId="{E28CE1D7-A9A1-4824-9B5F-42CCF43475EE}">
      <dgm:prSet/>
      <dgm:spPr/>
      <dgm:t>
        <a:bodyPr/>
        <a:lstStyle/>
        <a:p>
          <a:endParaRPr lang="en-US"/>
        </a:p>
      </dgm:t>
    </dgm:pt>
    <dgm:pt modelId="{7BDAB8D0-29D2-442D-8807-DE75AEE07EF9}" type="sibTrans" cxnId="{E28CE1D7-A9A1-4824-9B5F-42CCF43475EE}">
      <dgm:prSet/>
      <dgm:spPr/>
      <dgm:t>
        <a:bodyPr/>
        <a:lstStyle/>
        <a:p>
          <a:endParaRPr lang="en-US"/>
        </a:p>
      </dgm:t>
    </dgm:pt>
    <dgm:pt modelId="{16D08C72-AB5E-4AB0-958A-3BDB37D9524B}">
      <dgm:prSet/>
      <dgm:spPr/>
      <dgm:t>
        <a:bodyPr/>
        <a:lstStyle/>
        <a:p>
          <a:pPr>
            <a:lnSpc>
              <a:spcPct val="100000"/>
            </a:lnSpc>
          </a:pPr>
          <a:r>
            <a:rPr lang="en-US" b="0" i="0"/>
            <a:t>Integration testing, where we're testing our interfaces or modules, should also take high priority. ...</a:t>
          </a:r>
          <a:endParaRPr lang="en-US"/>
        </a:p>
      </dgm:t>
    </dgm:pt>
    <dgm:pt modelId="{C4E70BB9-B600-4078-A88F-E8F9D0913B09}" type="parTrans" cxnId="{0F39B736-F8F6-424E-98C5-3CF474D1A3D7}">
      <dgm:prSet/>
      <dgm:spPr/>
      <dgm:t>
        <a:bodyPr/>
        <a:lstStyle/>
        <a:p>
          <a:endParaRPr lang="en-US"/>
        </a:p>
      </dgm:t>
    </dgm:pt>
    <dgm:pt modelId="{F08FFBA9-1E08-4F72-9526-EC9B932E55D0}" type="sibTrans" cxnId="{0F39B736-F8F6-424E-98C5-3CF474D1A3D7}">
      <dgm:prSet/>
      <dgm:spPr/>
      <dgm:t>
        <a:bodyPr/>
        <a:lstStyle/>
        <a:p>
          <a:endParaRPr lang="en-US"/>
        </a:p>
      </dgm:t>
    </dgm:pt>
    <dgm:pt modelId="{4C543976-673F-49F1-9EBC-40C11E4A920B}">
      <dgm:prSet/>
      <dgm:spPr/>
      <dgm:t>
        <a:bodyPr/>
        <a:lstStyle/>
        <a:p>
          <a:pPr>
            <a:lnSpc>
              <a:spcPct val="100000"/>
            </a:lnSpc>
          </a:pPr>
          <a:r>
            <a:rPr lang="en-US" b="0" i="0"/>
            <a:t>Functional Testing:</a:t>
          </a:r>
          <a:endParaRPr lang="en-US"/>
        </a:p>
      </dgm:t>
    </dgm:pt>
    <dgm:pt modelId="{96511360-352D-4A22-95A5-F687D058BFBF}" type="parTrans" cxnId="{9ABFBA73-5C95-4188-8309-1EB9C025B658}">
      <dgm:prSet/>
      <dgm:spPr/>
      <dgm:t>
        <a:bodyPr/>
        <a:lstStyle/>
        <a:p>
          <a:endParaRPr lang="en-US"/>
        </a:p>
      </dgm:t>
    </dgm:pt>
    <dgm:pt modelId="{E3073B81-9E87-47B1-9C8F-D5F2A000B2CD}" type="sibTrans" cxnId="{9ABFBA73-5C95-4188-8309-1EB9C025B658}">
      <dgm:prSet/>
      <dgm:spPr/>
      <dgm:t>
        <a:bodyPr/>
        <a:lstStyle/>
        <a:p>
          <a:endParaRPr lang="en-US"/>
        </a:p>
      </dgm:t>
    </dgm:pt>
    <dgm:pt modelId="{D143B52E-5DB2-4FCC-959D-563526E38F0B}">
      <dgm:prSet/>
      <dgm:spPr/>
      <dgm:t>
        <a:bodyPr/>
        <a:lstStyle/>
        <a:p>
          <a:pPr>
            <a:lnSpc>
              <a:spcPct val="100000"/>
            </a:lnSpc>
          </a:pPr>
          <a:r>
            <a:rPr lang="en-US"/>
            <a:t>It</a:t>
          </a:r>
          <a:r>
            <a:rPr lang="en-US" b="1" i="0"/>
            <a:t> </a:t>
          </a:r>
          <a:r>
            <a:rPr lang="en-US" b="0" i="0"/>
            <a:t>is a type of testing that seeks to establish whether each application feature works as per     the software requirements.</a:t>
          </a:r>
          <a:endParaRPr lang="en-US"/>
        </a:p>
      </dgm:t>
    </dgm:pt>
    <dgm:pt modelId="{9159010B-1C32-417F-BAA7-BE3AA39E6B01}" type="parTrans" cxnId="{F334A92A-D040-42B4-AB9E-5B931434D2BD}">
      <dgm:prSet/>
      <dgm:spPr/>
      <dgm:t>
        <a:bodyPr/>
        <a:lstStyle/>
        <a:p>
          <a:endParaRPr lang="en-US"/>
        </a:p>
      </dgm:t>
    </dgm:pt>
    <dgm:pt modelId="{D1EFD4BE-66D6-481A-804F-EF7ED737928C}" type="sibTrans" cxnId="{F334A92A-D040-42B4-AB9E-5B931434D2BD}">
      <dgm:prSet/>
      <dgm:spPr/>
      <dgm:t>
        <a:bodyPr/>
        <a:lstStyle/>
        <a:p>
          <a:endParaRPr lang="en-US"/>
        </a:p>
      </dgm:t>
    </dgm:pt>
    <dgm:pt modelId="{DE17126A-596F-4783-9EDB-47A282D54EFC}" type="pres">
      <dgm:prSet presAssocID="{4FF0E3FD-3314-42A9-8EBE-8F2890575A26}" presName="root" presStyleCnt="0">
        <dgm:presLayoutVars>
          <dgm:dir/>
          <dgm:resizeHandles val="exact"/>
        </dgm:presLayoutVars>
      </dgm:prSet>
      <dgm:spPr/>
    </dgm:pt>
    <dgm:pt modelId="{E6580A30-A280-4263-8D21-E80F1577C9BD}" type="pres">
      <dgm:prSet presAssocID="{5F0F364E-BE43-42F0-97D7-F7424241FF84}" presName="compNode" presStyleCnt="0"/>
      <dgm:spPr/>
    </dgm:pt>
    <dgm:pt modelId="{C597465D-B740-4C4C-B817-48386D3C64B3}" type="pres">
      <dgm:prSet presAssocID="{5F0F364E-BE43-42F0-97D7-F7424241FF84}" presName="bgRect" presStyleLbl="bgShp" presStyleIdx="0" presStyleCnt="6"/>
      <dgm:spPr/>
    </dgm:pt>
    <dgm:pt modelId="{72340E3F-CF8D-4534-AC3F-BF595F165FFD}" type="pres">
      <dgm:prSet presAssocID="{5F0F364E-BE43-42F0-97D7-F7424241FF8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sk"/>
        </a:ext>
      </dgm:extLst>
    </dgm:pt>
    <dgm:pt modelId="{FD260795-6494-4FF2-A96F-D8825E2F2B67}" type="pres">
      <dgm:prSet presAssocID="{5F0F364E-BE43-42F0-97D7-F7424241FF84}" presName="spaceRect" presStyleCnt="0"/>
      <dgm:spPr/>
    </dgm:pt>
    <dgm:pt modelId="{229A8B42-E288-472A-B13F-A35914C17523}" type="pres">
      <dgm:prSet presAssocID="{5F0F364E-BE43-42F0-97D7-F7424241FF84}" presName="parTx" presStyleLbl="revTx" presStyleIdx="0" presStyleCnt="6">
        <dgm:presLayoutVars>
          <dgm:chMax val="0"/>
          <dgm:chPref val="0"/>
        </dgm:presLayoutVars>
      </dgm:prSet>
      <dgm:spPr/>
    </dgm:pt>
    <dgm:pt modelId="{D7A440F0-AD1F-4081-9B73-DD3295637ABF}" type="pres">
      <dgm:prSet presAssocID="{27893C6C-94C0-4A9D-AC77-A59C3AB3284F}" presName="sibTrans" presStyleCnt="0"/>
      <dgm:spPr/>
    </dgm:pt>
    <dgm:pt modelId="{C4F17499-BE82-4283-A0C6-4D7CA9FC6E02}" type="pres">
      <dgm:prSet presAssocID="{D6E7E312-7253-4D74-B218-BABF643C38EE}" presName="compNode" presStyleCnt="0"/>
      <dgm:spPr/>
    </dgm:pt>
    <dgm:pt modelId="{92C84741-FC41-4F04-BDCC-8D68F971F5C7}" type="pres">
      <dgm:prSet presAssocID="{D6E7E312-7253-4D74-B218-BABF643C38EE}" presName="bgRect" presStyleLbl="bgShp" presStyleIdx="1" presStyleCnt="6"/>
      <dgm:spPr/>
    </dgm:pt>
    <dgm:pt modelId="{3C156E19-2328-4FF4-9D8A-8D662D1CAA81}" type="pres">
      <dgm:prSet presAssocID="{D6E7E312-7253-4D74-B218-BABF643C38E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C5E1C4CB-0C8D-4FF9-9D38-7133C7D2DDC3}" type="pres">
      <dgm:prSet presAssocID="{D6E7E312-7253-4D74-B218-BABF643C38EE}" presName="spaceRect" presStyleCnt="0"/>
      <dgm:spPr/>
    </dgm:pt>
    <dgm:pt modelId="{5A4C747C-2CF6-45C4-8778-74DF69EE1C88}" type="pres">
      <dgm:prSet presAssocID="{D6E7E312-7253-4D74-B218-BABF643C38EE}" presName="parTx" presStyleLbl="revTx" presStyleIdx="1" presStyleCnt="6">
        <dgm:presLayoutVars>
          <dgm:chMax val="0"/>
          <dgm:chPref val="0"/>
        </dgm:presLayoutVars>
      </dgm:prSet>
      <dgm:spPr/>
    </dgm:pt>
    <dgm:pt modelId="{160ECBB8-B469-47A4-B6EA-CD0763BC5DF3}" type="pres">
      <dgm:prSet presAssocID="{14E6F672-B5B4-4EFB-9232-289E15240291}" presName="sibTrans" presStyleCnt="0"/>
      <dgm:spPr/>
    </dgm:pt>
    <dgm:pt modelId="{92BB4F31-A870-423B-8789-BB9256D8138E}" type="pres">
      <dgm:prSet presAssocID="{AE6F2ED1-8C54-451F-A802-98D443BA858D}" presName="compNode" presStyleCnt="0"/>
      <dgm:spPr/>
    </dgm:pt>
    <dgm:pt modelId="{1D075712-5277-4187-B46E-A4FBD89DAB6A}" type="pres">
      <dgm:prSet presAssocID="{AE6F2ED1-8C54-451F-A802-98D443BA858D}" presName="bgRect" presStyleLbl="bgShp" presStyleIdx="2" presStyleCnt="6"/>
      <dgm:spPr/>
    </dgm:pt>
    <dgm:pt modelId="{D54521C1-695E-4D3C-A6B4-C4A40311EB60}" type="pres">
      <dgm:prSet presAssocID="{AE6F2ED1-8C54-451F-A802-98D443BA858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359B09C3-2103-4010-AFBF-63B499768D84}" type="pres">
      <dgm:prSet presAssocID="{AE6F2ED1-8C54-451F-A802-98D443BA858D}" presName="spaceRect" presStyleCnt="0"/>
      <dgm:spPr/>
    </dgm:pt>
    <dgm:pt modelId="{028BDBBA-115E-4215-81A3-F6DCD6DCEFE4}" type="pres">
      <dgm:prSet presAssocID="{AE6F2ED1-8C54-451F-A802-98D443BA858D}" presName="parTx" presStyleLbl="revTx" presStyleIdx="2" presStyleCnt="6">
        <dgm:presLayoutVars>
          <dgm:chMax val="0"/>
          <dgm:chPref val="0"/>
        </dgm:presLayoutVars>
      </dgm:prSet>
      <dgm:spPr/>
    </dgm:pt>
    <dgm:pt modelId="{CEC6AAD5-E983-4361-8020-3B0210DEBC25}" type="pres">
      <dgm:prSet presAssocID="{7BDAB8D0-29D2-442D-8807-DE75AEE07EF9}" presName="sibTrans" presStyleCnt="0"/>
      <dgm:spPr/>
    </dgm:pt>
    <dgm:pt modelId="{48B72377-C656-497C-AA3A-CC37AE6BBCF6}" type="pres">
      <dgm:prSet presAssocID="{16D08C72-AB5E-4AB0-958A-3BDB37D9524B}" presName="compNode" presStyleCnt="0"/>
      <dgm:spPr/>
    </dgm:pt>
    <dgm:pt modelId="{95E741C1-1A37-4EE8-A96E-7C87D513F3CC}" type="pres">
      <dgm:prSet presAssocID="{16D08C72-AB5E-4AB0-958A-3BDB37D9524B}" presName="bgRect" presStyleLbl="bgShp" presStyleIdx="3" presStyleCnt="6"/>
      <dgm:spPr/>
    </dgm:pt>
    <dgm:pt modelId="{3C2D7100-B77B-40EC-85A6-3722E6D034FA}" type="pres">
      <dgm:prSet presAssocID="{16D08C72-AB5E-4AB0-958A-3BDB37D9524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9D4B5C5C-818D-4D12-8489-EEF69E25879F}" type="pres">
      <dgm:prSet presAssocID="{16D08C72-AB5E-4AB0-958A-3BDB37D9524B}" presName="spaceRect" presStyleCnt="0"/>
      <dgm:spPr/>
    </dgm:pt>
    <dgm:pt modelId="{4F8737B8-F4B7-4A75-843F-DC13B14FB7D6}" type="pres">
      <dgm:prSet presAssocID="{16D08C72-AB5E-4AB0-958A-3BDB37D9524B}" presName="parTx" presStyleLbl="revTx" presStyleIdx="3" presStyleCnt="6">
        <dgm:presLayoutVars>
          <dgm:chMax val="0"/>
          <dgm:chPref val="0"/>
        </dgm:presLayoutVars>
      </dgm:prSet>
      <dgm:spPr/>
    </dgm:pt>
    <dgm:pt modelId="{DB182DF2-BE61-45C2-A314-65DEB38B1DE7}" type="pres">
      <dgm:prSet presAssocID="{F08FFBA9-1E08-4F72-9526-EC9B932E55D0}" presName="sibTrans" presStyleCnt="0"/>
      <dgm:spPr/>
    </dgm:pt>
    <dgm:pt modelId="{41C3D5EA-47A0-4A26-A3D2-50BC9A570436}" type="pres">
      <dgm:prSet presAssocID="{4C543976-673F-49F1-9EBC-40C11E4A920B}" presName="compNode" presStyleCnt="0"/>
      <dgm:spPr/>
    </dgm:pt>
    <dgm:pt modelId="{CBEA3C39-2B40-4DD5-A25F-FCB405139790}" type="pres">
      <dgm:prSet presAssocID="{4C543976-673F-49F1-9EBC-40C11E4A920B}" presName="bgRect" presStyleLbl="bgShp" presStyleIdx="4" presStyleCnt="6"/>
      <dgm:spPr/>
    </dgm:pt>
    <dgm:pt modelId="{56A70ADB-2A70-4072-9B3B-231F71EC5DB0}" type="pres">
      <dgm:prSet presAssocID="{4C543976-673F-49F1-9EBC-40C11E4A920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40602CA3-6092-4BA2-B5F1-3D8E70034F58}" type="pres">
      <dgm:prSet presAssocID="{4C543976-673F-49F1-9EBC-40C11E4A920B}" presName="spaceRect" presStyleCnt="0"/>
      <dgm:spPr/>
    </dgm:pt>
    <dgm:pt modelId="{571816F3-CC8C-4B9C-9902-C1C588194B3F}" type="pres">
      <dgm:prSet presAssocID="{4C543976-673F-49F1-9EBC-40C11E4A920B}" presName="parTx" presStyleLbl="revTx" presStyleIdx="4" presStyleCnt="6">
        <dgm:presLayoutVars>
          <dgm:chMax val="0"/>
          <dgm:chPref val="0"/>
        </dgm:presLayoutVars>
      </dgm:prSet>
      <dgm:spPr/>
    </dgm:pt>
    <dgm:pt modelId="{F38AA982-1EB6-45B1-A904-BFEB0E32C14B}" type="pres">
      <dgm:prSet presAssocID="{E3073B81-9E87-47B1-9C8F-D5F2A000B2CD}" presName="sibTrans" presStyleCnt="0"/>
      <dgm:spPr/>
    </dgm:pt>
    <dgm:pt modelId="{371AB552-C6B5-4E64-9CAF-84995C6ABEE4}" type="pres">
      <dgm:prSet presAssocID="{D143B52E-5DB2-4FCC-959D-563526E38F0B}" presName="compNode" presStyleCnt="0"/>
      <dgm:spPr/>
    </dgm:pt>
    <dgm:pt modelId="{055307A5-8177-463A-9AC0-69D776D30D99}" type="pres">
      <dgm:prSet presAssocID="{D143B52E-5DB2-4FCC-959D-563526E38F0B}" presName="bgRect" presStyleLbl="bgShp" presStyleIdx="5" presStyleCnt="6"/>
      <dgm:spPr/>
    </dgm:pt>
    <dgm:pt modelId="{1D23AC4A-0ACF-425F-B0C2-A2B32A1CB720}" type="pres">
      <dgm:prSet presAssocID="{D143B52E-5DB2-4FCC-959D-563526E38F0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cessor"/>
        </a:ext>
      </dgm:extLst>
    </dgm:pt>
    <dgm:pt modelId="{A7AEAEFA-47B0-40F8-A91E-AFF99F75BB16}" type="pres">
      <dgm:prSet presAssocID="{D143B52E-5DB2-4FCC-959D-563526E38F0B}" presName="spaceRect" presStyleCnt="0"/>
      <dgm:spPr/>
    </dgm:pt>
    <dgm:pt modelId="{85EE7ACF-134F-4BFB-9DA9-C094EDBD3FF9}" type="pres">
      <dgm:prSet presAssocID="{D143B52E-5DB2-4FCC-959D-563526E38F0B}" presName="parTx" presStyleLbl="revTx" presStyleIdx="5" presStyleCnt="6">
        <dgm:presLayoutVars>
          <dgm:chMax val="0"/>
          <dgm:chPref val="0"/>
        </dgm:presLayoutVars>
      </dgm:prSet>
      <dgm:spPr/>
    </dgm:pt>
  </dgm:ptLst>
  <dgm:cxnLst>
    <dgm:cxn modelId="{5252F806-5A34-4CF5-AF0D-C9D410A11E14}" srcId="{4FF0E3FD-3314-42A9-8EBE-8F2890575A26}" destId="{5F0F364E-BE43-42F0-97D7-F7424241FF84}" srcOrd="0" destOrd="0" parTransId="{19F2699D-9640-4143-826B-6123F84700A3}" sibTransId="{27893C6C-94C0-4A9D-AC77-A59C3AB3284F}"/>
    <dgm:cxn modelId="{A674660B-A1B8-4FFC-B404-D58192D18DCF}" type="presOf" srcId="{16D08C72-AB5E-4AB0-958A-3BDB37D9524B}" destId="{4F8737B8-F4B7-4A75-843F-DC13B14FB7D6}" srcOrd="0" destOrd="0" presId="urn:microsoft.com/office/officeart/2018/2/layout/IconVerticalSolidList"/>
    <dgm:cxn modelId="{6B0E4F1E-A249-4DE3-9183-8D3F047E15BE}" type="presOf" srcId="{4FF0E3FD-3314-42A9-8EBE-8F2890575A26}" destId="{DE17126A-596F-4783-9EDB-47A282D54EFC}" srcOrd="0" destOrd="0" presId="urn:microsoft.com/office/officeart/2018/2/layout/IconVerticalSolidList"/>
    <dgm:cxn modelId="{714E4425-2BE6-4883-B870-3FF4017549B2}" type="presOf" srcId="{D6E7E312-7253-4D74-B218-BABF643C38EE}" destId="{5A4C747C-2CF6-45C4-8778-74DF69EE1C88}" srcOrd="0" destOrd="0" presId="urn:microsoft.com/office/officeart/2018/2/layout/IconVerticalSolidList"/>
    <dgm:cxn modelId="{F334A92A-D040-42B4-AB9E-5B931434D2BD}" srcId="{4FF0E3FD-3314-42A9-8EBE-8F2890575A26}" destId="{D143B52E-5DB2-4FCC-959D-563526E38F0B}" srcOrd="5" destOrd="0" parTransId="{9159010B-1C32-417F-BAA7-BE3AA39E6B01}" sibTransId="{D1EFD4BE-66D6-481A-804F-EF7ED737928C}"/>
    <dgm:cxn modelId="{0F39B736-F8F6-424E-98C5-3CF474D1A3D7}" srcId="{4FF0E3FD-3314-42A9-8EBE-8F2890575A26}" destId="{16D08C72-AB5E-4AB0-958A-3BDB37D9524B}" srcOrd="3" destOrd="0" parTransId="{C4E70BB9-B600-4078-A88F-E8F9D0913B09}" sibTransId="{F08FFBA9-1E08-4F72-9526-EC9B932E55D0}"/>
    <dgm:cxn modelId="{1C24A35B-8C17-4769-865C-E68348A18CD9}" type="presOf" srcId="{D143B52E-5DB2-4FCC-959D-563526E38F0B}" destId="{85EE7ACF-134F-4BFB-9DA9-C094EDBD3FF9}" srcOrd="0" destOrd="0" presId="urn:microsoft.com/office/officeart/2018/2/layout/IconVerticalSolidList"/>
    <dgm:cxn modelId="{650FA453-1D65-4E20-A0CF-AA3BFCA9064E}" srcId="{4FF0E3FD-3314-42A9-8EBE-8F2890575A26}" destId="{D6E7E312-7253-4D74-B218-BABF643C38EE}" srcOrd="1" destOrd="0" parTransId="{D12FE0D2-5D43-4ED5-8A57-A59E0BB04EFF}" sibTransId="{14E6F672-B5B4-4EFB-9232-289E15240291}"/>
    <dgm:cxn modelId="{9ABFBA73-5C95-4188-8309-1EB9C025B658}" srcId="{4FF0E3FD-3314-42A9-8EBE-8F2890575A26}" destId="{4C543976-673F-49F1-9EBC-40C11E4A920B}" srcOrd="4" destOrd="0" parTransId="{96511360-352D-4A22-95A5-F687D058BFBF}" sibTransId="{E3073B81-9E87-47B1-9C8F-D5F2A000B2CD}"/>
    <dgm:cxn modelId="{BA1CBA57-0584-4F45-B4EF-590E8F7EABCA}" type="presOf" srcId="{5F0F364E-BE43-42F0-97D7-F7424241FF84}" destId="{229A8B42-E288-472A-B13F-A35914C17523}" srcOrd="0" destOrd="0" presId="urn:microsoft.com/office/officeart/2018/2/layout/IconVerticalSolidList"/>
    <dgm:cxn modelId="{99E4D4A0-64E0-411B-90F1-9C826D30D0FF}" type="presOf" srcId="{AE6F2ED1-8C54-451F-A802-98D443BA858D}" destId="{028BDBBA-115E-4215-81A3-F6DCD6DCEFE4}" srcOrd="0" destOrd="0" presId="urn:microsoft.com/office/officeart/2018/2/layout/IconVerticalSolidList"/>
    <dgm:cxn modelId="{5A6935BE-0FDA-4191-8A92-B45CB475BD45}" type="presOf" srcId="{4C543976-673F-49F1-9EBC-40C11E4A920B}" destId="{571816F3-CC8C-4B9C-9902-C1C588194B3F}" srcOrd="0" destOrd="0" presId="urn:microsoft.com/office/officeart/2018/2/layout/IconVerticalSolidList"/>
    <dgm:cxn modelId="{E28CE1D7-A9A1-4824-9B5F-42CCF43475EE}" srcId="{4FF0E3FD-3314-42A9-8EBE-8F2890575A26}" destId="{AE6F2ED1-8C54-451F-A802-98D443BA858D}" srcOrd="2" destOrd="0" parTransId="{E64B2A9A-E3BD-49FF-9068-56F167342B0E}" sibTransId="{7BDAB8D0-29D2-442D-8807-DE75AEE07EF9}"/>
    <dgm:cxn modelId="{C73A00C2-3F3A-4970-A919-2DBF2FE558F9}" type="presParOf" srcId="{DE17126A-596F-4783-9EDB-47A282D54EFC}" destId="{E6580A30-A280-4263-8D21-E80F1577C9BD}" srcOrd="0" destOrd="0" presId="urn:microsoft.com/office/officeart/2018/2/layout/IconVerticalSolidList"/>
    <dgm:cxn modelId="{C7ECCD9B-D6E1-457E-AFBC-A21F812127A0}" type="presParOf" srcId="{E6580A30-A280-4263-8D21-E80F1577C9BD}" destId="{C597465D-B740-4C4C-B817-48386D3C64B3}" srcOrd="0" destOrd="0" presId="urn:microsoft.com/office/officeart/2018/2/layout/IconVerticalSolidList"/>
    <dgm:cxn modelId="{E7B6286B-A438-4AB9-8543-7EB4FB91ABBC}" type="presParOf" srcId="{E6580A30-A280-4263-8D21-E80F1577C9BD}" destId="{72340E3F-CF8D-4534-AC3F-BF595F165FFD}" srcOrd="1" destOrd="0" presId="urn:microsoft.com/office/officeart/2018/2/layout/IconVerticalSolidList"/>
    <dgm:cxn modelId="{5C26E966-7F48-43D7-B52F-22380BCF8715}" type="presParOf" srcId="{E6580A30-A280-4263-8D21-E80F1577C9BD}" destId="{FD260795-6494-4FF2-A96F-D8825E2F2B67}" srcOrd="2" destOrd="0" presId="urn:microsoft.com/office/officeart/2018/2/layout/IconVerticalSolidList"/>
    <dgm:cxn modelId="{A36A0B29-61FE-4000-A413-0A4190621755}" type="presParOf" srcId="{E6580A30-A280-4263-8D21-E80F1577C9BD}" destId="{229A8B42-E288-472A-B13F-A35914C17523}" srcOrd="3" destOrd="0" presId="urn:microsoft.com/office/officeart/2018/2/layout/IconVerticalSolidList"/>
    <dgm:cxn modelId="{33CDA8A4-43D9-423A-85B2-C678A1CC3A34}" type="presParOf" srcId="{DE17126A-596F-4783-9EDB-47A282D54EFC}" destId="{D7A440F0-AD1F-4081-9B73-DD3295637ABF}" srcOrd="1" destOrd="0" presId="urn:microsoft.com/office/officeart/2018/2/layout/IconVerticalSolidList"/>
    <dgm:cxn modelId="{820DA699-68F3-4B84-A76E-4457D7AD9DFD}" type="presParOf" srcId="{DE17126A-596F-4783-9EDB-47A282D54EFC}" destId="{C4F17499-BE82-4283-A0C6-4D7CA9FC6E02}" srcOrd="2" destOrd="0" presId="urn:microsoft.com/office/officeart/2018/2/layout/IconVerticalSolidList"/>
    <dgm:cxn modelId="{CADF1480-6B51-4E59-9F39-8D64B66FF23C}" type="presParOf" srcId="{C4F17499-BE82-4283-A0C6-4D7CA9FC6E02}" destId="{92C84741-FC41-4F04-BDCC-8D68F971F5C7}" srcOrd="0" destOrd="0" presId="urn:microsoft.com/office/officeart/2018/2/layout/IconVerticalSolidList"/>
    <dgm:cxn modelId="{7074F62B-04D6-444D-902D-59751CC5B621}" type="presParOf" srcId="{C4F17499-BE82-4283-A0C6-4D7CA9FC6E02}" destId="{3C156E19-2328-4FF4-9D8A-8D662D1CAA81}" srcOrd="1" destOrd="0" presId="urn:microsoft.com/office/officeart/2018/2/layout/IconVerticalSolidList"/>
    <dgm:cxn modelId="{C57EF88D-FD87-46C4-A8FC-7E69496B11EB}" type="presParOf" srcId="{C4F17499-BE82-4283-A0C6-4D7CA9FC6E02}" destId="{C5E1C4CB-0C8D-4FF9-9D38-7133C7D2DDC3}" srcOrd="2" destOrd="0" presId="urn:microsoft.com/office/officeart/2018/2/layout/IconVerticalSolidList"/>
    <dgm:cxn modelId="{9E3D01D9-C8C1-41DB-9EA9-5CA933E52FD2}" type="presParOf" srcId="{C4F17499-BE82-4283-A0C6-4D7CA9FC6E02}" destId="{5A4C747C-2CF6-45C4-8778-74DF69EE1C88}" srcOrd="3" destOrd="0" presId="urn:microsoft.com/office/officeart/2018/2/layout/IconVerticalSolidList"/>
    <dgm:cxn modelId="{48097F70-DA22-4EB3-B1B1-035ACA667D0E}" type="presParOf" srcId="{DE17126A-596F-4783-9EDB-47A282D54EFC}" destId="{160ECBB8-B469-47A4-B6EA-CD0763BC5DF3}" srcOrd="3" destOrd="0" presId="urn:microsoft.com/office/officeart/2018/2/layout/IconVerticalSolidList"/>
    <dgm:cxn modelId="{7AF41E55-0E5F-4EED-9E10-5621A3C847B3}" type="presParOf" srcId="{DE17126A-596F-4783-9EDB-47A282D54EFC}" destId="{92BB4F31-A870-423B-8789-BB9256D8138E}" srcOrd="4" destOrd="0" presId="urn:microsoft.com/office/officeart/2018/2/layout/IconVerticalSolidList"/>
    <dgm:cxn modelId="{57AA2371-9F30-4853-9504-D9E6AF85B23D}" type="presParOf" srcId="{92BB4F31-A870-423B-8789-BB9256D8138E}" destId="{1D075712-5277-4187-B46E-A4FBD89DAB6A}" srcOrd="0" destOrd="0" presId="urn:microsoft.com/office/officeart/2018/2/layout/IconVerticalSolidList"/>
    <dgm:cxn modelId="{8B5EF931-00E8-4DCB-83BC-64A697A63346}" type="presParOf" srcId="{92BB4F31-A870-423B-8789-BB9256D8138E}" destId="{D54521C1-695E-4D3C-A6B4-C4A40311EB60}" srcOrd="1" destOrd="0" presId="urn:microsoft.com/office/officeart/2018/2/layout/IconVerticalSolidList"/>
    <dgm:cxn modelId="{7027B86B-13B5-4A46-8944-8DD4244118B9}" type="presParOf" srcId="{92BB4F31-A870-423B-8789-BB9256D8138E}" destId="{359B09C3-2103-4010-AFBF-63B499768D84}" srcOrd="2" destOrd="0" presId="urn:microsoft.com/office/officeart/2018/2/layout/IconVerticalSolidList"/>
    <dgm:cxn modelId="{37C50EAA-0D10-43A1-BF47-845E0E3FA24E}" type="presParOf" srcId="{92BB4F31-A870-423B-8789-BB9256D8138E}" destId="{028BDBBA-115E-4215-81A3-F6DCD6DCEFE4}" srcOrd="3" destOrd="0" presId="urn:microsoft.com/office/officeart/2018/2/layout/IconVerticalSolidList"/>
    <dgm:cxn modelId="{213EA212-5229-4ACD-BC21-8EAFA9EE7327}" type="presParOf" srcId="{DE17126A-596F-4783-9EDB-47A282D54EFC}" destId="{CEC6AAD5-E983-4361-8020-3B0210DEBC25}" srcOrd="5" destOrd="0" presId="urn:microsoft.com/office/officeart/2018/2/layout/IconVerticalSolidList"/>
    <dgm:cxn modelId="{598B7E8B-3CAE-4E3B-BCF9-22C0A5C7723E}" type="presParOf" srcId="{DE17126A-596F-4783-9EDB-47A282D54EFC}" destId="{48B72377-C656-497C-AA3A-CC37AE6BBCF6}" srcOrd="6" destOrd="0" presId="urn:microsoft.com/office/officeart/2018/2/layout/IconVerticalSolidList"/>
    <dgm:cxn modelId="{9A9A461A-539B-46B8-B3E2-421B3F57A6B6}" type="presParOf" srcId="{48B72377-C656-497C-AA3A-CC37AE6BBCF6}" destId="{95E741C1-1A37-4EE8-A96E-7C87D513F3CC}" srcOrd="0" destOrd="0" presId="urn:microsoft.com/office/officeart/2018/2/layout/IconVerticalSolidList"/>
    <dgm:cxn modelId="{6C165E0E-D341-46A0-91AA-59CB2FFB6316}" type="presParOf" srcId="{48B72377-C656-497C-AA3A-CC37AE6BBCF6}" destId="{3C2D7100-B77B-40EC-85A6-3722E6D034FA}" srcOrd="1" destOrd="0" presId="urn:microsoft.com/office/officeart/2018/2/layout/IconVerticalSolidList"/>
    <dgm:cxn modelId="{56C7B043-E144-4C03-8F76-A7B40DB4FF27}" type="presParOf" srcId="{48B72377-C656-497C-AA3A-CC37AE6BBCF6}" destId="{9D4B5C5C-818D-4D12-8489-EEF69E25879F}" srcOrd="2" destOrd="0" presId="urn:microsoft.com/office/officeart/2018/2/layout/IconVerticalSolidList"/>
    <dgm:cxn modelId="{A7E8BF32-9041-4039-9312-54A6F97E6C87}" type="presParOf" srcId="{48B72377-C656-497C-AA3A-CC37AE6BBCF6}" destId="{4F8737B8-F4B7-4A75-843F-DC13B14FB7D6}" srcOrd="3" destOrd="0" presId="urn:microsoft.com/office/officeart/2018/2/layout/IconVerticalSolidList"/>
    <dgm:cxn modelId="{3AB35945-4A21-49F2-8535-24B455FE178E}" type="presParOf" srcId="{DE17126A-596F-4783-9EDB-47A282D54EFC}" destId="{DB182DF2-BE61-45C2-A314-65DEB38B1DE7}" srcOrd="7" destOrd="0" presId="urn:microsoft.com/office/officeart/2018/2/layout/IconVerticalSolidList"/>
    <dgm:cxn modelId="{E2E7D0DB-44D0-406D-9212-AE5AD6D5AD65}" type="presParOf" srcId="{DE17126A-596F-4783-9EDB-47A282D54EFC}" destId="{41C3D5EA-47A0-4A26-A3D2-50BC9A570436}" srcOrd="8" destOrd="0" presId="urn:microsoft.com/office/officeart/2018/2/layout/IconVerticalSolidList"/>
    <dgm:cxn modelId="{96258798-AB72-4BD1-B6CB-3C4299A6976D}" type="presParOf" srcId="{41C3D5EA-47A0-4A26-A3D2-50BC9A570436}" destId="{CBEA3C39-2B40-4DD5-A25F-FCB405139790}" srcOrd="0" destOrd="0" presId="urn:microsoft.com/office/officeart/2018/2/layout/IconVerticalSolidList"/>
    <dgm:cxn modelId="{5B6862F9-A6B4-4F84-9852-6B8BC049E294}" type="presParOf" srcId="{41C3D5EA-47A0-4A26-A3D2-50BC9A570436}" destId="{56A70ADB-2A70-4072-9B3B-231F71EC5DB0}" srcOrd="1" destOrd="0" presId="urn:microsoft.com/office/officeart/2018/2/layout/IconVerticalSolidList"/>
    <dgm:cxn modelId="{B3A53D06-1CBF-46FA-B848-0166E8548350}" type="presParOf" srcId="{41C3D5EA-47A0-4A26-A3D2-50BC9A570436}" destId="{40602CA3-6092-4BA2-B5F1-3D8E70034F58}" srcOrd="2" destOrd="0" presId="urn:microsoft.com/office/officeart/2018/2/layout/IconVerticalSolidList"/>
    <dgm:cxn modelId="{5167D3AC-BC51-4A9A-B756-80D9E2D1AED0}" type="presParOf" srcId="{41C3D5EA-47A0-4A26-A3D2-50BC9A570436}" destId="{571816F3-CC8C-4B9C-9902-C1C588194B3F}" srcOrd="3" destOrd="0" presId="urn:microsoft.com/office/officeart/2018/2/layout/IconVerticalSolidList"/>
    <dgm:cxn modelId="{01D4539A-A8D3-4CAF-9065-B58D1368F5FF}" type="presParOf" srcId="{DE17126A-596F-4783-9EDB-47A282D54EFC}" destId="{F38AA982-1EB6-45B1-A904-BFEB0E32C14B}" srcOrd="9" destOrd="0" presId="urn:microsoft.com/office/officeart/2018/2/layout/IconVerticalSolidList"/>
    <dgm:cxn modelId="{823C05F6-5B4F-411C-82E5-0D307DC26510}" type="presParOf" srcId="{DE17126A-596F-4783-9EDB-47A282D54EFC}" destId="{371AB552-C6B5-4E64-9CAF-84995C6ABEE4}" srcOrd="10" destOrd="0" presId="urn:microsoft.com/office/officeart/2018/2/layout/IconVerticalSolidList"/>
    <dgm:cxn modelId="{16D59007-706F-40FD-B058-3040DF1DC5AD}" type="presParOf" srcId="{371AB552-C6B5-4E64-9CAF-84995C6ABEE4}" destId="{055307A5-8177-463A-9AC0-69D776D30D99}" srcOrd="0" destOrd="0" presId="urn:microsoft.com/office/officeart/2018/2/layout/IconVerticalSolidList"/>
    <dgm:cxn modelId="{F07817C2-2E42-4580-99CD-51FBB92DD190}" type="presParOf" srcId="{371AB552-C6B5-4E64-9CAF-84995C6ABEE4}" destId="{1D23AC4A-0ACF-425F-B0C2-A2B32A1CB720}" srcOrd="1" destOrd="0" presId="urn:microsoft.com/office/officeart/2018/2/layout/IconVerticalSolidList"/>
    <dgm:cxn modelId="{EB5DF016-EA71-4873-8E19-E75B1D1490E0}" type="presParOf" srcId="{371AB552-C6B5-4E64-9CAF-84995C6ABEE4}" destId="{A7AEAEFA-47B0-40F8-A91E-AFF99F75BB16}" srcOrd="2" destOrd="0" presId="urn:microsoft.com/office/officeart/2018/2/layout/IconVerticalSolidList"/>
    <dgm:cxn modelId="{553776D9-6697-46CD-A769-25ADD71CA6E1}" type="presParOf" srcId="{371AB552-C6B5-4E64-9CAF-84995C6ABEE4}" destId="{85EE7ACF-134F-4BFB-9DA9-C094EDBD3F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D8D9FA-B0AD-4A89-9F1A-B9658DEDE6F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2FFB0D8-AFFD-4B8F-94D7-EAEE6F0917D3}">
      <dgm:prSet/>
      <dgm:spPr/>
      <dgm:t>
        <a:bodyPr/>
        <a:lstStyle/>
        <a:p>
          <a:r>
            <a:rPr lang="en-IN"/>
            <a:t>STEP1 : Test tool selection</a:t>
          </a:r>
          <a:endParaRPr lang="en-US"/>
        </a:p>
      </dgm:t>
    </dgm:pt>
    <dgm:pt modelId="{ABA4C8A1-EE40-4D88-82F7-6253A961740A}" type="parTrans" cxnId="{0B12D2F9-1D02-4BC4-93FB-66322A603EA1}">
      <dgm:prSet/>
      <dgm:spPr/>
      <dgm:t>
        <a:bodyPr/>
        <a:lstStyle/>
        <a:p>
          <a:endParaRPr lang="en-US"/>
        </a:p>
      </dgm:t>
    </dgm:pt>
    <dgm:pt modelId="{BFA96D90-08C6-4D54-A8F9-493B1F39BB8B}" type="sibTrans" cxnId="{0B12D2F9-1D02-4BC4-93FB-66322A603EA1}">
      <dgm:prSet/>
      <dgm:spPr/>
      <dgm:t>
        <a:bodyPr/>
        <a:lstStyle/>
        <a:p>
          <a:endParaRPr lang="en-US"/>
        </a:p>
      </dgm:t>
    </dgm:pt>
    <dgm:pt modelId="{84B1B2BD-074E-43E4-BCA2-5B683AE13331}">
      <dgm:prSet/>
      <dgm:spPr/>
      <dgm:t>
        <a:bodyPr/>
        <a:lstStyle/>
        <a:p>
          <a:r>
            <a:rPr lang="en-IN"/>
            <a:t>STEP2 : Define scope for automation</a:t>
          </a:r>
          <a:endParaRPr lang="en-US"/>
        </a:p>
      </dgm:t>
    </dgm:pt>
    <dgm:pt modelId="{B74572E9-A7DA-4447-9408-7418D8B02119}" type="parTrans" cxnId="{0309EA1F-5062-49D9-8213-CC380B08C9A0}">
      <dgm:prSet/>
      <dgm:spPr/>
      <dgm:t>
        <a:bodyPr/>
        <a:lstStyle/>
        <a:p>
          <a:endParaRPr lang="en-US"/>
        </a:p>
      </dgm:t>
    </dgm:pt>
    <dgm:pt modelId="{8C432353-7EC5-464B-833F-E47087E75AFD}" type="sibTrans" cxnId="{0309EA1F-5062-49D9-8213-CC380B08C9A0}">
      <dgm:prSet/>
      <dgm:spPr/>
      <dgm:t>
        <a:bodyPr/>
        <a:lstStyle/>
        <a:p>
          <a:endParaRPr lang="en-US"/>
        </a:p>
      </dgm:t>
    </dgm:pt>
    <dgm:pt modelId="{10269EC6-D3E2-4893-8E69-45EAA68539DA}">
      <dgm:prSet/>
      <dgm:spPr/>
      <dgm:t>
        <a:bodyPr/>
        <a:lstStyle/>
        <a:p>
          <a:r>
            <a:rPr lang="en-IN"/>
            <a:t>STEP3: Planning , design and develop</a:t>
          </a:r>
          <a:endParaRPr lang="en-US"/>
        </a:p>
      </dgm:t>
    </dgm:pt>
    <dgm:pt modelId="{AD8D5B15-83AB-4D64-BDF5-54169A301DA5}" type="parTrans" cxnId="{183A9FCA-D5F2-48A0-BA73-A526B2E67562}">
      <dgm:prSet/>
      <dgm:spPr/>
      <dgm:t>
        <a:bodyPr/>
        <a:lstStyle/>
        <a:p>
          <a:endParaRPr lang="en-US"/>
        </a:p>
      </dgm:t>
    </dgm:pt>
    <dgm:pt modelId="{AC94B530-F000-4F81-BCB2-CF0E73B8D6EB}" type="sibTrans" cxnId="{183A9FCA-D5F2-48A0-BA73-A526B2E67562}">
      <dgm:prSet/>
      <dgm:spPr/>
      <dgm:t>
        <a:bodyPr/>
        <a:lstStyle/>
        <a:p>
          <a:endParaRPr lang="en-US"/>
        </a:p>
      </dgm:t>
    </dgm:pt>
    <dgm:pt modelId="{6E1234E8-1F74-477E-9372-D9A1C7ED1465}">
      <dgm:prSet/>
      <dgm:spPr/>
      <dgm:t>
        <a:bodyPr/>
        <a:lstStyle/>
        <a:p>
          <a:r>
            <a:rPr lang="en-IN"/>
            <a:t>STEP4: Test execution</a:t>
          </a:r>
          <a:endParaRPr lang="en-US"/>
        </a:p>
      </dgm:t>
    </dgm:pt>
    <dgm:pt modelId="{3D6BD5D8-CE87-48B2-8E12-BD4B322D3737}" type="parTrans" cxnId="{43E5A076-E457-424E-A09A-8C8C633BDFBF}">
      <dgm:prSet/>
      <dgm:spPr/>
      <dgm:t>
        <a:bodyPr/>
        <a:lstStyle/>
        <a:p>
          <a:endParaRPr lang="en-US"/>
        </a:p>
      </dgm:t>
    </dgm:pt>
    <dgm:pt modelId="{BBDB43C5-368E-4DB2-867D-F656D7EB7A52}" type="sibTrans" cxnId="{43E5A076-E457-424E-A09A-8C8C633BDFBF}">
      <dgm:prSet/>
      <dgm:spPr/>
      <dgm:t>
        <a:bodyPr/>
        <a:lstStyle/>
        <a:p>
          <a:endParaRPr lang="en-US"/>
        </a:p>
      </dgm:t>
    </dgm:pt>
    <dgm:pt modelId="{EFC3395E-F54A-4282-B844-FCE1DA9ED993}">
      <dgm:prSet/>
      <dgm:spPr/>
      <dgm:t>
        <a:bodyPr/>
        <a:lstStyle/>
        <a:p>
          <a:r>
            <a:rPr lang="en-IN" dirty="0"/>
            <a:t>STEP5: Test automation maintenance approach</a:t>
          </a:r>
          <a:endParaRPr lang="en-US" dirty="0"/>
        </a:p>
      </dgm:t>
    </dgm:pt>
    <dgm:pt modelId="{653A8D91-3E6D-4310-B30B-61BC4EBE23B1}" type="parTrans" cxnId="{B70AB7B1-88FF-4D4D-B1EF-465EA718B328}">
      <dgm:prSet/>
      <dgm:spPr/>
      <dgm:t>
        <a:bodyPr/>
        <a:lstStyle/>
        <a:p>
          <a:endParaRPr lang="en-US"/>
        </a:p>
      </dgm:t>
    </dgm:pt>
    <dgm:pt modelId="{7E4CF6A6-EDBD-4313-B067-D0B576DE14B2}" type="sibTrans" cxnId="{B70AB7B1-88FF-4D4D-B1EF-465EA718B328}">
      <dgm:prSet/>
      <dgm:spPr/>
      <dgm:t>
        <a:bodyPr/>
        <a:lstStyle/>
        <a:p>
          <a:endParaRPr lang="en-US"/>
        </a:p>
      </dgm:t>
    </dgm:pt>
    <dgm:pt modelId="{A46A2714-DB6A-4E2B-A5A8-9E5710FE0D00}" type="pres">
      <dgm:prSet presAssocID="{76D8D9FA-B0AD-4A89-9F1A-B9658DEDE6FD}" presName="linear" presStyleCnt="0">
        <dgm:presLayoutVars>
          <dgm:animLvl val="lvl"/>
          <dgm:resizeHandles val="exact"/>
        </dgm:presLayoutVars>
      </dgm:prSet>
      <dgm:spPr/>
    </dgm:pt>
    <dgm:pt modelId="{0C8CAD48-73BA-41F7-8109-DC714C5109FD}" type="pres">
      <dgm:prSet presAssocID="{D2FFB0D8-AFFD-4B8F-94D7-EAEE6F0917D3}" presName="parentText" presStyleLbl="node1" presStyleIdx="0" presStyleCnt="5">
        <dgm:presLayoutVars>
          <dgm:chMax val="0"/>
          <dgm:bulletEnabled val="1"/>
        </dgm:presLayoutVars>
      </dgm:prSet>
      <dgm:spPr/>
    </dgm:pt>
    <dgm:pt modelId="{C5EFBB36-911F-4BB5-9DCE-91BED89AFA0B}" type="pres">
      <dgm:prSet presAssocID="{BFA96D90-08C6-4D54-A8F9-493B1F39BB8B}" presName="spacer" presStyleCnt="0"/>
      <dgm:spPr/>
    </dgm:pt>
    <dgm:pt modelId="{A2A33DF0-7ED7-4C7B-92A9-E2B1ED854A1F}" type="pres">
      <dgm:prSet presAssocID="{84B1B2BD-074E-43E4-BCA2-5B683AE13331}" presName="parentText" presStyleLbl="node1" presStyleIdx="1" presStyleCnt="5">
        <dgm:presLayoutVars>
          <dgm:chMax val="0"/>
          <dgm:bulletEnabled val="1"/>
        </dgm:presLayoutVars>
      </dgm:prSet>
      <dgm:spPr/>
    </dgm:pt>
    <dgm:pt modelId="{6B345D87-E940-47EF-A152-7B6DF9B1F32F}" type="pres">
      <dgm:prSet presAssocID="{8C432353-7EC5-464B-833F-E47087E75AFD}" presName="spacer" presStyleCnt="0"/>
      <dgm:spPr/>
    </dgm:pt>
    <dgm:pt modelId="{E6AC4620-D110-42EA-BAD9-2C1AF63064BB}" type="pres">
      <dgm:prSet presAssocID="{10269EC6-D3E2-4893-8E69-45EAA68539DA}" presName="parentText" presStyleLbl="node1" presStyleIdx="2" presStyleCnt="5">
        <dgm:presLayoutVars>
          <dgm:chMax val="0"/>
          <dgm:bulletEnabled val="1"/>
        </dgm:presLayoutVars>
      </dgm:prSet>
      <dgm:spPr/>
    </dgm:pt>
    <dgm:pt modelId="{C94E75F6-41C1-47C8-93EB-107B51D39A67}" type="pres">
      <dgm:prSet presAssocID="{AC94B530-F000-4F81-BCB2-CF0E73B8D6EB}" presName="spacer" presStyleCnt="0"/>
      <dgm:spPr/>
    </dgm:pt>
    <dgm:pt modelId="{CB0F2429-3E04-4698-8801-FF21AFF0132A}" type="pres">
      <dgm:prSet presAssocID="{6E1234E8-1F74-477E-9372-D9A1C7ED1465}" presName="parentText" presStyleLbl="node1" presStyleIdx="3" presStyleCnt="5">
        <dgm:presLayoutVars>
          <dgm:chMax val="0"/>
          <dgm:bulletEnabled val="1"/>
        </dgm:presLayoutVars>
      </dgm:prSet>
      <dgm:spPr/>
    </dgm:pt>
    <dgm:pt modelId="{06B6D5BB-640A-46BD-A833-90029FB435C5}" type="pres">
      <dgm:prSet presAssocID="{BBDB43C5-368E-4DB2-867D-F656D7EB7A52}" presName="spacer" presStyleCnt="0"/>
      <dgm:spPr/>
    </dgm:pt>
    <dgm:pt modelId="{695EC4EA-8A8A-4514-A1D6-2540D96875EF}" type="pres">
      <dgm:prSet presAssocID="{EFC3395E-F54A-4282-B844-FCE1DA9ED993}" presName="parentText" presStyleLbl="node1" presStyleIdx="4" presStyleCnt="5">
        <dgm:presLayoutVars>
          <dgm:chMax val="0"/>
          <dgm:bulletEnabled val="1"/>
        </dgm:presLayoutVars>
      </dgm:prSet>
      <dgm:spPr/>
    </dgm:pt>
  </dgm:ptLst>
  <dgm:cxnLst>
    <dgm:cxn modelId="{945EB311-0DEB-4FDA-A105-BE119CA33D45}" type="presOf" srcId="{D2FFB0D8-AFFD-4B8F-94D7-EAEE6F0917D3}" destId="{0C8CAD48-73BA-41F7-8109-DC714C5109FD}" srcOrd="0" destOrd="0" presId="urn:microsoft.com/office/officeart/2005/8/layout/vList2"/>
    <dgm:cxn modelId="{3F942E1B-42D9-4C88-8C2C-B80FE25587D5}" type="presOf" srcId="{84B1B2BD-074E-43E4-BCA2-5B683AE13331}" destId="{A2A33DF0-7ED7-4C7B-92A9-E2B1ED854A1F}" srcOrd="0" destOrd="0" presId="urn:microsoft.com/office/officeart/2005/8/layout/vList2"/>
    <dgm:cxn modelId="{0309EA1F-5062-49D9-8213-CC380B08C9A0}" srcId="{76D8D9FA-B0AD-4A89-9F1A-B9658DEDE6FD}" destId="{84B1B2BD-074E-43E4-BCA2-5B683AE13331}" srcOrd="1" destOrd="0" parTransId="{B74572E9-A7DA-4447-9408-7418D8B02119}" sibTransId="{8C432353-7EC5-464B-833F-E47087E75AFD}"/>
    <dgm:cxn modelId="{ECEDD129-5BBD-46B7-BBA2-3D5091EDE304}" type="presOf" srcId="{76D8D9FA-B0AD-4A89-9F1A-B9658DEDE6FD}" destId="{A46A2714-DB6A-4E2B-A5A8-9E5710FE0D00}" srcOrd="0" destOrd="0" presId="urn:microsoft.com/office/officeart/2005/8/layout/vList2"/>
    <dgm:cxn modelId="{176BDB3D-6A23-4952-8E87-8606064D4881}" type="presOf" srcId="{6E1234E8-1F74-477E-9372-D9A1C7ED1465}" destId="{CB0F2429-3E04-4698-8801-FF21AFF0132A}" srcOrd="0" destOrd="0" presId="urn:microsoft.com/office/officeart/2005/8/layout/vList2"/>
    <dgm:cxn modelId="{CD5A504C-FB58-4F4E-B592-20135A893F5C}" type="presOf" srcId="{10269EC6-D3E2-4893-8E69-45EAA68539DA}" destId="{E6AC4620-D110-42EA-BAD9-2C1AF63064BB}" srcOrd="0" destOrd="0" presId="urn:microsoft.com/office/officeart/2005/8/layout/vList2"/>
    <dgm:cxn modelId="{43E5A076-E457-424E-A09A-8C8C633BDFBF}" srcId="{76D8D9FA-B0AD-4A89-9F1A-B9658DEDE6FD}" destId="{6E1234E8-1F74-477E-9372-D9A1C7ED1465}" srcOrd="3" destOrd="0" parTransId="{3D6BD5D8-CE87-48B2-8E12-BD4B322D3737}" sibTransId="{BBDB43C5-368E-4DB2-867D-F656D7EB7A52}"/>
    <dgm:cxn modelId="{B70AB7B1-88FF-4D4D-B1EF-465EA718B328}" srcId="{76D8D9FA-B0AD-4A89-9F1A-B9658DEDE6FD}" destId="{EFC3395E-F54A-4282-B844-FCE1DA9ED993}" srcOrd="4" destOrd="0" parTransId="{653A8D91-3E6D-4310-B30B-61BC4EBE23B1}" sibTransId="{7E4CF6A6-EDBD-4313-B067-D0B576DE14B2}"/>
    <dgm:cxn modelId="{183A9FCA-D5F2-48A0-BA73-A526B2E67562}" srcId="{76D8D9FA-B0AD-4A89-9F1A-B9658DEDE6FD}" destId="{10269EC6-D3E2-4893-8E69-45EAA68539DA}" srcOrd="2" destOrd="0" parTransId="{AD8D5B15-83AB-4D64-BDF5-54169A301DA5}" sibTransId="{AC94B530-F000-4F81-BCB2-CF0E73B8D6EB}"/>
    <dgm:cxn modelId="{2759A3D1-C7A3-43E9-B699-D83B558867C2}" type="presOf" srcId="{EFC3395E-F54A-4282-B844-FCE1DA9ED993}" destId="{695EC4EA-8A8A-4514-A1D6-2540D96875EF}" srcOrd="0" destOrd="0" presId="urn:microsoft.com/office/officeart/2005/8/layout/vList2"/>
    <dgm:cxn modelId="{0B12D2F9-1D02-4BC4-93FB-66322A603EA1}" srcId="{76D8D9FA-B0AD-4A89-9F1A-B9658DEDE6FD}" destId="{D2FFB0D8-AFFD-4B8F-94D7-EAEE6F0917D3}" srcOrd="0" destOrd="0" parTransId="{ABA4C8A1-EE40-4D88-82F7-6253A961740A}" sibTransId="{BFA96D90-08C6-4D54-A8F9-493B1F39BB8B}"/>
    <dgm:cxn modelId="{186018B2-3BF5-4C16-867A-01E0E33D6840}" type="presParOf" srcId="{A46A2714-DB6A-4E2B-A5A8-9E5710FE0D00}" destId="{0C8CAD48-73BA-41F7-8109-DC714C5109FD}" srcOrd="0" destOrd="0" presId="urn:microsoft.com/office/officeart/2005/8/layout/vList2"/>
    <dgm:cxn modelId="{8AFB7D6B-7699-4F41-903B-47064013E05D}" type="presParOf" srcId="{A46A2714-DB6A-4E2B-A5A8-9E5710FE0D00}" destId="{C5EFBB36-911F-4BB5-9DCE-91BED89AFA0B}" srcOrd="1" destOrd="0" presId="urn:microsoft.com/office/officeart/2005/8/layout/vList2"/>
    <dgm:cxn modelId="{D104AB64-4504-4A26-B4D6-CE4A3D6077D6}" type="presParOf" srcId="{A46A2714-DB6A-4E2B-A5A8-9E5710FE0D00}" destId="{A2A33DF0-7ED7-4C7B-92A9-E2B1ED854A1F}" srcOrd="2" destOrd="0" presId="urn:microsoft.com/office/officeart/2005/8/layout/vList2"/>
    <dgm:cxn modelId="{91EB84BE-6304-4BAD-8DC3-7A3BBEF1A163}" type="presParOf" srcId="{A46A2714-DB6A-4E2B-A5A8-9E5710FE0D00}" destId="{6B345D87-E940-47EF-A152-7B6DF9B1F32F}" srcOrd="3" destOrd="0" presId="urn:microsoft.com/office/officeart/2005/8/layout/vList2"/>
    <dgm:cxn modelId="{925B498A-130B-4B7C-AB92-939B6FBD65F4}" type="presParOf" srcId="{A46A2714-DB6A-4E2B-A5A8-9E5710FE0D00}" destId="{E6AC4620-D110-42EA-BAD9-2C1AF63064BB}" srcOrd="4" destOrd="0" presId="urn:microsoft.com/office/officeart/2005/8/layout/vList2"/>
    <dgm:cxn modelId="{F5010421-73BC-4ADE-9C1A-F7212C39A6C9}" type="presParOf" srcId="{A46A2714-DB6A-4E2B-A5A8-9E5710FE0D00}" destId="{C94E75F6-41C1-47C8-93EB-107B51D39A67}" srcOrd="5" destOrd="0" presId="urn:microsoft.com/office/officeart/2005/8/layout/vList2"/>
    <dgm:cxn modelId="{B4114020-52BF-4645-9A7A-2EDA37FA91AB}" type="presParOf" srcId="{A46A2714-DB6A-4E2B-A5A8-9E5710FE0D00}" destId="{CB0F2429-3E04-4698-8801-FF21AFF0132A}" srcOrd="6" destOrd="0" presId="urn:microsoft.com/office/officeart/2005/8/layout/vList2"/>
    <dgm:cxn modelId="{F993B720-4793-4985-AF41-849256E30EF5}" type="presParOf" srcId="{A46A2714-DB6A-4E2B-A5A8-9E5710FE0D00}" destId="{06B6D5BB-640A-46BD-A833-90029FB435C5}" srcOrd="7" destOrd="0" presId="urn:microsoft.com/office/officeart/2005/8/layout/vList2"/>
    <dgm:cxn modelId="{8B4914F2-36E5-4A52-ADDB-24687B14F493}" type="presParOf" srcId="{A46A2714-DB6A-4E2B-A5A8-9E5710FE0D00}" destId="{695EC4EA-8A8A-4514-A1D6-2540D96875EF}"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A76454-9816-42DD-BC90-78B6F3A6495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373087D-FB76-4F8A-9580-D78DB6829E25}">
      <dgm:prSet/>
      <dgm:spPr/>
      <dgm:t>
        <a:bodyPr/>
        <a:lstStyle/>
        <a:p>
          <a:r>
            <a:rPr lang="en-US" dirty="0"/>
            <a:t> Test automation framework is a comprises tools, guidelines, resources, and rules required to bring automation to the testing process. They will be located in a single place so that you do not have to spend time looking for them.</a:t>
          </a:r>
        </a:p>
      </dgm:t>
    </dgm:pt>
    <dgm:pt modelId="{E6E259F1-A3A4-457F-8A52-514FBE8D3646}" type="parTrans" cxnId="{0F170D87-A3A1-45D0-891A-CCCE8BCEB8EE}">
      <dgm:prSet/>
      <dgm:spPr/>
      <dgm:t>
        <a:bodyPr/>
        <a:lstStyle/>
        <a:p>
          <a:endParaRPr lang="en-US"/>
        </a:p>
      </dgm:t>
    </dgm:pt>
    <dgm:pt modelId="{F7A65542-D84A-4948-A460-9F2E02BD8F27}" type="sibTrans" cxnId="{0F170D87-A3A1-45D0-891A-CCCE8BCEB8EE}">
      <dgm:prSet/>
      <dgm:spPr/>
      <dgm:t>
        <a:bodyPr/>
        <a:lstStyle/>
        <a:p>
          <a:endParaRPr lang="en-US"/>
        </a:p>
      </dgm:t>
    </dgm:pt>
    <dgm:pt modelId="{1E3FF9FC-7BF2-400E-BF0D-7C0DBC5830F1}">
      <dgm:prSet/>
      <dgm:spPr/>
      <dgm:t>
        <a:bodyPr/>
        <a:lstStyle/>
        <a:p>
          <a:r>
            <a:rPr lang="en-US" dirty="0"/>
            <a:t>For instance, imagine that you are at an airplane ticket counter. The ticket counter also serves as a place to get answers to your queries, get the boarding pass, etc. A lot of services at one place! Sounds good right?</a:t>
          </a:r>
        </a:p>
      </dgm:t>
    </dgm:pt>
    <dgm:pt modelId="{526281F0-22FA-4DFF-93B2-57A64CB8DE91}" type="parTrans" cxnId="{57542C9D-59B9-4F48-8F8D-47C51CA7C1F9}">
      <dgm:prSet/>
      <dgm:spPr/>
      <dgm:t>
        <a:bodyPr/>
        <a:lstStyle/>
        <a:p>
          <a:endParaRPr lang="en-US"/>
        </a:p>
      </dgm:t>
    </dgm:pt>
    <dgm:pt modelId="{A9F4FAB4-DCB0-428D-91B6-A19D81DA913E}" type="sibTrans" cxnId="{57542C9D-59B9-4F48-8F8D-47C51CA7C1F9}">
      <dgm:prSet/>
      <dgm:spPr/>
      <dgm:t>
        <a:bodyPr/>
        <a:lstStyle/>
        <a:p>
          <a:endParaRPr lang="en-US"/>
        </a:p>
      </dgm:t>
    </dgm:pt>
    <dgm:pt modelId="{2FF8B9C5-C886-4072-B6F2-C17E5E3AC642}">
      <dgm:prSet/>
      <dgm:spPr/>
      <dgm:t>
        <a:bodyPr/>
        <a:lstStyle/>
        <a:p>
          <a:r>
            <a:rPr lang="en-US" dirty="0"/>
            <a:t>Likewise, the test automation framework provides all the necessary information and resources you need to execute the test cases in one place.</a:t>
          </a:r>
        </a:p>
      </dgm:t>
    </dgm:pt>
    <dgm:pt modelId="{FDDF21B8-5E8A-4CD1-9C6F-A24AF3177C49}" type="parTrans" cxnId="{2EDFCFF9-DF46-4B8E-9920-5C2DDC6EB0E3}">
      <dgm:prSet/>
      <dgm:spPr/>
      <dgm:t>
        <a:bodyPr/>
        <a:lstStyle/>
        <a:p>
          <a:endParaRPr lang="en-US"/>
        </a:p>
      </dgm:t>
    </dgm:pt>
    <dgm:pt modelId="{15097811-82C2-46A6-A3A3-E4EC6ABC7397}" type="sibTrans" cxnId="{2EDFCFF9-DF46-4B8E-9920-5C2DDC6EB0E3}">
      <dgm:prSet/>
      <dgm:spPr/>
      <dgm:t>
        <a:bodyPr/>
        <a:lstStyle/>
        <a:p>
          <a:endParaRPr lang="en-US"/>
        </a:p>
      </dgm:t>
    </dgm:pt>
    <dgm:pt modelId="{585DEE87-A6F3-4F0A-B1F6-B7213F3EC537}">
      <dgm:prSet/>
      <dgm:spPr/>
      <dgm:t>
        <a:bodyPr/>
        <a:lstStyle/>
        <a:p>
          <a:r>
            <a:rPr lang="en-US" dirty="0"/>
            <a:t>Test automation framework can prepare test cases based on the latest circumstances by providing syntaxes, methodology, preparing testing iteration, etc. so that testing can commence easily.</a:t>
          </a:r>
        </a:p>
      </dgm:t>
    </dgm:pt>
    <dgm:pt modelId="{B47C9D59-10DE-4CA7-8751-9EB97F8F2C64}" type="parTrans" cxnId="{A2074CB8-E720-4413-97A7-733FB962065E}">
      <dgm:prSet/>
      <dgm:spPr/>
      <dgm:t>
        <a:bodyPr/>
        <a:lstStyle/>
        <a:p>
          <a:endParaRPr lang="en-US"/>
        </a:p>
      </dgm:t>
    </dgm:pt>
    <dgm:pt modelId="{7573340D-4178-4CDC-B5B1-8CAAB570E196}" type="sibTrans" cxnId="{A2074CB8-E720-4413-97A7-733FB962065E}">
      <dgm:prSet/>
      <dgm:spPr/>
      <dgm:t>
        <a:bodyPr/>
        <a:lstStyle/>
        <a:p>
          <a:endParaRPr lang="en-US"/>
        </a:p>
      </dgm:t>
    </dgm:pt>
    <dgm:pt modelId="{B7185C61-3710-4547-9A18-BBD61366CCF8}" type="pres">
      <dgm:prSet presAssocID="{E4A76454-9816-42DD-BC90-78B6F3A6495C}" presName="linear" presStyleCnt="0">
        <dgm:presLayoutVars>
          <dgm:animLvl val="lvl"/>
          <dgm:resizeHandles val="exact"/>
        </dgm:presLayoutVars>
      </dgm:prSet>
      <dgm:spPr/>
    </dgm:pt>
    <dgm:pt modelId="{4774B7D7-52D0-41BF-BBB7-9FC447562FE2}" type="pres">
      <dgm:prSet presAssocID="{0373087D-FB76-4F8A-9580-D78DB6829E25}" presName="parentText" presStyleLbl="node1" presStyleIdx="0" presStyleCnt="4">
        <dgm:presLayoutVars>
          <dgm:chMax val="0"/>
          <dgm:bulletEnabled val="1"/>
        </dgm:presLayoutVars>
      </dgm:prSet>
      <dgm:spPr/>
    </dgm:pt>
    <dgm:pt modelId="{9FBA332C-FC2D-4168-99AE-747D16D91BE0}" type="pres">
      <dgm:prSet presAssocID="{F7A65542-D84A-4948-A460-9F2E02BD8F27}" presName="spacer" presStyleCnt="0"/>
      <dgm:spPr/>
    </dgm:pt>
    <dgm:pt modelId="{02F8CB45-5AA7-4D24-8AAA-C511409A1AB9}" type="pres">
      <dgm:prSet presAssocID="{1E3FF9FC-7BF2-400E-BF0D-7C0DBC5830F1}" presName="parentText" presStyleLbl="node1" presStyleIdx="1" presStyleCnt="4">
        <dgm:presLayoutVars>
          <dgm:chMax val="0"/>
          <dgm:bulletEnabled val="1"/>
        </dgm:presLayoutVars>
      </dgm:prSet>
      <dgm:spPr/>
    </dgm:pt>
    <dgm:pt modelId="{BD65D5A2-5FEC-4E26-B7FF-A18DA6D97436}" type="pres">
      <dgm:prSet presAssocID="{A9F4FAB4-DCB0-428D-91B6-A19D81DA913E}" presName="spacer" presStyleCnt="0"/>
      <dgm:spPr/>
    </dgm:pt>
    <dgm:pt modelId="{98CBFEAB-EC28-46AE-941A-0313B1175341}" type="pres">
      <dgm:prSet presAssocID="{2FF8B9C5-C886-4072-B6F2-C17E5E3AC642}" presName="parentText" presStyleLbl="node1" presStyleIdx="2" presStyleCnt="4">
        <dgm:presLayoutVars>
          <dgm:chMax val="0"/>
          <dgm:bulletEnabled val="1"/>
        </dgm:presLayoutVars>
      </dgm:prSet>
      <dgm:spPr/>
    </dgm:pt>
    <dgm:pt modelId="{4E1A5EC9-5464-4753-B3AE-C7AD6E9F4277}" type="pres">
      <dgm:prSet presAssocID="{15097811-82C2-46A6-A3A3-E4EC6ABC7397}" presName="spacer" presStyleCnt="0"/>
      <dgm:spPr/>
    </dgm:pt>
    <dgm:pt modelId="{9B543E21-F21F-48F1-B038-E19B84DE6064}" type="pres">
      <dgm:prSet presAssocID="{585DEE87-A6F3-4F0A-B1F6-B7213F3EC537}" presName="parentText" presStyleLbl="node1" presStyleIdx="3" presStyleCnt="4">
        <dgm:presLayoutVars>
          <dgm:chMax val="0"/>
          <dgm:bulletEnabled val="1"/>
        </dgm:presLayoutVars>
      </dgm:prSet>
      <dgm:spPr/>
    </dgm:pt>
  </dgm:ptLst>
  <dgm:cxnLst>
    <dgm:cxn modelId="{C5C77A03-646F-4DD3-99A8-63243336CD28}" type="presOf" srcId="{2FF8B9C5-C886-4072-B6F2-C17E5E3AC642}" destId="{98CBFEAB-EC28-46AE-941A-0313B1175341}" srcOrd="0" destOrd="0" presId="urn:microsoft.com/office/officeart/2005/8/layout/vList2"/>
    <dgm:cxn modelId="{9B6EB90D-7E57-4E68-A5C2-7F5B3DB0464E}" type="presOf" srcId="{1E3FF9FC-7BF2-400E-BF0D-7C0DBC5830F1}" destId="{02F8CB45-5AA7-4D24-8AAA-C511409A1AB9}" srcOrd="0" destOrd="0" presId="urn:microsoft.com/office/officeart/2005/8/layout/vList2"/>
    <dgm:cxn modelId="{08254D29-F7C9-4BDD-BAB6-31B2A6F19A82}" type="presOf" srcId="{585DEE87-A6F3-4F0A-B1F6-B7213F3EC537}" destId="{9B543E21-F21F-48F1-B038-E19B84DE6064}" srcOrd="0" destOrd="0" presId="urn:microsoft.com/office/officeart/2005/8/layout/vList2"/>
    <dgm:cxn modelId="{0F170D87-A3A1-45D0-891A-CCCE8BCEB8EE}" srcId="{E4A76454-9816-42DD-BC90-78B6F3A6495C}" destId="{0373087D-FB76-4F8A-9580-D78DB6829E25}" srcOrd="0" destOrd="0" parTransId="{E6E259F1-A3A4-457F-8A52-514FBE8D3646}" sibTransId="{F7A65542-D84A-4948-A460-9F2E02BD8F27}"/>
    <dgm:cxn modelId="{57542C9D-59B9-4F48-8F8D-47C51CA7C1F9}" srcId="{E4A76454-9816-42DD-BC90-78B6F3A6495C}" destId="{1E3FF9FC-7BF2-400E-BF0D-7C0DBC5830F1}" srcOrd="1" destOrd="0" parTransId="{526281F0-22FA-4DFF-93B2-57A64CB8DE91}" sibTransId="{A9F4FAB4-DCB0-428D-91B6-A19D81DA913E}"/>
    <dgm:cxn modelId="{A2074CB8-E720-4413-97A7-733FB962065E}" srcId="{E4A76454-9816-42DD-BC90-78B6F3A6495C}" destId="{585DEE87-A6F3-4F0A-B1F6-B7213F3EC537}" srcOrd="3" destOrd="0" parTransId="{B47C9D59-10DE-4CA7-8751-9EB97F8F2C64}" sibTransId="{7573340D-4178-4CDC-B5B1-8CAAB570E196}"/>
    <dgm:cxn modelId="{CB60AEDD-FA8A-4BB2-9853-8212C9C70A99}" type="presOf" srcId="{E4A76454-9816-42DD-BC90-78B6F3A6495C}" destId="{B7185C61-3710-4547-9A18-BBD61366CCF8}" srcOrd="0" destOrd="0" presId="urn:microsoft.com/office/officeart/2005/8/layout/vList2"/>
    <dgm:cxn modelId="{D7E550E3-DD14-43CC-8B1A-69D8B74194BE}" type="presOf" srcId="{0373087D-FB76-4F8A-9580-D78DB6829E25}" destId="{4774B7D7-52D0-41BF-BBB7-9FC447562FE2}" srcOrd="0" destOrd="0" presId="urn:microsoft.com/office/officeart/2005/8/layout/vList2"/>
    <dgm:cxn modelId="{2EDFCFF9-DF46-4B8E-9920-5C2DDC6EB0E3}" srcId="{E4A76454-9816-42DD-BC90-78B6F3A6495C}" destId="{2FF8B9C5-C886-4072-B6F2-C17E5E3AC642}" srcOrd="2" destOrd="0" parTransId="{FDDF21B8-5E8A-4CD1-9C6F-A24AF3177C49}" sibTransId="{15097811-82C2-46A6-A3A3-E4EC6ABC7397}"/>
    <dgm:cxn modelId="{13080B3D-2742-41EE-87CD-0B3BC123048D}" type="presParOf" srcId="{B7185C61-3710-4547-9A18-BBD61366CCF8}" destId="{4774B7D7-52D0-41BF-BBB7-9FC447562FE2}" srcOrd="0" destOrd="0" presId="urn:microsoft.com/office/officeart/2005/8/layout/vList2"/>
    <dgm:cxn modelId="{0F1C4E70-7611-4DAB-AA2B-69EC76F36C9E}" type="presParOf" srcId="{B7185C61-3710-4547-9A18-BBD61366CCF8}" destId="{9FBA332C-FC2D-4168-99AE-747D16D91BE0}" srcOrd="1" destOrd="0" presId="urn:microsoft.com/office/officeart/2005/8/layout/vList2"/>
    <dgm:cxn modelId="{334C2759-A37A-41B3-B7BD-B972F830DD93}" type="presParOf" srcId="{B7185C61-3710-4547-9A18-BBD61366CCF8}" destId="{02F8CB45-5AA7-4D24-8AAA-C511409A1AB9}" srcOrd="2" destOrd="0" presId="urn:microsoft.com/office/officeart/2005/8/layout/vList2"/>
    <dgm:cxn modelId="{8650D24F-6B46-4977-A026-945759CB13AC}" type="presParOf" srcId="{B7185C61-3710-4547-9A18-BBD61366CCF8}" destId="{BD65D5A2-5FEC-4E26-B7FF-A18DA6D97436}" srcOrd="3" destOrd="0" presId="urn:microsoft.com/office/officeart/2005/8/layout/vList2"/>
    <dgm:cxn modelId="{F7587754-CD49-41DD-B8BC-4EECDB3C8E7D}" type="presParOf" srcId="{B7185C61-3710-4547-9A18-BBD61366CCF8}" destId="{98CBFEAB-EC28-46AE-941A-0313B1175341}" srcOrd="4" destOrd="0" presId="urn:microsoft.com/office/officeart/2005/8/layout/vList2"/>
    <dgm:cxn modelId="{529A411C-1E66-48E1-AC9C-C3C08A4303AE}" type="presParOf" srcId="{B7185C61-3710-4547-9A18-BBD61366CCF8}" destId="{4E1A5EC9-5464-4753-B3AE-C7AD6E9F4277}" srcOrd="5" destOrd="0" presId="urn:microsoft.com/office/officeart/2005/8/layout/vList2"/>
    <dgm:cxn modelId="{A030E0D5-6FB2-487E-9EA6-B760979E9D02}" type="presParOf" srcId="{B7185C61-3710-4547-9A18-BBD61366CCF8}" destId="{9B543E21-F21F-48F1-B038-E19B84DE606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4E1FF-5BA2-4209-B467-FD12141828EB}">
      <dsp:nvSpPr>
        <dsp:cNvPr id="0" name=""/>
        <dsp:cNvSpPr/>
      </dsp:nvSpPr>
      <dsp:spPr>
        <a:xfrm>
          <a:off x="0" y="81277"/>
          <a:ext cx="5891471" cy="247564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Automation testing </a:t>
          </a:r>
          <a:r>
            <a:rPr lang="en-US" sz="1500" b="1" i="0" kern="1200"/>
            <a:t>saves time, money, and effort</a:t>
          </a:r>
          <a:r>
            <a:rPr lang="en-US" sz="1500" b="0" i="0" kern="1200"/>
            <a:t>. The software development process includes a few successive development cycles that simply can't be done without repetitive executions of the same tests. And this is where test automation for startups can tackle that challenge and speed up the process.</a:t>
          </a:r>
          <a:endParaRPr lang="en-US" sz="1500" kern="1200"/>
        </a:p>
      </dsp:txBody>
      <dsp:txXfrm>
        <a:off x="120851" y="202128"/>
        <a:ext cx="5649769" cy="2233944"/>
      </dsp:txXfrm>
    </dsp:sp>
    <dsp:sp modelId="{DEDC8ED5-EC62-4F59-B84D-02752EEED95F}">
      <dsp:nvSpPr>
        <dsp:cNvPr id="0" name=""/>
        <dsp:cNvSpPr/>
      </dsp:nvSpPr>
      <dsp:spPr>
        <a:xfrm>
          <a:off x="0" y="2600124"/>
          <a:ext cx="5891471" cy="2475646"/>
        </a:xfrm>
        <a:prstGeom prst="roundRect">
          <a:avLst/>
        </a:prstGeom>
        <a:solidFill>
          <a:schemeClr val="accent2">
            <a:hueOff val="149478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Software testing, an integral part of the development process for software applications that meet the highest standards of quality, can be a complex process, to say the least. With the increasing number of functionalities that applications today are bestowed with, not to mention the large number of platforms and browsers to account for, there is an ever increasing possibility of bugs and issues going unnoticed. However, the highly competitive market scenario does not allow software developers the luxury of allowing products with even minor bugs to reach the market, as a product with issues will be outright rejected.</a:t>
          </a:r>
          <a:endParaRPr lang="en-US" sz="1500" kern="1200"/>
        </a:p>
      </dsp:txBody>
      <dsp:txXfrm>
        <a:off x="120851" y="2720975"/>
        <a:ext cx="5649769" cy="2233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810DA-11BC-4118-8815-9C45FEC7B5A7}">
      <dsp:nvSpPr>
        <dsp:cNvPr id="0" name=""/>
        <dsp:cNvSpPr/>
      </dsp:nvSpPr>
      <dsp:spPr>
        <a:xfrm>
          <a:off x="652141" y="127"/>
          <a:ext cx="2175541" cy="13053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To increase labor productivity. ...</a:t>
          </a:r>
          <a:endParaRPr lang="en-US" sz="2000" kern="1200"/>
        </a:p>
      </dsp:txBody>
      <dsp:txXfrm>
        <a:off x="652141" y="127"/>
        <a:ext cx="2175541" cy="1305324"/>
      </dsp:txXfrm>
    </dsp:sp>
    <dsp:sp modelId="{4AE5A010-CE5D-4F85-A836-54253611AB8A}">
      <dsp:nvSpPr>
        <dsp:cNvPr id="0" name=""/>
        <dsp:cNvSpPr/>
      </dsp:nvSpPr>
      <dsp:spPr>
        <a:xfrm>
          <a:off x="3045236" y="127"/>
          <a:ext cx="2175541" cy="13053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To reduce labor cost. ...</a:t>
          </a:r>
          <a:endParaRPr lang="en-US" sz="2000" kern="1200"/>
        </a:p>
      </dsp:txBody>
      <dsp:txXfrm>
        <a:off x="3045236" y="127"/>
        <a:ext cx="2175541" cy="1305324"/>
      </dsp:txXfrm>
    </dsp:sp>
    <dsp:sp modelId="{C150E882-67C9-4792-827B-28A7CF01219B}">
      <dsp:nvSpPr>
        <dsp:cNvPr id="0" name=""/>
        <dsp:cNvSpPr/>
      </dsp:nvSpPr>
      <dsp:spPr>
        <a:xfrm>
          <a:off x="5438332" y="127"/>
          <a:ext cx="2175541" cy="13053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To mitigate the effects of labor shortages. ...</a:t>
          </a:r>
          <a:endParaRPr lang="en-US" sz="2000" kern="1200"/>
        </a:p>
      </dsp:txBody>
      <dsp:txXfrm>
        <a:off x="5438332" y="127"/>
        <a:ext cx="2175541" cy="1305324"/>
      </dsp:txXfrm>
    </dsp:sp>
    <dsp:sp modelId="{B6E073A5-DFD4-46A4-A543-1618E1F5E0F7}">
      <dsp:nvSpPr>
        <dsp:cNvPr id="0" name=""/>
        <dsp:cNvSpPr/>
      </dsp:nvSpPr>
      <dsp:spPr>
        <a:xfrm>
          <a:off x="7831427" y="127"/>
          <a:ext cx="2175541" cy="13053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To reduce or eliminate routine manual and clerical tasks. ...</a:t>
          </a:r>
          <a:endParaRPr lang="en-US" sz="2000" kern="1200"/>
        </a:p>
      </dsp:txBody>
      <dsp:txXfrm>
        <a:off x="7831427" y="127"/>
        <a:ext cx="2175541" cy="1305324"/>
      </dsp:txXfrm>
    </dsp:sp>
    <dsp:sp modelId="{133C407D-6300-47E0-9EC4-47836A257272}">
      <dsp:nvSpPr>
        <dsp:cNvPr id="0" name=""/>
        <dsp:cNvSpPr/>
      </dsp:nvSpPr>
      <dsp:spPr>
        <a:xfrm>
          <a:off x="652141" y="1523006"/>
          <a:ext cx="2175541" cy="13053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To improve worker safety. ...</a:t>
          </a:r>
          <a:endParaRPr lang="en-US" sz="2000" kern="1200"/>
        </a:p>
      </dsp:txBody>
      <dsp:txXfrm>
        <a:off x="652141" y="1523006"/>
        <a:ext cx="2175541" cy="1305324"/>
      </dsp:txXfrm>
    </dsp:sp>
    <dsp:sp modelId="{54EA25D1-7784-401A-A2AE-29F33952357B}">
      <dsp:nvSpPr>
        <dsp:cNvPr id="0" name=""/>
        <dsp:cNvSpPr/>
      </dsp:nvSpPr>
      <dsp:spPr>
        <a:xfrm>
          <a:off x="3045236" y="1523006"/>
          <a:ext cx="2175541" cy="13053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To improve product quality. ...</a:t>
          </a:r>
          <a:endParaRPr lang="en-US" sz="2000" kern="1200"/>
        </a:p>
      </dsp:txBody>
      <dsp:txXfrm>
        <a:off x="3045236" y="1523006"/>
        <a:ext cx="2175541" cy="1305324"/>
      </dsp:txXfrm>
    </dsp:sp>
    <dsp:sp modelId="{B6A41112-F972-408F-A23C-09B97A749539}">
      <dsp:nvSpPr>
        <dsp:cNvPr id="0" name=""/>
        <dsp:cNvSpPr/>
      </dsp:nvSpPr>
      <dsp:spPr>
        <a:xfrm>
          <a:off x="5438332" y="1523006"/>
          <a:ext cx="2175541" cy="13053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To reduce manufacturing lead time. ...</a:t>
          </a:r>
          <a:endParaRPr lang="en-US" sz="2000" kern="1200"/>
        </a:p>
      </dsp:txBody>
      <dsp:txXfrm>
        <a:off x="5438332" y="1523006"/>
        <a:ext cx="2175541" cy="1305324"/>
      </dsp:txXfrm>
    </dsp:sp>
    <dsp:sp modelId="{F299AEE9-540F-4FB7-AEA4-8BB4C3864583}">
      <dsp:nvSpPr>
        <dsp:cNvPr id="0" name=""/>
        <dsp:cNvSpPr/>
      </dsp:nvSpPr>
      <dsp:spPr>
        <a:xfrm>
          <a:off x="7831427" y="1523006"/>
          <a:ext cx="2175541" cy="13053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To accomplish processes that cannot be done manually.</a:t>
          </a:r>
          <a:endParaRPr lang="en-US" sz="2000" kern="1200"/>
        </a:p>
      </dsp:txBody>
      <dsp:txXfrm>
        <a:off x="7831427" y="1523006"/>
        <a:ext cx="2175541" cy="1305324"/>
      </dsp:txXfrm>
    </dsp:sp>
    <dsp:sp modelId="{EABFEB8D-0B48-46D6-8F27-97C60A7D12CE}">
      <dsp:nvSpPr>
        <dsp:cNvPr id="0" name=""/>
        <dsp:cNvSpPr/>
      </dsp:nvSpPr>
      <dsp:spPr>
        <a:xfrm>
          <a:off x="4241784" y="3045885"/>
          <a:ext cx="2175541" cy="130532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TO avoid the high cost of not automating</a:t>
          </a:r>
          <a:endParaRPr lang="en-US" sz="2000" kern="1200"/>
        </a:p>
      </dsp:txBody>
      <dsp:txXfrm>
        <a:off x="4241784" y="3045885"/>
        <a:ext cx="2175541" cy="13053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7465D-B740-4C4C-B817-48386D3C64B3}">
      <dsp:nvSpPr>
        <dsp:cNvPr id="0" name=""/>
        <dsp:cNvSpPr/>
      </dsp:nvSpPr>
      <dsp:spPr>
        <a:xfrm>
          <a:off x="0" y="1668"/>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340E3F-CF8D-4534-AC3F-BF595F165FFD}">
      <dsp:nvSpPr>
        <dsp:cNvPr id="0" name=""/>
        <dsp:cNvSpPr/>
      </dsp:nvSpPr>
      <dsp:spPr>
        <a:xfrm>
          <a:off x="215034" y="161611"/>
          <a:ext cx="390971" cy="3909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9A8B42-E288-472A-B13F-A35914C17523}">
      <dsp:nvSpPr>
        <dsp:cNvPr id="0" name=""/>
        <dsp:cNvSpPr/>
      </dsp:nvSpPr>
      <dsp:spPr>
        <a:xfrm>
          <a:off x="821039" y="1668"/>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00100">
            <a:lnSpc>
              <a:spcPct val="100000"/>
            </a:lnSpc>
            <a:spcBef>
              <a:spcPct val="0"/>
            </a:spcBef>
            <a:spcAft>
              <a:spcPct val="35000"/>
            </a:spcAft>
            <a:buNone/>
          </a:pPr>
          <a:r>
            <a:rPr lang="en-US" sz="1800" b="0" i="0" kern="1200"/>
            <a:t>Unit Testing:</a:t>
          </a:r>
          <a:endParaRPr lang="en-US" sz="1800" kern="1200"/>
        </a:p>
      </dsp:txBody>
      <dsp:txXfrm>
        <a:off x="821039" y="1668"/>
        <a:ext cx="6296878" cy="710856"/>
      </dsp:txXfrm>
    </dsp:sp>
    <dsp:sp modelId="{92C84741-FC41-4F04-BDCC-8D68F971F5C7}">
      <dsp:nvSpPr>
        <dsp:cNvPr id="0" name=""/>
        <dsp:cNvSpPr/>
      </dsp:nvSpPr>
      <dsp:spPr>
        <a:xfrm>
          <a:off x="0" y="890239"/>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156E19-2328-4FF4-9D8A-8D662D1CAA81}">
      <dsp:nvSpPr>
        <dsp:cNvPr id="0" name=""/>
        <dsp:cNvSpPr/>
      </dsp:nvSpPr>
      <dsp:spPr>
        <a:xfrm>
          <a:off x="215034" y="1050182"/>
          <a:ext cx="390971" cy="3909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4C747C-2CF6-45C4-8778-74DF69EE1C88}">
      <dsp:nvSpPr>
        <dsp:cNvPr id="0" name=""/>
        <dsp:cNvSpPr/>
      </dsp:nvSpPr>
      <dsp:spPr>
        <a:xfrm>
          <a:off x="821039" y="890239"/>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00100">
            <a:lnSpc>
              <a:spcPct val="100000"/>
            </a:lnSpc>
            <a:spcBef>
              <a:spcPct val="0"/>
            </a:spcBef>
            <a:spcAft>
              <a:spcPct val="35000"/>
            </a:spcAft>
            <a:buNone/>
          </a:pPr>
          <a:r>
            <a:rPr lang="en-US" sz="1800" b="0" i="0" kern="1200"/>
            <a:t>Unit testing is the fastest method of testing and, therefore, should be the highest priority for your automation. ...</a:t>
          </a:r>
          <a:endParaRPr lang="en-US" sz="1800" kern="1200"/>
        </a:p>
      </dsp:txBody>
      <dsp:txXfrm>
        <a:off x="821039" y="890239"/>
        <a:ext cx="6296878" cy="710856"/>
      </dsp:txXfrm>
    </dsp:sp>
    <dsp:sp modelId="{1D075712-5277-4187-B46E-A4FBD89DAB6A}">
      <dsp:nvSpPr>
        <dsp:cNvPr id="0" name=""/>
        <dsp:cNvSpPr/>
      </dsp:nvSpPr>
      <dsp:spPr>
        <a:xfrm>
          <a:off x="0" y="1778810"/>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521C1-695E-4D3C-A6B4-C4A40311EB60}">
      <dsp:nvSpPr>
        <dsp:cNvPr id="0" name=""/>
        <dsp:cNvSpPr/>
      </dsp:nvSpPr>
      <dsp:spPr>
        <a:xfrm>
          <a:off x="215034" y="1938753"/>
          <a:ext cx="390971" cy="3909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8BDBBA-115E-4215-81A3-F6DCD6DCEFE4}">
      <dsp:nvSpPr>
        <dsp:cNvPr id="0" name=""/>
        <dsp:cNvSpPr/>
      </dsp:nvSpPr>
      <dsp:spPr>
        <a:xfrm>
          <a:off x="821039" y="1778810"/>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00100">
            <a:lnSpc>
              <a:spcPct val="100000"/>
            </a:lnSpc>
            <a:spcBef>
              <a:spcPct val="0"/>
            </a:spcBef>
            <a:spcAft>
              <a:spcPct val="35000"/>
            </a:spcAft>
            <a:buNone/>
          </a:pPr>
          <a:r>
            <a:rPr lang="en-US" sz="1800" b="0" i="0" kern="1200"/>
            <a:t>Integration Testing:</a:t>
          </a:r>
          <a:endParaRPr lang="en-US" sz="1800" kern="1200"/>
        </a:p>
      </dsp:txBody>
      <dsp:txXfrm>
        <a:off x="821039" y="1778810"/>
        <a:ext cx="6296878" cy="710856"/>
      </dsp:txXfrm>
    </dsp:sp>
    <dsp:sp modelId="{95E741C1-1A37-4EE8-A96E-7C87D513F3CC}">
      <dsp:nvSpPr>
        <dsp:cNvPr id="0" name=""/>
        <dsp:cNvSpPr/>
      </dsp:nvSpPr>
      <dsp:spPr>
        <a:xfrm>
          <a:off x="0" y="2667381"/>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2D7100-B77B-40EC-85A6-3722E6D034FA}">
      <dsp:nvSpPr>
        <dsp:cNvPr id="0" name=""/>
        <dsp:cNvSpPr/>
      </dsp:nvSpPr>
      <dsp:spPr>
        <a:xfrm>
          <a:off x="215034" y="2827324"/>
          <a:ext cx="390971" cy="3909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8737B8-F4B7-4A75-843F-DC13B14FB7D6}">
      <dsp:nvSpPr>
        <dsp:cNvPr id="0" name=""/>
        <dsp:cNvSpPr/>
      </dsp:nvSpPr>
      <dsp:spPr>
        <a:xfrm>
          <a:off x="821039" y="2667381"/>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00100">
            <a:lnSpc>
              <a:spcPct val="100000"/>
            </a:lnSpc>
            <a:spcBef>
              <a:spcPct val="0"/>
            </a:spcBef>
            <a:spcAft>
              <a:spcPct val="35000"/>
            </a:spcAft>
            <a:buNone/>
          </a:pPr>
          <a:r>
            <a:rPr lang="en-US" sz="1800" b="0" i="0" kern="1200"/>
            <a:t>Integration testing, where we're testing our interfaces or modules, should also take high priority. ...</a:t>
          </a:r>
          <a:endParaRPr lang="en-US" sz="1800" kern="1200"/>
        </a:p>
      </dsp:txBody>
      <dsp:txXfrm>
        <a:off x="821039" y="2667381"/>
        <a:ext cx="6296878" cy="710856"/>
      </dsp:txXfrm>
    </dsp:sp>
    <dsp:sp modelId="{CBEA3C39-2B40-4DD5-A25F-FCB405139790}">
      <dsp:nvSpPr>
        <dsp:cNvPr id="0" name=""/>
        <dsp:cNvSpPr/>
      </dsp:nvSpPr>
      <dsp:spPr>
        <a:xfrm>
          <a:off x="0" y="3555952"/>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70ADB-2A70-4072-9B3B-231F71EC5DB0}">
      <dsp:nvSpPr>
        <dsp:cNvPr id="0" name=""/>
        <dsp:cNvSpPr/>
      </dsp:nvSpPr>
      <dsp:spPr>
        <a:xfrm>
          <a:off x="215034" y="3715895"/>
          <a:ext cx="390971" cy="3909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1816F3-CC8C-4B9C-9902-C1C588194B3F}">
      <dsp:nvSpPr>
        <dsp:cNvPr id="0" name=""/>
        <dsp:cNvSpPr/>
      </dsp:nvSpPr>
      <dsp:spPr>
        <a:xfrm>
          <a:off x="821039" y="3555952"/>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00100">
            <a:lnSpc>
              <a:spcPct val="100000"/>
            </a:lnSpc>
            <a:spcBef>
              <a:spcPct val="0"/>
            </a:spcBef>
            <a:spcAft>
              <a:spcPct val="35000"/>
            </a:spcAft>
            <a:buNone/>
          </a:pPr>
          <a:r>
            <a:rPr lang="en-US" sz="1800" b="0" i="0" kern="1200"/>
            <a:t>Functional Testing:</a:t>
          </a:r>
          <a:endParaRPr lang="en-US" sz="1800" kern="1200"/>
        </a:p>
      </dsp:txBody>
      <dsp:txXfrm>
        <a:off x="821039" y="3555952"/>
        <a:ext cx="6296878" cy="710856"/>
      </dsp:txXfrm>
    </dsp:sp>
    <dsp:sp modelId="{055307A5-8177-463A-9AC0-69D776D30D99}">
      <dsp:nvSpPr>
        <dsp:cNvPr id="0" name=""/>
        <dsp:cNvSpPr/>
      </dsp:nvSpPr>
      <dsp:spPr>
        <a:xfrm>
          <a:off x="0" y="4444523"/>
          <a:ext cx="7117918" cy="7108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3AC4A-0ACF-425F-B0C2-A2B32A1CB720}">
      <dsp:nvSpPr>
        <dsp:cNvPr id="0" name=""/>
        <dsp:cNvSpPr/>
      </dsp:nvSpPr>
      <dsp:spPr>
        <a:xfrm>
          <a:off x="215034" y="4604466"/>
          <a:ext cx="390971" cy="3909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EE7ACF-134F-4BFB-9DA9-C094EDBD3FF9}">
      <dsp:nvSpPr>
        <dsp:cNvPr id="0" name=""/>
        <dsp:cNvSpPr/>
      </dsp:nvSpPr>
      <dsp:spPr>
        <a:xfrm>
          <a:off x="821039" y="4444523"/>
          <a:ext cx="6296878" cy="710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232" tIns="75232" rIns="75232" bIns="75232" numCol="1" spcCol="1270" anchor="ctr" anchorCtr="0">
          <a:noAutofit/>
        </a:bodyPr>
        <a:lstStyle/>
        <a:p>
          <a:pPr marL="0" lvl="0" indent="0" algn="l" defTabSz="800100">
            <a:lnSpc>
              <a:spcPct val="100000"/>
            </a:lnSpc>
            <a:spcBef>
              <a:spcPct val="0"/>
            </a:spcBef>
            <a:spcAft>
              <a:spcPct val="35000"/>
            </a:spcAft>
            <a:buNone/>
          </a:pPr>
          <a:r>
            <a:rPr lang="en-US" sz="1800" kern="1200"/>
            <a:t>It</a:t>
          </a:r>
          <a:r>
            <a:rPr lang="en-US" sz="1800" b="1" i="0" kern="1200"/>
            <a:t> </a:t>
          </a:r>
          <a:r>
            <a:rPr lang="en-US" sz="1800" b="0" i="0" kern="1200"/>
            <a:t>is a type of testing that seeks to establish whether each application feature works as per     the software requirements.</a:t>
          </a:r>
          <a:endParaRPr lang="en-US" sz="1800" kern="1200"/>
        </a:p>
      </dsp:txBody>
      <dsp:txXfrm>
        <a:off x="821039" y="4444523"/>
        <a:ext cx="6296878" cy="7108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8CAD48-73BA-41F7-8109-DC714C5109FD}">
      <dsp:nvSpPr>
        <dsp:cNvPr id="0" name=""/>
        <dsp:cNvSpPr/>
      </dsp:nvSpPr>
      <dsp:spPr>
        <a:xfrm>
          <a:off x="0" y="738294"/>
          <a:ext cx="7117918" cy="6715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STEP1 : Test tool selection</a:t>
          </a:r>
          <a:endParaRPr lang="en-US" sz="2800" kern="1200"/>
        </a:p>
      </dsp:txBody>
      <dsp:txXfrm>
        <a:off x="32784" y="771078"/>
        <a:ext cx="7052350" cy="606012"/>
      </dsp:txXfrm>
    </dsp:sp>
    <dsp:sp modelId="{A2A33DF0-7ED7-4C7B-92A9-E2B1ED854A1F}">
      <dsp:nvSpPr>
        <dsp:cNvPr id="0" name=""/>
        <dsp:cNvSpPr/>
      </dsp:nvSpPr>
      <dsp:spPr>
        <a:xfrm>
          <a:off x="0" y="1490514"/>
          <a:ext cx="7117918" cy="671580"/>
        </a:xfrm>
        <a:prstGeom prst="roundRect">
          <a:avLst/>
        </a:prstGeom>
        <a:solidFill>
          <a:schemeClr val="accent5">
            <a:hueOff val="373726"/>
            <a:satOff val="105"/>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STEP2 : Define scope for automation</a:t>
          </a:r>
          <a:endParaRPr lang="en-US" sz="2800" kern="1200"/>
        </a:p>
      </dsp:txBody>
      <dsp:txXfrm>
        <a:off x="32784" y="1523298"/>
        <a:ext cx="7052350" cy="606012"/>
      </dsp:txXfrm>
    </dsp:sp>
    <dsp:sp modelId="{E6AC4620-D110-42EA-BAD9-2C1AF63064BB}">
      <dsp:nvSpPr>
        <dsp:cNvPr id="0" name=""/>
        <dsp:cNvSpPr/>
      </dsp:nvSpPr>
      <dsp:spPr>
        <a:xfrm>
          <a:off x="0" y="2242734"/>
          <a:ext cx="7117918" cy="671580"/>
        </a:xfrm>
        <a:prstGeom prst="roundRect">
          <a:avLst/>
        </a:prstGeom>
        <a:solidFill>
          <a:schemeClr val="accent5">
            <a:hueOff val="747452"/>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STEP3: Planning , design and develop</a:t>
          </a:r>
          <a:endParaRPr lang="en-US" sz="2800" kern="1200"/>
        </a:p>
      </dsp:txBody>
      <dsp:txXfrm>
        <a:off x="32784" y="2275518"/>
        <a:ext cx="7052350" cy="606012"/>
      </dsp:txXfrm>
    </dsp:sp>
    <dsp:sp modelId="{CB0F2429-3E04-4698-8801-FF21AFF0132A}">
      <dsp:nvSpPr>
        <dsp:cNvPr id="0" name=""/>
        <dsp:cNvSpPr/>
      </dsp:nvSpPr>
      <dsp:spPr>
        <a:xfrm>
          <a:off x="0" y="2994954"/>
          <a:ext cx="7117918" cy="671580"/>
        </a:xfrm>
        <a:prstGeom prst="roundRect">
          <a:avLst/>
        </a:prstGeom>
        <a:solidFill>
          <a:schemeClr val="accent5">
            <a:hueOff val="1121178"/>
            <a:satOff val="314"/>
            <a:lumOff val="-5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STEP4: Test execution</a:t>
          </a:r>
          <a:endParaRPr lang="en-US" sz="2800" kern="1200"/>
        </a:p>
      </dsp:txBody>
      <dsp:txXfrm>
        <a:off x="32784" y="3027738"/>
        <a:ext cx="7052350" cy="606012"/>
      </dsp:txXfrm>
    </dsp:sp>
    <dsp:sp modelId="{695EC4EA-8A8A-4514-A1D6-2540D96875EF}">
      <dsp:nvSpPr>
        <dsp:cNvPr id="0" name=""/>
        <dsp:cNvSpPr/>
      </dsp:nvSpPr>
      <dsp:spPr>
        <a:xfrm>
          <a:off x="0" y="3747174"/>
          <a:ext cx="7117918" cy="671580"/>
        </a:xfrm>
        <a:prstGeom prst="roundRect">
          <a:avLst/>
        </a:prstGeom>
        <a:solidFill>
          <a:schemeClr val="accent5">
            <a:hueOff val="1494904"/>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STEP5: Test automation maintenance approach</a:t>
          </a:r>
          <a:endParaRPr lang="en-US" sz="2800" kern="1200" dirty="0"/>
        </a:p>
      </dsp:txBody>
      <dsp:txXfrm>
        <a:off x="32784" y="3779958"/>
        <a:ext cx="7052350" cy="606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74B7D7-52D0-41BF-BBB7-9FC447562FE2}">
      <dsp:nvSpPr>
        <dsp:cNvPr id="0" name=""/>
        <dsp:cNvSpPr/>
      </dsp:nvSpPr>
      <dsp:spPr>
        <a:xfrm>
          <a:off x="0" y="635424"/>
          <a:ext cx="7117918" cy="9348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Test automation framework is a comprises tools, guidelines, resources, and rules required to bring automation to the testing process. They will be located in a single place so that you do not have to spend time looking for them.</a:t>
          </a:r>
        </a:p>
      </dsp:txBody>
      <dsp:txXfrm>
        <a:off x="45635" y="681059"/>
        <a:ext cx="7026648" cy="843560"/>
      </dsp:txXfrm>
    </dsp:sp>
    <dsp:sp modelId="{02F8CB45-5AA7-4D24-8AAA-C511409A1AB9}">
      <dsp:nvSpPr>
        <dsp:cNvPr id="0" name=""/>
        <dsp:cNvSpPr/>
      </dsp:nvSpPr>
      <dsp:spPr>
        <a:xfrm>
          <a:off x="0" y="1619214"/>
          <a:ext cx="7117918" cy="934830"/>
        </a:xfrm>
        <a:prstGeom prst="roundRect">
          <a:avLst/>
        </a:prstGeom>
        <a:solidFill>
          <a:schemeClr val="accent2">
            <a:hueOff val="498261"/>
            <a:satOff val="-139"/>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For instance, imagine that you are at an airplane ticket counter. The ticket counter also serves as a place to get answers to your queries, get the boarding pass, etc. A lot of services at one place! Sounds good right?</a:t>
          </a:r>
        </a:p>
      </dsp:txBody>
      <dsp:txXfrm>
        <a:off x="45635" y="1664849"/>
        <a:ext cx="7026648" cy="843560"/>
      </dsp:txXfrm>
    </dsp:sp>
    <dsp:sp modelId="{98CBFEAB-EC28-46AE-941A-0313B1175341}">
      <dsp:nvSpPr>
        <dsp:cNvPr id="0" name=""/>
        <dsp:cNvSpPr/>
      </dsp:nvSpPr>
      <dsp:spPr>
        <a:xfrm>
          <a:off x="0" y="2603004"/>
          <a:ext cx="7117918" cy="934830"/>
        </a:xfrm>
        <a:prstGeom prst="roundRect">
          <a:avLst/>
        </a:prstGeom>
        <a:solidFill>
          <a:schemeClr val="accent2">
            <a:hueOff val="996521"/>
            <a:satOff val="-279"/>
            <a:lumOff val="47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Likewise, the test automation framework provides all the necessary information and resources you need to execute the test cases in one place.</a:t>
          </a:r>
        </a:p>
      </dsp:txBody>
      <dsp:txXfrm>
        <a:off x="45635" y="2648639"/>
        <a:ext cx="7026648" cy="843560"/>
      </dsp:txXfrm>
    </dsp:sp>
    <dsp:sp modelId="{9B543E21-F21F-48F1-B038-E19B84DE6064}">
      <dsp:nvSpPr>
        <dsp:cNvPr id="0" name=""/>
        <dsp:cNvSpPr/>
      </dsp:nvSpPr>
      <dsp:spPr>
        <a:xfrm>
          <a:off x="0" y="3586794"/>
          <a:ext cx="7117918" cy="934830"/>
        </a:xfrm>
        <a:prstGeom prst="roundRect">
          <a:avLst/>
        </a:prstGeom>
        <a:solidFill>
          <a:schemeClr val="accent2">
            <a:hueOff val="1494781"/>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Test automation framework can prepare test cases based on the latest circumstances by providing syntaxes, methodology, preparing testing iteration, etc. so that testing can commence easily.</a:t>
          </a:r>
        </a:p>
      </dsp:txBody>
      <dsp:txXfrm>
        <a:off x="45635" y="3632429"/>
        <a:ext cx="7026648" cy="8435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7/19/2022</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018246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7/19/2022</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13440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7/19/2022</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5424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7/19/2022</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7527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7/19/2022</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2139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7/19/2022</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275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7/19/2022</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41505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7/19/2022</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89927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7/19/2022</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61865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7/19/2022</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8339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7/19/2022</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25602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7/19/2022</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963072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Sun at sea">
            <a:extLst>
              <a:ext uri="{FF2B5EF4-FFF2-40B4-BE49-F238E27FC236}">
                <a16:creationId xmlns:a16="http://schemas.microsoft.com/office/drawing/2014/main" id="{421DD7E1-629F-9773-0EE9-350B2125F8A0}"/>
              </a:ext>
            </a:extLst>
          </p:cNvPr>
          <p:cNvPicPr>
            <a:picLocks noChangeAspect="1"/>
          </p:cNvPicPr>
          <p:nvPr/>
        </p:nvPicPr>
        <p:blipFill rotWithShape="1">
          <a:blip r:embed="rId2">
            <a:alphaModFix amt="40000"/>
          </a:blip>
          <a:srcRect t="15710" r="-1" b="-1"/>
          <a:stretch/>
        </p:blipFill>
        <p:spPr>
          <a:xfrm>
            <a:off x="-1526" y="80968"/>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EE94C82-157A-70B7-D68A-C52B6F5381F6}"/>
              </a:ext>
            </a:extLst>
          </p:cNvPr>
          <p:cNvSpPr>
            <a:spLocks noGrp="1"/>
          </p:cNvSpPr>
          <p:nvPr>
            <p:ph type="ctrTitle"/>
          </p:nvPr>
        </p:nvSpPr>
        <p:spPr>
          <a:xfrm>
            <a:off x="2562606" y="1122363"/>
            <a:ext cx="7063739" cy="2387600"/>
          </a:xfrm>
        </p:spPr>
        <p:txBody>
          <a:bodyPr>
            <a:normAutofit/>
          </a:bodyPr>
          <a:lstStyle/>
          <a:p>
            <a:r>
              <a:rPr lang="en-IN" sz="8000" dirty="0">
                <a:solidFill>
                  <a:srgbClr val="FFFFFF"/>
                </a:solidFill>
              </a:rPr>
              <a:t>AUTOMATION TESTING</a:t>
            </a:r>
          </a:p>
        </p:txBody>
      </p:sp>
      <p:sp>
        <p:nvSpPr>
          <p:cNvPr id="3" name="Subtitle 2">
            <a:extLst>
              <a:ext uri="{FF2B5EF4-FFF2-40B4-BE49-F238E27FC236}">
                <a16:creationId xmlns:a16="http://schemas.microsoft.com/office/drawing/2014/main" id="{A1292601-202E-3E92-0BFB-6046AD0C46A9}"/>
              </a:ext>
            </a:extLst>
          </p:cNvPr>
          <p:cNvSpPr>
            <a:spLocks noGrp="1"/>
          </p:cNvSpPr>
          <p:nvPr>
            <p:ph type="subTitle" idx="1"/>
          </p:nvPr>
        </p:nvSpPr>
        <p:spPr>
          <a:xfrm>
            <a:off x="2702560" y="4399280"/>
            <a:ext cx="6923785" cy="858520"/>
          </a:xfrm>
        </p:spPr>
        <p:txBody>
          <a:bodyPr>
            <a:normAutofit/>
          </a:bodyPr>
          <a:lstStyle/>
          <a:p>
            <a:r>
              <a:rPr lang="en-IN" sz="2800" dirty="0">
                <a:solidFill>
                  <a:srgbClr val="FFFFFF"/>
                </a:solidFill>
              </a:rPr>
              <a:t>PRESENTED BY K.INDRA KUMAR</a:t>
            </a:r>
          </a:p>
        </p:txBody>
      </p:sp>
    </p:spTree>
    <p:extLst>
      <p:ext uri="{BB962C8B-B14F-4D97-AF65-F5344CB8AC3E}">
        <p14:creationId xmlns:p14="http://schemas.microsoft.com/office/powerpoint/2010/main" val="112062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1"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5" name="Oval 11">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1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1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1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1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1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1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18">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19">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20">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21">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7" name="Freeform: Shape 22">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8" name="Freeform: Shape 23">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9" name="Oval 24">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Freeform: Shape 25">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8" name="Rectangle 27">
            <a:extLst>
              <a:ext uri="{FF2B5EF4-FFF2-40B4-BE49-F238E27FC236}">
                <a16:creationId xmlns:a16="http://schemas.microsoft.com/office/drawing/2014/main" id="{97AB4D1A-6270-4D15-9F1C-349AF05AF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32553057-9FF3-400D-90FC-4F8977343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32" name="Decorative Circles">
            <a:extLst>
              <a:ext uri="{FF2B5EF4-FFF2-40B4-BE49-F238E27FC236}">
                <a16:creationId xmlns:a16="http://schemas.microsoft.com/office/drawing/2014/main" id="{FFAB95AE-AE0F-4D82-A957-C1FE11C53B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71" name="Oval 32">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34">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36">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38">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Oval 2">
            <a:extLst>
              <a:ext uri="{FF2B5EF4-FFF2-40B4-BE49-F238E27FC236}">
                <a16:creationId xmlns:a16="http://schemas.microsoft.com/office/drawing/2014/main" id="{5D2FE535-33D9-4D08-9B67-47CF8CC7E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1">
            <a:extLst>
              <a:ext uri="{FF2B5EF4-FFF2-40B4-BE49-F238E27FC236}">
                <a16:creationId xmlns:a16="http://schemas.microsoft.com/office/drawing/2014/main" id="{1CB206CF-E798-414B-B6B6-2B6E968716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Graphic 45">
            <a:extLst>
              <a:ext uri="{FF2B5EF4-FFF2-40B4-BE49-F238E27FC236}">
                <a16:creationId xmlns:a16="http://schemas.microsoft.com/office/drawing/2014/main" id="{8A06537E-CB60-4703-A5FF-0C413BB017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3"/>
              </a:ext>
            </a:extLst>
          </a:blip>
          <a:srcRect l="18631" t="30907" r="23362" b="17441"/>
          <a:stretch/>
        </p:blipFill>
        <p:spPr>
          <a:xfrm>
            <a:off x="9573575" y="-4327"/>
            <a:ext cx="2668147" cy="2375897"/>
          </a:xfrm>
          <a:prstGeom prst="rect">
            <a:avLst/>
          </a:prstGeom>
        </p:spPr>
      </p:pic>
      <p:sp>
        <p:nvSpPr>
          <p:cNvPr id="2" name="Title 1">
            <a:extLst>
              <a:ext uri="{FF2B5EF4-FFF2-40B4-BE49-F238E27FC236}">
                <a16:creationId xmlns:a16="http://schemas.microsoft.com/office/drawing/2014/main" id="{5D23E9F8-542D-229A-0750-FB809CA9D9AD}"/>
              </a:ext>
            </a:extLst>
          </p:cNvPr>
          <p:cNvSpPr>
            <a:spLocks noGrp="1"/>
          </p:cNvSpPr>
          <p:nvPr>
            <p:ph type="title"/>
          </p:nvPr>
        </p:nvSpPr>
        <p:spPr>
          <a:xfrm>
            <a:off x="2562606" y="1122363"/>
            <a:ext cx="7063739" cy="2387600"/>
          </a:xfrm>
        </p:spPr>
        <p:txBody>
          <a:bodyPr vert="horz" lIns="91440" tIns="45720" rIns="91440" bIns="45720" rtlCol="0" anchor="b">
            <a:normAutofit/>
          </a:bodyPr>
          <a:lstStyle/>
          <a:p>
            <a:pPr algn="ctr"/>
            <a:r>
              <a:rPr lang="en-US"/>
              <a:t>THANK YOU…</a:t>
            </a:r>
          </a:p>
        </p:txBody>
      </p:sp>
      <p:pic>
        <p:nvPicPr>
          <p:cNvPr id="48" name="Graphic 47">
            <a:extLst>
              <a:ext uri="{FF2B5EF4-FFF2-40B4-BE49-F238E27FC236}">
                <a16:creationId xmlns:a16="http://schemas.microsoft.com/office/drawing/2014/main" id="{7F427EE0-0478-4A7D-94D8-E51EE9ACB4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399" y="319698"/>
            <a:ext cx="2037600" cy="2037600"/>
          </a:xfrm>
          <a:prstGeom prst="rect">
            <a:avLst/>
          </a:prstGeom>
        </p:spPr>
      </p:pic>
      <p:sp>
        <p:nvSpPr>
          <p:cNvPr id="50" name="Oval 3">
            <a:extLst>
              <a:ext uri="{FF2B5EF4-FFF2-40B4-BE49-F238E27FC236}">
                <a16:creationId xmlns:a16="http://schemas.microsoft.com/office/drawing/2014/main" id="{11C1B1CF-F716-4EA9-BB3A-85AE11437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a:extLst>
              <a:ext uri="{FF2B5EF4-FFF2-40B4-BE49-F238E27FC236}">
                <a16:creationId xmlns:a16="http://schemas.microsoft.com/office/drawing/2014/main" id="{37083F91-C28A-466E-A0D2-C510356BBB0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54" name="Oval 4">
            <a:extLst>
              <a:ext uri="{FF2B5EF4-FFF2-40B4-BE49-F238E27FC236}">
                <a16:creationId xmlns:a16="http://schemas.microsoft.com/office/drawing/2014/main" id="{C5A4BEDA-180D-4F05-BED0-FCA62B717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3"/>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56" name="Graphic 55">
            <a:extLst>
              <a:ext uri="{FF2B5EF4-FFF2-40B4-BE49-F238E27FC236}">
                <a16:creationId xmlns:a16="http://schemas.microsoft.com/office/drawing/2014/main" id="{2CC0D334-814F-4E8B-846F-D4001B39A7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606" t="11163" r="32354" b="30172"/>
          <a:stretch/>
        </p:blipFill>
        <p:spPr>
          <a:xfrm>
            <a:off x="9994790" y="4395253"/>
            <a:ext cx="2216879" cy="2462746"/>
          </a:xfrm>
          <a:prstGeom prst="rect">
            <a:avLst/>
          </a:prstGeom>
        </p:spPr>
      </p:pic>
    </p:spTree>
    <p:extLst>
      <p:ext uri="{BB962C8B-B14F-4D97-AF65-F5344CB8AC3E}">
        <p14:creationId xmlns:p14="http://schemas.microsoft.com/office/powerpoint/2010/main" val="297175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5" name="Picture 4" descr="A 3D pattern of ring shapes connected by lines">
            <a:extLst>
              <a:ext uri="{FF2B5EF4-FFF2-40B4-BE49-F238E27FC236}">
                <a16:creationId xmlns:a16="http://schemas.microsoft.com/office/drawing/2014/main" id="{0950CCA3-3BC1-ADEC-8E67-25100E1C373B}"/>
              </a:ext>
            </a:extLst>
          </p:cNvPr>
          <p:cNvPicPr>
            <a:picLocks noChangeAspect="1"/>
          </p:cNvPicPr>
          <p:nvPr/>
        </p:nvPicPr>
        <p:blipFill rotWithShape="1">
          <a:blip r:embed="rId2">
            <a:alphaModFix amt="35000"/>
          </a:blip>
          <a:srcRect r="25"/>
          <a:stretch/>
        </p:blipFill>
        <p:spPr>
          <a:xfrm>
            <a:off x="1525" y="10"/>
            <a:ext cx="12188951" cy="6857990"/>
          </a:xfrm>
          <a:prstGeom prst="rect">
            <a:avLst/>
          </a:prstGeom>
        </p:spPr>
      </p:pic>
      <p:grpSp>
        <p:nvGrpSpPr>
          <p:cNvPr id="1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0BAAF8A-C904-4B6C-AB59-A381FFA84105}"/>
              </a:ext>
            </a:extLst>
          </p:cNvPr>
          <p:cNvSpPr>
            <a:spLocks noGrp="1"/>
          </p:cNvSpPr>
          <p:nvPr>
            <p:ph type="title"/>
          </p:nvPr>
        </p:nvSpPr>
        <p:spPr>
          <a:xfrm>
            <a:off x="3230880" y="1584960"/>
            <a:ext cx="5879646" cy="1290320"/>
          </a:xfrm>
        </p:spPr>
        <p:txBody>
          <a:bodyPr anchor="b">
            <a:normAutofit/>
          </a:bodyPr>
          <a:lstStyle/>
          <a:p>
            <a:pPr algn="ctr"/>
            <a:r>
              <a:rPr lang="en-IN" sz="6000" dirty="0">
                <a:solidFill>
                  <a:srgbClr val="FFFFFF"/>
                </a:solidFill>
              </a:rPr>
              <a:t>AUTOMATION:</a:t>
            </a:r>
          </a:p>
        </p:txBody>
      </p:sp>
      <p:sp>
        <p:nvSpPr>
          <p:cNvPr id="3" name="Content Placeholder 2">
            <a:extLst>
              <a:ext uri="{FF2B5EF4-FFF2-40B4-BE49-F238E27FC236}">
                <a16:creationId xmlns:a16="http://schemas.microsoft.com/office/drawing/2014/main" id="{F52961FE-9F26-D4CC-A57F-D3D47D4B0CC9}"/>
              </a:ext>
            </a:extLst>
          </p:cNvPr>
          <p:cNvSpPr>
            <a:spLocks noGrp="1"/>
          </p:cNvSpPr>
          <p:nvPr>
            <p:ph idx="1"/>
          </p:nvPr>
        </p:nvSpPr>
        <p:spPr>
          <a:xfrm>
            <a:off x="1899920" y="3428999"/>
            <a:ext cx="9307906" cy="3192659"/>
          </a:xfrm>
        </p:spPr>
        <p:txBody>
          <a:bodyPr anchor="t">
            <a:normAutofit/>
          </a:bodyPr>
          <a:lstStyle/>
          <a:p>
            <a:pPr algn="ctr"/>
            <a:r>
              <a:rPr lang="en-US" b="0" i="0" dirty="0">
                <a:solidFill>
                  <a:srgbClr val="FFFFFF"/>
                </a:solidFill>
                <a:effectLst/>
                <a:latin typeface="IBM Plex Sans" panose="020B0604020202020204" pitchFamily="34" charset="0"/>
              </a:rPr>
              <a:t>Automation is a term for technology applications where human input is minimized. This includes business process automation (BPA), IT automation, personal applications such as home automation and more.</a:t>
            </a:r>
          </a:p>
          <a:p>
            <a:pPr algn="ctr"/>
            <a:r>
              <a:rPr lang="en-US" dirty="0">
                <a:solidFill>
                  <a:srgbClr val="FFFFFF"/>
                </a:solidFill>
                <a:latin typeface="IBM Plex Sans" panose="020B0604020202020204" pitchFamily="34" charset="0"/>
              </a:rPr>
              <a:t>TYPES OF AUTOMATION:</a:t>
            </a:r>
          </a:p>
          <a:p>
            <a:pPr marL="457200" indent="-457200" algn="ctr">
              <a:buAutoNum type="arabicPeriod"/>
            </a:pPr>
            <a:r>
              <a:rPr lang="en-US" dirty="0">
                <a:solidFill>
                  <a:srgbClr val="FFFFFF"/>
                </a:solidFill>
                <a:latin typeface="IBM Plex Sans" panose="020B0604020202020204" pitchFamily="34" charset="0"/>
              </a:rPr>
              <a:t>Basic automation</a:t>
            </a:r>
          </a:p>
          <a:p>
            <a:pPr marL="457200" indent="-457200" algn="ctr">
              <a:buAutoNum type="arabicPeriod"/>
            </a:pPr>
            <a:r>
              <a:rPr lang="en-US" dirty="0">
                <a:solidFill>
                  <a:srgbClr val="FFFFFF"/>
                </a:solidFill>
                <a:latin typeface="IBM Plex Sans" panose="020B0604020202020204" pitchFamily="34" charset="0"/>
              </a:rPr>
              <a:t>Process automation</a:t>
            </a:r>
          </a:p>
          <a:p>
            <a:pPr marL="457200" indent="-457200" algn="ctr">
              <a:buAutoNum type="arabicPeriod"/>
            </a:pPr>
            <a:r>
              <a:rPr lang="en-US" dirty="0">
                <a:solidFill>
                  <a:srgbClr val="FFFFFF"/>
                </a:solidFill>
                <a:latin typeface="IBM Plex Sans" panose="020B0604020202020204" pitchFamily="34" charset="0"/>
              </a:rPr>
              <a:t>Integration automation</a:t>
            </a:r>
          </a:p>
          <a:p>
            <a:pPr marL="457200" indent="-457200" algn="ctr">
              <a:buAutoNum type="arabicPeriod"/>
            </a:pPr>
            <a:r>
              <a:rPr lang="en-US" dirty="0" err="1">
                <a:solidFill>
                  <a:srgbClr val="FFFFFF"/>
                </a:solidFill>
                <a:latin typeface="IBM Plex Sans" panose="020B0604020202020204" pitchFamily="34" charset="0"/>
              </a:rPr>
              <a:t>Aritificial</a:t>
            </a:r>
            <a:r>
              <a:rPr lang="en-US" dirty="0">
                <a:solidFill>
                  <a:srgbClr val="FFFFFF"/>
                </a:solidFill>
                <a:latin typeface="IBM Plex Sans" panose="020B0604020202020204" pitchFamily="34" charset="0"/>
              </a:rPr>
              <a:t> intelligence automation</a:t>
            </a:r>
          </a:p>
        </p:txBody>
      </p:sp>
    </p:spTree>
    <p:extLst>
      <p:ext uri="{BB962C8B-B14F-4D97-AF65-F5344CB8AC3E}">
        <p14:creationId xmlns:p14="http://schemas.microsoft.com/office/powerpoint/2010/main" val="3660224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5" name="Rectangle 1064">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1026" name="Picture 2" descr="Exploratory testing pyramid">
            <a:extLst>
              <a:ext uri="{FF2B5EF4-FFF2-40B4-BE49-F238E27FC236}">
                <a16:creationId xmlns:a16="http://schemas.microsoft.com/office/drawing/2014/main" id="{DD39F63E-4457-5801-E9C1-D8125E900F37}"/>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t="15625" r="-1" b="13602"/>
          <a:stretch/>
        </p:blipFill>
        <p:spPr bwMode="auto">
          <a:xfrm>
            <a:off x="1525" y="10"/>
            <a:ext cx="1218895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69"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070" name="Oval 1069">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Oval 1071">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Oval 1072">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Oval 1073">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Oval 107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Oval 107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Oval 107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8FCF0C7-CD63-FF9C-6D72-CA0769AB2C21}"/>
              </a:ext>
            </a:extLst>
          </p:cNvPr>
          <p:cNvSpPr>
            <a:spLocks noGrp="1"/>
          </p:cNvSpPr>
          <p:nvPr>
            <p:ph type="title"/>
          </p:nvPr>
        </p:nvSpPr>
        <p:spPr>
          <a:xfrm>
            <a:off x="3327722" y="777240"/>
            <a:ext cx="5782804" cy="2493876"/>
          </a:xfrm>
        </p:spPr>
        <p:txBody>
          <a:bodyPr anchor="b">
            <a:normAutofit/>
          </a:bodyPr>
          <a:lstStyle/>
          <a:p>
            <a:pPr algn="ctr"/>
            <a:r>
              <a:rPr lang="en-IN" sz="4400">
                <a:solidFill>
                  <a:srgbClr val="FFFFFF"/>
                </a:solidFill>
              </a:rPr>
              <a:t>TEST AUTOMATION:</a:t>
            </a:r>
          </a:p>
        </p:txBody>
      </p:sp>
      <p:sp>
        <p:nvSpPr>
          <p:cNvPr id="3" name="Content Placeholder 2">
            <a:extLst>
              <a:ext uri="{FF2B5EF4-FFF2-40B4-BE49-F238E27FC236}">
                <a16:creationId xmlns:a16="http://schemas.microsoft.com/office/drawing/2014/main" id="{A0A8C601-4137-2443-B147-08798DDDF231}"/>
              </a:ext>
            </a:extLst>
          </p:cNvPr>
          <p:cNvSpPr>
            <a:spLocks noGrp="1"/>
          </p:cNvSpPr>
          <p:nvPr>
            <p:ph idx="1"/>
          </p:nvPr>
        </p:nvSpPr>
        <p:spPr>
          <a:xfrm>
            <a:off x="2806700" y="3429000"/>
            <a:ext cx="6303826" cy="3136900"/>
          </a:xfrm>
        </p:spPr>
        <p:txBody>
          <a:bodyPr anchor="t">
            <a:normAutofit lnSpcReduction="10000"/>
          </a:bodyPr>
          <a:lstStyle/>
          <a:p>
            <a:pPr algn="ctr"/>
            <a:r>
              <a:rPr lang="en-US" sz="1400" b="0" i="0" dirty="0">
                <a:solidFill>
                  <a:srgbClr val="FFFFFF"/>
                </a:solidFill>
                <a:effectLst/>
                <a:latin typeface="Charlie Text"/>
              </a:rPr>
              <a:t>Test automation is the practice of automatically reviewing and validating a software product, such as a web application, to make sure it meets predefined quality standards for code style, functionality (business logic), and user experience.</a:t>
            </a:r>
          </a:p>
          <a:p>
            <a:pPr algn="ctr" fontAlgn="base"/>
            <a:r>
              <a:rPr lang="en-US" sz="1400" b="0" i="0" dirty="0">
                <a:solidFill>
                  <a:srgbClr val="FFFFFF"/>
                </a:solidFill>
                <a:effectLst/>
                <a:latin typeface="Charlie Text"/>
              </a:rPr>
              <a:t>Testing practices typically involve the following stages:</a:t>
            </a:r>
          </a:p>
          <a:p>
            <a:pPr algn="ctr" fontAlgn="base">
              <a:buFont typeface="Arial" panose="020B0604020202020204" pitchFamily="34" charset="0"/>
              <a:buChar char="•"/>
            </a:pPr>
            <a:r>
              <a:rPr lang="en-US" sz="1400" b="1" i="0" dirty="0">
                <a:solidFill>
                  <a:srgbClr val="FFFFFF"/>
                </a:solidFill>
                <a:effectLst/>
                <a:latin typeface="Charlie Text"/>
              </a:rPr>
              <a:t>Unit testing</a:t>
            </a:r>
            <a:r>
              <a:rPr lang="en-US" sz="1400" b="0" i="0" dirty="0">
                <a:solidFill>
                  <a:srgbClr val="FFFFFF"/>
                </a:solidFill>
                <a:effectLst/>
                <a:latin typeface="Charlie Text"/>
              </a:rPr>
              <a:t>: validates individual units of code, such as a function, so it works as expected</a:t>
            </a:r>
          </a:p>
          <a:p>
            <a:pPr algn="ctr" fontAlgn="base">
              <a:buFont typeface="Arial" panose="020B0604020202020204" pitchFamily="34" charset="0"/>
              <a:buChar char="•"/>
            </a:pPr>
            <a:r>
              <a:rPr lang="en-US" sz="1400" b="1" i="0" dirty="0">
                <a:solidFill>
                  <a:srgbClr val="FFFFFF"/>
                </a:solidFill>
                <a:effectLst/>
                <a:latin typeface="Charlie Text"/>
              </a:rPr>
              <a:t>Integration testing</a:t>
            </a:r>
            <a:r>
              <a:rPr lang="en-US" sz="1400" b="0" i="0" dirty="0">
                <a:solidFill>
                  <a:srgbClr val="FFFFFF"/>
                </a:solidFill>
                <a:effectLst/>
                <a:latin typeface="Charlie Text"/>
              </a:rPr>
              <a:t>: ensures several pieces of code can work together without unintended consequences</a:t>
            </a:r>
          </a:p>
          <a:p>
            <a:pPr algn="ctr" fontAlgn="base">
              <a:buFont typeface="Arial" panose="020B0604020202020204" pitchFamily="34" charset="0"/>
              <a:buChar char="•"/>
            </a:pPr>
            <a:r>
              <a:rPr lang="en-US" sz="1400" b="1" i="0" dirty="0">
                <a:solidFill>
                  <a:srgbClr val="FFFFFF"/>
                </a:solidFill>
                <a:effectLst/>
                <a:latin typeface="Charlie Text"/>
              </a:rPr>
              <a:t>End-to-end testing</a:t>
            </a:r>
            <a:r>
              <a:rPr lang="en-US" sz="1400" b="0" i="0" dirty="0">
                <a:solidFill>
                  <a:srgbClr val="FFFFFF"/>
                </a:solidFill>
                <a:effectLst/>
                <a:latin typeface="Charlie Text"/>
              </a:rPr>
              <a:t>: validates that the application meets the user’s expectations</a:t>
            </a:r>
          </a:p>
          <a:p>
            <a:pPr algn="ctr" fontAlgn="base">
              <a:buFont typeface="Arial" panose="020B0604020202020204" pitchFamily="34" charset="0"/>
              <a:buChar char="•"/>
            </a:pPr>
            <a:r>
              <a:rPr lang="en-US" sz="1400" b="1" i="0" dirty="0">
                <a:solidFill>
                  <a:srgbClr val="FFFFFF"/>
                </a:solidFill>
                <a:effectLst/>
                <a:latin typeface="Charlie Text"/>
              </a:rPr>
              <a:t>Exploratory testing</a:t>
            </a:r>
            <a:r>
              <a:rPr lang="en-US" sz="1400" b="0" i="0" dirty="0">
                <a:solidFill>
                  <a:srgbClr val="FFFFFF"/>
                </a:solidFill>
                <a:effectLst/>
                <a:latin typeface="Charlie Text"/>
              </a:rPr>
              <a:t>: takes an unstructured approach to reviewing numerous areas of an application from the user perspective, to uncover functional or visual issues</a:t>
            </a:r>
          </a:p>
          <a:p>
            <a:pPr algn="ctr"/>
            <a:endParaRPr lang="en-IN" sz="1100" dirty="0">
              <a:solidFill>
                <a:srgbClr val="FFFFFF"/>
              </a:solidFill>
            </a:endParaRPr>
          </a:p>
        </p:txBody>
      </p:sp>
    </p:spTree>
    <p:extLst>
      <p:ext uri="{BB962C8B-B14F-4D97-AF65-F5344CB8AC3E}">
        <p14:creationId xmlns:p14="http://schemas.microsoft.com/office/powerpoint/2010/main" val="541899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663A72-E771-41D4-96AA-28C1B2172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8164F59-4B09-4DB4-A99F-97C71DE46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4A1727D5-46CD-12C2-A5FC-FD30EAF0FC6B}"/>
              </a:ext>
            </a:extLst>
          </p:cNvPr>
          <p:cNvSpPr>
            <a:spLocks noGrp="1"/>
          </p:cNvSpPr>
          <p:nvPr>
            <p:ph type="title"/>
          </p:nvPr>
        </p:nvSpPr>
        <p:spPr>
          <a:xfrm>
            <a:off x="770878" y="952022"/>
            <a:ext cx="4606280" cy="5157049"/>
          </a:xfrm>
        </p:spPr>
        <p:txBody>
          <a:bodyPr anchor="ctr">
            <a:normAutofit/>
          </a:bodyPr>
          <a:lstStyle/>
          <a:p>
            <a:r>
              <a:rPr lang="en-IN" sz="4400"/>
              <a:t>IMPORTANCE OF AUTOMATION:</a:t>
            </a:r>
          </a:p>
        </p:txBody>
      </p:sp>
      <p:sp>
        <p:nvSpPr>
          <p:cNvPr id="13" name="Freeform: Shape 12">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6099" y="238175"/>
            <a:ext cx="6735901" cy="6619825"/>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2C078FA-5775-45CB-A8F3-53B3F1AD2B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99808"/>
            <a:ext cx="1668948" cy="6421669"/>
            <a:chOff x="9951383" y="299808"/>
            <a:chExt cx="1668948" cy="6421669"/>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Content Placeholder 2">
            <a:extLst>
              <a:ext uri="{FF2B5EF4-FFF2-40B4-BE49-F238E27FC236}">
                <a16:creationId xmlns:a16="http://schemas.microsoft.com/office/drawing/2014/main" id="{A767A99A-C173-5A34-5262-F8E372A63F93}"/>
              </a:ext>
            </a:extLst>
          </p:cNvPr>
          <p:cNvGraphicFramePr>
            <a:graphicFrameLocks noGrp="1"/>
          </p:cNvGraphicFramePr>
          <p:nvPr>
            <p:ph idx="1"/>
            <p:extLst>
              <p:ext uri="{D42A27DB-BD31-4B8C-83A1-F6EECF244321}">
                <p14:modId xmlns:p14="http://schemas.microsoft.com/office/powerpoint/2010/main" val="3770508233"/>
              </p:ext>
            </p:extLst>
          </p:nvPr>
        </p:nvGraphicFramePr>
        <p:xfrm>
          <a:off x="5855597" y="952022"/>
          <a:ext cx="5891471"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995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A231F-C94E-C3A4-1EFA-1D650BCED3EB}"/>
              </a:ext>
            </a:extLst>
          </p:cNvPr>
          <p:cNvSpPr>
            <a:spLocks noGrp="1"/>
          </p:cNvSpPr>
          <p:nvPr>
            <p:ph type="title"/>
          </p:nvPr>
        </p:nvSpPr>
        <p:spPr/>
        <p:txBody>
          <a:bodyPr/>
          <a:lstStyle/>
          <a:p>
            <a:r>
              <a:rPr lang="en-IN" dirty="0"/>
              <a:t>REASONS FOR AUTOMATION:</a:t>
            </a:r>
          </a:p>
        </p:txBody>
      </p:sp>
      <p:graphicFrame>
        <p:nvGraphicFramePr>
          <p:cNvPr id="5" name="Content Placeholder 2">
            <a:extLst>
              <a:ext uri="{FF2B5EF4-FFF2-40B4-BE49-F238E27FC236}">
                <a16:creationId xmlns:a16="http://schemas.microsoft.com/office/drawing/2014/main" id="{55C74FEA-6FA2-3FC1-0358-FC5EA06BFD42}"/>
              </a:ext>
            </a:extLst>
          </p:cNvPr>
          <p:cNvGraphicFramePr>
            <a:graphicFrameLocks noGrp="1"/>
          </p:cNvGraphicFramePr>
          <p:nvPr>
            <p:ph idx="1"/>
          </p:nvPr>
        </p:nvGraphicFramePr>
        <p:xfrm>
          <a:off x="777240" y="1825625"/>
          <a:ext cx="1065911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715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4" name="Freeform: Shape 13">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6"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7" name="Oval 16">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0BDD493-5A6B-A1F3-16D1-DC9E99C9BB81}"/>
              </a:ext>
            </a:extLst>
          </p:cNvPr>
          <p:cNvSpPr>
            <a:spLocks noGrp="1"/>
          </p:cNvSpPr>
          <p:nvPr>
            <p:ph type="title"/>
          </p:nvPr>
        </p:nvSpPr>
        <p:spPr>
          <a:xfrm>
            <a:off x="770878" y="952022"/>
            <a:ext cx="2862591" cy="5157049"/>
          </a:xfrm>
        </p:spPr>
        <p:txBody>
          <a:bodyPr anchor="ctr">
            <a:normAutofit/>
          </a:bodyPr>
          <a:lstStyle/>
          <a:p>
            <a:r>
              <a:rPr lang="en-IN" sz="3100"/>
              <a:t>TEST CASES USED IN AUTOMATION</a:t>
            </a:r>
          </a:p>
        </p:txBody>
      </p:sp>
      <p:graphicFrame>
        <p:nvGraphicFramePr>
          <p:cNvPr id="5" name="Content Placeholder 2">
            <a:extLst>
              <a:ext uri="{FF2B5EF4-FFF2-40B4-BE49-F238E27FC236}">
                <a16:creationId xmlns:a16="http://schemas.microsoft.com/office/drawing/2014/main" id="{95BC596E-8DD3-7F01-AEAE-82B6ACA7442B}"/>
              </a:ext>
            </a:extLst>
          </p:cNvPr>
          <p:cNvGraphicFramePr>
            <a:graphicFrameLocks noGrp="1"/>
          </p:cNvGraphicFramePr>
          <p:nvPr>
            <p:ph idx="1"/>
            <p:extLst>
              <p:ext uri="{D42A27DB-BD31-4B8C-83A1-F6EECF244321}">
                <p14:modId xmlns:p14="http://schemas.microsoft.com/office/powerpoint/2010/main" val="4203605213"/>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216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Rectangle 205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059"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2060" name="Oval 2059">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Oval 2061">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Oval 2062">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4" name="Oval 2063">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5" name="Oval 2064">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Oval 2065">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Oval 2066">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Oval 2067">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9" name="Oval 2068">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Freeform: Shape 2069">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1" name="Freeform: Shape 2070">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2" name="Freeform: Shape 2071">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3" name="Oval 2072">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74" name="Freeform: Shape 2073">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076" name="Rectangle 2075">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How to Select Test Cases for Software Testing Automation">
            <a:extLst>
              <a:ext uri="{FF2B5EF4-FFF2-40B4-BE49-F238E27FC236}">
                <a16:creationId xmlns:a16="http://schemas.microsoft.com/office/drawing/2014/main" id="{71C1B22E-F59C-4C03-E6F1-05B1212E71E8}"/>
              </a:ext>
            </a:extLst>
          </p:cNvPr>
          <p:cNvPicPr>
            <a:picLocks noGrp="1" noChangeAspect="1" noChangeArrowheads="1"/>
          </p:cNvPicPr>
          <p:nvPr>
            <p:ph idx="1"/>
          </p:nvPr>
        </p:nvPicPr>
        <p:blipFill rotWithShape="1">
          <a:blip r:embed="rId2">
            <a:alphaModFix/>
            <a:extLst>
              <a:ext uri="{28A0092B-C50C-407E-A947-70E740481C1C}">
                <a14:useLocalDpi xmlns:a14="http://schemas.microsoft.com/office/drawing/2010/main" val="0"/>
              </a:ext>
            </a:extLst>
          </a:blip>
          <a:srcRect t="2390" b="5094"/>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322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0" name="Freeform: Shape 29">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32"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33" name="Oval 32">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315AA11-4203-2526-B163-630CD757F825}"/>
              </a:ext>
            </a:extLst>
          </p:cNvPr>
          <p:cNvSpPr>
            <a:spLocks noGrp="1"/>
          </p:cNvSpPr>
          <p:nvPr>
            <p:ph type="title"/>
          </p:nvPr>
        </p:nvSpPr>
        <p:spPr>
          <a:xfrm>
            <a:off x="770878" y="952022"/>
            <a:ext cx="2862591" cy="5157049"/>
          </a:xfrm>
        </p:spPr>
        <p:txBody>
          <a:bodyPr anchor="ctr">
            <a:normAutofit/>
          </a:bodyPr>
          <a:lstStyle/>
          <a:p>
            <a:r>
              <a:rPr lang="en-IN" sz="3100"/>
              <a:t>STEPS FOR AUTOMATION PROCESS</a:t>
            </a:r>
          </a:p>
        </p:txBody>
      </p:sp>
      <p:graphicFrame>
        <p:nvGraphicFramePr>
          <p:cNvPr id="5" name="Content Placeholder 2">
            <a:extLst>
              <a:ext uri="{FF2B5EF4-FFF2-40B4-BE49-F238E27FC236}">
                <a16:creationId xmlns:a16="http://schemas.microsoft.com/office/drawing/2014/main" id="{F72F05AB-0E7C-BD71-3CBF-15BA8BBCB4E0}"/>
              </a:ext>
            </a:extLst>
          </p:cNvPr>
          <p:cNvGraphicFramePr>
            <a:graphicFrameLocks noGrp="1"/>
          </p:cNvGraphicFramePr>
          <p:nvPr>
            <p:ph idx="1"/>
            <p:extLst>
              <p:ext uri="{D42A27DB-BD31-4B8C-83A1-F6EECF244321}">
                <p14:modId xmlns:p14="http://schemas.microsoft.com/office/powerpoint/2010/main" val="1951682393"/>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30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08DE9-5647-483E-B731-49D34A839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26962B4-5DCE-4745-A877-F7237DA68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13" name="Freeform: Shape 12">
            <a:extLst>
              <a:ext uri="{FF2B5EF4-FFF2-40B4-BE49-F238E27FC236}">
                <a16:creationId xmlns:a16="http://schemas.microsoft.com/office/drawing/2014/main" id="{FFC31C6D-653C-4C57-B226-ED6CE571F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2590" y="0"/>
            <a:ext cx="8389411" cy="6858000"/>
          </a:xfrm>
          <a:custGeom>
            <a:avLst/>
            <a:gdLst>
              <a:gd name="connsiteX0" fmla="*/ 1405847 w 8389411"/>
              <a:gd name="connsiteY0" fmla="*/ 0 h 6858000"/>
              <a:gd name="connsiteX1" fmla="*/ 8389411 w 8389411"/>
              <a:gd name="connsiteY1" fmla="*/ 0 h 6858000"/>
              <a:gd name="connsiteX2" fmla="*/ 8389411 w 8389411"/>
              <a:gd name="connsiteY2" fmla="*/ 6858000 h 6858000"/>
              <a:gd name="connsiteX3" fmla="*/ 1403382 w 8389411"/>
              <a:gd name="connsiteY3" fmla="*/ 6858000 h 6858000"/>
              <a:gd name="connsiteX4" fmla="*/ 1126450 w 8389411"/>
              <a:gd name="connsiteY4" fmla="*/ 6554701 h 6858000"/>
              <a:gd name="connsiteX5" fmla="*/ 0 w 8389411"/>
              <a:gd name="connsiteY5" fmla="*/ 3431347 h 6858000"/>
              <a:gd name="connsiteX6" fmla="*/ 1281495 w 8389411"/>
              <a:gd name="connsiteY6" fmla="*/ 1298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9411" h="6858000">
                <a:moveTo>
                  <a:pt x="1405847" y="0"/>
                </a:moveTo>
                <a:lnTo>
                  <a:pt x="8389411" y="0"/>
                </a:lnTo>
                <a:lnTo>
                  <a:pt x="8389411" y="6858000"/>
                </a:lnTo>
                <a:lnTo>
                  <a:pt x="1403382" y="6858000"/>
                </a:lnTo>
                <a:lnTo>
                  <a:pt x="1126450" y="6554701"/>
                </a:lnTo>
                <a:cubicBezTo>
                  <a:pt x="422736" y="5705928"/>
                  <a:pt x="0" y="4617776"/>
                  <a:pt x="0" y="3431347"/>
                </a:cubicBezTo>
                <a:cubicBezTo>
                  <a:pt x="0" y="2160173"/>
                  <a:pt x="485281" y="1001818"/>
                  <a:pt x="1281495" y="12982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nvGrpSpPr>
          <p:cNvPr id="15" name="decorative circles">
            <a:extLst>
              <a:ext uri="{FF2B5EF4-FFF2-40B4-BE49-F238E27FC236}">
                <a16:creationId xmlns:a16="http://schemas.microsoft.com/office/drawing/2014/main" id="{C310B041-3468-403A-926B-E3C1CF4433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44914" y="299808"/>
            <a:ext cx="11521822" cy="6038357"/>
            <a:chOff x="244914" y="299808"/>
            <a:chExt cx="11521822" cy="6038357"/>
          </a:xfrm>
        </p:grpSpPr>
        <p:sp>
          <p:nvSpPr>
            <p:cNvPr id="16" name="Oval 1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00295" y="51570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5899" y="574164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0333" y="60323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914" y="582103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832F161-DD9E-4064-F269-3E6028150D12}"/>
              </a:ext>
            </a:extLst>
          </p:cNvPr>
          <p:cNvSpPr>
            <a:spLocks noGrp="1"/>
          </p:cNvSpPr>
          <p:nvPr>
            <p:ph type="title"/>
          </p:nvPr>
        </p:nvSpPr>
        <p:spPr>
          <a:xfrm>
            <a:off x="770878" y="952022"/>
            <a:ext cx="2862591" cy="5157049"/>
          </a:xfrm>
        </p:spPr>
        <p:txBody>
          <a:bodyPr anchor="ctr">
            <a:normAutofit/>
          </a:bodyPr>
          <a:lstStyle/>
          <a:p>
            <a:r>
              <a:rPr lang="en-IN" sz="3100"/>
              <a:t>FRAMEWORK FOR AUTOMATION</a:t>
            </a:r>
          </a:p>
        </p:txBody>
      </p:sp>
      <p:graphicFrame>
        <p:nvGraphicFramePr>
          <p:cNvPr id="5" name="Content Placeholder 2">
            <a:extLst>
              <a:ext uri="{FF2B5EF4-FFF2-40B4-BE49-F238E27FC236}">
                <a16:creationId xmlns:a16="http://schemas.microsoft.com/office/drawing/2014/main" id="{F9DC004D-E41F-9684-336F-C90C9DCDDF50}"/>
              </a:ext>
            </a:extLst>
          </p:cNvPr>
          <p:cNvGraphicFramePr>
            <a:graphicFrameLocks noGrp="1"/>
          </p:cNvGraphicFramePr>
          <p:nvPr>
            <p:ph idx="1"/>
            <p:extLst>
              <p:ext uri="{D42A27DB-BD31-4B8C-83A1-F6EECF244321}">
                <p14:modId xmlns:p14="http://schemas.microsoft.com/office/powerpoint/2010/main" val="203241251"/>
              </p:ext>
            </p:extLst>
          </p:nvPr>
        </p:nvGraphicFramePr>
        <p:xfrm>
          <a:off x="4629151" y="952022"/>
          <a:ext cx="7117918" cy="51570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041795"/>
      </p:ext>
    </p:extLst>
  </p:cSld>
  <p:clrMapOvr>
    <a:masterClrMapping/>
  </p:clrMapOvr>
</p:sld>
</file>

<file path=ppt/theme/theme1.xml><?xml version="1.0" encoding="utf-8"?>
<a:theme xmlns:a="http://schemas.openxmlformats.org/drawingml/2006/main" name="ConfettiVTI">
  <a:themeElements>
    <a:clrScheme name="AnalogousFromRegularSeedRightStep">
      <a:dk1>
        <a:srgbClr val="000000"/>
      </a:dk1>
      <a:lt1>
        <a:srgbClr val="FFFFFF"/>
      </a:lt1>
      <a:dk2>
        <a:srgbClr val="1B2F2F"/>
      </a:dk2>
      <a:lt2>
        <a:srgbClr val="F3F0F0"/>
      </a:lt2>
      <a:accent1>
        <a:srgbClr val="45AFB0"/>
      </a:accent1>
      <a:accent2>
        <a:srgbClr val="3B7EB1"/>
      </a:accent2>
      <a:accent3>
        <a:srgbClr val="4D5FC3"/>
      </a:accent3>
      <a:accent4>
        <a:srgbClr val="6345B5"/>
      </a:accent4>
      <a:accent5>
        <a:srgbClr val="9D4DC3"/>
      </a:accent5>
      <a:accent6>
        <a:srgbClr val="B13BA6"/>
      </a:accent6>
      <a:hlink>
        <a:srgbClr val="BF413F"/>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138</TotalTime>
  <Words>672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Charlie Text</vt:lpstr>
      <vt:lpstr>Gill Sans Nova</vt:lpstr>
      <vt:lpstr>IBM Plex Sans</vt:lpstr>
      <vt:lpstr>ConfettiVTI</vt:lpstr>
      <vt:lpstr>AUTOMATION TESTING</vt:lpstr>
      <vt:lpstr>AUTOMATION:</vt:lpstr>
      <vt:lpstr>TEST AUTOMATION:</vt:lpstr>
      <vt:lpstr>IMPORTANCE OF AUTOMATION:</vt:lpstr>
      <vt:lpstr>REASONS FOR AUTOMATION:</vt:lpstr>
      <vt:lpstr>TEST CASES USED IN AUTOMATION</vt:lpstr>
      <vt:lpstr>PowerPoint Presentation</vt:lpstr>
      <vt:lpstr>STEPS FOR AUTOMATION PROCESS</vt:lpstr>
      <vt:lpstr>FRAMEWORK FOR AUTOMATION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TESTING</dc:title>
  <dc:creator>Indra Kumar Korupolu</dc:creator>
  <cp:lastModifiedBy>Indra Kumar Korupolu</cp:lastModifiedBy>
  <cp:revision>1</cp:revision>
  <dcterms:created xsi:type="dcterms:W3CDTF">2022-07-19T08:00:14Z</dcterms:created>
  <dcterms:modified xsi:type="dcterms:W3CDTF">2022-07-19T10:19:13Z</dcterms:modified>
</cp:coreProperties>
</file>