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65" r:id="rId3"/>
    <p:sldId id="26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BE044D-30FA-4104-8CB1-B26289147C38}" v="1" dt="2022-08-03T15:45:07.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rishna Kumar Komma" userId="9065ce04-ebdf-4b61-8fd2-b4917943f197" providerId="ADAL" clId="{DEBE044D-30FA-4104-8CB1-B26289147C38}"/>
    <pc:docChg chg="undo redo custSel addSld modSld sldOrd">
      <pc:chgData name="Sai Krishna Kumar Komma" userId="9065ce04-ebdf-4b61-8fd2-b4917943f197" providerId="ADAL" clId="{DEBE044D-30FA-4104-8CB1-B26289147C38}" dt="2022-08-03T15:51:39.833" v="544"/>
      <pc:docMkLst>
        <pc:docMk/>
      </pc:docMkLst>
      <pc:sldChg chg="addSp delSp modSp mod setBg setClrOvrMap">
        <pc:chgData name="Sai Krishna Kumar Komma" userId="9065ce04-ebdf-4b61-8fd2-b4917943f197" providerId="ADAL" clId="{DEBE044D-30FA-4104-8CB1-B26289147C38}" dt="2022-08-03T15:40:24.687" v="79" actId="26606"/>
        <pc:sldMkLst>
          <pc:docMk/>
          <pc:sldMk cId="1993169298" sldId="257"/>
        </pc:sldMkLst>
        <pc:spChg chg="mod">
          <ac:chgData name="Sai Krishna Kumar Komma" userId="9065ce04-ebdf-4b61-8fd2-b4917943f197" providerId="ADAL" clId="{DEBE044D-30FA-4104-8CB1-B26289147C38}" dt="2022-08-03T15:40:24.687" v="79" actId="26606"/>
          <ac:spMkLst>
            <pc:docMk/>
            <pc:sldMk cId="1993169298" sldId="257"/>
            <ac:spMk id="2" creationId="{CBC34434-4C01-D4E7-81F7-EA3D738A1E17}"/>
          </ac:spMkLst>
        </pc:spChg>
        <pc:spChg chg="del mod">
          <ac:chgData name="Sai Krishna Kumar Komma" userId="9065ce04-ebdf-4b61-8fd2-b4917943f197" providerId="ADAL" clId="{DEBE044D-30FA-4104-8CB1-B26289147C38}" dt="2022-08-03T15:40:24.687" v="79" actId="26606"/>
          <ac:spMkLst>
            <pc:docMk/>
            <pc:sldMk cId="1993169298" sldId="257"/>
            <ac:spMk id="3" creationId="{CB4627F7-5E08-A7C8-6D32-FE9AE4207B49}"/>
          </ac:spMkLst>
        </pc:spChg>
        <pc:spChg chg="add del">
          <ac:chgData name="Sai Krishna Kumar Komma" userId="9065ce04-ebdf-4b61-8fd2-b4917943f197" providerId="ADAL" clId="{DEBE044D-30FA-4104-8CB1-B26289147C38}" dt="2022-08-03T15:40:24.658" v="78" actId="26606"/>
          <ac:spMkLst>
            <pc:docMk/>
            <pc:sldMk cId="1993169298" sldId="257"/>
            <ac:spMk id="9" creationId="{504BED40-EAF7-4E55-AFF7-2CD840EBD3AA}"/>
          </ac:spMkLst>
        </pc:spChg>
        <pc:spChg chg="add del">
          <ac:chgData name="Sai Krishna Kumar Komma" userId="9065ce04-ebdf-4b61-8fd2-b4917943f197" providerId="ADAL" clId="{DEBE044D-30FA-4104-8CB1-B26289147C38}" dt="2022-08-03T15:40:24.658" v="78" actId="26606"/>
          <ac:spMkLst>
            <pc:docMk/>
            <pc:sldMk cId="1993169298" sldId="257"/>
            <ac:spMk id="11" creationId="{F367CCF1-BB1E-41CF-8499-94A870C33EFA}"/>
          </ac:spMkLst>
        </pc:spChg>
        <pc:spChg chg="add">
          <ac:chgData name="Sai Krishna Kumar Komma" userId="9065ce04-ebdf-4b61-8fd2-b4917943f197" providerId="ADAL" clId="{DEBE044D-30FA-4104-8CB1-B26289147C38}" dt="2022-08-03T15:40:24.687" v="79" actId="26606"/>
          <ac:spMkLst>
            <pc:docMk/>
            <pc:sldMk cId="1993169298" sldId="257"/>
            <ac:spMk id="13" creationId="{FB02D80E-5995-4C54-8387-5893C2C89473}"/>
          </ac:spMkLst>
        </pc:spChg>
        <pc:spChg chg="add">
          <ac:chgData name="Sai Krishna Kumar Komma" userId="9065ce04-ebdf-4b61-8fd2-b4917943f197" providerId="ADAL" clId="{DEBE044D-30FA-4104-8CB1-B26289147C38}" dt="2022-08-03T15:40:24.687" v="79" actId="26606"/>
          <ac:spMkLst>
            <pc:docMk/>
            <pc:sldMk cId="1993169298" sldId="257"/>
            <ac:spMk id="14" creationId="{BFABBCE0-E08C-4BBE-9FD2-E2B253D4D5F2}"/>
          </ac:spMkLst>
        </pc:spChg>
        <pc:spChg chg="add">
          <ac:chgData name="Sai Krishna Kumar Komma" userId="9065ce04-ebdf-4b61-8fd2-b4917943f197" providerId="ADAL" clId="{DEBE044D-30FA-4104-8CB1-B26289147C38}" dt="2022-08-03T15:40:24.687" v="79" actId="26606"/>
          <ac:spMkLst>
            <pc:docMk/>
            <pc:sldMk cId="1993169298" sldId="257"/>
            <ac:spMk id="15" creationId="{896083C8-1401-4950-AF56-E2FAFE42D656}"/>
          </ac:spMkLst>
        </pc:spChg>
        <pc:spChg chg="add">
          <ac:chgData name="Sai Krishna Kumar Komma" userId="9065ce04-ebdf-4b61-8fd2-b4917943f197" providerId="ADAL" clId="{DEBE044D-30FA-4104-8CB1-B26289147C38}" dt="2022-08-03T15:40:24.687" v="79" actId="26606"/>
          <ac:spMkLst>
            <pc:docMk/>
            <pc:sldMk cId="1993169298" sldId="257"/>
            <ac:spMk id="16" creationId="{FF426BAC-43D6-468E-B6FF-167034D5CE43}"/>
          </ac:spMkLst>
        </pc:spChg>
        <pc:graphicFrameChg chg="add">
          <ac:chgData name="Sai Krishna Kumar Komma" userId="9065ce04-ebdf-4b61-8fd2-b4917943f197" providerId="ADAL" clId="{DEBE044D-30FA-4104-8CB1-B26289147C38}" dt="2022-08-03T15:40:24.687" v="79" actId="26606"/>
          <ac:graphicFrameMkLst>
            <pc:docMk/>
            <pc:sldMk cId="1993169298" sldId="257"/>
            <ac:graphicFrameMk id="17" creationId="{FB09C023-067C-CB65-5C0A-1C1469F5475F}"/>
          </ac:graphicFrameMkLst>
        </pc:graphicFrameChg>
        <pc:picChg chg="add del">
          <ac:chgData name="Sai Krishna Kumar Komma" userId="9065ce04-ebdf-4b61-8fd2-b4917943f197" providerId="ADAL" clId="{DEBE044D-30FA-4104-8CB1-B26289147C38}" dt="2022-08-03T15:40:24.658" v="78" actId="26606"/>
          <ac:picMkLst>
            <pc:docMk/>
            <pc:sldMk cId="1993169298" sldId="257"/>
            <ac:picMk id="5" creationId="{CCEA54C6-2438-1890-D0BC-A3C5D74F9EE5}"/>
          </ac:picMkLst>
        </pc:picChg>
      </pc:sldChg>
      <pc:sldChg chg="addSp modSp mod setBg setClrOvrMap">
        <pc:chgData name="Sai Krishna Kumar Komma" userId="9065ce04-ebdf-4b61-8fd2-b4917943f197" providerId="ADAL" clId="{DEBE044D-30FA-4104-8CB1-B26289147C38}" dt="2022-08-03T15:40:33.001" v="80" actId="26606"/>
        <pc:sldMkLst>
          <pc:docMk/>
          <pc:sldMk cId="3021942185" sldId="258"/>
        </pc:sldMkLst>
        <pc:spChg chg="mod">
          <ac:chgData name="Sai Krishna Kumar Komma" userId="9065ce04-ebdf-4b61-8fd2-b4917943f197" providerId="ADAL" clId="{DEBE044D-30FA-4104-8CB1-B26289147C38}" dt="2022-08-03T15:40:33.001" v="80" actId="26606"/>
          <ac:spMkLst>
            <pc:docMk/>
            <pc:sldMk cId="3021942185" sldId="258"/>
            <ac:spMk id="2" creationId="{FF1BCA3C-3D00-724A-D0B0-95CBBE4F7967}"/>
          </ac:spMkLst>
        </pc:spChg>
        <pc:spChg chg="mod">
          <ac:chgData name="Sai Krishna Kumar Komma" userId="9065ce04-ebdf-4b61-8fd2-b4917943f197" providerId="ADAL" clId="{DEBE044D-30FA-4104-8CB1-B26289147C38}" dt="2022-08-03T15:40:33.001" v="80" actId="26606"/>
          <ac:spMkLst>
            <pc:docMk/>
            <pc:sldMk cId="3021942185" sldId="258"/>
            <ac:spMk id="3" creationId="{C339E127-4A47-9E12-2DDE-A7C5E9619E12}"/>
          </ac:spMkLst>
        </pc:spChg>
        <pc:spChg chg="add">
          <ac:chgData name="Sai Krishna Kumar Komma" userId="9065ce04-ebdf-4b61-8fd2-b4917943f197" providerId="ADAL" clId="{DEBE044D-30FA-4104-8CB1-B26289147C38}" dt="2022-08-03T15:40:33.001" v="80" actId="26606"/>
          <ac:spMkLst>
            <pc:docMk/>
            <pc:sldMk cId="3021942185" sldId="258"/>
            <ac:spMk id="8" creationId="{9B6B47BF-F3D0-4678-9B20-DA45E1BCAD6C}"/>
          </ac:spMkLst>
        </pc:spChg>
        <pc:spChg chg="add">
          <ac:chgData name="Sai Krishna Kumar Komma" userId="9065ce04-ebdf-4b61-8fd2-b4917943f197" providerId="ADAL" clId="{DEBE044D-30FA-4104-8CB1-B26289147C38}" dt="2022-08-03T15:40:33.001" v="80" actId="26606"/>
          <ac:spMkLst>
            <pc:docMk/>
            <pc:sldMk cId="3021942185" sldId="258"/>
            <ac:spMk id="10" creationId="{19334917-3673-4EF2-BA7C-CC83AEEEAE37}"/>
          </ac:spMkLst>
        </pc:spChg>
        <pc:spChg chg="add">
          <ac:chgData name="Sai Krishna Kumar Komma" userId="9065ce04-ebdf-4b61-8fd2-b4917943f197" providerId="ADAL" clId="{DEBE044D-30FA-4104-8CB1-B26289147C38}" dt="2022-08-03T15:40:33.001" v="80" actId="26606"/>
          <ac:spMkLst>
            <pc:docMk/>
            <pc:sldMk cId="3021942185" sldId="258"/>
            <ac:spMk id="12" creationId="{E1589AE1-C0FC-4B66-9C0D-9EB92F40F440}"/>
          </ac:spMkLst>
        </pc:spChg>
      </pc:sldChg>
      <pc:sldChg chg="addSp modSp mod ord setBg">
        <pc:chgData name="Sai Krishna Kumar Komma" userId="9065ce04-ebdf-4b61-8fd2-b4917943f197" providerId="ADAL" clId="{DEBE044D-30FA-4104-8CB1-B26289147C38}" dt="2022-08-03T15:40:37.514" v="81" actId="26606"/>
        <pc:sldMkLst>
          <pc:docMk/>
          <pc:sldMk cId="2048214215" sldId="259"/>
        </pc:sldMkLst>
        <pc:spChg chg="mod">
          <ac:chgData name="Sai Krishna Kumar Komma" userId="9065ce04-ebdf-4b61-8fd2-b4917943f197" providerId="ADAL" clId="{DEBE044D-30FA-4104-8CB1-B26289147C38}" dt="2022-08-03T15:40:37.514" v="81" actId="26606"/>
          <ac:spMkLst>
            <pc:docMk/>
            <pc:sldMk cId="2048214215" sldId="259"/>
            <ac:spMk id="2" creationId="{BDC6F976-3277-7E5F-1340-D0630E932ACF}"/>
          </ac:spMkLst>
        </pc:spChg>
        <pc:spChg chg="mod">
          <ac:chgData name="Sai Krishna Kumar Komma" userId="9065ce04-ebdf-4b61-8fd2-b4917943f197" providerId="ADAL" clId="{DEBE044D-30FA-4104-8CB1-B26289147C38}" dt="2022-08-03T15:40:37.514" v="81" actId="26606"/>
          <ac:spMkLst>
            <pc:docMk/>
            <pc:sldMk cId="2048214215" sldId="259"/>
            <ac:spMk id="3" creationId="{5D7433E2-7920-9DAB-3F78-4EEF1B728574}"/>
          </ac:spMkLst>
        </pc:spChg>
        <pc:spChg chg="add">
          <ac:chgData name="Sai Krishna Kumar Komma" userId="9065ce04-ebdf-4b61-8fd2-b4917943f197" providerId="ADAL" clId="{DEBE044D-30FA-4104-8CB1-B26289147C38}" dt="2022-08-03T15:40:37.514" v="81" actId="26606"/>
          <ac:spMkLst>
            <pc:docMk/>
            <pc:sldMk cId="2048214215" sldId="259"/>
            <ac:spMk id="8" creationId="{F858DF7D-C2D0-4B03-A7A0-2F06B789EE35}"/>
          </ac:spMkLst>
        </pc:spChg>
        <pc:spChg chg="add">
          <ac:chgData name="Sai Krishna Kumar Komma" userId="9065ce04-ebdf-4b61-8fd2-b4917943f197" providerId="ADAL" clId="{DEBE044D-30FA-4104-8CB1-B26289147C38}" dt="2022-08-03T15:40:37.514" v="81" actId="26606"/>
          <ac:spMkLst>
            <pc:docMk/>
            <pc:sldMk cId="2048214215" sldId="259"/>
            <ac:spMk id="10" creationId="{1B26B711-3121-40B0-8377-A64F3DC00C7A}"/>
          </ac:spMkLst>
        </pc:spChg>
        <pc:spChg chg="add">
          <ac:chgData name="Sai Krishna Kumar Komma" userId="9065ce04-ebdf-4b61-8fd2-b4917943f197" providerId="ADAL" clId="{DEBE044D-30FA-4104-8CB1-B26289147C38}" dt="2022-08-03T15:40:37.514" v="81" actId="26606"/>
          <ac:spMkLst>
            <pc:docMk/>
            <pc:sldMk cId="2048214215" sldId="259"/>
            <ac:spMk id="12" creationId="{645C4D3D-ABBA-4B4E-93E5-01E343719849}"/>
          </ac:spMkLst>
        </pc:spChg>
        <pc:spChg chg="add">
          <ac:chgData name="Sai Krishna Kumar Komma" userId="9065ce04-ebdf-4b61-8fd2-b4917943f197" providerId="ADAL" clId="{DEBE044D-30FA-4104-8CB1-B26289147C38}" dt="2022-08-03T15:40:37.514" v="81" actId="26606"/>
          <ac:spMkLst>
            <pc:docMk/>
            <pc:sldMk cId="2048214215" sldId="259"/>
            <ac:spMk id="14" creationId="{98DDD5E5-0097-4C6C-B266-5732EDA96CC4}"/>
          </ac:spMkLst>
        </pc:spChg>
        <pc:spChg chg="add">
          <ac:chgData name="Sai Krishna Kumar Komma" userId="9065ce04-ebdf-4b61-8fd2-b4917943f197" providerId="ADAL" clId="{DEBE044D-30FA-4104-8CB1-B26289147C38}" dt="2022-08-03T15:40:37.514" v="81" actId="26606"/>
          <ac:spMkLst>
            <pc:docMk/>
            <pc:sldMk cId="2048214215" sldId="259"/>
            <ac:spMk id="16" creationId="{8952EF87-C74F-4D3F-9CAD-EEA1733C9BD0}"/>
          </ac:spMkLst>
        </pc:spChg>
      </pc:sldChg>
      <pc:sldChg chg="addSp modSp mod setBg">
        <pc:chgData name="Sai Krishna Kumar Komma" userId="9065ce04-ebdf-4b61-8fd2-b4917943f197" providerId="ADAL" clId="{DEBE044D-30FA-4104-8CB1-B26289147C38}" dt="2022-08-03T15:40:43.058" v="82" actId="26606"/>
        <pc:sldMkLst>
          <pc:docMk/>
          <pc:sldMk cId="3789785627" sldId="260"/>
        </pc:sldMkLst>
        <pc:spChg chg="mod">
          <ac:chgData name="Sai Krishna Kumar Komma" userId="9065ce04-ebdf-4b61-8fd2-b4917943f197" providerId="ADAL" clId="{DEBE044D-30FA-4104-8CB1-B26289147C38}" dt="2022-08-03T15:40:43.058" v="82" actId="26606"/>
          <ac:spMkLst>
            <pc:docMk/>
            <pc:sldMk cId="3789785627" sldId="260"/>
            <ac:spMk id="2" creationId="{25EE6CBC-01A8-ABA3-9441-251BBA701EE3}"/>
          </ac:spMkLst>
        </pc:spChg>
        <pc:spChg chg="mod">
          <ac:chgData name="Sai Krishna Kumar Komma" userId="9065ce04-ebdf-4b61-8fd2-b4917943f197" providerId="ADAL" clId="{DEBE044D-30FA-4104-8CB1-B26289147C38}" dt="2022-08-03T15:40:43.058" v="82" actId="26606"/>
          <ac:spMkLst>
            <pc:docMk/>
            <pc:sldMk cId="3789785627" sldId="260"/>
            <ac:spMk id="3" creationId="{DAF5E186-3C96-6668-8BAA-A1B7E7E7B42B}"/>
          </ac:spMkLst>
        </pc:spChg>
        <pc:spChg chg="add">
          <ac:chgData name="Sai Krishna Kumar Komma" userId="9065ce04-ebdf-4b61-8fd2-b4917943f197" providerId="ADAL" clId="{DEBE044D-30FA-4104-8CB1-B26289147C38}" dt="2022-08-03T15:40:43.058" v="82" actId="26606"/>
          <ac:spMkLst>
            <pc:docMk/>
            <pc:sldMk cId="3789785627" sldId="260"/>
            <ac:spMk id="9" creationId="{504BED40-EAF7-4E55-AFF7-2CD840EBD3AA}"/>
          </ac:spMkLst>
        </pc:spChg>
        <pc:spChg chg="add">
          <ac:chgData name="Sai Krishna Kumar Komma" userId="9065ce04-ebdf-4b61-8fd2-b4917943f197" providerId="ADAL" clId="{DEBE044D-30FA-4104-8CB1-B26289147C38}" dt="2022-08-03T15:40:43.058" v="82" actId="26606"/>
          <ac:spMkLst>
            <pc:docMk/>
            <pc:sldMk cId="3789785627" sldId="260"/>
            <ac:spMk id="11" creationId="{F367CCF1-BB1E-41CF-8499-94A870C33EFA}"/>
          </ac:spMkLst>
        </pc:spChg>
        <pc:picChg chg="add">
          <ac:chgData name="Sai Krishna Kumar Komma" userId="9065ce04-ebdf-4b61-8fd2-b4917943f197" providerId="ADAL" clId="{DEBE044D-30FA-4104-8CB1-B26289147C38}" dt="2022-08-03T15:40:43.058" v="82" actId="26606"/>
          <ac:picMkLst>
            <pc:docMk/>
            <pc:sldMk cId="3789785627" sldId="260"/>
            <ac:picMk id="5" creationId="{0A63B81E-4612-7BF4-A264-134667280120}"/>
          </ac:picMkLst>
        </pc:picChg>
      </pc:sldChg>
      <pc:sldChg chg="addSp modSp mod setBg">
        <pc:chgData name="Sai Krishna Kumar Komma" userId="9065ce04-ebdf-4b61-8fd2-b4917943f197" providerId="ADAL" clId="{DEBE044D-30FA-4104-8CB1-B26289147C38}" dt="2022-08-03T15:40:48.039" v="83" actId="26606"/>
        <pc:sldMkLst>
          <pc:docMk/>
          <pc:sldMk cId="3060932195" sldId="261"/>
        </pc:sldMkLst>
        <pc:spChg chg="mod">
          <ac:chgData name="Sai Krishna Kumar Komma" userId="9065ce04-ebdf-4b61-8fd2-b4917943f197" providerId="ADAL" clId="{DEBE044D-30FA-4104-8CB1-B26289147C38}" dt="2022-08-03T15:40:48.039" v="83" actId="26606"/>
          <ac:spMkLst>
            <pc:docMk/>
            <pc:sldMk cId="3060932195" sldId="261"/>
            <ac:spMk id="2" creationId="{EF040F50-D68C-C436-798A-9BBEDD42A08B}"/>
          </ac:spMkLst>
        </pc:spChg>
        <pc:spChg chg="mod">
          <ac:chgData name="Sai Krishna Kumar Komma" userId="9065ce04-ebdf-4b61-8fd2-b4917943f197" providerId="ADAL" clId="{DEBE044D-30FA-4104-8CB1-B26289147C38}" dt="2022-08-03T15:40:48.039" v="83" actId="26606"/>
          <ac:spMkLst>
            <pc:docMk/>
            <pc:sldMk cId="3060932195" sldId="261"/>
            <ac:spMk id="3" creationId="{6DE07177-7712-E18B-B0E4-230DCCCE7239}"/>
          </ac:spMkLst>
        </pc:spChg>
        <pc:spChg chg="add">
          <ac:chgData name="Sai Krishna Kumar Komma" userId="9065ce04-ebdf-4b61-8fd2-b4917943f197" providerId="ADAL" clId="{DEBE044D-30FA-4104-8CB1-B26289147C38}" dt="2022-08-03T15:40:48.039" v="83" actId="26606"/>
          <ac:spMkLst>
            <pc:docMk/>
            <pc:sldMk cId="3060932195" sldId="261"/>
            <ac:spMk id="9" creationId="{504BED40-EAF7-4E55-AFF7-2CD840EBD3AA}"/>
          </ac:spMkLst>
        </pc:spChg>
        <pc:spChg chg="add">
          <ac:chgData name="Sai Krishna Kumar Komma" userId="9065ce04-ebdf-4b61-8fd2-b4917943f197" providerId="ADAL" clId="{DEBE044D-30FA-4104-8CB1-B26289147C38}" dt="2022-08-03T15:40:48.039" v="83" actId="26606"/>
          <ac:spMkLst>
            <pc:docMk/>
            <pc:sldMk cId="3060932195" sldId="261"/>
            <ac:spMk id="11" creationId="{F367CCF1-BB1E-41CF-8499-94A870C33EFA}"/>
          </ac:spMkLst>
        </pc:spChg>
        <pc:picChg chg="add">
          <ac:chgData name="Sai Krishna Kumar Komma" userId="9065ce04-ebdf-4b61-8fd2-b4917943f197" providerId="ADAL" clId="{DEBE044D-30FA-4104-8CB1-B26289147C38}" dt="2022-08-03T15:40:48.039" v="83" actId="26606"/>
          <ac:picMkLst>
            <pc:docMk/>
            <pc:sldMk cId="3060932195" sldId="261"/>
            <ac:picMk id="5" creationId="{C25E5FBB-CD7B-97E7-D820-647B61B1D54A}"/>
          </ac:picMkLst>
        </pc:picChg>
      </pc:sldChg>
      <pc:sldChg chg="addSp modSp new mod setBg">
        <pc:chgData name="Sai Krishna Kumar Komma" userId="9065ce04-ebdf-4b61-8fd2-b4917943f197" providerId="ADAL" clId="{DEBE044D-30FA-4104-8CB1-B26289147C38}" dt="2022-08-03T15:40:53.721" v="84" actId="26606"/>
        <pc:sldMkLst>
          <pc:docMk/>
          <pc:sldMk cId="1327092767" sldId="262"/>
        </pc:sldMkLst>
        <pc:spChg chg="mod">
          <ac:chgData name="Sai Krishna Kumar Komma" userId="9065ce04-ebdf-4b61-8fd2-b4917943f197" providerId="ADAL" clId="{DEBE044D-30FA-4104-8CB1-B26289147C38}" dt="2022-08-03T15:40:53.721" v="84" actId="26606"/>
          <ac:spMkLst>
            <pc:docMk/>
            <pc:sldMk cId="1327092767" sldId="262"/>
            <ac:spMk id="2" creationId="{9F4B1852-66A1-8881-1744-0D1849F017CB}"/>
          </ac:spMkLst>
        </pc:spChg>
        <pc:spChg chg="mod">
          <ac:chgData name="Sai Krishna Kumar Komma" userId="9065ce04-ebdf-4b61-8fd2-b4917943f197" providerId="ADAL" clId="{DEBE044D-30FA-4104-8CB1-B26289147C38}" dt="2022-08-03T15:40:53.721" v="84" actId="26606"/>
          <ac:spMkLst>
            <pc:docMk/>
            <pc:sldMk cId="1327092767" sldId="262"/>
            <ac:spMk id="3" creationId="{02F5E5EA-7E62-F859-BE06-BC004E96CF02}"/>
          </ac:spMkLst>
        </pc:spChg>
        <pc:spChg chg="add">
          <ac:chgData name="Sai Krishna Kumar Komma" userId="9065ce04-ebdf-4b61-8fd2-b4917943f197" providerId="ADAL" clId="{DEBE044D-30FA-4104-8CB1-B26289147C38}" dt="2022-08-03T15:40:53.721" v="84" actId="26606"/>
          <ac:spMkLst>
            <pc:docMk/>
            <pc:sldMk cId="1327092767" sldId="262"/>
            <ac:spMk id="9" creationId="{3CED7894-4F62-4A6C-8DB5-DB5BE08E9C03}"/>
          </ac:spMkLst>
        </pc:spChg>
        <pc:spChg chg="add">
          <ac:chgData name="Sai Krishna Kumar Komma" userId="9065ce04-ebdf-4b61-8fd2-b4917943f197" providerId="ADAL" clId="{DEBE044D-30FA-4104-8CB1-B26289147C38}" dt="2022-08-03T15:40:53.721" v="84" actId="26606"/>
          <ac:spMkLst>
            <pc:docMk/>
            <pc:sldMk cId="1327092767" sldId="262"/>
            <ac:spMk id="11" creationId="{E536F3B4-50F6-4C52-8F76-4EB1214719DC}"/>
          </ac:spMkLst>
        </pc:spChg>
        <pc:picChg chg="add">
          <ac:chgData name="Sai Krishna Kumar Komma" userId="9065ce04-ebdf-4b61-8fd2-b4917943f197" providerId="ADAL" clId="{DEBE044D-30FA-4104-8CB1-B26289147C38}" dt="2022-08-03T15:40:53.721" v="84" actId="26606"/>
          <ac:picMkLst>
            <pc:docMk/>
            <pc:sldMk cId="1327092767" sldId="262"/>
            <ac:picMk id="5" creationId="{5D4900DB-5AB2-B838-3DBE-67816C833ABD}"/>
          </ac:picMkLst>
        </pc:picChg>
      </pc:sldChg>
      <pc:sldChg chg="addSp modSp new mod setBg">
        <pc:chgData name="Sai Krishna Kumar Komma" userId="9065ce04-ebdf-4b61-8fd2-b4917943f197" providerId="ADAL" clId="{DEBE044D-30FA-4104-8CB1-B26289147C38}" dt="2022-08-03T15:41:20.711" v="117" actId="27636"/>
        <pc:sldMkLst>
          <pc:docMk/>
          <pc:sldMk cId="1061075134" sldId="263"/>
        </pc:sldMkLst>
        <pc:spChg chg="mod">
          <ac:chgData name="Sai Krishna Kumar Komma" userId="9065ce04-ebdf-4b61-8fd2-b4917943f197" providerId="ADAL" clId="{DEBE044D-30FA-4104-8CB1-B26289147C38}" dt="2022-08-03T15:40:59.219" v="85" actId="26606"/>
          <ac:spMkLst>
            <pc:docMk/>
            <pc:sldMk cId="1061075134" sldId="263"/>
            <ac:spMk id="2" creationId="{478D4296-F4DF-891B-8545-C42543F6EF71}"/>
          </ac:spMkLst>
        </pc:spChg>
        <pc:spChg chg="mod">
          <ac:chgData name="Sai Krishna Kumar Komma" userId="9065ce04-ebdf-4b61-8fd2-b4917943f197" providerId="ADAL" clId="{DEBE044D-30FA-4104-8CB1-B26289147C38}" dt="2022-08-03T15:41:20.711" v="117" actId="27636"/>
          <ac:spMkLst>
            <pc:docMk/>
            <pc:sldMk cId="1061075134" sldId="263"/>
            <ac:spMk id="3" creationId="{919ACB69-8A0A-E249-C9F8-AACFEE2AC48B}"/>
          </ac:spMkLst>
        </pc:spChg>
        <pc:spChg chg="add">
          <ac:chgData name="Sai Krishna Kumar Komma" userId="9065ce04-ebdf-4b61-8fd2-b4917943f197" providerId="ADAL" clId="{DEBE044D-30FA-4104-8CB1-B26289147C38}" dt="2022-08-03T15:40:59.219" v="85" actId="26606"/>
          <ac:spMkLst>
            <pc:docMk/>
            <pc:sldMk cId="1061075134" sldId="263"/>
            <ac:spMk id="9" creationId="{3CED7894-4F62-4A6C-8DB5-DB5BE08E9C03}"/>
          </ac:spMkLst>
        </pc:spChg>
        <pc:spChg chg="add">
          <ac:chgData name="Sai Krishna Kumar Komma" userId="9065ce04-ebdf-4b61-8fd2-b4917943f197" providerId="ADAL" clId="{DEBE044D-30FA-4104-8CB1-B26289147C38}" dt="2022-08-03T15:40:59.219" v="85" actId="26606"/>
          <ac:spMkLst>
            <pc:docMk/>
            <pc:sldMk cId="1061075134" sldId="263"/>
            <ac:spMk id="11" creationId="{E536F3B4-50F6-4C52-8F76-4EB1214719DC}"/>
          </ac:spMkLst>
        </pc:spChg>
        <pc:picChg chg="add">
          <ac:chgData name="Sai Krishna Kumar Komma" userId="9065ce04-ebdf-4b61-8fd2-b4917943f197" providerId="ADAL" clId="{DEBE044D-30FA-4104-8CB1-B26289147C38}" dt="2022-08-03T15:40:59.219" v="85" actId="26606"/>
          <ac:picMkLst>
            <pc:docMk/>
            <pc:sldMk cId="1061075134" sldId="263"/>
            <ac:picMk id="5" creationId="{65E42515-299E-3A16-D4CB-C2A9F5E2C20B}"/>
          </ac:picMkLst>
        </pc:picChg>
      </pc:sldChg>
      <pc:sldChg chg="addSp delSp modSp new mod ord setBg">
        <pc:chgData name="Sai Krishna Kumar Komma" userId="9065ce04-ebdf-4b61-8fd2-b4917943f197" providerId="ADAL" clId="{DEBE044D-30FA-4104-8CB1-B26289147C38}" dt="2022-08-03T15:48:46.917" v="508"/>
        <pc:sldMkLst>
          <pc:docMk/>
          <pc:sldMk cId="3781590166" sldId="264"/>
        </pc:sldMkLst>
        <pc:spChg chg="mod">
          <ac:chgData name="Sai Krishna Kumar Komma" userId="9065ce04-ebdf-4b61-8fd2-b4917943f197" providerId="ADAL" clId="{DEBE044D-30FA-4104-8CB1-B26289147C38}" dt="2022-08-03T15:48:28.091" v="504" actId="26606"/>
          <ac:spMkLst>
            <pc:docMk/>
            <pc:sldMk cId="3781590166" sldId="264"/>
            <ac:spMk id="2" creationId="{0FA83C14-CA47-69EB-72DC-140A2AA8CCAE}"/>
          </ac:spMkLst>
        </pc:spChg>
        <pc:spChg chg="add del mod">
          <ac:chgData name="Sai Krishna Kumar Komma" userId="9065ce04-ebdf-4b61-8fd2-b4917943f197" providerId="ADAL" clId="{DEBE044D-30FA-4104-8CB1-B26289147C38}" dt="2022-08-03T15:48:28.091" v="504" actId="26606"/>
          <ac:spMkLst>
            <pc:docMk/>
            <pc:sldMk cId="3781590166" sldId="264"/>
            <ac:spMk id="3" creationId="{CD0BED82-D932-6398-75BB-5B75647477E0}"/>
          </ac:spMkLst>
        </pc:spChg>
        <pc:spChg chg="add del">
          <ac:chgData name="Sai Krishna Kumar Komma" userId="9065ce04-ebdf-4b61-8fd2-b4917943f197" providerId="ADAL" clId="{DEBE044D-30FA-4104-8CB1-B26289147C38}" dt="2022-08-03T15:48:28.076" v="503" actId="26606"/>
          <ac:spMkLst>
            <pc:docMk/>
            <pc:sldMk cId="3781590166" sldId="264"/>
            <ac:spMk id="8" creationId="{9831CBB7-4817-4B54-A7F9-0AE2D0C47870}"/>
          </ac:spMkLst>
        </pc:spChg>
        <pc:spChg chg="add del">
          <ac:chgData name="Sai Krishna Kumar Komma" userId="9065ce04-ebdf-4b61-8fd2-b4917943f197" providerId="ADAL" clId="{DEBE044D-30FA-4104-8CB1-B26289147C38}" dt="2022-08-03T15:41:59.539" v="135" actId="26606"/>
          <ac:spMkLst>
            <pc:docMk/>
            <pc:sldMk cId="3781590166" sldId="264"/>
            <ac:spMk id="9" creationId="{3CED7894-4F62-4A6C-8DB5-DB5BE08E9C03}"/>
          </ac:spMkLst>
        </pc:spChg>
        <pc:spChg chg="add del">
          <ac:chgData name="Sai Krishna Kumar Komma" userId="9065ce04-ebdf-4b61-8fd2-b4917943f197" providerId="ADAL" clId="{DEBE044D-30FA-4104-8CB1-B26289147C38}" dt="2022-08-03T15:42:09.881" v="139" actId="26606"/>
          <ac:spMkLst>
            <pc:docMk/>
            <pc:sldMk cId="3781590166" sldId="264"/>
            <ac:spMk id="10" creationId="{DD651B61-325E-4E73-8445-38B0DE8AAAB6}"/>
          </ac:spMkLst>
        </pc:spChg>
        <pc:spChg chg="add del">
          <ac:chgData name="Sai Krishna Kumar Komma" userId="9065ce04-ebdf-4b61-8fd2-b4917943f197" providerId="ADAL" clId="{DEBE044D-30FA-4104-8CB1-B26289147C38}" dt="2022-08-03T15:41:59.539" v="135" actId="26606"/>
          <ac:spMkLst>
            <pc:docMk/>
            <pc:sldMk cId="3781590166" sldId="264"/>
            <ac:spMk id="11" creationId="{E536F3B4-50F6-4C52-8F76-4EB1214719DC}"/>
          </ac:spMkLst>
        </pc:spChg>
        <pc:spChg chg="add del">
          <ac:chgData name="Sai Krishna Kumar Komma" userId="9065ce04-ebdf-4b61-8fd2-b4917943f197" providerId="ADAL" clId="{DEBE044D-30FA-4104-8CB1-B26289147C38}" dt="2022-08-03T15:42:09.881" v="139" actId="26606"/>
          <ac:spMkLst>
            <pc:docMk/>
            <pc:sldMk cId="3781590166" sldId="264"/>
            <ac:spMk id="12" creationId="{B42E5253-D3AC-4AC2-B766-8B34F13C2F5E}"/>
          </ac:spMkLst>
        </pc:spChg>
        <pc:spChg chg="add del">
          <ac:chgData name="Sai Krishna Kumar Komma" userId="9065ce04-ebdf-4b61-8fd2-b4917943f197" providerId="ADAL" clId="{DEBE044D-30FA-4104-8CB1-B26289147C38}" dt="2022-08-03T15:42:01.145" v="137" actId="26606"/>
          <ac:spMkLst>
            <pc:docMk/>
            <pc:sldMk cId="3781590166" sldId="264"/>
            <ac:spMk id="13" creationId="{3CED7894-4F62-4A6C-8DB5-DB5BE08E9C03}"/>
          </ac:spMkLst>
        </pc:spChg>
        <pc:spChg chg="add del">
          <ac:chgData name="Sai Krishna Kumar Komma" userId="9065ce04-ebdf-4b61-8fd2-b4917943f197" providerId="ADAL" clId="{DEBE044D-30FA-4104-8CB1-B26289147C38}" dt="2022-08-03T15:42:01.145" v="137" actId="26606"/>
          <ac:spMkLst>
            <pc:docMk/>
            <pc:sldMk cId="3781590166" sldId="264"/>
            <ac:spMk id="14" creationId="{E536F3B4-50F6-4C52-8F76-4EB1214719DC}"/>
          </ac:spMkLst>
        </pc:spChg>
        <pc:spChg chg="add del">
          <ac:chgData name="Sai Krishna Kumar Komma" userId="9065ce04-ebdf-4b61-8fd2-b4917943f197" providerId="ADAL" clId="{DEBE044D-30FA-4104-8CB1-B26289147C38}" dt="2022-08-03T15:42:09.881" v="139" actId="26606"/>
          <ac:spMkLst>
            <pc:docMk/>
            <pc:sldMk cId="3781590166" sldId="264"/>
            <ac:spMk id="16" creationId="{E2852671-8EB6-4EAF-8AF8-65CF3FD66456}"/>
          </ac:spMkLst>
        </pc:spChg>
        <pc:spChg chg="add del">
          <ac:chgData name="Sai Krishna Kumar Komma" userId="9065ce04-ebdf-4b61-8fd2-b4917943f197" providerId="ADAL" clId="{DEBE044D-30FA-4104-8CB1-B26289147C38}" dt="2022-08-03T15:42:09.881" v="139" actId="26606"/>
          <ac:spMkLst>
            <pc:docMk/>
            <pc:sldMk cId="3781590166" sldId="264"/>
            <ac:spMk id="17" creationId="{10AE8D57-436A-4073-9A75-15BB5949F8B4}"/>
          </ac:spMkLst>
        </pc:spChg>
        <pc:spChg chg="add del">
          <ac:chgData name="Sai Krishna Kumar Komma" userId="9065ce04-ebdf-4b61-8fd2-b4917943f197" providerId="ADAL" clId="{DEBE044D-30FA-4104-8CB1-B26289147C38}" dt="2022-08-03T15:42:09.881" v="139" actId="26606"/>
          <ac:spMkLst>
            <pc:docMk/>
            <pc:sldMk cId="3781590166" sldId="264"/>
            <ac:spMk id="18" creationId="{26B4480E-B7FF-4481-890E-043A69AE6FE2}"/>
          </ac:spMkLst>
        </pc:spChg>
        <pc:spChg chg="add del">
          <ac:chgData name="Sai Krishna Kumar Komma" userId="9065ce04-ebdf-4b61-8fd2-b4917943f197" providerId="ADAL" clId="{DEBE044D-30FA-4104-8CB1-B26289147C38}" dt="2022-08-03T15:48:28.076" v="503" actId="26606"/>
          <ac:spMkLst>
            <pc:docMk/>
            <pc:sldMk cId="3781590166" sldId="264"/>
            <ac:spMk id="19" creationId="{96BC321D-B05F-4857-8880-97F61B9B7858}"/>
          </ac:spMkLst>
        </pc:spChg>
        <pc:spChg chg="add del">
          <ac:chgData name="Sai Krishna Kumar Komma" userId="9065ce04-ebdf-4b61-8fd2-b4917943f197" providerId="ADAL" clId="{DEBE044D-30FA-4104-8CB1-B26289147C38}" dt="2022-08-03T15:42:09.881" v="139" actId="26606"/>
          <ac:spMkLst>
            <pc:docMk/>
            <pc:sldMk cId="3781590166" sldId="264"/>
            <ac:spMk id="20" creationId="{8C2840C6-6494-4E12-A428-2012DA7DDF8A}"/>
          </ac:spMkLst>
        </pc:spChg>
        <pc:spChg chg="add">
          <ac:chgData name="Sai Krishna Kumar Komma" userId="9065ce04-ebdf-4b61-8fd2-b4917943f197" providerId="ADAL" clId="{DEBE044D-30FA-4104-8CB1-B26289147C38}" dt="2022-08-03T15:48:28.091" v="504" actId="26606"/>
          <ac:spMkLst>
            <pc:docMk/>
            <pc:sldMk cId="3781590166" sldId="264"/>
            <ac:spMk id="21" creationId="{3CED7894-4F62-4A6C-8DB5-DB5BE08E9C03}"/>
          </ac:spMkLst>
        </pc:spChg>
        <pc:spChg chg="add del">
          <ac:chgData name="Sai Krishna Kumar Komma" userId="9065ce04-ebdf-4b61-8fd2-b4917943f197" providerId="ADAL" clId="{DEBE044D-30FA-4104-8CB1-B26289147C38}" dt="2022-08-03T15:42:09.881" v="139" actId="26606"/>
          <ac:spMkLst>
            <pc:docMk/>
            <pc:sldMk cId="3781590166" sldId="264"/>
            <ac:spMk id="22" creationId="{8CF5084D-B617-4011-8406-A93B64723187}"/>
          </ac:spMkLst>
        </pc:spChg>
        <pc:spChg chg="add">
          <ac:chgData name="Sai Krishna Kumar Komma" userId="9065ce04-ebdf-4b61-8fd2-b4917943f197" providerId="ADAL" clId="{DEBE044D-30FA-4104-8CB1-B26289147C38}" dt="2022-08-03T15:48:28.091" v="504" actId="26606"/>
          <ac:spMkLst>
            <pc:docMk/>
            <pc:sldMk cId="3781590166" sldId="264"/>
            <ac:spMk id="23" creationId="{E536F3B4-50F6-4C52-8F76-4EB1214719DC}"/>
          </ac:spMkLst>
        </pc:spChg>
        <pc:picChg chg="add del">
          <ac:chgData name="Sai Krishna Kumar Komma" userId="9065ce04-ebdf-4b61-8fd2-b4917943f197" providerId="ADAL" clId="{DEBE044D-30FA-4104-8CB1-B26289147C38}" dt="2022-08-03T15:41:59.539" v="135" actId="26606"/>
          <ac:picMkLst>
            <pc:docMk/>
            <pc:sldMk cId="3781590166" sldId="264"/>
            <ac:picMk id="5" creationId="{9531D9D7-7381-74E7-E4D6-A61AE91278FD}"/>
          </ac:picMkLst>
        </pc:picChg>
        <pc:picChg chg="add del">
          <ac:chgData name="Sai Krishna Kumar Komma" userId="9065ce04-ebdf-4b61-8fd2-b4917943f197" providerId="ADAL" clId="{DEBE044D-30FA-4104-8CB1-B26289147C38}" dt="2022-08-03T15:48:28.076" v="503" actId="26606"/>
          <ac:picMkLst>
            <pc:docMk/>
            <pc:sldMk cId="3781590166" sldId="264"/>
            <ac:picMk id="6" creationId="{10ADFD67-E064-AEFE-CF9D-DC9FB95093A8}"/>
          </ac:picMkLst>
        </pc:picChg>
        <pc:picChg chg="add del">
          <ac:chgData name="Sai Krishna Kumar Komma" userId="9065ce04-ebdf-4b61-8fd2-b4917943f197" providerId="ADAL" clId="{DEBE044D-30FA-4104-8CB1-B26289147C38}" dt="2022-08-03T15:42:09.881" v="139" actId="26606"/>
          <ac:picMkLst>
            <pc:docMk/>
            <pc:sldMk cId="3781590166" sldId="264"/>
            <ac:picMk id="7" creationId="{5F500EEA-595A-47B7-BB06-76CCD7D4960A}"/>
          </ac:picMkLst>
        </pc:picChg>
        <pc:picChg chg="add del">
          <ac:chgData name="Sai Krishna Kumar Komma" userId="9065ce04-ebdf-4b61-8fd2-b4917943f197" providerId="ADAL" clId="{DEBE044D-30FA-4104-8CB1-B26289147C38}" dt="2022-08-03T15:42:01.145" v="137" actId="26606"/>
          <ac:picMkLst>
            <pc:docMk/>
            <pc:sldMk cId="3781590166" sldId="264"/>
            <ac:picMk id="15" creationId="{39B2E7D4-9B8C-5636-AF42-3272B5B3E482}"/>
          </ac:picMkLst>
        </pc:picChg>
        <pc:picChg chg="add">
          <ac:chgData name="Sai Krishna Kumar Komma" userId="9065ce04-ebdf-4b61-8fd2-b4917943f197" providerId="ADAL" clId="{DEBE044D-30FA-4104-8CB1-B26289147C38}" dt="2022-08-03T15:48:28.091" v="504" actId="26606"/>
          <ac:picMkLst>
            <pc:docMk/>
            <pc:sldMk cId="3781590166" sldId="264"/>
            <ac:picMk id="24" creationId="{094D4A6D-972E-8C98-8D74-14F87AF6E890}"/>
          </ac:picMkLst>
        </pc:picChg>
      </pc:sldChg>
      <pc:sldChg chg="addSp delSp modSp new mod setBg setClrOvrMap">
        <pc:chgData name="Sai Krishna Kumar Komma" userId="9065ce04-ebdf-4b61-8fd2-b4917943f197" providerId="ADAL" clId="{DEBE044D-30FA-4104-8CB1-B26289147C38}" dt="2022-08-03T15:50:44.490" v="522" actId="26606"/>
        <pc:sldMkLst>
          <pc:docMk/>
          <pc:sldMk cId="1268025999" sldId="265"/>
        </pc:sldMkLst>
        <pc:spChg chg="mod">
          <ac:chgData name="Sai Krishna Kumar Komma" userId="9065ce04-ebdf-4b61-8fd2-b4917943f197" providerId="ADAL" clId="{DEBE044D-30FA-4104-8CB1-B26289147C38}" dt="2022-08-03T15:50:44.490" v="522" actId="26606"/>
          <ac:spMkLst>
            <pc:docMk/>
            <pc:sldMk cId="1268025999" sldId="265"/>
            <ac:spMk id="2" creationId="{D39175E3-7AFF-A724-59B5-1A1CDAE8E365}"/>
          </ac:spMkLst>
        </pc:spChg>
        <pc:spChg chg="mod">
          <ac:chgData name="Sai Krishna Kumar Komma" userId="9065ce04-ebdf-4b61-8fd2-b4917943f197" providerId="ADAL" clId="{DEBE044D-30FA-4104-8CB1-B26289147C38}" dt="2022-08-03T15:50:44.490" v="522" actId="26606"/>
          <ac:spMkLst>
            <pc:docMk/>
            <pc:sldMk cId="1268025999" sldId="265"/>
            <ac:spMk id="3" creationId="{1CEBDDD2-3CAE-5181-5C07-E7AADFE308D4}"/>
          </ac:spMkLst>
        </pc:spChg>
        <pc:spChg chg="add">
          <ac:chgData name="Sai Krishna Kumar Komma" userId="9065ce04-ebdf-4b61-8fd2-b4917943f197" providerId="ADAL" clId="{DEBE044D-30FA-4104-8CB1-B26289147C38}" dt="2022-08-03T15:50:44.490" v="522" actId="26606"/>
          <ac:spMkLst>
            <pc:docMk/>
            <pc:sldMk cId="1268025999" sldId="265"/>
            <ac:spMk id="9" creationId="{3CED7894-4F62-4A6C-8DB5-DB5BE08E9C03}"/>
          </ac:spMkLst>
        </pc:spChg>
        <pc:spChg chg="add del">
          <ac:chgData name="Sai Krishna Kumar Komma" userId="9065ce04-ebdf-4b61-8fd2-b4917943f197" providerId="ADAL" clId="{DEBE044D-30FA-4104-8CB1-B26289147C38}" dt="2022-08-03T15:50:44.474" v="521" actId="26606"/>
          <ac:spMkLst>
            <pc:docMk/>
            <pc:sldMk cId="1268025999" sldId="265"/>
            <ac:spMk id="10" creationId="{88C97474-5879-4DB5-B4F3-F0357104BC8E}"/>
          </ac:spMkLst>
        </pc:spChg>
        <pc:spChg chg="add">
          <ac:chgData name="Sai Krishna Kumar Komma" userId="9065ce04-ebdf-4b61-8fd2-b4917943f197" providerId="ADAL" clId="{DEBE044D-30FA-4104-8CB1-B26289147C38}" dt="2022-08-03T15:50:44.490" v="522" actId="26606"/>
          <ac:spMkLst>
            <pc:docMk/>
            <pc:sldMk cId="1268025999" sldId="265"/>
            <ac:spMk id="11" creationId="{E536F3B4-50F6-4C52-8F76-4EB1214719DC}"/>
          </ac:spMkLst>
        </pc:spChg>
        <pc:spChg chg="add del">
          <ac:chgData name="Sai Krishna Kumar Komma" userId="9065ce04-ebdf-4b61-8fd2-b4917943f197" providerId="ADAL" clId="{DEBE044D-30FA-4104-8CB1-B26289147C38}" dt="2022-08-03T15:50:44.474" v="521" actId="26606"/>
          <ac:spMkLst>
            <pc:docMk/>
            <pc:sldMk cId="1268025999" sldId="265"/>
            <ac:spMk id="12" creationId="{7D2AF00E-D433-4047-863F-BCB69CEC3C35}"/>
          </ac:spMkLst>
        </pc:spChg>
        <pc:spChg chg="add del">
          <ac:chgData name="Sai Krishna Kumar Komma" userId="9065ce04-ebdf-4b61-8fd2-b4917943f197" providerId="ADAL" clId="{DEBE044D-30FA-4104-8CB1-B26289147C38}" dt="2022-08-03T15:50:44.474" v="521" actId="26606"/>
          <ac:spMkLst>
            <pc:docMk/>
            <pc:sldMk cId="1268025999" sldId="265"/>
            <ac:spMk id="14" creationId="{0997DBEA-6DFC-457A-9850-E535053549D6}"/>
          </ac:spMkLst>
        </pc:spChg>
        <pc:spChg chg="add del">
          <ac:chgData name="Sai Krishna Kumar Komma" userId="9065ce04-ebdf-4b61-8fd2-b4917943f197" providerId="ADAL" clId="{DEBE044D-30FA-4104-8CB1-B26289147C38}" dt="2022-08-03T15:50:44.474" v="521" actId="26606"/>
          <ac:spMkLst>
            <pc:docMk/>
            <pc:sldMk cId="1268025999" sldId="265"/>
            <ac:spMk id="16" creationId="{79446CF5-953A-4916-BFF4-F5558E5C2359}"/>
          </ac:spMkLst>
        </pc:spChg>
        <pc:spChg chg="add del">
          <ac:chgData name="Sai Krishna Kumar Komma" userId="9065ce04-ebdf-4b61-8fd2-b4917943f197" providerId="ADAL" clId="{DEBE044D-30FA-4104-8CB1-B26289147C38}" dt="2022-08-03T15:50:44.474" v="521" actId="26606"/>
          <ac:spMkLst>
            <pc:docMk/>
            <pc:sldMk cId="1268025999" sldId="265"/>
            <ac:spMk id="18" creationId="{477B945C-B433-4DFF-9A67-A5C9257E471C}"/>
          </ac:spMkLst>
        </pc:spChg>
        <pc:picChg chg="add">
          <ac:chgData name="Sai Krishna Kumar Komma" userId="9065ce04-ebdf-4b61-8fd2-b4917943f197" providerId="ADAL" clId="{DEBE044D-30FA-4104-8CB1-B26289147C38}" dt="2022-08-03T15:50:44.490" v="522" actId="26606"/>
          <ac:picMkLst>
            <pc:docMk/>
            <pc:sldMk cId="1268025999" sldId="265"/>
            <ac:picMk id="5" creationId="{6A985FEB-884D-1DD6-FE58-F2834716024F}"/>
          </ac:picMkLst>
        </pc:picChg>
        <pc:picChg chg="add del">
          <ac:chgData name="Sai Krishna Kumar Komma" userId="9065ce04-ebdf-4b61-8fd2-b4917943f197" providerId="ADAL" clId="{DEBE044D-30FA-4104-8CB1-B26289147C38}" dt="2022-08-03T15:50:44.474" v="521" actId="26606"/>
          <ac:picMkLst>
            <pc:docMk/>
            <pc:sldMk cId="1268025999" sldId="265"/>
            <ac:picMk id="7" creationId="{35A03EC8-EB0A-D1BE-C071-796682CD11AE}"/>
          </ac:picMkLst>
        </pc:picChg>
      </pc:sldChg>
      <pc:sldChg chg="addSp modSp new mod setBg addAnim setClrOvrMap">
        <pc:chgData name="Sai Krishna Kumar Komma" userId="9065ce04-ebdf-4b61-8fd2-b4917943f197" providerId="ADAL" clId="{DEBE044D-30FA-4104-8CB1-B26289147C38}" dt="2022-08-03T15:51:39.833" v="544"/>
        <pc:sldMkLst>
          <pc:docMk/>
          <pc:sldMk cId="149183543" sldId="266"/>
        </pc:sldMkLst>
        <pc:spChg chg="mod">
          <ac:chgData name="Sai Krishna Kumar Komma" userId="9065ce04-ebdf-4b61-8fd2-b4917943f197" providerId="ADAL" clId="{DEBE044D-30FA-4104-8CB1-B26289147C38}" dt="2022-08-03T15:51:39.833" v="543" actId="26606"/>
          <ac:spMkLst>
            <pc:docMk/>
            <pc:sldMk cId="149183543" sldId="266"/>
            <ac:spMk id="2" creationId="{83B7FDB4-1EAB-92F2-8EFB-CCC217E525A0}"/>
          </ac:spMkLst>
        </pc:spChg>
        <pc:spChg chg="mod">
          <ac:chgData name="Sai Krishna Kumar Komma" userId="9065ce04-ebdf-4b61-8fd2-b4917943f197" providerId="ADAL" clId="{DEBE044D-30FA-4104-8CB1-B26289147C38}" dt="2022-08-03T15:51:39.833" v="543" actId="26606"/>
          <ac:spMkLst>
            <pc:docMk/>
            <pc:sldMk cId="149183543" sldId="266"/>
            <ac:spMk id="3" creationId="{20096F3F-0C33-2A4D-3C7F-16A5551103E5}"/>
          </ac:spMkLst>
        </pc:spChg>
        <pc:spChg chg="add">
          <ac:chgData name="Sai Krishna Kumar Komma" userId="9065ce04-ebdf-4b61-8fd2-b4917943f197" providerId="ADAL" clId="{DEBE044D-30FA-4104-8CB1-B26289147C38}" dt="2022-08-03T15:51:39.833" v="543" actId="26606"/>
          <ac:spMkLst>
            <pc:docMk/>
            <pc:sldMk cId="149183543" sldId="266"/>
            <ac:spMk id="8" creationId="{DCF4EB5C-ED25-4675-8255-2F5B12CFFCF0}"/>
          </ac:spMkLst>
        </pc:spChg>
        <pc:spChg chg="add">
          <ac:chgData name="Sai Krishna Kumar Komma" userId="9065ce04-ebdf-4b61-8fd2-b4917943f197" providerId="ADAL" clId="{DEBE044D-30FA-4104-8CB1-B26289147C38}" dt="2022-08-03T15:51:39.833" v="543" actId="26606"/>
          <ac:spMkLst>
            <pc:docMk/>
            <pc:sldMk cId="149183543" sldId="266"/>
            <ac:spMk id="10" creationId="{9514EC6E-A557-42A2-BCDC-3ABFFC5E564D}"/>
          </ac:spMkLst>
        </pc:spChg>
        <pc:spChg chg="add">
          <ac:chgData name="Sai Krishna Kumar Komma" userId="9065ce04-ebdf-4b61-8fd2-b4917943f197" providerId="ADAL" clId="{DEBE044D-30FA-4104-8CB1-B26289147C38}" dt="2022-08-03T15:51:39.833" v="543" actId="26606"/>
          <ac:spMkLst>
            <pc:docMk/>
            <pc:sldMk cId="149183543" sldId="266"/>
            <ac:spMk id="12" creationId="{905482C9-EB42-4BFE-95BF-7FD661F07657}"/>
          </ac:spMkLst>
        </pc:spChg>
        <pc:spChg chg="add">
          <ac:chgData name="Sai Krishna Kumar Komma" userId="9065ce04-ebdf-4b61-8fd2-b4917943f197" providerId="ADAL" clId="{DEBE044D-30FA-4104-8CB1-B26289147C38}" dt="2022-08-03T15:51:39.833" v="543" actId="26606"/>
          <ac:spMkLst>
            <pc:docMk/>
            <pc:sldMk cId="149183543" sldId="266"/>
            <ac:spMk id="14" creationId="{7539E646-A625-4A26-86ED-BD90EDD329F7}"/>
          </ac:spMkLst>
        </pc:spChg>
        <pc:spChg chg="add">
          <ac:chgData name="Sai Krishna Kumar Komma" userId="9065ce04-ebdf-4b61-8fd2-b4917943f197" providerId="ADAL" clId="{DEBE044D-30FA-4104-8CB1-B26289147C38}" dt="2022-08-03T15:51:39.833" v="543" actId="26606"/>
          <ac:spMkLst>
            <pc:docMk/>
            <pc:sldMk cId="149183543" sldId="266"/>
            <ac:spMk id="16" creationId="{8E019540-1104-4B12-9F83-45F58674186F}"/>
          </ac:spMkLst>
        </pc:spChg>
        <pc:spChg chg="add">
          <ac:chgData name="Sai Krishna Kumar Komma" userId="9065ce04-ebdf-4b61-8fd2-b4917943f197" providerId="ADAL" clId="{DEBE044D-30FA-4104-8CB1-B26289147C38}" dt="2022-08-03T15:51:39.833" v="543" actId="26606"/>
          <ac:spMkLst>
            <pc:docMk/>
            <pc:sldMk cId="149183543" sldId="266"/>
            <ac:spMk id="18" creationId="{3580CFD6-E44A-486A-9E73-D8D948F78A34}"/>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65FF196-51F2-402B-8F0A-668CC47F45C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7A62D50-47C3-427E-9B10-64ABC341EB75}">
      <dgm:prSet/>
      <dgm:spPr/>
      <dgm:t>
        <a:bodyPr/>
        <a:lstStyle/>
        <a:p>
          <a:r>
            <a:rPr lang="en-US" b="0" i="0"/>
            <a:t>The HyperText Markup Language or HTML is </a:t>
          </a:r>
          <a:r>
            <a:rPr lang="en-US" b="1" i="0"/>
            <a:t>the standard markup language for documents designed to be displayed in a web browser</a:t>
          </a:r>
          <a:r>
            <a:rPr lang="en-US" b="0" i="0"/>
            <a:t>. It can be assisted by technologies such as Cascading Style Sheets (CSS) and scripting languages such as JavaScript.</a:t>
          </a:r>
          <a:endParaRPr lang="en-US"/>
        </a:p>
      </dgm:t>
    </dgm:pt>
    <dgm:pt modelId="{855F1AB7-69AC-45FC-BF75-0864BA12F210}" type="parTrans" cxnId="{E5F2AB51-1316-4699-A88C-492D72F88D7C}">
      <dgm:prSet/>
      <dgm:spPr/>
      <dgm:t>
        <a:bodyPr/>
        <a:lstStyle/>
        <a:p>
          <a:endParaRPr lang="en-US"/>
        </a:p>
      </dgm:t>
    </dgm:pt>
    <dgm:pt modelId="{278B856A-2D45-41EE-932E-C408397630E4}" type="sibTrans" cxnId="{E5F2AB51-1316-4699-A88C-492D72F88D7C}">
      <dgm:prSet/>
      <dgm:spPr/>
      <dgm:t>
        <a:bodyPr/>
        <a:lstStyle/>
        <a:p>
          <a:endParaRPr lang="en-US"/>
        </a:p>
      </dgm:t>
    </dgm:pt>
    <dgm:pt modelId="{521CC545-5902-491C-BBC8-4D0487DED56D}">
      <dgm:prSet/>
      <dgm:spPr/>
      <dgm:t>
        <a:bodyPr/>
        <a:lstStyle/>
        <a:p>
          <a:r>
            <a:rPr lang="en-US" b="0" i="0"/>
            <a:t>HTML (HyperText Markup Language) is </a:t>
          </a:r>
          <a:r>
            <a:rPr lang="en-US" b="1" i="0"/>
            <a:t>the code that is used to structure a web page and its content</a:t>
          </a:r>
          <a:r>
            <a:rPr lang="en-US" b="0" i="0"/>
            <a:t>. For example, content could be structured within a set of paragraphs, a list of bulleted points, or using images and data tables</a:t>
          </a:r>
          <a:endParaRPr lang="en-US"/>
        </a:p>
      </dgm:t>
    </dgm:pt>
    <dgm:pt modelId="{3F4E918B-F148-4AB0-9671-E18517AA8E27}" type="parTrans" cxnId="{013183B2-CB6B-4242-98AA-3A69AE23A5BC}">
      <dgm:prSet/>
      <dgm:spPr/>
      <dgm:t>
        <a:bodyPr/>
        <a:lstStyle/>
        <a:p>
          <a:endParaRPr lang="en-US"/>
        </a:p>
      </dgm:t>
    </dgm:pt>
    <dgm:pt modelId="{FCED9413-3C50-4417-AE2F-FDF92D257C13}" type="sibTrans" cxnId="{013183B2-CB6B-4242-98AA-3A69AE23A5BC}">
      <dgm:prSet/>
      <dgm:spPr/>
      <dgm:t>
        <a:bodyPr/>
        <a:lstStyle/>
        <a:p>
          <a:endParaRPr lang="en-US"/>
        </a:p>
      </dgm:t>
    </dgm:pt>
    <dgm:pt modelId="{8CE81B6A-8C95-4E66-825D-A6C9F4537F81}" type="pres">
      <dgm:prSet presAssocID="{365FF196-51F2-402B-8F0A-668CC47F45C3}" presName="root" presStyleCnt="0">
        <dgm:presLayoutVars>
          <dgm:dir/>
          <dgm:resizeHandles val="exact"/>
        </dgm:presLayoutVars>
      </dgm:prSet>
      <dgm:spPr/>
    </dgm:pt>
    <dgm:pt modelId="{D5E16635-59F9-40BD-BFA5-9D2690ADC24F}" type="pres">
      <dgm:prSet presAssocID="{47A62D50-47C3-427E-9B10-64ABC341EB75}" presName="compNode" presStyleCnt="0"/>
      <dgm:spPr/>
    </dgm:pt>
    <dgm:pt modelId="{3895077E-2415-491B-9E72-3C8B7E819F99}" type="pres">
      <dgm:prSet presAssocID="{47A62D50-47C3-427E-9B10-64ABC341EB75}" presName="bgRect" presStyleLbl="bgShp" presStyleIdx="0" presStyleCnt="2"/>
      <dgm:spPr/>
    </dgm:pt>
    <dgm:pt modelId="{3C24A07E-7EE1-4A83-A0AA-619B1DF1D3BF}" type="pres">
      <dgm:prSet presAssocID="{47A62D50-47C3-427E-9B10-64ABC341EB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A100226D-E7D1-4F44-9FF3-A6204CBCC29F}" type="pres">
      <dgm:prSet presAssocID="{47A62D50-47C3-427E-9B10-64ABC341EB75}" presName="spaceRect" presStyleCnt="0"/>
      <dgm:spPr/>
    </dgm:pt>
    <dgm:pt modelId="{01D74725-E512-4EFD-88E8-B835C87239A0}" type="pres">
      <dgm:prSet presAssocID="{47A62D50-47C3-427E-9B10-64ABC341EB75}" presName="parTx" presStyleLbl="revTx" presStyleIdx="0" presStyleCnt="2">
        <dgm:presLayoutVars>
          <dgm:chMax val="0"/>
          <dgm:chPref val="0"/>
        </dgm:presLayoutVars>
      </dgm:prSet>
      <dgm:spPr/>
    </dgm:pt>
    <dgm:pt modelId="{4EEDF858-2A6D-4C50-8A54-B95948E0B6FF}" type="pres">
      <dgm:prSet presAssocID="{278B856A-2D45-41EE-932E-C408397630E4}" presName="sibTrans" presStyleCnt="0"/>
      <dgm:spPr/>
    </dgm:pt>
    <dgm:pt modelId="{6F8F7542-124E-4A24-8474-80723055AD5F}" type="pres">
      <dgm:prSet presAssocID="{521CC545-5902-491C-BBC8-4D0487DED56D}" presName="compNode" presStyleCnt="0"/>
      <dgm:spPr/>
    </dgm:pt>
    <dgm:pt modelId="{C37AB910-C827-47DE-A8AA-607A2A63F518}" type="pres">
      <dgm:prSet presAssocID="{521CC545-5902-491C-BBC8-4D0487DED56D}" presName="bgRect" presStyleLbl="bgShp" presStyleIdx="1" presStyleCnt="2"/>
      <dgm:spPr/>
    </dgm:pt>
    <dgm:pt modelId="{A63BFA99-9125-499F-BB0A-F81DEE45C0DF}" type="pres">
      <dgm:prSet presAssocID="{521CC545-5902-491C-BBC8-4D0487DED5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765F147-DDB1-419E-8B44-9F937AFBE605}" type="pres">
      <dgm:prSet presAssocID="{521CC545-5902-491C-BBC8-4D0487DED56D}" presName="spaceRect" presStyleCnt="0"/>
      <dgm:spPr/>
    </dgm:pt>
    <dgm:pt modelId="{EAC9A018-6B8F-49FA-9229-18DA48E51DA0}" type="pres">
      <dgm:prSet presAssocID="{521CC545-5902-491C-BBC8-4D0487DED56D}" presName="parTx" presStyleLbl="revTx" presStyleIdx="1" presStyleCnt="2">
        <dgm:presLayoutVars>
          <dgm:chMax val="0"/>
          <dgm:chPref val="0"/>
        </dgm:presLayoutVars>
      </dgm:prSet>
      <dgm:spPr/>
    </dgm:pt>
  </dgm:ptLst>
  <dgm:cxnLst>
    <dgm:cxn modelId="{5689E716-ED7A-4254-8A69-688342765A0D}" type="presOf" srcId="{47A62D50-47C3-427E-9B10-64ABC341EB75}" destId="{01D74725-E512-4EFD-88E8-B835C87239A0}" srcOrd="0" destOrd="0" presId="urn:microsoft.com/office/officeart/2018/2/layout/IconVerticalSolidList"/>
    <dgm:cxn modelId="{E5F2AB51-1316-4699-A88C-492D72F88D7C}" srcId="{365FF196-51F2-402B-8F0A-668CC47F45C3}" destId="{47A62D50-47C3-427E-9B10-64ABC341EB75}" srcOrd="0" destOrd="0" parTransId="{855F1AB7-69AC-45FC-BF75-0864BA12F210}" sibTransId="{278B856A-2D45-41EE-932E-C408397630E4}"/>
    <dgm:cxn modelId="{74774090-CC33-432F-A7F1-3A44763B3F00}" type="presOf" srcId="{521CC545-5902-491C-BBC8-4D0487DED56D}" destId="{EAC9A018-6B8F-49FA-9229-18DA48E51DA0}" srcOrd="0" destOrd="0" presId="urn:microsoft.com/office/officeart/2018/2/layout/IconVerticalSolidList"/>
    <dgm:cxn modelId="{013183B2-CB6B-4242-98AA-3A69AE23A5BC}" srcId="{365FF196-51F2-402B-8F0A-668CC47F45C3}" destId="{521CC545-5902-491C-BBC8-4D0487DED56D}" srcOrd="1" destOrd="0" parTransId="{3F4E918B-F148-4AB0-9671-E18517AA8E27}" sibTransId="{FCED9413-3C50-4417-AE2F-FDF92D257C13}"/>
    <dgm:cxn modelId="{6BE743D7-2F82-4144-AD38-F4739E5EB5C4}" type="presOf" srcId="{365FF196-51F2-402B-8F0A-668CC47F45C3}" destId="{8CE81B6A-8C95-4E66-825D-A6C9F4537F81}" srcOrd="0" destOrd="0" presId="urn:microsoft.com/office/officeart/2018/2/layout/IconVerticalSolidList"/>
    <dgm:cxn modelId="{98FA918F-733E-4972-8B9C-31B81C8BD5FA}" type="presParOf" srcId="{8CE81B6A-8C95-4E66-825D-A6C9F4537F81}" destId="{D5E16635-59F9-40BD-BFA5-9D2690ADC24F}" srcOrd="0" destOrd="0" presId="urn:microsoft.com/office/officeart/2018/2/layout/IconVerticalSolidList"/>
    <dgm:cxn modelId="{FD4617BC-2212-45E7-9495-6D89A22EF9CC}" type="presParOf" srcId="{D5E16635-59F9-40BD-BFA5-9D2690ADC24F}" destId="{3895077E-2415-491B-9E72-3C8B7E819F99}" srcOrd="0" destOrd="0" presId="urn:microsoft.com/office/officeart/2018/2/layout/IconVerticalSolidList"/>
    <dgm:cxn modelId="{593B5689-4F03-4411-9578-5B53DA7886CE}" type="presParOf" srcId="{D5E16635-59F9-40BD-BFA5-9D2690ADC24F}" destId="{3C24A07E-7EE1-4A83-A0AA-619B1DF1D3BF}" srcOrd="1" destOrd="0" presId="urn:microsoft.com/office/officeart/2018/2/layout/IconVerticalSolidList"/>
    <dgm:cxn modelId="{345D7C15-68F9-4F51-884C-362AA6DC20B8}" type="presParOf" srcId="{D5E16635-59F9-40BD-BFA5-9D2690ADC24F}" destId="{A100226D-E7D1-4F44-9FF3-A6204CBCC29F}" srcOrd="2" destOrd="0" presId="urn:microsoft.com/office/officeart/2018/2/layout/IconVerticalSolidList"/>
    <dgm:cxn modelId="{2019CF1F-D246-4E01-8943-00230C967217}" type="presParOf" srcId="{D5E16635-59F9-40BD-BFA5-9D2690ADC24F}" destId="{01D74725-E512-4EFD-88E8-B835C87239A0}" srcOrd="3" destOrd="0" presId="urn:microsoft.com/office/officeart/2018/2/layout/IconVerticalSolidList"/>
    <dgm:cxn modelId="{01462190-D44A-4F24-B98E-E50DB0CD258E}" type="presParOf" srcId="{8CE81B6A-8C95-4E66-825D-A6C9F4537F81}" destId="{4EEDF858-2A6D-4C50-8A54-B95948E0B6FF}" srcOrd="1" destOrd="0" presId="urn:microsoft.com/office/officeart/2018/2/layout/IconVerticalSolidList"/>
    <dgm:cxn modelId="{F9A3ACB8-4617-4070-AE42-5D2F8783DDC1}" type="presParOf" srcId="{8CE81B6A-8C95-4E66-825D-A6C9F4537F81}" destId="{6F8F7542-124E-4A24-8474-80723055AD5F}" srcOrd="2" destOrd="0" presId="urn:microsoft.com/office/officeart/2018/2/layout/IconVerticalSolidList"/>
    <dgm:cxn modelId="{6E9EC707-4A59-4DAE-B95C-55ED6124D5FE}" type="presParOf" srcId="{6F8F7542-124E-4A24-8474-80723055AD5F}" destId="{C37AB910-C827-47DE-A8AA-607A2A63F518}" srcOrd="0" destOrd="0" presId="urn:microsoft.com/office/officeart/2018/2/layout/IconVerticalSolidList"/>
    <dgm:cxn modelId="{7BDC03EC-CF36-4EF7-AFCA-023331F60F2F}" type="presParOf" srcId="{6F8F7542-124E-4A24-8474-80723055AD5F}" destId="{A63BFA99-9125-499F-BB0A-F81DEE45C0DF}" srcOrd="1" destOrd="0" presId="urn:microsoft.com/office/officeart/2018/2/layout/IconVerticalSolidList"/>
    <dgm:cxn modelId="{DE42C661-563B-464F-A50B-67E1FFE7E5F2}" type="presParOf" srcId="{6F8F7542-124E-4A24-8474-80723055AD5F}" destId="{2765F147-DDB1-419E-8B44-9F937AFBE605}" srcOrd="2" destOrd="0" presId="urn:microsoft.com/office/officeart/2018/2/layout/IconVerticalSolidList"/>
    <dgm:cxn modelId="{AAA41CB9-D9E5-4D25-BF81-26D5AD4F3FC2}" type="presParOf" srcId="{6F8F7542-124E-4A24-8474-80723055AD5F}" destId="{EAC9A018-6B8F-49FA-9229-18DA48E51D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5077E-2415-491B-9E72-3C8B7E819F99}">
      <dsp:nvSpPr>
        <dsp:cNvPr id="0" name=""/>
        <dsp:cNvSpPr/>
      </dsp:nvSpPr>
      <dsp:spPr>
        <a:xfrm>
          <a:off x="0" y="619820"/>
          <a:ext cx="11029950" cy="11442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4A07E-7EE1-4A83-A0AA-619B1DF1D3BF}">
      <dsp:nvSpPr>
        <dsp:cNvPr id="0" name=""/>
        <dsp:cNvSpPr/>
      </dsp:nvSpPr>
      <dsp:spPr>
        <a:xfrm>
          <a:off x="346146" y="877284"/>
          <a:ext cx="629356" cy="629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D74725-E512-4EFD-88E8-B835C87239A0}">
      <dsp:nvSpPr>
        <dsp:cNvPr id="0" name=""/>
        <dsp:cNvSpPr/>
      </dsp:nvSpPr>
      <dsp:spPr>
        <a:xfrm>
          <a:off x="1321648" y="619820"/>
          <a:ext cx="9708301" cy="114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03" tIns="121103" rIns="121103" bIns="121103" numCol="1" spcCol="1270" anchor="ctr" anchorCtr="0">
          <a:noAutofit/>
        </a:bodyPr>
        <a:lstStyle/>
        <a:p>
          <a:pPr marL="0" lvl="0" indent="0" algn="l" defTabSz="844550">
            <a:lnSpc>
              <a:spcPct val="90000"/>
            </a:lnSpc>
            <a:spcBef>
              <a:spcPct val="0"/>
            </a:spcBef>
            <a:spcAft>
              <a:spcPct val="35000"/>
            </a:spcAft>
            <a:buNone/>
          </a:pPr>
          <a:r>
            <a:rPr lang="en-US" sz="1900" b="0" i="0" kern="1200"/>
            <a:t>The HyperText Markup Language or HTML is </a:t>
          </a:r>
          <a:r>
            <a:rPr lang="en-US" sz="1900" b="1" i="0" kern="1200"/>
            <a:t>the standard markup language for documents designed to be displayed in a web browser</a:t>
          </a:r>
          <a:r>
            <a:rPr lang="en-US" sz="1900" b="0" i="0" kern="1200"/>
            <a:t>. It can be assisted by technologies such as Cascading Style Sheets (CSS) and scripting languages such as JavaScript.</a:t>
          </a:r>
          <a:endParaRPr lang="en-US" sz="1900" kern="1200"/>
        </a:p>
      </dsp:txBody>
      <dsp:txXfrm>
        <a:off x="1321648" y="619820"/>
        <a:ext cx="9708301" cy="1144284"/>
      </dsp:txXfrm>
    </dsp:sp>
    <dsp:sp modelId="{C37AB910-C827-47DE-A8AA-607A2A63F518}">
      <dsp:nvSpPr>
        <dsp:cNvPr id="0" name=""/>
        <dsp:cNvSpPr/>
      </dsp:nvSpPr>
      <dsp:spPr>
        <a:xfrm>
          <a:off x="0" y="2050176"/>
          <a:ext cx="11029950" cy="11442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3BFA99-9125-499F-BB0A-F81DEE45C0DF}">
      <dsp:nvSpPr>
        <dsp:cNvPr id="0" name=""/>
        <dsp:cNvSpPr/>
      </dsp:nvSpPr>
      <dsp:spPr>
        <a:xfrm>
          <a:off x="346146" y="2307640"/>
          <a:ext cx="629356" cy="629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C9A018-6B8F-49FA-9229-18DA48E51DA0}">
      <dsp:nvSpPr>
        <dsp:cNvPr id="0" name=""/>
        <dsp:cNvSpPr/>
      </dsp:nvSpPr>
      <dsp:spPr>
        <a:xfrm>
          <a:off x="1321648" y="2050176"/>
          <a:ext cx="9708301" cy="114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03" tIns="121103" rIns="121103" bIns="121103" numCol="1" spcCol="1270" anchor="ctr" anchorCtr="0">
          <a:noAutofit/>
        </a:bodyPr>
        <a:lstStyle/>
        <a:p>
          <a:pPr marL="0" lvl="0" indent="0" algn="l" defTabSz="844550">
            <a:lnSpc>
              <a:spcPct val="90000"/>
            </a:lnSpc>
            <a:spcBef>
              <a:spcPct val="0"/>
            </a:spcBef>
            <a:spcAft>
              <a:spcPct val="35000"/>
            </a:spcAft>
            <a:buNone/>
          </a:pPr>
          <a:r>
            <a:rPr lang="en-US" sz="1900" b="0" i="0" kern="1200"/>
            <a:t>HTML (HyperText Markup Language) is </a:t>
          </a:r>
          <a:r>
            <a:rPr lang="en-US" sz="1900" b="1" i="0" kern="1200"/>
            <a:t>the code that is used to structure a web page and its content</a:t>
          </a:r>
          <a:r>
            <a:rPr lang="en-US" sz="1900" b="0" i="0" kern="1200"/>
            <a:t>. For example, content could be structured within a set of paragraphs, a list of bulleted points, or using images and data tables</a:t>
          </a:r>
          <a:endParaRPr lang="en-US" sz="1900" kern="1200"/>
        </a:p>
      </dsp:txBody>
      <dsp:txXfrm>
        <a:off x="1321648" y="2050176"/>
        <a:ext cx="9708301" cy="11442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0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184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8344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707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805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859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54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286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877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8391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190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8/3/2022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2511288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78544-2A41-4223-92BA-AED1BD77323B}"/>
              </a:ext>
            </a:extLst>
          </p:cNvPr>
          <p:cNvSpPr>
            <a:spLocks noGrp="1"/>
          </p:cNvSpPr>
          <p:nvPr>
            <p:ph type="ctrTitle"/>
          </p:nvPr>
        </p:nvSpPr>
        <p:spPr>
          <a:xfrm>
            <a:off x="581193" y="702156"/>
            <a:ext cx="6309003" cy="1013800"/>
          </a:xfrm>
        </p:spPr>
        <p:txBody>
          <a:bodyPr vert="horz" lIns="91440" tIns="45720" rIns="91440" bIns="45720" rtlCol="0" anchor="b">
            <a:normAutofit/>
          </a:bodyPr>
          <a:lstStyle/>
          <a:p>
            <a:r>
              <a:rPr lang="en-US" sz="2800" b="0" kern="1200" cap="all" dirty="0">
                <a:solidFill>
                  <a:schemeClr val="tx2"/>
                </a:solidFill>
                <a:latin typeface="+mj-lt"/>
                <a:ea typeface="+mj-ea"/>
                <a:cs typeface="+mj-cs"/>
              </a:rPr>
              <a:t>BUSINESS REGISTRATION FORM</a:t>
            </a:r>
          </a:p>
        </p:txBody>
      </p:sp>
      <p:sp>
        <p:nvSpPr>
          <p:cNvPr id="17" name="Rectangle 16">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58A7EF70-7A47-90FD-719B-730470D850E3}"/>
              </a:ext>
            </a:extLst>
          </p:cNvPr>
          <p:cNvSpPr>
            <a:spLocks noGrp="1"/>
          </p:cNvSpPr>
          <p:nvPr>
            <p:ph type="subTitle" idx="1"/>
          </p:nvPr>
        </p:nvSpPr>
        <p:spPr>
          <a:xfrm>
            <a:off x="581194" y="1896533"/>
            <a:ext cx="6309003" cy="3962266"/>
          </a:xfrm>
        </p:spPr>
        <p:txBody>
          <a:bodyPr vert="horz" lIns="91440" tIns="45720" rIns="91440" bIns="45720" rtlCol="0" anchor="ctr">
            <a:normAutofit/>
          </a:bodyPr>
          <a:lstStyle/>
          <a:p>
            <a:pPr>
              <a:lnSpc>
                <a:spcPct val="110000"/>
              </a:lnSpc>
              <a:buFont typeface="Wingdings 2" panose="05020102010507070707" pitchFamily="18" charset="2"/>
              <a:buChar char=""/>
            </a:pPr>
            <a:r>
              <a:rPr lang="en-US" dirty="0">
                <a:solidFill>
                  <a:schemeClr val="tx2"/>
                </a:solidFill>
              </a:rPr>
              <a:t>Contents:-</a:t>
            </a:r>
          </a:p>
          <a:p>
            <a:pPr>
              <a:lnSpc>
                <a:spcPct val="110000"/>
              </a:lnSpc>
              <a:buFont typeface="Wingdings 2" panose="05020102010507070707" pitchFamily="18" charset="2"/>
              <a:buChar char=""/>
            </a:pPr>
            <a:r>
              <a:rPr lang="en-US" dirty="0">
                <a:solidFill>
                  <a:schemeClr val="tx2"/>
                </a:solidFill>
              </a:rPr>
              <a:t>1.Html</a:t>
            </a:r>
          </a:p>
          <a:p>
            <a:pPr>
              <a:lnSpc>
                <a:spcPct val="110000"/>
              </a:lnSpc>
              <a:buFont typeface="Wingdings 2" panose="05020102010507070707" pitchFamily="18" charset="2"/>
              <a:buChar char=""/>
            </a:pPr>
            <a:r>
              <a:rPr lang="en-US" dirty="0">
                <a:solidFill>
                  <a:schemeClr val="tx2"/>
                </a:solidFill>
              </a:rPr>
              <a:t>2.Css</a:t>
            </a:r>
          </a:p>
          <a:p>
            <a:pPr>
              <a:lnSpc>
                <a:spcPct val="110000"/>
              </a:lnSpc>
              <a:buFont typeface="Wingdings 2" panose="05020102010507070707" pitchFamily="18" charset="2"/>
              <a:buChar char=""/>
            </a:pPr>
            <a:r>
              <a:rPr lang="en-US" dirty="0">
                <a:solidFill>
                  <a:schemeClr val="tx2"/>
                </a:solidFill>
              </a:rPr>
              <a:t>3.javaScript</a:t>
            </a:r>
          </a:p>
          <a:p>
            <a:pPr>
              <a:lnSpc>
                <a:spcPct val="110000"/>
              </a:lnSpc>
              <a:buFont typeface="Wingdings 2" panose="05020102010507070707" pitchFamily="18" charset="2"/>
              <a:buChar char=""/>
            </a:pPr>
            <a:r>
              <a:rPr lang="en-US" dirty="0">
                <a:solidFill>
                  <a:schemeClr val="tx2"/>
                </a:solidFill>
              </a:rPr>
              <a:t>4.Testplan Documentation</a:t>
            </a:r>
          </a:p>
          <a:p>
            <a:pPr>
              <a:lnSpc>
                <a:spcPct val="110000"/>
              </a:lnSpc>
              <a:buFont typeface="Wingdings 2" panose="05020102010507070707" pitchFamily="18" charset="2"/>
              <a:buChar char=""/>
            </a:pPr>
            <a:r>
              <a:rPr lang="en-US" dirty="0">
                <a:solidFill>
                  <a:schemeClr val="tx2"/>
                </a:solidFill>
              </a:rPr>
              <a:t>5.SRS Documentation</a:t>
            </a:r>
          </a:p>
          <a:p>
            <a:pPr>
              <a:lnSpc>
                <a:spcPct val="110000"/>
              </a:lnSpc>
              <a:buFont typeface="Wingdings 2" panose="05020102010507070707" pitchFamily="18" charset="2"/>
              <a:buChar char=""/>
            </a:pPr>
            <a:r>
              <a:rPr lang="en-US" dirty="0">
                <a:solidFill>
                  <a:schemeClr val="tx2"/>
                </a:solidFill>
              </a:rPr>
              <a:t>6.Test Cases</a:t>
            </a:r>
          </a:p>
          <a:p>
            <a:pPr>
              <a:lnSpc>
                <a:spcPct val="110000"/>
              </a:lnSpc>
              <a:buFont typeface="Wingdings 2" panose="05020102010507070707" pitchFamily="18" charset="2"/>
              <a:buChar char=""/>
            </a:pPr>
            <a:r>
              <a:rPr lang="en-US" dirty="0">
                <a:solidFill>
                  <a:schemeClr val="tx2"/>
                </a:solidFill>
              </a:rPr>
              <a:t>7.Test Scenario</a:t>
            </a:r>
          </a:p>
          <a:p>
            <a:pPr>
              <a:lnSpc>
                <a:spcPct val="110000"/>
              </a:lnSpc>
              <a:buFont typeface="Wingdings 2" panose="05020102010507070707" pitchFamily="18" charset="2"/>
              <a:buChar char=""/>
            </a:pPr>
            <a:r>
              <a:rPr lang="en-US" dirty="0">
                <a:solidFill>
                  <a:schemeClr val="tx2"/>
                </a:solidFill>
              </a:rPr>
              <a:t>8.Eclipse</a:t>
            </a:r>
          </a:p>
          <a:p>
            <a:pPr>
              <a:lnSpc>
                <a:spcPct val="110000"/>
              </a:lnSpc>
              <a:buFont typeface="Wingdings 2" panose="05020102010507070707" pitchFamily="18" charset="2"/>
              <a:buChar char=""/>
            </a:pPr>
            <a:r>
              <a:rPr lang="en-US" dirty="0">
                <a:solidFill>
                  <a:schemeClr val="tx2"/>
                </a:solidFill>
              </a:rPr>
              <a:t>9.Selenium</a:t>
            </a:r>
          </a:p>
        </p:txBody>
      </p:sp>
      <p:pic>
        <p:nvPicPr>
          <p:cNvPr id="5" name="Picture 3">
            <a:extLst>
              <a:ext uri="{FF2B5EF4-FFF2-40B4-BE49-F238E27FC236}">
                <a16:creationId xmlns:a16="http://schemas.microsoft.com/office/drawing/2014/main" id="{CD396AB1-94AE-86FD-152B-8B4167DCFD97}"/>
              </a:ext>
            </a:extLst>
          </p:cNvPr>
          <p:cNvPicPr>
            <a:picLocks noChangeAspect="1"/>
          </p:cNvPicPr>
          <p:nvPr/>
        </p:nvPicPr>
        <p:blipFill rotWithShape="1">
          <a:blip r:embed="rId2"/>
          <a:srcRect l="21249" r="32098" b="-1"/>
          <a:stretch/>
        </p:blipFill>
        <p:spPr>
          <a:xfrm>
            <a:off x="7521283" y="10"/>
            <a:ext cx="4670717" cy="6857990"/>
          </a:xfrm>
          <a:prstGeom prst="rect">
            <a:avLst/>
          </a:prstGeom>
        </p:spPr>
      </p:pic>
    </p:spTree>
    <p:extLst>
      <p:ext uri="{BB962C8B-B14F-4D97-AF65-F5344CB8AC3E}">
        <p14:creationId xmlns:p14="http://schemas.microsoft.com/office/powerpoint/2010/main" val="3256235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8D4296-F4DF-891B-8545-C42543F6EF71}"/>
              </a:ext>
            </a:extLst>
          </p:cNvPr>
          <p:cNvSpPr>
            <a:spLocks noGrp="1"/>
          </p:cNvSpPr>
          <p:nvPr>
            <p:ph type="title"/>
          </p:nvPr>
        </p:nvSpPr>
        <p:spPr>
          <a:xfrm>
            <a:off x="609906" y="702156"/>
            <a:ext cx="3568661" cy="1188720"/>
          </a:xfrm>
        </p:spPr>
        <p:txBody>
          <a:bodyPr>
            <a:normAutofit/>
          </a:bodyPr>
          <a:lstStyle/>
          <a:p>
            <a:r>
              <a:rPr lang="en-US" dirty="0"/>
              <a:t>Test scenario</a:t>
            </a:r>
            <a:endParaRPr lang="en-IN"/>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19ACB69-8A0A-E249-C9F8-AACFEE2AC48B}"/>
              </a:ext>
            </a:extLst>
          </p:cNvPr>
          <p:cNvSpPr>
            <a:spLocks noGrp="1"/>
          </p:cNvSpPr>
          <p:nvPr>
            <p:ph idx="1"/>
          </p:nvPr>
        </p:nvSpPr>
        <p:spPr>
          <a:xfrm>
            <a:off x="609906" y="2340864"/>
            <a:ext cx="3568661" cy="3634486"/>
          </a:xfrm>
        </p:spPr>
        <p:txBody>
          <a:bodyPr>
            <a:normAutofit/>
          </a:bodyPr>
          <a:lstStyle/>
          <a:p>
            <a:r>
              <a:rPr lang="en-US" b="0" i="0" dirty="0">
                <a:effectLst/>
                <a:latin typeface="arial" panose="020B0604020202020204" pitchFamily="34" charset="0"/>
              </a:rPr>
              <a:t>In </a:t>
            </a:r>
            <a:r>
              <a:rPr lang="en-US" b="1" i="0" dirty="0">
                <a:effectLst/>
                <a:latin typeface="arial" panose="020B0604020202020204" pitchFamily="34" charset="0"/>
              </a:rPr>
              <a:t>liner statements</a:t>
            </a:r>
            <a:r>
              <a:rPr lang="en-US" b="0" i="0" dirty="0">
                <a:effectLst/>
                <a:latin typeface="arial" panose="020B0604020202020204" pitchFamily="34" charset="0"/>
              </a:rPr>
              <a:t>, a test scenario is a complete list containing test cases that cover end-to-end functionality of a software program. A scenario is defined as a liner statement. The test scenario is a classification of testable requirements at a high level.</a:t>
            </a:r>
          </a:p>
          <a:p>
            <a:r>
              <a:rPr lang="en-US" dirty="0">
                <a:latin typeface="arial" panose="020B0604020202020204" pitchFamily="34" charset="0"/>
              </a:rPr>
              <a:t>First I Write the Test Scenarios then I go through Test Cases</a:t>
            </a:r>
            <a:endParaRPr lang="en-IN" dirty="0"/>
          </a:p>
        </p:txBody>
      </p:sp>
      <p:pic>
        <p:nvPicPr>
          <p:cNvPr id="5" name="Picture 4" descr="Pen placed on top of a signature line">
            <a:extLst>
              <a:ext uri="{FF2B5EF4-FFF2-40B4-BE49-F238E27FC236}">
                <a16:creationId xmlns:a16="http://schemas.microsoft.com/office/drawing/2014/main" id="{65E42515-299E-3A16-D4CB-C2A9F5E2C20B}"/>
              </a:ext>
            </a:extLst>
          </p:cNvPr>
          <p:cNvPicPr>
            <a:picLocks noChangeAspect="1"/>
          </p:cNvPicPr>
          <p:nvPr/>
        </p:nvPicPr>
        <p:blipFill rotWithShape="1">
          <a:blip r:embed="rId2"/>
          <a:srcRect l="26635" r="-1" b="-1"/>
          <a:stretch/>
        </p:blipFill>
        <p:spPr>
          <a:xfrm>
            <a:off x="4654295" y="10"/>
            <a:ext cx="7537705" cy="6857990"/>
          </a:xfrm>
          <a:prstGeom prst="rect">
            <a:avLst/>
          </a:prstGeom>
        </p:spPr>
      </p:pic>
    </p:spTree>
    <p:extLst>
      <p:ext uri="{BB962C8B-B14F-4D97-AF65-F5344CB8AC3E}">
        <p14:creationId xmlns:p14="http://schemas.microsoft.com/office/powerpoint/2010/main" val="10610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A83C14-CA47-69EB-72DC-140A2AA8CCAE}"/>
              </a:ext>
            </a:extLst>
          </p:cNvPr>
          <p:cNvSpPr>
            <a:spLocks noGrp="1"/>
          </p:cNvSpPr>
          <p:nvPr>
            <p:ph type="title"/>
          </p:nvPr>
        </p:nvSpPr>
        <p:spPr>
          <a:xfrm>
            <a:off x="609906" y="702156"/>
            <a:ext cx="3568661" cy="1188720"/>
          </a:xfrm>
        </p:spPr>
        <p:txBody>
          <a:bodyPr>
            <a:normAutofit/>
          </a:bodyPr>
          <a:lstStyle/>
          <a:p>
            <a:r>
              <a:rPr lang="en-US"/>
              <a:t>Inside ECLIPSE</a:t>
            </a:r>
            <a:endParaRPr lang="en-IN"/>
          </a:p>
        </p:txBody>
      </p:sp>
      <p:sp>
        <p:nvSpPr>
          <p:cNvPr id="23"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D0BED82-D932-6398-75BB-5B75647477E0}"/>
              </a:ext>
            </a:extLst>
          </p:cNvPr>
          <p:cNvSpPr>
            <a:spLocks noGrp="1"/>
          </p:cNvSpPr>
          <p:nvPr>
            <p:ph idx="1"/>
          </p:nvPr>
        </p:nvSpPr>
        <p:spPr>
          <a:xfrm>
            <a:off x="609906" y="2340864"/>
            <a:ext cx="3568661" cy="3634486"/>
          </a:xfrm>
        </p:spPr>
        <p:txBody>
          <a:bodyPr>
            <a:normAutofit/>
          </a:bodyPr>
          <a:lstStyle/>
          <a:p>
            <a:r>
              <a:rPr lang="en-US" dirty="0"/>
              <a:t>When Opening the Eclipse then I give the Microsoft Edge link </a:t>
            </a:r>
          </a:p>
          <a:p>
            <a:r>
              <a:rPr lang="en-US" dirty="0"/>
              <a:t>Then I use </a:t>
            </a:r>
            <a:r>
              <a:rPr lang="en-US" dirty="0" err="1"/>
              <a:t>driver.get</a:t>
            </a:r>
            <a:r>
              <a:rPr lang="en-US" dirty="0"/>
              <a:t>(</a:t>
            </a:r>
            <a:r>
              <a:rPr lang="en-US" dirty="0" err="1"/>
              <a:t>url</a:t>
            </a:r>
            <a:r>
              <a:rPr lang="en-US" dirty="0"/>
              <a:t>) function</a:t>
            </a:r>
          </a:p>
          <a:p>
            <a:r>
              <a:rPr lang="en-US" dirty="0"/>
              <a:t>Then I use Send keys method to send text</a:t>
            </a:r>
          </a:p>
          <a:p>
            <a:r>
              <a:rPr lang="en-US" dirty="0"/>
              <a:t>Also I give click Functionality to operate that Function</a:t>
            </a:r>
          </a:p>
          <a:p>
            <a:r>
              <a:rPr lang="en-US" dirty="0"/>
              <a:t>In this it navigate to local path and </a:t>
            </a:r>
            <a:r>
              <a:rPr lang="en-US" dirty="0" err="1"/>
              <a:t>thent</a:t>
            </a:r>
            <a:r>
              <a:rPr lang="en-US" dirty="0"/>
              <a:t> it run</a:t>
            </a:r>
            <a:endParaRPr lang="en-IN" dirty="0"/>
          </a:p>
        </p:txBody>
      </p:sp>
      <p:pic>
        <p:nvPicPr>
          <p:cNvPr id="24" name="Picture 4" descr="Dark blue shattered geometric chain">
            <a:extLst>
              <a:ext uri="{FF2B5EF4-FFF2-40B4-BE49-F238E27FC236}">
                <a16:creationId xmlns:a16="http://schemas.microsoft.com/office/drawing/2014/main" id="{094D4A6D-972E-8C98-8D74-14F87AF6E890}"/>
              </a:ext>
            </a:extLst>
          </p:cNvPr>
          <p:cNvPicPr>
            <a:picLocks noChangeAspect="1"/>
          </p:cNvPicPr>
          <p:nvPr/>
        </p:nvPicPr>
        <p:blipFill rotWithShape="1">
          <a:blip r:embed="rId2"/>
          <a:srcRect l="38175"/>
          <a:stretch/>
        </p:blipFill>
        <p:spPr>
          <a:xfrm>
            <a:off x="4654295" y="10"/>
            <a:ext cx="7537705" cy="6857990"/>
          </a:xfrm>
          <a:prstGeom prst="rect">
            <a:avLst/>
          </a:prstGeom>
        </p:spPr>
      </p:pic>
    </p:spTree>
    <p:extLst>
      <p:ext uri="{BB962C8B-B14F-4D97-AF65-F5344CB8AC3E}">
        <p14:creationId xmlns:p14="http://schemas.microsoft.com/office/powerpoint/2010/main" val="378159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39175E3-7AFF-A724-59B5-1A1CDAE8E365}"/>
              </a:ext>
            </a:extLst>
          </p:cNvPr>
          <p:cNvSpPr>
            <a:spLocks noGrp="1"/>
          </p:cNvSpPr>
          <p:nvPr>
            <p:ph type="title"/>
          </p:nvPr>
        </p:nvSpPr>
        <p:spPr>
          <a:xfrm>
            <a:off x="609906" y="702156"/>
            <a:ext cx="3568661" cy="1188720"/>
          </a:xfrm>
        </p:spPr>
        <p:txBody>
          <a:bodyPr>
            <a:normAutofit/>
          </a:bodyPr>
          <a:lstStyle/>
          <a:p>
            <a:r>
              <a:rPr lang="en-US"/>
              <a:t>Selenium</a:t>
            </a:r>
            <a:endParaRPr lang="en-IN"/>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CEBDDD2-3CAE-5181-5C07-E7AADFE308D4}"/>
              </a:ext>
            </a:extLst>
          </p:cNvPr>
          <p:cNvSpPr>
            <a:spLocks noGrp="1"/>
          </p:cNvSpPr>
          <p:nvPr>
            <p:ph idx="1"/>
          </p:nvPr>
        </p:nvSpPr>
        <p:spPr>
          <a:xfrm>
            <a:off x="609906" y="2340864"/>
            <a:ext cx="3568661" cy="3634486"/>
          </a:xfrm>
        </p:spPr>
        <p:txBody>
          <a:bodyPr>
            <a:normAutofit/>
          </a:bodyPr>
          <a:lstStyle/>
          <a:p>
            <a:pPr>
              <a:lnSpc>
                <a:spcPct val="110000"/>
              </a:lnSpc>
            </a:pPr>
            <a:r>
              <a:rPr lang="en-US" sz="1100" b="1" i="0" dirty="0">
                <a:effectLst/>
                <a:latin typeface="Source Sans Pro" panose="020B0503030403020204" pitchFamily="34" charset="0"/>
              </a:rPr>
              <a:t>Selenium</a:t>
            </a:r>
            <a:r>
              <a:rPr lang="en-US" sz="1100" b="0" i="0" dirty="0">
                <a:effectLst/>
                <a:latin typeface="Source Sans Pro" panose="020B0503030403020204" pitchFamily="34" charset="0"/>
              </a:rPr>
              <a:t> is a free (open-source) automated testing framework used to validate web applications across different browsers and platforms. You can use multiple programming languages like Java, C#, Python </a:t>
            </a:r>
            <a:r>
              <a:rPr lang="en-US" sz="1100" b="0" i="0" dirty="0" err="1">
                <a:effectLst/>
                <a:latin typeface="Source Sans Pro" panose="020B0503030403020204" pitchFamily="34" charset="0"/>
              </a:rPr>
              <a:t>etc</a:t>
            </a:r>
            <a:r>
              <a:rPr lang="en-US" sz="1100" b="0" i="0" dirty="0">
                <a:effectLst/>
                <a:latin typeface="Source Sans Pro" panose="020B0503030403020204" pitchFamily="34" charset="0"/>
              </a:rPr>
              <a:t> to create Selenium Test Scripts. Testing done using the Selenium testing tool is usually referred to as Selenium Testing.</a:t>
            </a:r>
          </a:p>
          <a:p>
            <a:pPr>
              <a:lnSpc>
                <a:spcPct val="110000"/>
              </a:lnSpc>
            </a:pPr>
            <a:r>
              <a:rPr lang="en-US" sz="1100" b="0" i="0" dirty="0">
                <a:effectLst/>
                <a:latin typeface="Source Sans Pro" panose="020B0503030403020204" pitchFamily="34" charset="0"/>
              </a:rPr>
              <a:t>Selenium Software is not just a single tool but a suite of software, each piece catering to different Selenium QA testing needs of an organization. Here is the list of tools</a:t>
            </a:r>
          </a:p>
          <a:p>
            <a:pPr>
              <a:lnSpc>
                <a:spcPct val="110000"/>
              </a:lnSpc>
              <a:buFont typeface="Arial" panose="020B0604020202020204" pitchFamily="34" charset="0"/>
              <a:buChar char="•"/>
            </a:pPr>
            <a:r>
              <a:rPr lang="en-US" sz="1100" b="0" i="0" dirty="0">
                <a:effectLst/>
                <a:latin typeface="Source Sans Pro" panose="020B0503030403020204" pitchFamily="34" charset="0"/>
              </a:rPr>
              <a:t>Selenium Integrated Development Environment (IDE)</a:t>
            </a:r>
          </a:p>
          <a:p>
            <a:pPr>
              <a:lnSpc>
                <a:spcPct val="110000"/>
              </a:lnSpc>
              <a:buFont typeface="Arial" panose="020B0604020202020204" pitchFamily="34" charset="0"/>
              <a:buChar char="•"/>
            </a:pPr>
            <a:r>
              <a:rPr lang="en-US" sz="1100" b="0" i="0" dirty="0">
                <a:effectLst/>
                <a:latin typeface="Source Sans Pro" panose="020B0503030403020204" pitchFamily="34" charset="0"/>
              </a:rPr>
              <a:t>Selenium Remote Control (RC)</a:t>
            </a:r>
          </a:p>
          <a:p>
            <a:pPr>
              <a:lnSpc>
                <a:spcPct val="110000"/>
              </a:lnSpc>
              <a:buFont typeface="Arial" panose="020B0604020202020204" pitchFamily="34" charset="0"/>
              <a:buChar char="•"/>
            </a:pPr>
            <a:r>
              <a:rPr lang="en-US" sz="1100" b="0" i="0" dirty="0">
                <a:effectLst/>
                <a:latin typeface="Source Sans Pro" panose="020B0503030403020204" pitchFamily="34" charset="0"/>
              </a:rPr>
              <a:t>WebDriver</a:t>
            </a:r>
          </a:p>
          <a:p>
            <a:pPr>
              <a:lnSpc>
                <a:spcPct val="110000"/>
              </a:lnSpc>
            </a:pPr>
            <a:endParaRPr lang="en-IN" sz="1100" dirty="0"/>
          </a:p>
        </p:txBody>
      </p:sp>
      <p:pic>
        <p:nvPicPr>
          <p:cNvPr id="5" name="Picture 4" descr="Periodic table illustration">
            <a:extLst>
              <a:ext uri="{FF2B5EF4-FFF2-40B4-BE49-F238E27FC236}">
                <a16:creationId xmlns:a16="http://schemas.microsoft.com/office/drawing/2014/main" id="{6A985FEB-884D-1DD6-FE58-F2834716024F}"/>
              </a:ext>
            </a:extLst>
          </p:cNvPr>
          <p:cNvPicPr>
            <a:picLocks noChangeAspect="1"/>
          </p:cNvPicPr>
          <p:nvPr/>
        </p:nvPicPr>
        <p:blipFill rotWithShape="1">
          <a:blip r:embed="rId2"/>
          <a:srcRect r="-1" b="9016"/>
          <a:stretch/>
        </p:blipFill>
        <p:spPr>
          <a:xfrm>
            <a:off x="4654295" y="10"/>
            <a:ext cx="7537705" cy="6857990"/>
          </a:xfrm>
          <a:prstGeom prst="rect">
            <a:avLst/>
          </a:prstGeom>
        </p:spPr>
      </p:pic>
    </p:spTree>
    <p:extLst>
      <p:ext uri="{BB962C8B-B14F-4D97-AF65-F5344CB8AC3E}">
        <p14:creationId xmlns:p14="http://schemas.microsoft.com/office/powerpoint/2010/main" val="126802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7FDB4-1EAB-92F2-8EFB-CCC217E525A0}"/>
              </a:ext>
            </a:extLst>
          </p:cNvPr>
          <p:cNvSpPr>
            <a:spLocks noGrp="1"/>
          </p:cNvSpPr>
          <p:nvPr>
            <p:ph type="title"/>
          </p:nvPr>
        </p:nvSpPr>
        <p:spPr>
          <a:xfrm>
            <a:off x="783771" y="1066800"/>
            <a:ext cx="5727760" cy="4724400"/>
          </a:xfrm>
        </p:spPr>
        <p:txBody>
          <a:bodyPr vert="horz" lIns="91440" tIns="45720" rIns="91440" bIns="45720" rtlCol="0" anchor="ctr">
            <a:normAutofit/>
          </a:bodyPr>
          <a:lstStyle/>
          <a:p>
            <a:pPr algn="r"/>
            <a:r>
              <a:rPr lang="en-US" sz="6600" b="0" kern="1200" cap="all">
                <a:solidFill>
                  <a:srgbClr val="FFFFFF">
                    <a:alpha val="90000"/>
                  </a:srgbClr>
                </a:solidFill>
                <a:latin typeface="+mj-lt"/>
                <a:ea typeface="+mj-ea"/>
                <a:cs typeface="+mj-cs"/>
              </a:rPr>
              <a:t>Thank u all</a:t>
            </a:r>
          </a:p>
        </p:txBody>
      </p:sp>
      <p:sp>
        <p:nvSpPr>
          <p:cNvPr id="3" name="Content Placeholder 2">
            <a:extLst>
              <a:ext uri="{FF2B5EF4-FFF2-40B4-BE49-F238E27FC236}">
                <a16:creationId xmlns:a16="http://schemas.microsoft.com/office/drawing/2014/main" id="{20096F3F-0C33-2A4D-3C7F-16A5551103E5}"/>
              </a:ext>
            </a:extLst>
          </p:cNvPr>
          <p:cNvSpPr>
            <a:spLocks noGrp="1"/>
          </p:cNvSpPr>
          <p:nvPr>
            <p:ph idx="1"/>
          </p:nvPr>
        </p:nvSpPr>
        <p:spPr>
          <a:xfrm>
            <a:off x="7534655" y="1066800"/>
            <a:ext cx="3405015" cy="4724400"/>
          </a:xfrm>
          <a:ln w="57150">
            <a:noFill/>
          </a:ln>
        </p:spPr>
        <p:txBody>
          <a:bodyPr vert="horz" lIns="91440" tIns="45720" rIns="91440" bIns="45720" rtlCol="0" anchor="ctr">
            <a:normAutofit/>
          </a:bodyPr>
          <a:lstStyle/>
          <a:p>
            <a:pPr marL="0" indent="0">
              <a:buNone/>
            </a:pPr>
            <a:r>
              <a:rPr lang="en-US" sz="2800" cap="all">
                <a:solidFill>
                  <a:srgbClr val="FFFFFF"/>
                </a:solidFill>
              </a:rPr>
              <a:t>end</a:t>
            </a:r>
          </a:p>
        </p:txBody>
      </p:sp>
      <p:sp>
        <p:nvSpPr>
          <p:cNvPr id="18" name="Rectangle 17">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1835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BFABBCE0-E08C-4BBE-9FD2-E2B253D4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CBC34434-4C01-D4E7-81F7-EA3D738A1E17}"/>
              </a:ext>
            </a:extLst>
          </p:cNvPr>
          <p:cNvSpPr>
            <a:spLocks noGrp="1"/>
          </p:cNvSpPr>
          <p:nvPr>
            <p:ph type="title"/>
          </p:nvPr>
        </p:nvSpPr>
        <p:spPr>
          <a:xfrm>
            <a:off x="581192" y="702156"/>
            <a:ext cx="11029616" cy="1188720"/>
          </a:xfrm>
        </p:spPr>
        <p:txBody>
          <a:bodyPr>
            <a:normAutofit/>
          </a:bodyPr>
          <a:lstStyle/>
          <a:p>
            <a:r>
              <a:rPr lang="en-US">
                <a:solidFill>
                  <a:schemeClr val="tx1">
                    <a:lumMod val="85000"/>
                    <a:lumOff val="15000"/>
                  </a:schemeClr>
                </a:solidFill>
              </a:rPr>
              <a:t>Html</a:t>
            </a:r>
            <a:endParaRPr lang="en-IN">
              <a:solidFill>
                <a:schemeClr val="tx1">
                  <a:lumMod val="85000"/>
                  <a:lumOff val="15000"/>
                </a:schemeClr>
              </a:solidFill>
            </a:endParaRPr>
          </a:p>
        </p:txBody>
      </p:sp>
      <p:sp>
        <p:nvSpPr>
          <p:cNvPr id="16" name="Rectangle 10">
            <a:extLst>
              <a:ext uri="{FF2B5EF4-FFF2-40B4-BE49-F238E27FC236}">
                <a16:creationId xmlns:a16="http://schemas.microsoft.com/office/drawing/2014/main" id="{FF426BAC-43D6-468E-B6FF-167034D5C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B02D80E-5995-4C54-8387-5893C2C89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896083C8-1401-4950-AF56-E2FAFE42D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7" name="Content Placeholder 2">
            <a:extLst>
              <a:ext uri="{FF2B5EF4-FFF2-40B4-BE49-F238E27FC236}">
                <a16:creationId xmlns:a16="http://schemas.microsoft.com/office/drawing/2014/main" id="{FB09C023-067C-CB65-5C0A-1C1469F5475F}"/>
              </a:ext>
            </a:extLst>
          </p:cNvPr>
          <p:cNvGraphicFramePr>
            <a:graphicFrameLocks noGrp="1"/>
          </p:cNvGraphicFramePr>
          <p:nvPr>
            <p:ph idx="1"/>
            <p:extLst>
              <p:ext uri="{D42A27DB-BD31-4B8C-83A1-F6EECF244321}">
                <p14:modId xmlns:p14="http://schemas.microsoft.com/office/powerpoint/2010/main" val="2323754500"/>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316929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1BCA3C-3D00-724A-D0B0-95CBBE4F7967}"/>
              </a:ext>
            </a:extLst>
          </p:cNvPr>
          <p:cNvSpPr>
            <a:spLocks noGrp="1"/>
          </p:cNvSpPr>
          <p:nvPr>
            <p:ph type="title"/>
          </p:nvPr>
        </p:nvSpPr>
        <p:spPr>
          <a:xfrm>
            <a:off x="581192" y="1124999"/>
            <a:ext cx="4076149" cy="4608003"/>
          </a:xfrm>
        </p:spPr>
        <p:txBody>
          <a:bodyPr anchor="ctr">
            <a:normAutofit/>
          </a:bodyPr>
          <a:lstStyle/>
          <a:p>
            <a:r>
              <a:rPr lang="en-US" sz="4000">
                <a:solidFill>
                  <a:schemeClr val="accent1"/>
                </a:solidFill>
              </a:rPr>
              <a:t>CSS</a:t>
            </a:r>
            <a:endParaRPr lang="en-IN" sz="4000">
              <a:solidFill>
                <a:schemeClr val="accent1"/>
              </a:solidFill>
            </a:endParaRP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339E127-4A47-9E12-2DDE-A7C5E9619E12}"/>
              </a:ext>
            </a:extLst>
          </p:cNvPr>
          <p:cNvSpPr>
            <a:spLocks noGrp="1"/>
          </p:cNvSpPr>
          <p:nvPr>
            <p:ph idx="1"/>
          </p:nvPr>
        </p:nvSpPr>
        <p:spPr>
          <a:xfrm>
            <a:off x="5117586" y="1124998"/>
            <a:ext cx="6143248" cy="4608003"/>
          </a:xfrm>
        </p:spPr>
        <p:txBody>
          <a:bodyPr>
            <a:normAutofit/>
          </a:bodyPr>
          <a:lstStyle/>
          <a:p>
            <a:r>
              <a:rPr lang="en-US" sz="2000" b="0" i="0">
                <a:effectLst/>
                <a:latin typeface="arial" panose="020B0604020202020204" pitchFamily="34" charset="0"/>
              </a:rPr>
              <a:t>Cascading Style Sheets (CSS) is </a:t>
            </a:r>
            <a:r>
              <a:rPr lang="en-US" sz="2000" b="1" i="0">
                <a:effectLst/>
                <a:latin typeface="arial" panose="020B0604020202020204" pitchFamily="34" charset="0"/>
              </a:rPr>
              <a:t>a style sheet language used for describing the presentation of a document written in a markup language such as HTML or XML</a:t>
            </a:r>
            <a:r>
              <a:rPr lang="en-US" sz="2000" b="0" i="0">
                <a:effectLst/>
                <a:latin typeface="arial" panose="020B0604020202020204" pitchFamily="34" charset="0"/>
              </a:rPr>
              <a:t> (including XML dialects such as SVG, MathML or XHTML). CSS is a cornerstone technology of the World Wide Web, alongside HTML and JavaScript.</a:t>
            </a:r>
            <a:endParaRPr lang="en-IN" sz="2000"/>
          </a:p>
        </p:txBody>
      </p:sp>
    </p:spTree>
    <p:extLst>
      <p:ext uri="{BB962C8B-B14F-4D97-AF65-F5344CB8AC3E}">
        <p14:creationId xmlns:p14="http://schemas.microsoft.com/office/powerpoint/2010/main" val="302194218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DC6F976-3277-7E5F-1340-D0630E932ACF}"/>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JAVASCRIPT</a:t>
            </a:r>
            <a:endParaRPr lang="en-IN">
              <a:solidFill>
                <a:srgbClr val="FFFEFF"/>
              </a:solidFill>
            </a:endParaRPr>
          </a:p>
        </p:txBody>
      </p:sp>
      <p:sp>
        <p:nvSpPr>
          <p:cNvPr id="3" name="Content Placeholder 2">
            <a:extLst>
              <a:ext uri="{FF2B5EF4-FFF2-40B4-BE49-F238E27FC236}">
                <a16:creationId xmlns:a16="http://schemas.microsoft.com/office/drawing/2014/main" id="{5D7433E2-7920-9DAB-3F78-4EEF1B728574}"/>
              </a:ext>
            </a:extLst>
          </p:cNvPr>
          <p:cNvSpPr>
            <a:spLocks noGrp="1"/>
          </p:cNvSpPr>
          <p:nvPr>
            <p:ph idx="1"/>
          </p:nvPr>
        </p:nvSpPr>
        <p:spPr>
          <a:xfrm>
            <a:off x="4534935" y="1037968"/>
            <a:ext cx="6725899" cy="4820832"/>
          </a:xfrm>
        </p:spPr>
        <p:txBody>
          <a:bodyPr>
            <a:normAutofit/>
          </a:bodyPr>
          <a:lstStyle/>
          <a:p>
            <a:r>
              <a:rPr lang="en-US" b="0" i="0">
                <a:effectLst/>
                <a:latin typeface="arial" panose="020B0604020202020204" pitchFamily="34" charset="0"/>
              </a:rPr>
              <a:t>JavaScript (often shortened to JS) is </a:t>
            </a:r>
            <a:r>
              <a:rPr lang="en-US" b="1" i="0">
                <a:effectLst/>
                <a:latin typeface="arial" panose="020B0604020202020204" pitchFamily="34" charset="0"/>
              </a:rPr>
              <a:t>a lightweight, interpreted, object-oriented language with first-class functions</a:t>
            </a:r>
            <a:r>
              <a:rPr lang="en-US" b="0" i="0">
                <a:effectLst/>
                <a:latin typeface="arial" panose="020B0604020202020204" pitchFamily="34" charset="0"/>
              </a:rPr>
              <a:t>, and is best known as the scripting language for Web pages, but it's used in many non-browser environments as well.</a:t>
            </a:r>
          </a:p>
          <a:p>
            <a:r>
              <a:rPr lang="en-US" b="0" i="0">
                <a:effectLst/>
                <a:latin typeface="arial" panose="020B0604020202020204" pitchFamily="34" charset="0"/>
              </a:rPr>
              <a:t>JavaScript is the world's most popular programming language. JavaScript is the programming language of the Web</a:t>
            </a:r>
            <a:endParaRPr lang="en-IN" dirty="0"/>
          </a:p>
        </p:txBody>
      </p:sp>
    </p:spTree>
    <p:extLst>
      <p:ext uri="{BB962C8B-B14F-4D97-AF65-F5344CB8AC3E}">
        <p14:creationId xmlns:p14="http://schemas.microsoft.com/office/powerpoint/2010/main" val="204821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E6CBC-01A8-ABA3-9441-251BBA701EE3}"/>
              </a:ext>
            </a:extLst>
          </p:cNvPr>
          <p:cNvSpPr>
            <a:spLocks noGrp="1"/>
          </p:cNvSpPr>
          <p:nvPr>
            <p:ph type="title"/>
          </p:nvPr>
        </p:nvSpPr>
        <p:spPr>
          <a:xfrm>
            <a:off x="581193" y="702156"/>
            <a:ext cx="6309003" cy="1013800"/>
          </a:xfrm>
        </p:spPr>
        <p:txBody>
          <a:bodyPr>
            <a:normAutofit/>
          </a:bodyPr>
          <a:lstStyle/>
          <a:p>
            <a:r>
              <a:rPr lang="en-US">
                <a:solidFill>
                  <a:schemeClr val="tx2"/>
                </a:solidFill>
              </a:rPr>
              <a:t>TEST PLAN DOCUMENTATION</a:t>
            </a:r>
            <a:endParaRPr lang="en-IN">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AF5E186-3C96-6668-8BAA-A1B7E7E7B42B}"/>
              </a:ext>
            </a:extLst>
          </p:cNvPr>
          <p:cNvSpPr>
            <a:spLocks noGrp="1"/>
          </p:cNvSpPr>
          <p:nvPr>
            <p:ph idx="1"/>
          </p:nvPr>
        </p:nvSpPr>
        <p:spPr>
          <a:xfrm>
            <a:off x="581194" y="1896533"/>
            <a:ext cx="6309003" cy="3962266"/>
          </a:xfrm>
        </p:spPr>
        <p:txBody>
          <a:bodyPr>
            <a:normAutofit/>
          </a:bodyPr>
          <a:lstStyle/>
          <a:p>
            <a:r>
              <a:rPr lang="en-US" b="0" i="0">
                <a:solidFill>
                  <a:schemeClr val="tx2"/>
                </a:solidFill>
                <a:effectLst/>
                <a:latin typeface="arial" panose="020B0604020202020204" pitchFamily="34" charset="0"/>
              </a:rPr>
              <a:t>A Test Plan refers to a detailed document that </a:t>
            </a:r>
            <a:r>
              <a:rPr lang="en-US" b="1" i="0">
                <a:solidFill>
                  <a:schemeClr val="tx2"/>
                </a:solidFill>
                <a:effectLst/>
                <a:latin typeface="arial" panose="020B0604020202020204" pitchFamily="34" charset="0"/>
              </a:rPr>
              <a:t>catalogs the test strategy, objectives, schedule, estimations, deadlines, and the resources required for completing that particular project</a:t>
            </a:r>
            <a:r>
              <a:rPr lang="en-US" b="0" i="0">
                <a:solidFill>
                  <a:schemeClr val="tx2"/>
                </a:solidFill>
                <a:effectLst/>
                <a:latin typeface="arial" panose="020B0604020202020204" pitchFamily="34" charset="0"/>
              </a:rPr>
              <a:t>. Think of it as a blueprint for running the tests needed to ensure the software is working properly – controlled by test managers</a:t>
            </a:r>
          </a:p>
          <a:p>
            <a:r>
              <a:rPr lang="en-US" b="0" i="0">
                <a:solidFill>
                  <a:schemeClr val="tx2"/>
                </a:solidFill>
                <a:effectLst/>
                <a:latin typeface="arial" panose="020B0604020202020204" pitchFamily="34" charset="0"/>
              </a:rPr>
              <a:t>A test plan is the foundation of every testing effort. It </a:t>
            </a:r>
            <a:r>
              <a:rPr lang="en-US" b="1" i="0">
                <a:solidFill>
                  <a:schemeClr val="tx2"/>
                </a:solidFill>
                <a:effectLst/>
                <a:latin typeface="arial" panose="020B0604020202020204" pitchFamily="34" charset="0"/>
              </a:rPr>
              <a:t>helps set out how the software will be checked, what specifically will be tested, and who will be performing the test</a:t>
            </a:r>
            <a:r>
              <a:rPr lang="en-US" b="0" i="0">
                <a:solidFill>
                  <a:schemeClr val="tx2"/>
                </a:solidFill>
                <a:effectLst/>
                <a:latin typeface="arial" panose="020B0604020202020204" pitchFamily="34" charset="0"/>
              </a:rPr>
              <a:t>. By creating a clear test plan all team members can follow, everyone can work together effectively.</a:t>
            </a:r>
            <a:endParaRPr lang="en-IN">
              <a:solidFill>
                <a:schemeClr val="tx2"/>
              </a:solidFill>
            </a:endParaRPr>
          </a:p>
        </p:txBody>
      </p:sp>
      <p:pic>
        <p:nvPicPr>
          <p:cNvPr id="5" name="Picture 4" descr="Angled shot of pen on a graph">
            <a:extLst>
              <a:ext uri="{FF2B5EF4-FFF2-40B4-BE49-F238E27FC236}">
                <a16:creationId xmlns:a16="http://schemas.microsoft.com/office/drawing/2014/main" id="{0A63B81E-4612-7BF4-A264-134667280120}"/>
              </a:ext>
            </a:extLst>
          </p:cNvPr>
          <p:cNvPicPr>
            <a:picLocks noChangeAspect="1"/>
          </p:cNvPicPr>
          <p:nvPr/>
        </p:nvPicPr>
        <p:blipFill rotWithShape="1">
          <a:blip r:embed="rId2"/>
          <a:srcRect l="8536" r="46002" b="-1"/>
          <a:stretch/>
        </p:blipFill>
        <p:spPr>
          <a:xfrm>
            <a:off x="7521283" y="10"/>
            <a:ext cx="4670717" cy="6857990"/>
          </a:xfrm>
          <a:prstGeom prst="rect">
            <a:avLst/>
          </a:prstGeom>
        </p:spPr>
      </p:pic>
    </p:spTree>
    <p:extLst>
      <p:ext uri="{BB962C8B-B14F-4D97-AF65-F5344CB8AC3E}">
        <p14:creationId xmlns:p14="http://schemas.microsoft.com/office/powerpoint/2010/main" val="378978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040F50-D68C-C436-798A-9BBEDD42A08B}"/>
              </a:ext>
            </a:extLst>
          </p:cNvPr>
          <p:cNvSpPr>
            <a:spLocks noGrp="1"/>
          </p:cNvSpPr>
          <p:nvPr>
            <p:ph type="title"/>
          </p:nvPr>
        </p:nvSpPr>
        <p:spPr>
          <a:xfrm>
            <a:off x="581193" y="702156"/>
            <a:ext cx="6309003" cy="1013800"/>
          </a:xfrm>
        </p:spPr>
        <p:txBody>
          <a:bodyPr>
            <a:normAutofit/>
          </a:bodyPr>
          <a:lstStyle/>
          <a:p>
            <a:r>
              <a:rPr lang="en-US">
                <a:solidFill>
                  <a:schemeClr val="tx2"/>
                </a:solidFill>
              </a:rPr>
              <a:t>SRS DOCUMENTATION</a:t>
            </a:r>
            <a:endParaRPr lang="en-IN">
              <a:solidFill>
                <a:schemeClr val="tx2"/>
              </a:solidFill>
            </a:endParaRPr>
          </a:p>
        </p:txBody>
      </p:sp>
      <p:sp>
        <p:nvSpPr>
          <p:cNvPr id="11" name="Rectangle 10">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DE07177-7712-E18B-B0E4-230DCCCE7239}"/>
              </a:ext>
            </a:extLst>
          </p:cNvPr>
          <p:cNvSpPr>
            <a:spLocks noGrp="1"/>
          </p:cNvSpPr>
          <p:nvPr>
            <p:ph idx="1"/>
          </p:nvPr>
        </p:nvSpPr>
        <p:spPr>
          <a:xfrm>
            <a:off x="581194" y="1896533"/>
            <a:ext cx="6309003" cy="3962266"/>
          </a:xfrm>
        </p:spPr>
        <p:txBody>
          <a:bodyPr>
            <a:normAutofit/>
          </a:bodyPr>
          <a:lstStyle/>
          <a:p>
            <a:r>
              <a:rPr lang="en-US" b="0" i="0">
                <a:solidFill>
                  <a:schemeClr val="tx2"/>
                </a:solidFill>
                <a:effectLst/>
                <a:latin typeface="arial" panose="020B0604020202020204" pitchFamily="34" charset="0"/>
              </a:rPr>
              <a:t>A software requirements specification (SRS) is a document that </a:t>
            </a:r>
            <a:r>
              <a:rPr lang="en-US" b="1" i="0">
                <a:solidFill>
                  <a:schemeClr val="tx2"/>
                </a:solidFill>
                <a:effectLst/>
                <a:latin typeface="arial" panose="020B0604020202020204" pitchFamily="34" charset="0"/>
              </a:rPr>
              <a:t>describes what the software will do and how it will be expected to perform</a:t>
            </a:r>
            <a:r>
              <a:rPr lang="en-US" b="0" i="0">
                <a:solidFill>
                  <a:schemeClr val="tx2"/>
                </a:solidFill>
                <a:effectLst/>
                <a:latin typeface="arial" panose="020B0604020202020204" pitchFamily="34" charset="0"/>
              </a:rPr>
              <a:t>. It also describes the functionality the product needs to fulfill all stakeholders (business, users) needs.</a:t>
            </a:r>
          </a:p>
          <a:p>
            <a:r>
              <a:rPr lang="en-US" b="0" i="0">
                <a:solidFill>
                  <a:schemeClr val="tx2"/>
                </a:solidFill>
                <a:effectLst/>
                <a:latin typeface="canada-type-gibson"/>
              </a:rPr>
              <a:t>We want to DEFINE the purpose of our product, DESCRIBE what we are building, DETAIL the individual requirements, and DELIVER it for approval. A good SRS document will define everything from how software will interact when embedded in hardware to the expectations when connected to other software. An even better SRS documents also account for real-life users and human interaction.</a:t>
            </a:r>
            <a:endParaRPr lang="en-IN">
              <a:solidFill>
                <a:schemeClr val="tx2"/>
              </a:solidFill>
            </a:endParaRPr>
          </a:p>
        </p:txBody>
      </p:sp>
      <p:pic>
        <p:nvPicPr>
          <p:cNvPr id="5" name="Picture 4" descr="A person reaching for a paper on a table full of paper and sticky notes">
            <a:extLst>
              <a:ext uri="{FF2B5EF4-FFF2-40B4-BE49-F238E27FC236}">
                <a16:creationId xmlns:a16="http://schemas.microsoft.com/office/drawing/2014/main" id="{C25E5FBB-CD7B-97E7-D820-647B61B1D54A}"/>
              </a:ext>
            </a:extLst>
          </p:cNvPr>
          <p:cNvPicPr>
            <a:picLocks noChangeAspect="1"/>
          </p:cNvPicPr>
          <p:nvPr/>
        </p:nvPicPr>
        <p:blipFill rotWithShape="1">
          <a:blip r:embed="rId2"/>
          <a:srcRect l="26773" r="27766" b="-1"/>
          <a:stretch/>
        </p:blipFill>
        <p:spPr>
          <a:xfrm>
            <a:off x="7521283" y="10"/>
            <a:ext cx="4670717" cy="6857990"/>
          </a:xfrm>
          <a:prstGeom prst="rect">
            <a:avLst/>
          </a:prstGeom>
        </p:spPr>
      </p:pic>
    </p:spTree>
    <p:extLst>
      <p:ext uri="{BB962C8B-B14F-4D97-AF65-F5344CB8AC3E}">
        <p14:creationId xmlns:p14="http://schemas.microsoft.com/office/powerpoint/2010/main" val="306093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F4B1852-66A1-8881-1744-0D1849F017CB}"/>
              </a:ext>
            </a:extLst>
          </p:cNvPr>
          <p:cNvSpPr>
            <a:spLocks noGrp="1"/>
          </p:cNvSpPr>
          <p:nvPr>
            <p:ph type="title"/>
          </p:nvPr>
        </p:nvSpPr>
        <p:spPr>
          <a:xfrm>
            <a:off x="609906" y="702156"/>
            <a:ext cx="3568661" cy="1188720"/>
          </a:xfrm>
        </p:spPr>
        <p:txBody>
          <a:bodyPr>
            <a:normAutofit/>
          </a:bodyPr>
          <a:lstStyle/>
          <a:p>
            <a:r>
              <a:rPr lang="en-US" dirty="0"/>
              <a:t>Test Cases</a:t>
            </a:r>
            <a:endParaRPr lang="en-IN"/>
          </a:p>
        </p:txBody>
      </p:sp>
      <p:sp>
        <p:nvSpPr>
          <p:cNvPr id="11" name="Rectangle 1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2F5E5EA-7E62-F859-BE06-BC004E96CF02}"/>
              </a:ext>
            </a:extLst>
          </p:cNvPr>
          <p:cNvSpPr>
            <a:spLocks noGrp="1"/>
          </p:cNvSpPr>
          <p:nvPr>
            <p:ph idx="1"/>
          </p:nvPr>
        </p:nvSpPr>
        <p:spPr>
          <a:xfrm>
            <a:off x="609906" y="2340864"/>
            <a:ext cx="3568661" cy="3634486"/>
          </a:xfrm>
        </p:spPr>
        <p:txBody>
          <a:bodyPr>
            <a:normAutofit/>
          </a:bodyPr>
          <a:lstStyle/>
          <a:p>
            <a:pPr marL="342900" lvl="0" indent="-342900">
              <a:lnSpc>
                <a:spcPct val="110000"/>
              </a:lnSpc>
              <a:spcAft>
                <a:spcPts val="800"/>
              </a:spcAft>
              <a:buSzPts val="1000"/>
              <a:buFont typeface="Courier New" panose="02070309020205020404" pitchFamily="49" charset="0"/>
              <a:buChar char="o"/>
              <a:tabLst>
                <a:tab pos="457200" algn="l"/>
              </a:tabLst>
            </a:pPr>
            <a:r>
              <a:rPr lang="en-IN" sz="12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Test management tool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SzPts val="1000"/>
              <a:buFont typeface="Courier New" panose="02070309020205020404" pitchFamily="49" charset="0"/>
              <a:buChar char="o"/>
              <a:tabLst>
                <a:tab pos="457200" algn="l"/>
              </a:tabLst>
            </a:pPr>
            <a:r>
              <a:rPr lang="en-IN" sz="12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Bug tracking tool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SzPts val="1000"/>
              <a:buFont typeface="Courier New" panose="02070309020205020404" pitchFamily="49" charset="0"/>
              <a:buChar char="o"/>
              <a:tabLst>
                <a:tab pos="457200" algn="l"/>
              </a:tabLst>
            </a:pPr>
            <a:r>
              <a:rPr lang="en-IN" sz="12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Automated testing tool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SzPts val="1000"/>
              <a:buFont typeface="Courier New" panose="02070309020205020404" pitchFamily="49" charset="0"/>
              <a:buChar char="o"/>
              <a:tabLst>
                <a:tab pos="457200" algn="l"/>
              </a:tabLst>
            </a:pPr>
            <a:r>
              <a:rPr lang="en-IN" sz="12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Performance testing tool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SzPts val="1000"/>
              <a:buFont typeface="Courier New" panose="02070309020205020404" pitchFamily="49" charset="0"/>
              <a:buChar char="o"/>
              <a:tabLst>
                <a:tab pos="457200" algn="l"/>
              </a:tabLst>
            </a:pPr>
            <a:r>
              <a:rPr lang="en-IN" sz="12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Cross-browser testing tool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SzPts val="1000"/>
              <a:buFont typeface="Courier New" panose="02070309020205020404" pitchFamily="49" charset="0"/>
              <a:buChar char="o"/>
              <a:tabLst>
                <a:tab pos="457200" algn="l"/>
              </a:tabLst>
            </a:pPr>
            <a:r>
              <a:rPr lang="en-IN" sz="12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Integration testing tool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SzPts val="1000"/>
              <a:buFont typeface="Courier New" panose="02070309020205020404" pitchFamily="49" charset="0"/>
              <a:buChar char="o"/>
              <a:tabLst>
                <a:tab pos="457200" algn="l"/>
              </a:tabLst>
            </a:pPr>
            <a:r>
              <a:rPr lang="en-IN" sz="12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Unit testing tool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SzPts val="1000"/>
              <a:buFont typeface="Courier New" panose="02070309020205020404" pitchFamily="49" charset="0"/>
              <a:buChar char="o"/>
              <a:tabLst>
                <a:tab pos="457200" algn="l"/>
              </a:tabLst>
            </a:pPr>
            <a:r>
              <a:rPr lang="en-IN" sz="12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Mobile/android testing tool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SzPts val="1000"/>
              <a:buFont typeface="Courier New" panose="02070309020205020404" pitchFamily="49" charset="0"/>
              <a:buChar char="o"/>
              <a:tabLst>
                <a:tab pos="457200" algn="l"/>
              </a:tabLst>
            </a:pPr>
            <a:r>
              <a:rPr lang="en-IN" sz="12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GUI testing tool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0000"/>
              </a:lnSpc>
              <a:spcAft>
                <a:spcPts val="800"/>
              </a:spcAft>
              <a:buSzPts val="1000"/>
              <a:buFont typeface="Courier New" panose="02070309020205020404" pitchFamily="49" charset="0"/>
              <a:buChar char="o"/>
              <a:tabLst>
                <a:tab pos="457200" algn="l"/>
              </a:tabLst>
            </a:pPr>
            <a:r>
              <a:rPr lang="en-IN" sz="1200" b="1">
                <a:ln>
                  <a:noFill/>
                </a:ln>
                <a:effectLst>
                  <a:outerShdw blurRad="38100" dist="19050" dir="2700000" algn="tl">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Security testing tool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IN" sz="1200"/>
          </a:p>
        </p:txBody>
      </p:sp>
      <p:pic>
        <p:nvPicPr>
          <p:cNvPr id="5" name="Picture 4" descr="Pipette filling tray with sample">
            <a:extLst>
              <a:ext uri="{FF2B5EF4-FFF2-40B4-BE49-F238E27FC236}">
                <a16:creationId xmlns:a16="http://schemas.microsoft.com/office/drawing/2014/main" id="{5D4900DB-5AB2-B838-3DBE-67816C833ABD}"/>
              </a:ext>
            </a:extLst>
          </p:cNvPr>
          <p:cNvPicPr>
            <a:picLocks noChangeAspect="1"/>
          </p:cNvPicPr>
          <p:nvPr/>
        </p:nvPicPr>
        <p:blipFill rotWithShape="1">
          <a:blip r:embed="rId2"/>
          <a:srcRect l="2982" r="23651" b="-1"/>
          <a:stretch/>
        </p:blipFill>
        <p:spPr>
          <a:xfrm>
            <a:off x="4654295" y="10"/>
            <a:ext cx="7537705" cy="6857990"/>
          </a:xfrm>
          <a:prstGeom prst="rect">
            <a:avLst/>
          </a:prstGeom>
        </p:spPr>
      </p:pic>
    </p:spTree>
    <p:extLst>
      <p:ext uri="{BB962C8B-B14F-4D97-AF65-F5344CB8AC3E}">
        <p14:creationId xmlns:p14="http://schemas.microsoft.com/office/powerpoint/2010/main" val="1327092767"/>
      </p:ext>
    </p:extLst>
  </p:cSld>
  <p:clrMapOvr>
    <a:masterClrMapping/>
  </p:clrMapOvr>
</p:sld>
</file>

<file path=ppt/theme/theme1.xml><?xml version="1.0" encoding="utf-8"?>
<a:theme xmlns:a="http://schemas.openxmlformats.org/drawingml/2006/main" name="DividendVTI">
  <a:themeElements>
    <a:clrScheme name="AnalogousFromLightSeedLeftStep">
      <a:dk1>
        <a:srgbClr val="000000"/>
      </a:dk1>
      <a:lt1>
        <a:srgbClr val="FFFFFF"/>
      </a:lt1>
      <a:dk2>
        <a:srgbClr val="213B33"/>
      </a:dk2>
      <a:lt2>
        <a:srgbClr val="E8E5E2"/>
      </a:lt2>
      <a:accent1>
        <a:srgbClr val="7EA6CB"/>
      </a:accent1>
      <a:accent2>
        <a:srgbClr val="66ACB1"/>
      </a:accent2>
      <a:accent3>
        <a:srgbClr val="75AE9A"/>
      </a:accent3>
      <a:accent4>
        <a:srgbClr val="67B278"/>
      </a:accent4>
      <a:accent5>
        <a:srgbClr val="80AE75"/>
      </a:accent5>
      <a:accent6>
        <a:srgbClr val="8FAC63"/>
      </a:accent6>
      <a:hlink>
        <a:srgbClr val="9E7D5E"/>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209</TotalTime>
  <Words>721</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vt:lpstr>
      <vt:lpstr>Arial Nova Light</vt:lpstr>
      <vt:lpstr>Calibri</vt:lpstr>
      <vt:lpstr>canada-type-gibson</vt:lpstr>
      <vt:lpstr>Courier New</vt:lpstr>
      <vt:lpstr>Gill Sans MT</vt:lpstr>
      <vt:lpstr>Source Sans Pro</vt:lpstr>
      <vt:lpstr>Wingdings 2</vt:lpstr>
      <vt:lpstr>DividendVTI</vt:lpstr>
      <vt:lpstr>BUSINESS REGISTRATION FORM</vt:lpstr>
      <vt:lpstr>Selenium</vt:lpstr>
      <vt:lpstr>Thank u all</vt:lpstr>
      <vt:lpstr>Html</vt:lpstr>
      <vt:lpstr>CSS</vt:lpstr>
      <vt:lpstr>JAVASCRIPT</vt:lpstr>
      <vt:lpstr>TEST PLAN DOCUMENTATION</vt:lpstr>
      <vt:lpstr>SRS DOCUMENTATION</vt:lpstr>
      <vt:lpstr>Test Cases</vt:lpstr>
      <vt:lpstr>Test scenario</vt:lpstr>
      <vt:lpstr>Inside ECLIPSE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REGISTRATION FORM</dc:title>
  <dc:creator>Sai Krishna Kumar Komma</dc:creator>
  <cp:lastModifiedBy>Sai Krishna Kumar Komma</cp:lastModifiedBy>
  <cp:revision>1</cp:revision>
  <dcterms:created xsi:type="dcterms:W3CDTF">2022-08-03T06:38:52Z</dcterms:created>
  <dcterms:modified xsi:type="dcterms:W3CDTF">2022-08-03T15:51:43Z</dcterms:modified>
</cp:coreProperties>
</file>