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DFE9F9-E9DB-42AD-A9BB-C9B7A2CF9186}" v="14" dt="2022-07-21T05:28:25.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rishna Kumar Komma" userId="9065ce04-ebdf-4b61-8fd2-b4917943f197" providerId="ADAL" clId="{BFDFE9F9-E9DB-42AD-A9BB-C9B7A2CF9186}"/>
    <pc:docChg chg="undo custSel addSld modSld">
      <pc:chgData name="Sai Krishna Kumar Komma" userId="9065ce04-ebdf-4b61-8fd2-b4917943f197" providerId="ADAL" clId="{BFDFE9F9-E9DB-42AD-A9BB-C9B7A2CF9186}" dt="2022-07-21T05:33:26.017" v="463" actId="14100"/>
      <pc:docMkLst>
        <pc:docMk/>
      </pc:docMkLst>
      <pc:sldChg chg="modSp mod">
        <pc:chgData name="Sai Krishna Kumar Komma" userId="9065ce04-ebdf-4b61-8fd2-b4917943f197" providerId="ADAL" clId="{BFDFE9F9-E9DB-42AD-A9BB-C9B7A2CF9186}" dt="2022-07-21T05:33:26.017" v="463" actId="14100"/>
        <pc:sldMkLst>
          <pc:docMk/>
          <pc:sldMk cId="1018056580" sldId="256"/>
        </pc:sldMkLst>
        <pc:spChg chg="mod">
          <ac:chgData name="Sai Krishna Kumar Komma" userId="9065ce04-ebdf-4b61-8fd2-b4917943f197" providerId="ADAL" clId="{BFDFE9F9-E9DB-42AD-A9BB-C9B7A2CF9186}" dt="2022-07-21T05:33:26.017" v="463" actId="14100"/>
          <ac:spMkLst>
            <pc:docMk/>
            <pc:sldMk cId="1018056580" sldId="256"/>
            <ac:spMk id="3" creationId="{ACABDF9A-FAC4-C8C1-FF20-216C46AB4912}"/>
          </ac:spMkLst>
        </pc:spChg>
      </pc:sldChg>
      <pc:sldChg chg="addSp delSp modSp new mod setBg">
        <pc:chgData name="Sai Krishna Kumar Komma" userId="9065ce04-ebdf-4b61-8fd2-b4917943f197" providerId="ADAL" clId="{BFDFE9F9-E9DB-42AD-A9BB-C9B7A2CF9186}" dt="2022-07-21T05:19:33.875" v="5" actId="26606"/>
        <pc:sldMkLst>
          <pc:docMk/>
          <pc:sldMk cId="3338015803" sldId="261"/>
        </pc:sldMkLst>
        <pc:spChg chg="mod">
          <ac:chgData name="Sai Krishna Kumar Komma" userId="9065ce04-ebdf-4b61-8fd2-b4917943f197" providerId="ADAL" clId="{BFDFE9F9-E9DB-42AD-A9BB-C9B7A2CF9186}" dt="2022-07-21T05:19:33.875" v="5" actId="26606"/>
          <ac:spMkLst>
            <pc:docMk/>
            <pc:sldMk cId="3338015803" sldId="261"/>
            <ac:spMk id="2" creationId="{013E9428-0709-CEC8-802E-5594BAC5DA99}"/>
          </ac:spMkLst>
        </pc:spChg>
        <pc:spChg chg="del mod">
          <ac:chgData name="Sai Krishna Kumar Komma" userId="9065ce04-ebdf-4b61-8fd2-b4917943f197" providerId="ADAL" clId="{BFDFE9F9-E9DB-42AD-A9BB-C9B7A2CF9186}" dt="2022-07-21T05:19:33.875" v="5" actId="26606"/>
          <ac:spMkLst>
            <pc:docMk/>
            <pc:sldMk cId="3338015803" sldId="261"/>
            <ac:spMk id="3" creationId="{A4F546A3-A93C-EB09-2CD8-2A172076B81C}"/>
          </ac:spMkLst>
        </pc:spChg>
        <pc:spChg chg="add">
          <ac:chgData name="Sai Krishna Kumar Komma" userId="9065ce04-ebdf-4b61-8fd2-b4917943f197" providerId="ADAL" clId="{BFDFE9F9-E9DB-42AD-A9BB-C9B7A2CF9186}" dt="2022-07-21T05:19:33.875" v="5" actId="26606"/>
          <ac:spMkLst>
            <pc:docMk/>
            <pc:sldMk cId="3338015803" sldId="261"/>
            <ac:spMk id="9" creationId="{84136905-015B-4510-B514-027CBA846BD6}"/>
          </ac:spMkLst>
        </pc:spChg>
        <pc:graphicFrameChg chg="add">
          <ac:chgData name="Sai Krishna Kumar Komma" userId="9065ce04-ebdf-4b61-8fd2-b4917943f197" providerId="ADAL" clId="{BFDFE9F9-E9DB-42AD-A9BB-C9B7A2CF9186}" dt="2022-07-21T05:19:33.875" v="5" actId="26606"/>
          <ac:graphicFrameMkLst>
            <pc:docMk/>
            <pc:sldMk cId="3338015803" sldId="261"/>
            <ac:graphicFrameMk id="5" creationId="{A6C54DE8-D560-224D-93A6-F81BC80A65BD}"/>
          </ac:graphicFrameMkLst>
        </pc:graphicFrameChg>
      </pc:sldChg>
      <pc:sldChg chg="addSp modSp new mod setBg">
        <pc:chgData name="Sai Krishna Kumar Komma" userId="9065ce04-ebdf-4b61-8fd2-b4917943f197" providerId="ADAL" clId="{BFDFE9F9-E9DB-42AD-A9BB-C9B7A2CF9186}" dt="2022-07-21T05:21:14.190" v="11" actId="26606"/>
        <pc:sldMkLst>
          <pc:docMk/>
          <pc:sldMk cId="3634673359" sldId="262"/>
        </pc:sldMkLst>
        <pc:spChg chg="mod">
          <ac:chgData name="Sai Krishna Kumar Komma" userId="9065ce04-ebdf-4b61-8fd2-b4917943f197" providerId="ADAL" clId="{BFDFE9F9-E9DB-42AD-A9BB-C9B7A2CF9186}" dt="2022-07-21T05:21:14.190" v="11" actId="26606"/>
          <ac:spMkLst>
            <pc:docMk/>
            <pc:sldMk cId="3634673359" sldId="262"/>
            <ac:spMk id="2" creationId="{43899687-0BB0-EF03-25EC-07B0900047BD}"/>
          </ac:spMkLst>
        </pc:spChg>
        <pc:spChg chg="mod">
          <ac:chgData name="Sai Krishna Kumar Komma" userId="9065ce04-ebdf-4b61-8fd2-b4917943f197" providerId="ADAL" clId="{BFDFE9F9-E9DB-42AD-A9BB-C9B7A2CF9186}" dt="2022-07-21T05:21:14.190" v="11" actId="26606"/>
          <ac:spMkLst>
            <pc:docMk/>
            <pc:sldMk cId="3634673359" sldId="262"/>
            <ac:spMk id="3" creationId="{F0B24177-A73A-D7EC-5D1E-206F44A63D1B}"/>
          </ac:spMkLst>
        </pc:spChg>
        <pc:spChg chg="add">
          <ac:chgData name="Sai Krishna Kumar Komma" userId="9065ce04-ebdf-4b61-8fd2-b4917943f197" providerId="ADAL" clId="{BFDFE9F9-E9DB-42AD-A9BB-C9B7A2CF9186}" dt="2022-07-21T05:21:14.190" v="11" actId="26606"/>
          <ac:spMkLst>
            <pc:docMk/>
            <pc:sldMk cId="3634673359" sldId="262"/>
            <ac:spMk id="9" creationId="{84136905-015B-4510-B514-027CBA846BD6}"/>
          </ac:spMkLst>
        </pc:spChg>
        <pc:picChg chg="add">
          <ac:chgData name="Sai Krishna Kumar Komma" userId="9065ce04-ebdf-4b61-8fd2-b4917943f197" providerId="ADAL" clId="{BFDFE9F9-E9DB-42AD-A9BB-C9B7A2CF9186}" dt="2022-07-21T05:21:14.190" v="11" actId="26606"/>
          <ac:picMkLst>
            <pc:docMk/>
            <pc:sldMk cId="3634673359" sldId="262"/>
            <ac:picMk id="5" creationId="{836C9A76-C64A-4FB5-B643-3F1A59FFA0C1}"/>
          </ac:picMkLst>
        </pc:picChg>
      </pc:sldChg>
      <pc:sldChg chg="addSp delSp modSp new mod setBg">
        <pc:chgData name="Sai Krishna Kumar Komma" userId="9065ce04-ebdf-4b61-8fd2-b4917943f197" providerId="ADAL" clId="{BFDFE9F9-E9DB-42AD-A9BB-C9B7A2CF9186}" dt="2022-07-21T05:28:25.403" v="248" actId="20577"/>
        <pc:sldMkLst>
          <pc:docMk/>
          <pc:sldMk cId="4105388195" sldId="263"/>
        </pc:sldMkLst>
        <pc:spChg chg="mod">
          <ac:chgData name="Sai Krishna Kumar Komma" userId="9065ce04-ebdf-4b61-8fd2-b4917943f197" providerId="ADAL" clId="{BFDFE9F9-E9DB-42AD-A9BB-C9B7A2CF9186}" dt="2022-07-21T05:28:03.151" v="234" actId="26606"/>
          <ac:spMkLst>
            <pc:docMk/>
            <pc:sldMk cId="4105388195" sldId="263"/>
            <ac:spMk id="2" creationId="{AF37740C-9C3F-2175-29D2-6EC06F75304D}"/>
          </ac:spMkLst>
        </pc:spChg>
        <pc:spChg chg="del mod">
          <ac:chgData name="Sai Krishna Kumar Komma" userId="9065ce04-ebdf-4b61-8fd2-b4917943f197" providerId="ADAL" clId="{BFDFE9F9-E9DB-42AD-A9BB-C9B7A2CF9186}" dt="2022-07-21T05:28:03.151" v="234" actId="26606"/>
          <ac:spMkLst>
            <pc:docMk/>
            <pc:sldMk cId="4105388195" sldId="263"/>
            <ac:spMk id="3" creationId="{E93F7241-EEE1-9CC8-5D8A-2BA447C1BB52}"/>
          </ac:spMkLst>
        </pc:spChg>
        <pc:spChg chg="add">
          <ac:chgData name="Sai Krishna Kumar Komma" userId="9065ce04-ebdf-4b61-8fd2-b4917943f197" providerId="ADAL" clId="{BFDFE9F9-E9DB-42AD-A9BB-C9B7A2CF9186}" dt="2022-07-21T05:28:03.151" v="234" actId="26606"/>
          <ac:spMkLst>
            <pc:docMk/>
            <pc:sldMk cId="4105388195" sldId="263"/>
            <ac:spMk id="9" creationId="{84136905-015B-4510-B514-027CBA846BD6}"/>
          </ac:spMkLst>
        </pc:spChg>
        <pc:graphicFrameChg chg="add mod">
          <ac:chgData name="Sai Krishna Kumar Komma" userId="9065ce04-ebdf-4b61-8fd2-b4917943f197" providerId="ADAL" clId="{BFDFE9F9-E9DB-42AD-A9BB-C9B7A2CF9186}" dt="2022-07-21T05:28:25.403" v="248" actId="20577"/>
          <ac:graphicFrameMkLst>
            <pc:docMk/>
            <pc:sldMk cId="4105388195" sldId="263"/>
            <ac:graphicFrameMk id="5" creationId="{72A9AC84-E5CD-E31C-266D-B7F999E28709}"/>
          </ac:graphicFrameMkLst>
        </pc:graphicFrameChg>
      </pc:sldChg>
      <pc:sldChg chg="addSp delSp modSp new mod setBg">
        <pc:chgData name="Sai Krishna Kumar Komma" userId="9065ce04-ebdf-4b61-8fd2-b4917943f197" providerId="ADAL" clId="{BFDFE9F9-E9DB-42AD-A9BB-C9B7A2CF9186}" dt="2022-07-21T05:27:53.544" v="233" actId="26606"/>
        <pc:sldMkLst>
          <pc:docMk/>
          <pc:sldMk cId="826234330" sldId="264"/>
        </pc:sldMkLst>
        <pc:spChg chg="mod">
          <ac:chgData name="Sai Krishna Kumar Komma" userId="9065ce04-ebdf-4b61-8fd2-b4917943f197" providerId="ADAL" clId="{BFDFE9F9-E9DB-42AD-A9BB-C9B7A2CF9186}" dt="2022-07-21T05:27:53.544" v="233" actId="26606"/>
          <ac:spMkLst>
            <pc:docMk/>
            <pc:sldMk cId="826234330" sldId="264"/>
            <ac:spMk id="2" creationId="{E582B974-6482-9B5A-D245-B5BF3C36B8F1}"/>
          </ac:spMkLst>
        </pc:spChg>
        <pc:spChg chg="add del mod">
          <ac:chgData name="Sai Krishna Kumar Komma" userId="9065ce04-ebdf-4b61-8fd2-b4917943f197" providerId="ADAL" clId="{BFDFE9F9-E9DB-42AD-A9BB-C9B7A2CF9186}" dt="2022-07-21T05:27:53.544" v="233" actId="26606"/>
          <ac:spMkLst>
            <pc:docMk/>
            <pc:sldMk cId="826234330" sldId="264"/>
            <ac:spMk id="3" creationId="{4DAA2E55-F9D9-D753-F7FC-C886343D905F}"/>
          </ac:spMkLst>
        </pc:spChg>
        <pc:spChg chg="add del">
          <ac:chgData name="Sai Krishna Kumar Komma" userId="9065ce04-ebdf-4b61-8fd2-b4917943f197" providerId="ADAL" clId="{BFDFE9F9-E9DB-42AD-A9BB-C9B7A2CF9186}" dt="2022-07-21T05:27:43.317" v="228" actId="26606"/>
          <ac:spMkLst>
            <pc:docMk/>
            <pc:sldMk cId="826234330" sldId="264"/>
            <ac:spMk id="9" creationId="{84136905-015B-4510-B514-027CBA846BD6}"/>
          </ac:spMkLst>
        </pc:spChg>
        <pc:spChg chg="add del">
          <ac:chgData name="Sai Krishna Kumar Komma" userId="9065ce04-ebdf-4b61-8fd2-b4917943f197" providerId="ADAL" clId="{BFDFE9F9-E9DB-42AD-A9BB-C9B7A2CF9186}" dt="2022-07-21T05:27:46.022" v="230" actId="26606"/>
          <ac:spMkLst>
            <pc:docMk/>
            <pc:sldMk cId="826234330" sldId="264"/>
            <ac:spMk id="11" creationId="{84136905-015B-4510-B514-027CBA846BD6}"/>
          </ac:spMkLst>
        </pc:spChg>
        <pc:spChg chg="add del">
          <ac:chgData name="Sai Krishna Kumar Komma" userId="9065ce04-ebdf-4b61-8fd2-b4917943f197" providerId="ADAL" clId="{BFDFE9F9-E9DB-42AD-A9BB-C9B7A2CF9186}" dt="2022-07-21T05:27:46.022" v="230" actId="26606"/>
          <ac:spMkLst>
            <pc:docMk/>
            <pc:sldMk cId="826234330" sldId="264"/>
            <ac:spMk id="12" creationId="{4DAA2E55-F9D9-D753-F7FC-C886343D905F}"/>
          </ac:spMkLst>
        </pc:spChg>
        <pc:spChg chg="add del">
          <ac:chgData name="Sai Krishna Kumar Komma" userId="9065ce04-ebdf-4b61-8fd2-b4917943f197" providerId="ADAL" clId="{BFDFE9F9-E9DB-42AD-A9BB-C9B7A2CF9186}" dt="2022-07-21T05:27:53.532" v="232" actId="26606"/>
          <ac:spMkLst>
            <pc:docMk/>
            <pc:sldMk cId="826234330" sldId="264"/>
            <ac:spMk id="15" creationId="{84136905-015B-4510-B514-027CBA846BD6}"/>
          </ac:spMkLst>
        </pc:spChg>
        <pc:spChg chg="add">
          <ac:chgData name="Sai Krishna Kumar Komma" userId="9065ce04-ebdf-4b61-8fd2-b4917943f197" providerId="ADAL" clId="{BFDFE9F9-E9DB-42AD-A9BB-C9B7A2CF9186}" dt="2022-07-21T05:27:53.544" v="233" actId="26606"/>
          <ac:spMkLst>
            <pc:docMk/>
            <pc:sldMk cId="826234330" sldId="264"/>
            <ac:spMk id="18" creationId="{358B6E23-8493-4A0F-9409-1BB1B3567C13}"/>
          </ac:spMkLst>
        </pc:spChg>
        <pc:spChg chg="add">
          <ac:chgData name="Sai Krishna Kumar Komma" userId="9065ce04-ebdf-4b61-8fd2-b4917943f197" providerId="ADAL" clId="{BFDFE9F9-E9DB-42AD-A9BB-C9B7A2CF9186}" dt="2022-07-21T05:27:53.544" v="233" actId="26606"/>
          <ac:spMkLst>
            <pc:docMk/>
            <pc:sldMk cId="826234330" sldId="264"/>
            <ac:spMk id="19" creationId="{C99238EC-3EDA-4FF6-9F43-081294A93FF3}"/>
          </ac:spMkLst>
        </pc:spChg>
        <pc:spChg chg="add">
          <ac:chgData name="Sai Krishna Kumar Komma" userId="9065ce04-ebdf-4b61-8fd2-b4917943f197" providerId="ADAL" clId="{BFDFE9F9-E9DB-42AD-A9BB-C9B7A2CF9186}" dt="2022-07-21T05:27:53.544" v="233" actId="26606"/>
          <ac:spMkLst>
            <pc:docMk/>
            <pc:sldMk cId="826234330" sldId="264"/>
            <ac:spMk id="20" creationId="{F4993D4D-98B3-40A7-986E-15AB6E63139C}"/>
          </ac:spMkLst>
        </pc:spChg>
        <pc:graphicFrameChg chg="add del">
          <ac:chgData name="Sai Krishna Kumar Komma" userId="9065ce04-ebdf-4b61-8fd2-b4917943f197" providerId="ADAL" clId="{BFDFE9F9-E9DB-42AD-A9BB-C9B7A2CF9186}" dt="2022-07-21T05:27:43.317" v="228" actId="26606"/>
          <ac:graphicFrameMkLst>
            <pc:docMk/>
            <pc:sldMk cId="826234330" sldId="264"/>
            <ac:graphicFrameMk id="5" creationId="{7B674BC7-46A7-DA17-91FB-4598BBE93289}"/>
          </ac:graphicFrameMkLst>
        </pc:graphicFrameChg>
        <pc:graphicFrameChg chg="add del">
          <ac:chgData name="Sai Krishna Kumar Komma" userId="9065ce04-ebdf-4b61-8fd2-b4917943f197" providerId="ADAL" clId="{BFDFE9F9-E9DB-42AD-A9BB-C9B7A2CF9186}" dt="2022-07-21T05:27:53.532" v="232" actId="26606"/>
          <ac:graphicFrameMkLst>
            <pc:docMk/>
            <pc:sldMk cId="826234330" sldId="264"/>
            <ac:graphicFrameMk id="16" creationId="{7B674BC7-46A7-DA17-91FB-4598BBE93289}"/>
          </ac:graphicFrameMkLst>
        </pc:graphicFrameChg>
        <pc:graphicFrameChg chg="add">
          <ac:chgData name="Sai Krishna Kumar Komma" userId="9065ce04-ebdf-4b61-8fd2-b4917943f197" providerId="ADAL" clId="{BFDFE9F9-E9DB-42AD-A9BB-C9B7A2CF9186}" dt="2022-07-21T05:27:53.544" v="233" actId="26606"/>
          <ac:graphicFrameMkLst>
            <pc:docMk/>
            <pc:sldMk cId="826234330" sldId="264"/>
            <ac:graphicFrameMk id="21" creationId="{5CEC59A1-EE45-0CBF-01C2-F0383C490239}"/>
          </ac:graphicFrameMkLst>
        </pc:graphicFrameChg>
        <pc:picChg chg="add del">
          <ac:chgData name="Sai Krishna Kumar Komma" userId="9065ce04-ebdf-4b61-8fd2-b4917943f197" providerId="ADAL" clId="{BFDFE9F9-E9DB-42AD-A9BB-C9B7A2CF9186}" dt="2022-07-21T05:27:46.022" v="230" actId="26606"/>
          <ac:picMkLst>
            <pc:docMk/>
            <pc:sldMk cId="826234330" sldId="264"/>
            <ac:picMk id="13" creationId="{DEC8EB6C-22E7-378C-2A70-CB650A95D713}"/>
          </ac:picMkLst>
        </pc:picChg>
      </pc:sldChg>
      <pc:sldChg chg="addSp modSp new mod setBg">
        <pc:chgData name="Sai Krishna Kumar Komma" userId="9065ce04-ebdf-4b61-8fd2-b4917943f197" providerId="ADAL" clId="{BFDFE9F9-E9DB-42AD-A9BB-C9B7A2CF9186}" dt="2022-07-21T05:27:31.753" v="226" actId="26606"/>
        <pc:sldMkLst>
          <pc:docMk/>
          <pc:sldMk cId="3936951064" sldId="265"/>
        </pc:sldMkLst>
        <pc:spChg chg="mod">
          <ac:chgData name="Sai Krishna Kumar Komma" userId="9065ce04-ebdf-4b61-8fd2-b4917943f197" providerId="ADAL" clId="{BFDFE9F9-E9DB-42AD-A9BB-C9B7A2CF9186}" dt="2022-07-21T05:27:31.753" v="226" actId="26606"/>
          <ac:spMkLst>
            <pc:docMk/>
            <pc:sldMk cId="3936951064" sldId="265"/>
            <ac:spMk id="2" creationId="{E6547F35-39E8-E1F3-AFCE-73E996456A0C}"/>
          </ac:spMkLst>
        </pc:spChg>
        <pc:spChg chg="mod">
          <ac:chgData name="Sai Krishna Kumar Komma" userId="9065ce04-ebdf-4b61-8fd2-b4917943f197" providerId="ADAL" clId="{BFDFE9F9-E9DB-42AD-A9BB-C9B7A2CF9186}" dt="2022-07-21T05:27:31.753" v="226" actId="26606"/>
          <ac:spMkLst>
            <pc:docMk/>
            <pc:sldMk cId="3936951064" sldId="265"/>
            <ac:spMk id="3" creationId="{54AC1A5D-667D-F7CB-D8FA-6CF24F291C6A}"/>
          </ac:spMkLst>
        </pc:spChg>
        <pc:spChg chg="add">
          <ac:chgData name="Sai Krishna Kumar Komma" userId="9065ce04-ebdf-4b61-8fd2-b4917943f197" providerId="ADAL" clId="{BFDFE9F9-E9DB-42AD-A9BB-C9B7A2CF9186}" dt="2022-07-21T05:27:31.753" v="226" actId="26606"/>
          <ac:spMkLst>
            <pc:docMk/>
            <pc:sldMk cId="3936951064" sldId="265"/>
            <ac:spMk id="8" creationId="{84136905-015B-4510-B514-027CBA846BD6}"/>
          </ac:spMkLst>
        </pc:spChg>
        <pc:spChg chg="add">
          <ac:chgData name="Sai Krishna Kumar Komma" userId="9065ce04-ebdf-4b61-8fd2-b4917943f197" providerId="ADAL" clId="{BFDFE9F9-E9DB-42AD-A9BB-C9B7A2CF9186}" dt="2022-07-21T05:27:31.753" v="226" actId="26606"/>
          <ac:spMkLst>
            <pc:docMk/>
            <pc:sldMk cId="3936951064" sldId="265"/>
            <ac:spMk id="10" creationId="{36CD0F97-2E5B-4E84-8544-EB24DED10446}"/>
          </ac:spMkLst>
        </pc:spChg>
        <pc:spChg chg="add">
          <ac:chgData name="Sai Krishna Kumar Komma" userId="9065ce04-ebdf-4b61-8fd2-b4917943f197" providerId="ADAL" clId="{BFDFE9F9-E9DB-42AD-A9BB-C9B7A2CF9186}" dt="2022-07-21T05:27:31.753" v="226" actId="26606"/>
          <ac:spMkLst>
            <pc:docMk/>
            <pc:sldMk cId="3936951064" sldId="265"/>
            <ac:spMk id="12" creationId="{3B272257-593A-402F-88FA-F1DECD9E3FC4}"/>
          </ac:spMkLst>
        </pc:spChg>
      </pc:sldChg>
      <pc:sldChg chg="addSp delSp modSp new mod setBg">
        <pc:chgData name="Sai Krishna Kumar Komma" userId="9065ce04-ebdf-4b61-8fd2-b4917943f197" providerId="ADAL" clId="{BFDFE9F9-E9DB-42AD-A9BB-C9B7A2CF9186}" dt="2022-07-21T05:27:26.395" v="225" actId="26606"/>
        <pc:sldMkLst>
          <pc:docMk/>
          <pc:sldMk cId="892125522" sldId="266"/>
        </pc:sldMkLst>
        <pc:spChg chg="mod">
          <ac:chgData name="Sai Krishna Kumar Komma" userId="9065ce04-ebdf-4b61-8fd2-b4917943f197" providerId="ADAL" clId="{BFDFE9F9-E9DB-42AD-A9BB-C9B7A2CF9186}" dt="2022-07-21T05:27:26.395" v="225" actId="26606"/>
          <ac:spMkLst>
            <pc:docMk/>
            <pc:sldMk cId="892125522" sldId="266"/>
            <ac:spMk id="2" creationId="{049781F0-2AB6-38C0-0A32-00091E95D26B}"/>
          </ac:spMkLst>
        </pc:spChg>
        <pc:spChg chg="del mod">
          <ac:chgData name="Sai Krishna Kumar Komma" userId="9065ce04-ebdf-4b61-8fd2-b4917943f197" providerId="ADAL" clId="{BFDFE9F9-E9DB-42AD-A9BB-C9B7A2CF9186}" dt="2022-07-21T05:27:26.395" v="225" actId="26606"/>
          <ac:spMkLst>
            <pc:docMk/>
            <pc:sldMk cId="892125522" sldId="266"/>
            <ac:spMk id="3" creationId="{2A0BCC72-4126-4158-0C21-2C607CFA69C0}"/>
          </ac:spMkLst>
        </pc:spChg>
        <pc:spChg chg="add">
          <ac:chgData name="Sai Krishna Kumar Komma" userId="9065ce04-ebdf-4b61-8fd2-b4917943f197" providerId="ADAL" clId="{BFDFE9F9-E9DB-42AD-A9BB-C9B7A2CF9186}" dt="2022-07-21T05:27:26.395" v="225" actId="26606"/>
          <ac:spMkLst>
            <pc:docMk/>
            <pc:sldMk cId="892125522" sldId="266"/>
            <ac:spMk id="9" creationId="{84136905-015B-4510-B514-027CBA846BD6}"/>
          </ac:spMkLst>
        </pc:spChg>
        <pc:graphicFrameChg chg="add">
          <ac:chgData name="Sai Krishna Kumar Komma" userId="9065ce04-ebdf-4b61-8fd2-b4917943f197" providerId="ADAL" clId="{BFDFE9F9-E9DB-42AD-A9BB-C9B7A2CF9186}" dt="2022-07-21T05:27:26.395" v="225" actId="26606"/>
          <ac:graphicFrameMkLst>
            <pc:docMk/>
            <pc:sldMk cId="892125522" sldId="266"/>
            <ac:graphicFrameMk id="5" creationId="{7C6351BB-CB7B-E4CC-9946-114DCE78A8D4}"/>
          </ac:graphicFrameMkLst>
        </pc:graphicFrameChg>
      </pc:sldChg>
      <pc:sldChg chg="modSp new mod">
        <pc:chgData name="Sai Krishna Kumar Komma" userId="9065ce04-ebdf-4b61-8fd2-b4917943f197" providerId="ADAL" clId="{BFDFE9F9-E9DB-42AD-A9BB-C9B7A2CF9186}" dt="2022-07-21T05:31:04.846" v="383" actId="20577"/>
        <pc:sldMkLst>
          <pc:docMk/>
          <pc:sldMk cId="2995104134" sldId="267"/>
        </pc:sldMkLst>
        <pc:spChg chg="mod">
          <ac:chgData name="Sai Krishna Kumar Komma" userId="9065ce04-ebdf-4b61-8fd2-b4917943f197" providerId="ADAL" clId="{BFDFE9F9-E9DB-42AD-A9BB-C9B7A2CF9186}" dt="2022-07-21T05:28:57.459" v="251" actId="122"/>
          <ac:spMkLst>
            <pc:docMk/>
            <pc:sldMk cId="2995104134" sldId="267"/>
            <ac:spMk id="2" creationId="{7D5646BC-E5A6-1FB5-4AEB-5B7DAD91800B}"/>
          </ac:spMkLst>
        </pc:spChg>
        <pc:spChg chg="mod">
          <ac:chgData name="Sai Krishna Kumar Komma" userId="9065ce04-ebdf-4b61-8fd2-b4917943f197" providerId="ADAL" clId="{BFDFE9F9-E9DB-42AD-A9BB-C9B7A2CF9186}" dt="2022-07-21T05:31:04.846" v="383" actId="20577"/>
          <ac:spMkLst>
            <pc:docMk/>
            <pc:sldMk cId="2995104134" sldId="267"/>
            <ac:spMk id="3" creationId="{1AA70F59-32FD-2268-9CEA-58C26B00C666}"/>
          </ac:spMkLst>
        </pc:spChg>
      </pc:sldChg>
      <pc:sldChg chg="addSp modSp new mod setBg addAnim">
        <pc:chgData name="Sai Krishna Kumar Komma" userId="9065ce04-ebdf-4b61-8fd2-b4917943f197" providerId="ADAL" clId="{BFDFE9F9-E9DB-42AD-A9BB-C9B7A2CF9186}" dt="2022-07-21T05:32:14.885" v="402"/>
        <pc:sldMkLst>
          <pc:docMk/>
          <pc:sldMk cId="542096810" sldId="268"/>
        </pc:sldMkLst>
        <pc:spChg chg="mod">
          <ac:chgData name="Sai Krishna Kumar Komma" userId="9065ce04-ebdf-4b61-8fd2-b4917943f197" providerId="ADAL" clId="{BFDFE9F9-E9DB-42AD-A9BB-C9B7A2CF9186}" dt="2022-07-21T05:32:14.884" v="400" actId="26606"/>
          <ac:spMkLst>
            <pc:docMk/>
            <pc:sldMk cId="542096810" sldId="268"/>
            <ac:spMk id="2" creationId="{5AB82A55-E8CC-AD40-6515-A1877BD18805}"/>
          </ac:spMkLst>
        </pc:spChg>
        <pc:spChg chg="add">
          <ac:chgData name="Sai Krishna Kumar Komma" userId="9065ce04-ebdf-4b61-8fd2-b4917943f197" providerId="ADAL" clId="{BFDFE9F9-E9DB-42AD-A9BB-C9B7A2CF9186}" dt="2022-07-21T05:32:14.884" v="400" actId="26606"/>
          <ac:spMkLst>
            <pc:docMk/>
            <pc:sldMk cId="542096810" sldId="268"/>
            <ac:spMk id="9" creationId="{49306479-8C4D-4E4A-A330-DFC80A8A01BE}"/>
          </ac:spMkLst>
        </pc:spChg>
        <pc:spChg chg="add">
          <ac:chgData name="Sai Krishna Kumar Komma" userId="9065ce04-ebdf-4b61-8fd2-b4917943f197" providerId="ADAL" clId="{BFDFE9F9-E9DB-42AD-A9BB-C9B7A2CF9186}" dt="2022-07-21T05:32:14.884" v="400" actId="26606"/>
          <ac:spMkLst>
            <pc:docMk/>
            <pc:sldMk cId="542096810" sldId="268"/>
            <ac:spMk id="11" creationId="{9B45BA4C-9B54-4496-821F-9E0985CA984D}"/>
          </ac:spMkLst>
        </pc:spChg>
        <pc:picChg chg="add">
          <ac:chgData name="Sai Krishna Kumar Komma" userId="9065ce04-ebdf-4b61-8fd2-b4917943f197" providerId="ADAL" clId="{BFDFE9F9-E9DB-42AD-A9BB-C9B7A2CF9186}" dt="2022-07-21T05:32:14.884" v="400" actId="26606"/>
          <ac:picMkLst>
            <pc:docMk/>
            <pc:sldMk cId="542096810" sldId="268"/>
            <ac:picMk id="6" creationId="{00BE8221-650F-F68F-E687-DB8CFB2A7E7D}"/>
          </ac:picMkLst>
        </pc:pic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hyperlink" Target="https://www.testandquiz.com/" TargetMode="External"/></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1" Type="http://schemas.openxmlformats.org/officeDocument/2006/relationships/hyperlink" Target="https://www.testandquiz.com/"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94BBDB-9961-4699-87D3-2E7C7A8C107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66D7CDB-C4E9-4AA4-9D41-B9D656EC51E7}">
      <dgm:prSet/>
      <dgm:spPr/>
      <dgm:t>
        <a:bodyPr/>
        <a:lstStyle/>
        <a:p>
          <a:r>
            <a:rPr lang="en-IN" b="0" i="0"/>
            <a:t>Steps 1) Open Firefox Add-ons &amp; Download Selenium IDE. ...</a:t>
          </a:r>
          <a:endParaRPr lang="en-US"/>
        </a:p>
      </dgm:t>
    </dgm:pt>
    <dgm:pt modelId="{DF7A686C-09AF-4B65-BD86-DCE91CF75C0D}" type="parTrans" cxnId="{C30D27B1-74DF-4458-8AEC-48460D698F36}">
      <dgm:prSet/>
      <dgm:spPr/>
      <dgm:t>
        <a:bodyPr/>
        <a:lstStyle/>
        <a:p>
          <a:endParaRPr lang="en-US"/>
        </a:p>
      </dgm:t>
    </dgm:pt>
    <dgm:pt modelId="{783AF28D-6BE5-4CC7-BE97-79502B2E901E}" type="sibTrans" cxnId="{C30D27B1-74DF-4458-8AEC-48460D698F36}">
      <dgm:prSet/>
      <dgm:spPr/>
      <dgm:t>
        <a:bodyPr/>
        <a:lstStyle/>
        <a:p>
          <a:endParaRPr lang="en-US"/>
        </a:p>
      </dgm:t>
    </dgm:pt>
    <dgm:pt modelId="{53147DF3-11E6-42FE-B7AB-726DD7A8260D}">
      <dgm:prSet/>
      <dgm:spPr/>
      <dgm:t>
        <a:bodyPr/>
        <a:lstStyle/>
        <a:p>
          <a:r>
            <a:rPr lang="en-IN" b="0" i="0"/>
            <a:t>Steps 2) Click on Add. ...</a:t>
          </a:r>
          <a:endParaRPr lang="en-US"/>
        </a:p>
      </dgm:t>
    </dgm:pt>
    <dgm:pt modelId="{0F5294C2-C632-4B75-AF11-C9922E05AA81}" type="parTrans" cxnId="{DF1113ED-DCF1-4FFE-A1A4-56BF997660C7}">
      <dgm:prSet/>
      <dgm:spPr/>
      <dgm:t>
        <a:bodyPr/>
        <a:lstStyle/>
        <a:p>
          <a:endParaRPr lang="en-US"/>
        </a:p>
      </dgm:t>
    </dgm:pt>
    <dgm:pt modelId="{7117FA81-0952-433A-8325-D9E87A393CE6}" type="sibTrans" cxnId="{DF1113ED-DCF1-4FFE-A1A4-56BF997660C7}">
      <dgm:prSet/>
      <dgm:spPr/>
      <dgm:t>
        <a:bodyPr/>
        <a:lstStyle/>
        <a:p>
          <a:endParaRPr lang="en-US"/>
        </a:p>
      </dgm:t>
    </dgm:pt>
    <dgm:pt modelId="{8B58FAF3-083C-46F1-8138-B108F4549E30}">
      <dgm:prSet/>
      <dgm:spPr/>
      <dgm:t>
        <a:bodyPr/>
        <a:lstStyle/>
        <a:p>
          <a:r>
            <a:rPr lang="en-IN" b="0" i="0"/>
            <a:t>Steps 3) Click on Ok. ...</a:t>
          </a:r>
          <a:endParaRPr lang="en-US"/>
        </a:p>
      </dgm:t>
    </dgm:pt>
    <dgm:pt modelId="{C7398294-A55A-4F0E-99C9-C03142A56A79}" type="parTrans" cxnId="{13518CC3-394F-4E63-880B-871307A4FA3A}">
      <dgm:prSet/>
      <dgm:spPr/>
      <dgm:t>
        <a:bodyPr/>
        <a:lstStyle/>
        <a:p>
          <a:endParaRPr lang="en-US"/>
        </a:p>
      </dgm:t>
    </dgm:pt>
    <dgm:pt modelId="{6533C0CE-CB5F-4DC3-A649-FD8208E68121}" type="sibTrans" cxnId="{13518CC3-394F-4E63-880B-871307A4FA3A}">
      <dgm:prSet/>
      <dgm:spPr/>
      <dgm:t>
        <a:bodyPr/>
        <a:lstStyle/>
        <a:p>
          <a:endParaRPr lang="en-US"/>
        </a:p>
      </dgm:t>
    </dgm:pt>
    <dgm:pt modelId="{99EED0B2-AD68-4319-BD36-FFBAB299E3B7}">
      <dgm:prSet/>
      <dgm:spPr/>
      <dgm:t>
        <a:bodyPr/>
        <a:lstStyle/>
        <a:p>
          <a:r>
            <a:rPr lang="en-IN" b="0" i="0"/>
            <a:t>Steps 4) Click &amp; Open Selenium IDE. ...</a:t>
          </a:r>
          <a:endParaRPr lang="en-US"/>
        </a:p>
      </dgm:t>
    </dgm:pt>
    <dgm:pt modelId="{1D01EEA8-0AAF-4BC8-8235-006E19455934}" type="parTrans" cxnId="{863B74EB-EB03-439B-9FE3-E015B5D77CED}">
      <dgm:prSet/>
      <dgm:spPr/>
      <dgm:t>
        <a:bodyPr/>
        <a:lstStyle/>
        <a:p>
          <a:endParaRPr lang="en-US"/>
        </a:p>
      </dgm:t>
    </dgm:pt>
    <dgm:pt modelId="{A6245270-277C-48C3-A200-CEF4EDA91844}" type="sibTrans" cxnId="{863B74EB-EB03-439B-9FE3-E015B5D77CED}">
      <dgm:prSet/>
      <dgm:spPr/>
      <dgm:t>
        <a:bodyPr/>
        <a:lstStyle/>
        <a:p>
          <a:endParaRPr lang="en-US"/>
        </a:p>
      </dgm:t>
    </dgm:pt>
    <dgm:pt modelId="{6A6D9B3A-10BE-4CF4-BDB2-EDA612D85159}">
      <dgm:prSet/>
      <dgm:spPr/>
      <dgm:t>
        <a:bodyPr/>
        <a:lstStyle/>
        <a:p>
          <a:r>
            <a:rPr lang="en-IN" b="0" i="0"/>
            <a:t>Step </a:t>
          </a:r>
          <a:r>
            <a:rPr lang="en-IN"/>
            <a:t>5)</a:t>
          </a:r>
          <a:r>
            <a:rPr lang="en-IN" b="0" i="0"/>
            <a:t> Right click anywhere on the page and select Inspect Element. ...</a:t>
          </a:r>
          <a:endParaRPr lang="en-US"/>
        </a:p>
      </dgm:t>
    </dgm:pt>
    <dgm:pt modelId="{C790CA45-4574-4E6D-BB58-0DC663202177}" type="parTrans" cxnId="{4C18A431-E45D-4229-94E4-575EC33EC37A}">
      <dgm:prSet/>
      <dgm:spPr/>
      <dgm:t>
        <a:bodyPr/>
        <a:lstStyle/>
        <a:p>
          <a:endParaRPr lang="en-US"/>
        </a:p>
      </dgm:t>
    </dgm:pt>
    <dgm:pt modelId="{FDD2DC1D-64BF-48E7-A874-DEFB6681B2D0}" type="sibTrans" cxnId="{4C18A431-E45D-4229-94E4-575EC33EC37A}">
      <dgm:prSet/>
      <dgm:spPr/>
      <dgm:t>
        <a:bodyPr/>
        <a:lstStyle/>
        <a:p>
          <a:endParaRPr lang="en-US"/>
        </a:p>
      </dgm:t>
    </dgm:pt>
    <dgm:pt modelId="{26A9A6DA-8572-46A8-AB68-5D574DDF716E}">
      <dgm:prSet/>
      <dgm:spPr/>
      <dgm:t>
        <a:bodyPr/>
        <a:lstStyle/>
        <a:p>
          <a:r>
            <a:rPr lang="en-IN" b="0" i="0"/>
            <a:t>Step 6) Add extension</a:t>
          </a:r>
          <a:endParaRPr lang="en-US"/>
        </a:p>
      </dgm:t>
    </dgm:pt>
    <dgm:pt modelId="{A9F544FE-8018-4F1D-A44A-258B294A5471}" type="parTrans" cxnId="{D7DE84A2-74A9-4AD7-A683-67C35CD4D448}">
      <dgm:prSet/>
      <dgm:spPr/>
      <dgm:t>
        <a:bodyPr/>
        <a:lstStyle/>
        <a:p>
          <a:endParaRPr lang="en-US"/>
        </a:p>
      </dgm:t>
    </dgm:pt>
    <dgm:pt modelId="{245A111D-0D03-4C15-8375-A546881A89D8}" type="sibTrans" cxnId="{D7DE84A2-74A9-4AD7-A683-67C35CD4D448}">
      <dgm:prSet/>
      <dgm:spPr/>
      <dgm:t>
        <a:bodyPr/>
        <a:lstStyle/>
        <a:p>
          <a:endParaRPr lang="en-US"/>
        </a:p>
      </dgm:t>
    </dgm:pt>
    <dgm:pt modelId="{B235AAA3-A659-4E8D-8733-E1E77D250166}" type="pres">
      <dgm:prSet presAssocID="{9A94BBDB-9961-4699-87D3-2E7C7A8C107B}" presName="diagram" presStyleCnt="0">
        <dgm:presLayoutVars>
          <dgm:dir/>
          <dgm:resizeHandles val="exact"/>
        </dgm:presLayoutVars>
      </dgm:prSet>
      <dgm:spPr/>
    </dgm:pt>
    <dgm:pt modelId="{8B0CFDFB-9A96-4FE9-851B-80F99301D9FA}" type="pres">
      <dgm:prSet presAssocID="{266D7CDB-C4E9-4AA4-9D41-B9D656EC51E7}" presName="node" presStyleLbl="node1" presStyleIdx="0" presStyleCnt="6">
        <dgm:presLayoutVars>
          <dgm:bulletEnabled val="1"/>
        </dgm:presLayoutVars>
      </dgm:prSet>
      <dgm:spPr/>
    </dgm:pt>
    <dgm:pt modelId="{A11540C3-E02C-40A9-8B6A-E7238B438A0E}" type="pres">
      <dgm:prSet presAssocID="{783AF28D-6BE5-4CC7-BE97-79502B2E901E}" presName="sibTrans" presStyleCnt="0"/>
      <dgm:spPr/>
    </dgm:pt>
    <dgm:pt modelId="{FAFBF712-131B-4527-9863-CFEDC3F761F9}" type="pres">
      <dgm:prSet presAssocID="{53147DF3-11E6-42FE-B7AB-726DD7A8260D}" presName="node" presStyleLbl="node1" presStyleIdx="1" presStyleCnt="6">
        <dgm:presLayoutVars>
          <dgm:bulletEnabled val="1"/>
        </dgm:presLayoutVars>
      </dgm:prSet>
      <dgm:spPr/>
    </dgm:pt>
    <dgm:pt modelId="{132E17BD-CA2F-45F8-80DC-B75CFAECE589}" type="pres">
      <dgm:prSet presAssocID="{7117FA81-0952-433A-8325-D9E87A393CE6}" presName="sibTrans" presStyleCnt="0"/>
      <dgm:spPr/>
    </dgm:pt>
    <dgm:pt modelId="{12BFEC12-B03E-4D3A-8750-CF6EE24ED194}" type="pres">
      <dgm:prSet presAssocID="{8B58FAF3-083C-46F1-8138-B108F4549E30}" presName="node" presStyleLbl="node1" presStyleIdx="2" presStyleCnt="6">
        <dgm:presLayoutVars>
          <dgm:bulletEnabled val="1"/>
        </dgm:presLayoutVars>
      </dgm:prSet>
      <dgm:spPr/>
    </dgm:pt>
    <dgm:pt modelId="{1401DA46-1331-4AED-BACA-664D9FEC215B}" type="pres">
      <dgm:prSet presAssocID="{6533C0CE-CB5F-4DC3-A649-FD8208E68121}" presName="sibTrans" presStyleCnt="0"/>
      <dgm:spPr/>
    </dgm:pt>
    <dgm:pt modelId="{F9643983-C450-43BE-83F2-EB6F62474832}" type="pres">
      <dgm:prSet presAssocID="{99EED0B2-AD68-4319-BD36-FFBAB299E3B7}" presName="node" presStyleLbl="node1" presStyleIdx="3" presStyleCnt="6">
        <dgm:presLayoutVars>
          <dgm:bulletEnabled val="1"/>
        </dgm:presLayoutVars>
      </dgm:prSet>
      <dgm:spPr/>
    </dgm:pt>
    <dgm:pt modelId="{96D16895-C93E-4F8C-AA91-B628B166BA48}" type="pres">
      <dgm:prSet presAssocID="{A6245270-277C-48C3-A200-CEF4EDA91844}" presName="sibTrans" presStyleCnt="0"/>
      <dgm:spPr/>
    </dgm:pt>
    <dgm:pt modelId="{70FA952F-F5FD-41F2-AEEB-73B682F1F914}" type="pres">
      <dgm:prSet presAssocID="{6A6D9B3A-10BE-4CF4-BDB2-EDA612D85159}" presName="node" presStyleLbl="node1" presStyleIdx="4" presStyleCnt="6">
        <dgm:presLayoutVars>
          <dgm:bulletEnabled val="1"/>
        </dgm:presLayoutVars>
      </dgm:prSet>
      <dgm:spPr/>
    </dgm:pt>
    <dgm:pt modelId="{53C08977-8E46-439C-89CA-4D46E0BD6A61}" type="pres">
      <dgm:prSet presAssocID="{FDD2DC1D-64BF-48E7-A874-DEFB6681B2D0}" presName="sibTrans" presStyleCnt="0"/>
      <dgm:spPr/>
    </dgm:pt>
    <dgm:pt modelId="{852F76B5-B5B0-45E8-A4CA-25DCB4B31759}" type="pres">
      <dgm:prSet presAssocID="{26A9A6DA-8572-46A8-AB68-5D574DDF716E}" presName="node" presStyleLbl="node1" presStyleIdx="5" presStyleCnt="6">
        <dgm:presLayoutVars>
          <dgm:bulletEnabled val="1"/>
        </dgm:presLayoutVars>
      </dgm:prSet>
      <dgm:spPr/>
    </dgm:pt>
  </dgm:ptLst>
  <dgm:cxnLst>
    <dgm:cxn modelId="{0835A615-8BB7-4397-AC33-7D4A79563394}" type="presOf" srcId="{99EED0B2-AD68-4319-BD36-FFBAB299E3B7}" destId="{F9643983-C450-43BE-83F2-EB6F62474832}" srcOrd="0" destOrd="0" presId="urn:microsoft.com/office/officeart/2005/8/layout/default"/>
    <dgm:cxn modelId="{825F022B-5954-4D16-997D-65A05CB047C6}" type="presOf" srcId="{266D7CDB-C4E9-4AA4-9D41-B9D656EC51E7}" destId="{8B0CFDFB-9A96-4FE9-851B-80F99301D9FA}" srcOrd="0" destOrd="0" presId="urn:microsoft.com/office/officeart/2005/8/layout/default"/>
    <dgm:cxn modelId="{4C18A431-E45D-4229-94E4-575EC33EC37A}" srcId="{9A94BBDB-9961-4699-87D3-2E7C7A8C107B}" destId="{6A6D9B3A-10BE-4CF4-BDB2-EDA612D85159}" srcOrd="4" destOrd="0" parTransId="{C790CA45-4574-4E6D-BB58-0DC663202177}" sibTransId="{FDD2DC1D-64BF-48E7-A874-DEFB6681B2D0}"/>
    <dgm:cxn modelId="{7C583D80-B9BA-445E-BC40-42273C88AAE6}" type="presOf" srcId="{53147DF3-11E6-42FE-B7AB-726DD7A8260D}" destId="{FAFBF712-131B-4527-9863-CFEDC3F761F9}" srcOrd="0" destOrd="0" presId="urn:microsoft.com/office/officeart/2005/8/layout/default"/>
    <dgm:cxn modelId="{A9478D94-E913-49C2-8EA4-1FEB21934928}" type="presOf" srcId="{6A6D9B3A-10BE-4CF4-BDB2-EDA612D85159}" destId="{70FA952F-F5FD-41F2-AEEB-73B682F1F914}" srcOrd="0" destOrd="0" presId="urn:microsoft.com/office/officeart/2005/8/layout/default"/>
    <dgm:cxn modelId="{D7DE84A2-74A9-4AD7-A683-67C35CD4D448}" srcId="{9A94BBDB-9961-4699-87D3-2E7C7A8C107B}" destId="{26A9A6DA-8572-46A8-AB68-5D574DDF716E}" srcOrd="5" destOrd="0" parTransId="{A9F544FE-8018-4F1D-A44A-258B294A5471}" sibTransId="{245A111D-0D03-4C15-8375-A546881A89D8}"/>
    <dgm:cxn modelId="{C30D27B1-74DF-4458-8AEC-48460D698F36}" srcId="{9A94BBDB-9961-4699-87D3-2E7C7A8C107B}" destId="{266D7CDB-C4E9-4AA4-9D41-B9D656EC51E7}" srcOrd="0" destOrd="0" parTransId="{DF7A686C-09AF-4B65-BD86-DCE91CF75C0D}" sibTransId="{783AF28D-6BE5-4CC7-BE97-79502B2E901E}"/>
    <dgm:cxn modelId="{8D2103B2-E0C4-4319-85E6-A7CC7F58CE59}" type="presOf" srcId="{26A9A6DA-8572-46A8-AB68-5D574DDF716E}" destId="{852F76B5-B5B0-45E8-A4CA-25DCB4B31759}" srcOrd="0" destOrd="0" presId="urn:microsoft.com/office/officeart/2005/8/layout/default"/>
    <dgm:cxn modelId="{13518CC3-394F-4E63-880B-871307A4FA3A}" srcId="{9A94BBDB-9961-4699-87D3-2E7C7A8C107B}" destId="{8B58FAF3-083C-46F1-8138-B108F4549E30}" srcOrd="2" destOrd="0" parTransId="{C7398294-A55A-4F0E-99C9-C03142A56A79}" sibTransId="{6533C0CE-CB5F-4DC3-A649-FD8208E68121}"/>
    <dgm:cxn modelId="{508C32D0-F106-4724-AA26-A45892892AF8}" type="presOf" srcId="{9A94BBDB-9961-4699-87D3-2E7C7A8C107B}" destId="{B235AAA3-A659-4E8D-8733-E1E77D250166}" srcOrd="0" destOrd="0" presId="urn:microsoft.com/office/officeart/2005/8/layout/default"/>
    <dgm:cxn modelId="{863B74EB-EB03-439B-9FE3-E015B5D77CED}" srcId="{9A94BBDB-9961-4699-87D3-2E7C7A8C107B}" destId="{99EED0B2-AD68-4319-BD36-FFBAB299E3B7}" srcOrd="3" destOrd="0" parTransId="{1D01EEA8-0AAF-4BC8-8235-006E19455934}" sibTransId="{A6245270-277C-48C3-A200-CEF4EDA91844}"/>
    <dgm:cxn modelId="{DF1113ED-DCF1-4FFE-A1A4-56BF997660C7}" srcId="{9A94BBDB-9961-4699-87D3-2E7C7A8C107B}" destId="{53147DF3-11E6-42FE-B7AB-726DD7A8260D}" srcOrd="1" destOrd="0" parTransId="{0F5294C2-C632-4B75-AF11-C9922E05AA81}" sibTransId="{7117FA81-0952-433A-8325-D9E87A393CE6}"/>
    <dgm:cxn modelId="{27FAB9FF-696E-401B-AB84-1CCAA76B5B7C}" type="presOf" srcId="{8B58FAF3-083C-46F1-8138-B108F4549E30}" destId="{12BFEC12-B03E-4D3A-8750-CF6EE24ED194}" srcOrd="0" destOrd="0" presId="urn:microsoft.com/office/officeart/2005/8/layout/default"/>
    <dgm:cxn modelId="{C5CEED2E-1B95-49B4-B258-35758A8A9FFC}" type="presParOf" srcId="{B235AAA3-A659-4E8D-8733-E1E77D250166}" destId="{8B0CFDFB-9A96-4FE9-851B-80F99301D9FA}" srcOrd="0" destOrd="0" presId="urn:microsoft.com/office/officeart/2005/8/layout/default"/>
    <dgm:cxn modelId="{93EB3033-A3B4-4DE8-AA61-2D63A7F270B4}" type="presParOf" srcId="{B235AAA3-A659-4E8D-8733-E1E77D250166}" destId="{A11540C3-E02C-40A9-8B6A-E7238B438A0E}" srcOrd="1" destOrd="0" presId="urn:microsoft.com/office/officeart/2005/8/layout/default"/>
    <dgm:cxn modelId="{97BADCEA-2381-4784-92DC-39C9DC8C0B67}" type="presParOf" srcId="{B235AAA3-A659-4E8D-8733-E1E77D250166}" destId="{FAFBF712-131B-4527-9863-CFEDC3F761F9}" srcOrd="2" destOrd="0" presId="urn:microsoft.com/office/officeart/2005/8/layout/default"/>
    <dgm:cxn modelId="{87A955BA-C195-4D2B-B236-08D29AD9B7F8}" type="presParOf" srcId="{B235AAA3-A659-4E8D-8733-E1E77D250166}" destId="{132E17BD-CA2F-45F8-80DC-B75CFAECE589}" srcOrd="3" destOrd="0" presId="urn:microsoft.com/office/officeart/2005/8/layout/default"/>
    <dgm:cxn modelId="{FADD4669-B66C-4CD8-812B-1C64F916C7AC}" type="presParOf" srcId="{B235AAA3-A659-4E8D-8733-E1E77D250166}" destId="{12BFEC12-B03E-4D3A-8750-CF6EE24ED194}" srcOrd="4" destOrd="0" presId="urn:microsoft.com/office/officeart/2005/8/layout/default"/>
    <dgm:cxn modelId="{3ED39898-D7B0-468B-BA38-6DC12684D0E1}" type="presParOf" srcId="{B235AAA3-A659-4E8D-8733-E1E77D250166}" destId="{1401DA46-1331-4AED-BACA-664D9FEC215B}" srcOrd="5" destOrd="0" presId="urn:microsoft.com/office/officeart/2005/8/layout/default"/>
    <dgm:cxn modelId="{7D027A91-9445-40DD-B838-D023CA32AC44}" type="presParOf" srcId="{B235AAA3-A659-4E8D-8733-E1E77D250166}" destId="{F9643983-C450-43BE-83F2-EB6F62474832}" srcOrd="6" destOrd="0" presId="urn:microsoft.com/office/officeart/2005/8/layout/default"/>
    <dgm:cxn modelId="{6331643F-D951-4746-AD1C-792574F1DE66}" type="presParOf" srcId="{B235AAA3-A659-4E8D-8733-E1E77D250166}" destId="{96D16895-C93E-4F8C-AA91-B628B166BA48}" srcOrd="7" destOrd="0" presId="urn:microsoft.com/office/officeart/2005/8/layout/default"/>
    <dgm:cxn modelId="{928E627D-7049-4C85-81D0-160F80768E55}" type="presParOf" srcId="{B235AAA3-A659-4E8D-8733-E1E77D250166}" destId="{70FA952F-F5FD-41F2-AEEB-73B682F1F914}" srcOrd="8" destOrd="0" presId="urn:microsoft.com/office/officeart/2005/8/layout/default"/>
    <dgm:cxn modelId="{20D49A03-2691-4353-A82F-73C85BDEEAC0}" type="presParOf" srcId="{B235AAA3-A659-4E8D-8733-E1E77D250166}" destId="{53C08977-8E46-439C-89CA-4D46E0BD6A61}" srcOrd="9" destOrd="0" presId="urn:microsoft.com/office/officeart/2005/8/layout/default"/>
    <dgm:cxn modelId="{14854999-F62E-4D6F-8769-063CCD6FA820}" type="presParOf" srcId="{B235AAA3-A659-4E8D-8733-E1E77D250166}" destId="{852F76B5-B5B0-45E8-A4CA-25DCB4B3175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6C9565-4052-4D80-BC4F-67020425F811}"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93FAE26F-0D42-4381-823D-9CAA22C06A50}">
      <dgm:prSet/>
      <dgm:spPr/>
      <dgm:t>
        <a:bodyPr/>
        <a:lstStyle/>
        <a:p>
          <a:r>
            <a:rPr lang="en-US" b="0" i="0"/>
            <a:t>Selenium IDE is divided into different components, each having their own features and functionalities.We have categorized seven different components of Selenium IDE, which includes:</a:t>
          </a:r>
          <a:endParaRPr lang="en-US"/>
        </a:p>
      </dgm:t>
    </dgm:pt>
    <dgm:pt modelId="{50FF746B-52D2-4372-BE52-0F3EE7977058}" type="parTrans" cxnId="{52C3F16D-A6EB-48AC-A2E8-7D399EAEDD59}">
      <dgm:prSet/>
      <dgm:spPr/>
      <dgm:t>
        <a:bodyPr/>
        <a:lstStyle/>
        <a:p>
          <a:endParaRPr lang="en-US"/>
        </a:p>
      </dgm:t>
    </dgm:pt>
    <dgm:pt modelId="{2D60E5D3-6A0F-4376-832E-8A00D1D9E221}" type="sibTrans" cxnId="{52C3F16D-A6EB-48AC-A2E8-7D399EAEDD59}">
      <dgm:prSet/>
      <dgm:spPr/>
      <dgm:t>
        <a:bodyPr/>
        <a:lstStyle/>
        <a:p>
          <a:endParaRPr lang="en-US"/>
        </a:p>
      </dgm:t>
    </dgm:pt>
    <dgm:pt modelId="{620219BA-22E2-4814-87C4-3409DA20834B}">
      <dgm:prSet/>
      <dgm:spPr/>
      <dgm:t>
        <a:bodyPr/>
        <a:lstStyle/>
        <a:p>
          <a:r>
            <a:rPr lang="en-US" b="0" i="0"/>
            <a:t>Menu Bar</a:t>
          </a:r>
          <a:endParaRPr lang="en-US"/>
        </a:p>
      </dgm:t>
    </dgm:pt>
    <dgm:pt modelId="{217F4946-DE70-4575-8B4F-79AC1DB3B205}" type="parTrans" cxnId="{BFF10D12-2F4B-427A-BFB5-6D6A6E978F2B}">
      <dgm:prSet/>
      <dgm:spPr/>
      <dgm:t>
        <a:bodyPr/>
        <a:lstStyle/>
        <a:p>
          <a:endParaRPr lang="en-US"/>
        </a:p>
      </dgm:t>
    </dgm:pt>
    <dgm:pt modelId="{7301B038-5EC3-42D8-9A46-A1377984414D}" type="sibTrans" cxnId="{BFF10D12-2F4B-427A-BFB5-6D6A6E978F2B}">
      <dgm:prSet/>
      <dgm:spPr/>
      <dgm:t>
        <a:bodyPr/>
        <a:lstStyle/>
        <a:p>
          <a:endParaRPr lang="en-US"/>
        </a:p>
      </dgm:t>
    </dgm:pt>
    <dgm:pt modelId="{DC8453C4-3E19-4A4F-8F80-E693F9C8C104}">
      <dgm:prSet/>
      <dgm:spPr/>
      <dgm:t>
        <a:bodyPr/>
        <a:lstStyle/>
        <a:p>
          <a:r>
            <a:rPr lang="en-US" b="0" i="0"/>
            <a:t>Tool Bar</a:t>
          </a:r>
          <a:endParaRPr lang="en-US"/>
        </a:p>
      </dgm:t>
    </dgm:pt>
    <dgm:pt modelId="{F81BA732-F9FA-4084-B14F-0B77F65C0558}" type="parTrans" cxnId="{978E903F-898C-4E1B-97D9-A718DBA45339}">
      <dgm:prSet/>
      <dgm:spPr/>
      <dgm:t>
        <a:bodyPr/>
        <a:lstStyle/>
        <a:p>
          <a:endParaRPr lang="en-US"/>
        </a:p>
      </dgm:t>
    </dgm:pt>
    <dgm:pt modelId="{6802D37B-C878-4BD3-909D-3762E9FB0F57}" type="sibTrans" cxnId="{978E903F-898C-4E1B-97D9-A718DBA45339}">
      <dgm:prSet/>
      <dgm:spPr/>
      <dgm:t>
        <a:bodyPr/>
        <a:lstStyle/>
        <a:p>
          <a:endParaRPr lang="en-US"/>
        </a:p>
      </dgm:t>
    </dgm:pt>
    <dgm:pt modelId="{8DF3F936-CC38-4486-82D9-224D987A692A}">
      <dgm:prSet/>
      <dgm:spPr/>
      <dgm:t>
        <a:bodyPr/>
        <a:lstStyle/>
        <a:p>
          <a:r>
            <a:rPr lang="en-US" b="0" i="0"/>
            <a:t>Address Bar</a:t>
          </a:r>
          <a:endParaRPr lang="en-US"/>
        </a:p>
      </dgm:t>
    </dgm:pt>
    <dgm:pt modelId="{2EB27A3C-0366-4C09-B362-EE484239578A}" type="parTrans" cxnId="{28E5BE4D-C622-47B0-9B8F-23EC859149B1}">
      <dgm:prSet/>
      <dgm:spPr/>
      <dgm:t>
        <a:bodyPr/>
        <a:lstStyle/>
        <a:p>
          <a:endParaRPr lang="en-US"/>
        </a:p>
      </dgm:t>
    </dgm:pt>
    <dgm:pt modelId="{098F5C01-56D6-48CF-AE64-8B673C7134B7}" type="sibTrans" cxnId="{28E5BE4D-C622-47B0-9B8F-23EC859149B1}">
      <dgm:prSet/>
      <dgm:spPr/>
      <dgm:t>
        <a:bodyPr/>
        <a:lstStyle/>
        <a:p>
          <a:endParaRPr lang="en-US"/>
        </a:p>
      </dgm:t>
    </dgm:pt>
    <dgm:pt modelId="{B942DEE1-A67F-49F1-8D78-A65D6952B02A}">
      <dgm:prSet/>
      <dgm:spPr/>
      <dgm:t>
        <a:bodyPr/>
        <a:lstStyle/>
        <a:p>
          <a:r>
            <a:rPr lang="en-US" b="0" i="0"/>
            <a:t>Test Case Pane</a:t>
          </a:r>
          <a:endParaRPr lang="en-US"/>
        </a:p>
      </dgm:t>
    </dgm:pt>
    <dgm:pt modelId="{FB8160EE-0C4E-4E76-BA78-43E2FE9CFD25}" type="parTrans" cxnId="{29139AB0-C746-4A80-AA92-CBDDC3C94D47}">
      <dgm:prSet/>
      <dgm:spPr/>
      <dgm:t>
        <a:bodyPr/>
        <a:lstStyle/>
        <a:p>
          <a:endParaRPr lang="en-US"/>
        </a:p>
      </dgm:t>
    </dgm:pt>
    <dgm:pt modelId="{EEBCD943-2BF4-460B-AC74-2C9A76B36A94}" type="sibTrans" cxnId="{29139AB0-C746-4A80-AA92-CBDDC3C94D47}">
      <dgm:prSet/>
      <dgm:spPr/>
      <dgm:t>
        <a:bodyPr/>
        <a:lstStyle/>
        <a:p>
          <a:endParaRPr lang="en-US"/>
        </a:p>
      </dgm:t>
    </dgm:pt>
    <dgm:pt modelId="{7EC501EB-635C-4EAF-815F-8D27BC54D983}">
      <dgm:prSet/>
      <dgm:spPr/>
      <dgm:t>
        <a:bodyPr/>
        <a:lstStyle/>
        <a:p>
          <a:r>
            <a:rPr lang="en-US" b="0" i="0"/>
            <a:t>Test Script Editor Box</a:t>
          </a:r>
          <a:endParaRPr lang="en-US"/>
        </a:p>
      </dgm:t>
    </dgm:pt>
    <dgm:pt modelId="{CEF87979-8D5B-457C-99E0-A03476355225}" type="parTrans" cxnId="{7526E041-76C6-43A7-9133-BA5FE2377107}">
      <dgm:prSet/>
      <dgm:spPr/>
      <dgm:t>
        <a:bodyPr/>
        <a:lstStyle/>
        <a:p>
          <a:endParaRPr lang="en-US"/>
        </a:p>
      </dgm:t>
    </dgm:pt>
    <dgm:pt modelId="{6FE1259A-80E8-48B4-94BC-7FFD28DCB0C3}" type="sibTrans" cxnId="{7526E041-76C6-43A7-9133-BA5FE2377107}">
      <dgm:prSet/>
      <dgm:spPr/>
      <dgm:t>
        <a:bodyPr/>
        <a:lstStyle/>
        <a:p>
          <a:endParaRPr lang="en-US"/>
        </a:p>
      </dgm:t>
    </dgm:pt>
    <dgm:pt modelId="{A9799191-5EBA-4C49-8911-FDA62F8CC7FE}">
      <dgm:prSet/>
      <dgm:spPr/>
      <dgm:t>
        <a:bodyPr/>
        <a:lstStyle/>
        <a:p>
          <a:r>
            <a:rPr lang="en-US" b="0" i="0"/>
            <a:t>Start/Stop Recording Button</a:t>
          </a:r>
          <a:endParaRPr lang="en-US"/>
        </a:p>
      </dgm:t>
    </dgm:pt>
    <dgm:pt modelId="{0A700864-A372-47C2-A800-BB8F587E910B}" type="parTrans" cxnId="{B4D7633F-3ED7-4292-B6AE-508E7DB64546}">
      <dgm:prSet/>
      <dgm:spPr/>
      <dgm:t>
        <a:bodyPr/>
        <a:lstStyle/>
        <a:p>
          <a:endParaRPr lang="en-US"/>
        </a:p>
      </dgm:t>
    </dgm:pt>
    <dgm:pt modelId="{F6DEE0A8-DAD4-4114-8EC0-6489C7B62AF6}" type="sibTrans" cxnId="{B4D7633F-3ED7-4292-B6AE-508E7DB64546}">
      <dgm:prSet/>
      <dgm:spPr/>
      <dgm:t>
        <a:bodyPr/>
        <a:lstStyle/>
        <a:p>
          <a:endParaRPr lang="en-US"/>
        </a:p>
      </dgm:t>
    </dgm:pt>
    <dgm:pt modelId="{E4712D3A-DB93-49F1-B027-B1AA9D3FAE4C}">
      <dgm:prSet/>
      <dgm:spPr/>
      <dgm:t>
        <a:bodyPr/>
        <a:lstStyle/>
        <a:p>
          <a:r>
            <a:rPr lang="en-US" b="0" i="0"/>
            <a:t>Log, Reference Pane</a:t>
          </a:r>
          <a:endParaRPr lang="en-US"/>
        </a:p>
      </dgm:t>
    </dgm:pt>
    <dgm:pt modelId="{C1B1678E-CC4C-4D44-A251-25457B5D217A}" type="parTrans" cxnId="{FA54B886-7E87-4915-BBD1-A9CBB13048A3}">
      <dgm:prSet/>
      <dgm:spPr/>
      <dgm:t>
        <a:bodyPr/>
        <a:lstStyle/>
        <a:p>
          <a:endParaRPr lang="en-US"/>
        </a:p>
      </dgm:t>
    </dgm:pt>
    <dgm:pt modelId="{EADAB43D-DEF8-40FC-AF99-63A9FE29B163}" type="sibTrans" cxnId="{FA54B886-7E87-4915-BBD1-A9CBB13048A3}">
      <dgm:prSet/>
      <dgm:spPr/>
      <dgm:t>
        <a:bodyPr/>
        <a:lstStyle/>
        <a:p>
          <a:endParaRPr lang="en-US"/>
        </a:p>
      </dgm:t>
    </dgm:pt>
    <dgm:pt modelId="{9A70E1F1-0B6D-4B93-B919-B760B9CBA98E}" type="pres">
      <dgm:prSet presAssocID="{D86C9565-4052-4D80-BC4F-67020425F811}" presName="vert0" presStyleCnt="0">
        <dgm:presLayoutVars>
          <dgm:dir/>
          <dgm:animOne val="branch"/>
          <dgm:animLvl val="lvl"/>
        </dgm:presLayoutVars>
      </dgm:prSet>
      <dgm:spPr/>
    </dgm:pt>
    <dgm:pt modelId="{19F90A30-5199-44CD-828B-555A0F8D55AB}" type="pres">
      <dgm:prSet presAssocID="{93FAE26F-0D42-4381-823D-9CAA22C06A50}" presName="thickLine" presStyleLbl="alignNode1" presStyleIdx="0" presStyleCnt="8"/>
      <dgm:spPr/>
    </dgm:pt>
    <dgm:pt modelId="{016E49BA-8CA0-4460-A45C-BC1E54DF01A1}" type="pres">
      <dgm:prSet presAssocID="{93FAE26F-0D42-4381-823D-9CAA22C06A50}" presName="horz1" presStyleCnt="0"/>
      <dgm:spPr/>
    </dgm:pt>
    <dgm:pt modelId="{6734B6C1-42F5-428E-ADBD-560BCCF103D7}" type="pres">
      <dgm:prSet presAssocID="{93FAE26F-0D42-4381-823D-9CAA22C06A50}" presName="tx1" presStyleLbl="revTx" presStyleIdx="0" presStyleCnt="8"/>
      <dgm:spPr/>
    </dgm:pt>
    <dgm:pt modelId="{2D8E8EA0-EC49-4E9A-B291-34156448DE6D}" type="pres">
      <dgm:prSet presAssocID="{93FAE26F-0D42-4381-823D-9CAA22C06A50}" presName="vert1" presStyleCnt="0"/>
      <dgm:spPr/>
    </dgm:pt>
    <dgm:pt modelId="{8D8C256C-3D58-4A98-9317-9E3504265EA8}" type="pres">
      <dgm:prSet presAssocID="{620219BA-22E2-4814-87C4-3409DA20834B}" presName="thickLine" presStyleLbl="alignNode1" presStyleIdx="1" presStyleCnt="8"/>
      <dgm:spPr/>
    </dgm:pt>
    <dgm:pt modelId="{E2BCBC2C-800F-4F1A-995F-A7CAF3D3CAE2}" type="pres">
      <dgm:prSet presAssocID="{620219BA-22E2-4814-87C4-3409DA20834B}" presName="horz1" presStyleCnt="0"/>
      <dgm:spPr/>
    </dgm:pt>
    <dgm:pt modelId="{FA9B1E5B-2FEC-4024-BE68-49964F5691D6}" type="pres">
      <dgm:prSet presAssocID="{620219BA-22E2-4814-87C4-3409DA20834B}" presName="tx1" presStyleLbl="revTx" presStyleIdx="1" presStyleCnt="8"/>
      <dgm:spPr/>
    </dgm:pt>
    <dgm:pt modelId="{A7CC7F6F-E820-45B3-8979-DC85082F5EFE}" type="pres">
      <dgm:prSet presAssocID="{620219BA-22E2-4814-87C4-3409DA20834B}" presName="vert1" presStyleCnt="0"/>
      <dgm:spPr/>
    </dgm:pt>
    <dgm:pt modelId="{E4A2E83D-E6B2-4530-9564-72BC295B6669}" type="pres">
      <dgm:prSet presAssocID="{DC8453C4-3E19-4A4F-8F80-E693F9C8C104}" presName="thickLine" presStyleLbl="alignNode1" presStyleIdx="2" presStyleCnt="8"/>
      <dgm:spPr/>
    </dgm:pt>
    <dgm:pt modelId="{89FC59FF-3C22-4CB8-A1F9-0EB610389AFC}" type="pres">
      <dgm:prSet presAssocID="{DC8453C4-3E19-4A4F-8F80-E693F9C8C104}" presName="horz1" presStyleCnt="0"/>
      <dgm:spPr/>
    </dgm:pt>
    <dgm:pt modelId="{66404279-A603-4479-AE76-5D3FCB95BED4}" type="pres">
      <dgm:prSet presAssocID="{DC8453C4-3E19-4A4F-8F80-E693F9C8C104}" presName="tx1" presStyleLbl="revTx" presStyleIdx="2" presStyleCnt="8"/>
      <dgm:spPr/>
    </dgm:pt>
    <dgm:pt modelId="{BA6AD6F5-656B-4107-877B-58A8CBB8014D}" type="pres">
      <dgm:prSet presAssocID="{DC8453C4-3E19-4A4F-8F80-E693F9C8C104}" presName="vert1" presStyleCnt="0"/>
      <dgm:spPr/>
    </dgm:pt>
    <dgm:pt modelId="{27F0C68E-BA1C-4838-B89C-3DE59F66DC11}" type="pres">
      <dgm:prSet presAssocID="{8DF3F936-CC38-4486-82D9-224D987A692A}" presName="thickLine" presStyleLbl="alignNode1" presStyleIdx="3" presStyleCnt="8"/>
      <dgm:spPr/>
    </dgm:pt>
    <dgm:pt modelId="{06915A79-2CA6-4DBD-87A9-4F8ED32924A3}" type="pres">
      <dgm:prSet presAssocID="{8DF3F936-CC38-4486-82D9-224D987A692A}" presName="horz1" presStyleCnt="0"/>
      <dgm:spPr/>
    </dgm:pt>
    <dgm:pt modelId="{76824351-1E30-4C4E-A02D-C1D9E7CACD34}" type="pres">
      <dgm:prSet presAssocID="{8DF3F936-CC38-4486-82D9-224D987A692A}" presName="tx1" presStyleLbl="revTx" presStyleIdx="3" presStyleCnt="8"/>
      <dgm:spPr/>
    </dgm:pt>
    <dgm:pt modelId="{A1CAB87E-C420-4871-B305-00FC89F40844}" type="pres">
      <dgm:prSet presAssocID="{8DF3F936-CC38-4486-82D9-224D987A692A}" presName="vert1" presStyleCnt="0"/>
      <dgm:spPr/>
    </dgm:pt>
    <dgm:pt modelId="{8C20AFA5-1C6A-4DA4-BC69-2C4826B1714D}" type="pres">
      <dgm:prSet presAssocID="{B942DEE1-A67F-49F1-8D78-A65D6952B02A}" presName="thickLine" presStyleLbl="alignNode1" presStyleIdx="4" presStyleCnt="8"/>
      <dgm:spPr/>
    </dgm:pt>
    <dgm:pt modelId="{A398F25E-AD00-4E45-81E9-CA605A3B6ECE}" type="pres">
      <dgm:prSet presAssocID="{B942DEE1-A67F-49F1-8D78-A65D6952B02A}" presName="horz1" presStyleCnt="0"/>
      <dgm:spPr/>
    </dgm:pt>
    <dgm:pt modelId="{18BD13C6-A4DD-441A-8169-7C2C6441975A}" type="pres">
      <dgm:prSet presAssocID="{B942DEE1-A67F-49F1-8D78-A65D6952B02A}" presName="tx1" presStyleLbl="revTx" presStyleIdx="4" presStyleCnt="8"/>
      <dgm:spPr/>
    </dgm:pt>
    <dgm:pt modelId="{2F3CD8CB-76B7-4EFB-8AA1-8C6275F8192E}" type="pres">
      <dgm:prSet presAssocID="{B942DEE1-A67F-49F1-8D78-A65D6952B02A}" presName="vert1" presStyleCnt="0"/>
      <dgm:spPr/>
    </dgm:pt>
    <dgm:pt modelId="{006B7CCB-9287-44B1-A8F8-9B6D5AABDDFA}" type="pres">
      <dgm:prSet presAssocID="{7EC501EB-635C-4EAF-815F-8D27BC54D983}" presName="thickLine" presStyleLbl="alignNode1" presStyleIdx="5" presStyleCnt="8"/>
      <dgm:spPr/>
    </dgm:pt>
    <dgm:pt modelId="{A60EDA65-97FC-447D-87CF-0C1A4454C37F}" type="pres">
      <dgm:prSet presAssocID="{7EC501EB-635C-4EAF-815F-8D27BC54D983}" presName="horz1" presStyleCnt="0"/>
      <dgm:spPr/>
    </dgm:pt>
    <dgm:pt modelId="{54042F38-DF21-44FD-94DE-8EDDD818B283}" type="pres">
      <dgm:prSet presAssocID="{7EC501EB-635C-4EAF-815F-8D27BC54D983}" presName="tx1" presStyleLbl="revTx" presStyleIdx="5" presStyleCnt="8"/>
      <dgm:spPr/>
    </dgm:pt>
    <dgm:pt modelId="{7B030382-B7C7-42AA-9175-28735A4373FD}" type="pres">
      <dgm:prSet presAssocID="{7EC501EB-635C-4EAF-815F-8D27BC54D983}" presName="vert1" presStyleCnt="0"/>
      <dgm:spPr/>
    </dgm:pt>
    <dgm:pt modelId="{E5C5FF71-111E-4653-BEB0-3B5BD6C39256}" type="pres">
      <dgm:prSet presAssocID="{A9799191-5EBA-4C49-8911-FDA62F8CC7FE}" presName="thickLine" presStyleLbl="alignNode1" presStyleIdx="6" presStyleCnt="8"/>
      <dgm:spPr/>
    </dgm:pt>
    <dgm:pt modelId="{DD105DA8-5CA8-49EE-8485-EAEE0AC6B6B0}" type="pres">
      <dgm:prSet presAssocID="{A9799191-5EBA-4C49-8911-FDA62F8CC7FE}" presName="horz1" presStyleCnt="0"/>
      <dgm:spPr/>
    </dgm:pt>
    <dgm:pt modelId="{273DB62F-BD90-4FB4-A2E0-F72B3FB68BE1}" type="pres">
      <dgm:prSet presAssocID="{A9799191-5EBA-4C49-8911-FDA62F8CC7FE}" presName="tx1" presStyleLbl="revTx" presStyleIdx="6" presStyleCnt="8"/>
      <dgm:spPr/>
    </dgm:pt>
    <dgm:pt modelId="{0130D71C-9643-416D-BCE5-B66DB704B495}" type="pres">
      <dgm:prSet presAssocID="{A9799191-5EBA-4C49-8911-FDA62F8CC7FE}" presName="vert1" presStyleCnt="0"/>
      <dgm:spPr/>
    </dgm:pt>
    <dgm:pt modelId="{CE8B5CB5-C26C-4497-B69D-2A1FF0159DDF}" type="pres">
      <dgm:prSet presAssocID="{E4712D3A-DB93-49F1-B027-B1AA9D3FAE4C}" presName="thickLine" presStyleLbl="alignNode1" presStyleIdx="7" presStyleCnt="8"/>
      <dgm:spPr/>
    </dgm:pt>
    <dgm:pt modelId="{4701B1AE-75BF-497E-8BD3-58B06B5291C9}" type="pres">
      <dgm:prSet presAssocID="{E4712D3A-DB93-49F1-B027-B1AA9D3FAE4C}" presName="horz1" presStyleCnt="0"/>
      <dgm:spPr/>
    </dgm:pt>
    <dgm:pt modelId="{B9C80A40-6032-4BC0-AC88-3BD8714A0198}" type="pres">
      <dgm:prSet presAssocID="{E4712D3A-DB93-49F1-B027-B1AA9D3FAE4C}" presName="tx1" presStyleLbl="revTx" presStyleIdx="7" presStyleCnt="8"/>
      <dgm:spPr/>
    </dgm:pt>
    <dgm:pt modelId="{30A6D337-4A9C-470D-9860-993C30F06D90}" type="pres">
      <dgm:prSet presAssocID="{E4712D3A-DB93-49F1-B027-B1AA9D3FAE4C}" presName="vert1" presStyleCnt="0"/>
      <dgm:spPr/>
    </dgm:pt>
  </dgm:ptLst>
  <dgm:cxnLst>
    <dgm:cxn modelId="{6E0BB906-B678-47A1-9F02-5C6A3CB708D7}" type="presOf" srcId="{8DF3F936-CC38-4486-82D9-224D987A692A}" destId="{76824351-1E30-4C4E-A02D-C1D9E7CACD34}" srcOrd="0" destOrd="0" presId="urn:microsoft.com/office/officeart/2008/layout/LinedList"/>
    <dgm:cxn modelId="{22B8AC07-3B31-4F8A-89F1-1E2783E341F3}" type="presOf" srcId="{A9799191-5EBA-4C49-8911-FDA62F8CC7FE}" destId="{273DB62F-BD90-4FB4-A2E0-F72B3FB68BE1}" srcOrd="0" destOrd="0" presId="urn:microsoft.com/office/officeart/2008/layout/LinedList"/>
    <dgm:cxn modelId="{BFF10D12-2F4B-427A-BFB5-6D6A6E978F2B}" srcId="{D86C9565-4052-4D80-BC4F-67020425F811}" destId="{620219BA-22E2-4814-87C4-3409DA20834B}" srcOrd="1" destOrd="0" parTransId="{217F4946-DE70-4575-8B4F-79AC1DB3B205}" sibTransId="{7301B038-5EC3-42D8-9A46-A1377984414D}"/>
    <dgm:cxn modelId="{B4D7633F-3ED7-4292-B6AE-508E7DB64546}" srcId="{D86C9565-4052-4D80-BC4F-67020425F811}" destId="{A9799191-5EBA-4C49-8911-FDA62F8CC7FE}" srcOrd="6" destOrd="0" parTransId="{0A700864-A372-47C2-A800-BB8F587E910B}" sibTransId="{F6DEE0A8-DAD4-4114-8EC0-6489C7B62AF6}"/>
    <dgm:cxn modelId="{978E903F-898C-4E1B-97D9-A718DBA45339}" srcId="{D86C9565-4052-4D80-BC4F-67020425F811}" destId="{DC8453C4-3E19-4A4F-8F80-E693F9C8C104}" srcOrd="2" destOrd="0" parTransId="{F81BA732-F9FA-4084-B14F-0B77F65C0558}" sibTransId="{6802D37B-C878-4BD3-909D-3762E9FB0F57}"/>
    <dgm:cxn modelId="{7526E041-76C6-43A7-9133-BA5FE2377107}" srcId="{D86C9565-4052-4D80-BC4F-67020425F811}" destId="{7EC501EB-635C-4EAF-815F-8D27BC54D983}" srcOrd="5" destOrd="0" parTransId="{CEF87979-8D5B-457C-99E0-A03476355225}" sibTransId="{6FE1259A-80E8-48B4-94BC-7FFD28DCB0C3}"/>
    <dgm:cxn modelId="{60416E49-872B-4864-9B0A-B536348E16F7}" type="presOf" srcId="{7EC501EB-635C-4EAF-815F-8D27BC54D983}" destId="{54042F38-DF21-44FD-94DE-8EDDD818B283}" srcOrd="0" destOrd="0" presId="urn:microsoft.com/office/officeart/2008/layout/LinedList"/>
    <dgm:cxn modelId="{28E5BE4D-C622-47B0-9B8F-23EC859149B1}" srcId="{D86C9565-4052-4D80-BC4F-67020425F811}" destId="{8DF3F936-CC38-4486-82D9-224D987A692A}" srcOrd="3" destOrd="0" parTransId="{2EB27A3C-0366-4C09-B362-EE484239578A}" sibTransId="{098F5C01-56D6-48CF-AE64-8B673C7134B7}"/>
    <dgm:cxn modelId="{52C3F16D-A6EB-48AC-A2E8-7D399EAEDD59}" srcId="{D86C9565-4052-4D80-BC4F-67020425F811}" destId="{93FAE26F-0D42-4381-823D-9CAA22C06A50}" srcOrd="0" destOrd="0" parTransId="{50FF746B-52D2-4372-BE52-0F3EE7977058}" sibTransId="{2D60E5D3-6A0F-4376-832E-8A00D1D9E221}"/>
    <dgm:cxn modelId="{3D806F70-1A20-4DB3-8469-63443112C4B2}" type="presOf" srcId="{93FAE26F-0D42-4381-823D-9CAA22C06A50}" destId="{6734B6C1-42F5-428E-ADBD-560BCCF103D7}" srcOrd="0" destOrd="0" presId="urn:microsoft.com/office/officeart/2008/layout/LinedList"/>
    <dgm:cxn modelId="{B0704672-968C-4D90-8B7A-23A2412D4459}" type="presOf" srcId="{B942DEE1-A67F-49F1-8D78-A65D6952B02A}" destId="{18BD13C6-A4DD-441A-8169-7C2C6441975A}" srcOrd="0" destOrd="0" presId="urn:microsoft.com/office/officeart/2008/layout/LinedList"/>
    <dgm:cxn modelId="{FA54B886-7E87-4915-BBD1-A9CBB13048A3}" srcId="{D86C9565-4052-4D80-BC4F-67020425F811}" destId="{E4712D3A-DB93-49F1-B027-B1AA9D3FAE4C}" srcOrd="7" destOrd="0" parTransId="{C1B1678E-CC4C-4D44-A251-25457B5D217A}" sibTransId="{EADAB43D-DEF8-40FC-AF99-63A9FE29B163}"/>
    <dgm:cxn modelId="{8B440B8D-1ACD-43DA-BD42-1231D64C00AA}" type="presOf" srcId="{D86C9565-4052-4D80-BC4F-67020425F811}" destId="{9A70E1F1-0B6D-4B93-B919-B760B9CBA98E}" srcOrd="0" destOrd="0" presId="urn:microsoft.com/office/officeart/2008/layout/LinedList"/>
    <dgm:cxn modelId="{0E71429A-D6A6-4536-93B5-15737C7457F3}" type="presOf" srcId="{DC8453C4-3E19-4A4F-8F80-E693F9C8C104}" destId="{66404279-A603-4479-AE76-5D3FCB95BED4}" srcOrd="0" destOrd="0" presId="urn:microsoft.com/office/officeart/2008/layout/LinedList"/>
    <dgm:cxn modelId="{FA5A7BA8-415C-4205-8672-7D3B42CE49BA}" type="presOf" srcId="{E4712D3A-DB93-49F1-B027-B1AA9D3FAE4C}" destId="{B9C80A40-6032-4BC0-AC88-3BD8714A0198}" srcOrd="0" destOrd="0" presId="urn:microsoft.com/office/officeart/2008/layout/LinedList"/>
    <dgm:cxn modelId="{29139AB0-C746-4A80-AA92-CBDDC3C94D47}" srcId="{D86C9565-4052-4D80-BC4F-67020425F811}" destId="{B942DEE1-A67F-49F1-8D78-A65D6952B02A}" srcOrd="4" destOrd="0" parTransId="{FB8160EE-0C4E-4E76-BA78-43E2FE9CFD25}" sibTransId="{EEBCD943-2BF4-460B-AC74-2C9A76B36A94}"/>
    <dgm:cxn modelId="{1EB81FC2-61C3-4CC3-A34C-609C390AE02B}" type="presOf" srcId="{620219BA-22E2-4814-87C4-3409DA20834B}" destId="{FA9B1E5B-2FEC-4024-BE68-49964F5691D6}" srcOrd="0" destOrd="0" presId="urn:microsoft.com/office/officeart/2008/layout/LinedList"/>
    <dgm:cxn modelId="{3B450CF4-D8B2-48DB-AEF0-E5B532095408}" type="presParOf" srcId="{9A70E1F1-0B6D-4B93-B919-B760B9CBA98E}" destId="{19F90A30-5199-44CD-828B-555A0F8D55AB}" srcOrd="0" destOrd="0" presId="urn:microsoft.com/office/officeart/2008/layout/LinedList"/>
    <dgm:cxn modelId="{1998F869-C833-411C-9E62-ABA154FF0098}" type="presParOf" srcId="{9A70E1F1-0B6D-4B93-B919-B760B9CBA98E}" destId="{016E49BA-8CA0-4460-A45C-BC1E54DF01A1}" srcOrd="1" destOrd="0" presId="urn:microsoft.com/office/officeart/2008/layout/LinedList"/>
    <dgm:cxn modelId="{FD26C095-4035-44CD-967A-402609AC2EF6}" type="presParOf" srcId="{016E49BA-8CA0-4460-A45C-BC1E54DF01A1}" destId="{6734B6C1-42F5-428E-ADBD-560BCCF103D7}" srcOrd="0" destOrd="0" presId="urn:microsoft.com/office/officeart/2008/layout/LinedList"/>
    <dgm:cxn modelId="{19AEB49E-B470-4DBA-860A-EB6B2D2951B9}" type="presParOf" srcId="{016E49BA-8CA0-4460-A45C-BC1E54DF01A1}" destId="{2D8E8EA0-EC49-4E9A-B291-34156448DE6D}" srcOrd="1" destOrd="0" presId="urn:microsoft.com/office/officeart/2008/layout/LinedList"/>
    <dgm:cxn modelId="{288AD944-D4D9-4E2A-B863-55AEA9CDFF67}" type="presParOf" srcId="{9A70E1F1-0B6D-4B93-B919-B760B9CBA98E}" destId="{8D8C256C-3D58-4A98-9317-9E3504265EA8}" srcOrd="2" destOrd="0" presId="urn:microsoft.com/office/officeart/2008/layout/LinedList"/>
    <dgm:cxn modelId="{3DCC2E32-8B16-4C97-8136-93DEAA3837EB}" type="presParOf" srcId="{9A70E1F1-0B6D-4B93-B919-B760B9CBA98E}" destId="{E2BCBC2C-800F-4F1A-995F-A7CAF3D3CAE2}" srcOrd="3" destOrd="0" presId="urn:microsoft.com/office/officeart/2008/layout/LinedList"/>
    <dgm:cxn modelId="{021934E5-690B-4306-B21D-60C91AD16E0A}" type="presParOf" srcId="{E2BCBC2C-800F-4F1A-995F-A7CAF3D3CAE2}" destId="{FA9B1E5B-2FEC-4024-BE68-49964F5691D6}" srcOrd="0" destOrd="0" presId="urn:microsoft.com/office/officeart/2008/layout/LinedList"/>
    <dgm:cxn modelId="{7AC71D8E-6EF6-4FEE-9D73-89DFA34C948D}" type="presParOf" srcId="{E2BCBC2C-800F-4F1A-995F-A7CAF3D3CAE2}" destId="{A7CC7F6F-E820-45B3-8979-DC85082F5EFE}" srcOrd="1" destOrd="0" presId="urn:microsoft.com/office/officeart/2008/layout/LinedList"/>
    <dgm:cxn modelId="{D7305B1E-FB9E-4F3A-B937-40C6A4880A52}" type="presParOf" srcId="{9A70E1F1-0B6D-4B93-B919-B760B9CBA98E}" destId="{E4A2E83D-E6B2-4530-9564-72BC295B6669}" srcOrd="4" destOrd="0" presId="urn:microsoft.com/office/officeart/2008/layout/LinedList"/>
    <dgm:cxn modelId="{E4ACD09D-BB0A-4FC3-9862-362406CCBFFE}" type="presParOf" srcId="{9A70E1F1-0B6D-4B93-B919-B760B9CBA98E}" destId="{89FC59FF-3C22-4CB8-A1F9-0EB610389AFC}" srcOrd="5" destOrd="0" presId="urn:microsoft.com/office/officeart/2008/layout/LinedList"/>
    <dgm:cxn modelId="{16965BEB-9DAB-4EA0-8E3E-75DDABD994C3}" type="presParOf" srcId="{89FC59FF-3C22-4CB8-A1F9-0EB610389AFC}" destId="{66404279-A603-4479-AE76-5D3FCB95BED4}" srcOrd="0" destOrd="0" presId="urn:microsoft.com/office/officeart/2008/layout/LinedList"/>
    <dgm:cxn modelId="{C7533287-5723-406C-8DB3-9A67DF3BFA31}" type="presParOf" srcId="{89FC59FF-3C22-4CB8-A1F9-0EB610389AFC}" destId="{BA6AD6F5-656B-4107-877B-58A8CBB8014D}" srcOrd="1" destOrd="0" presId="urn:microsoft.com/office/officeart/2008/layout/LinedList"/>
    <dgm:cxn modelId="{CAFC094E-2121-42AA-8BEF-E23130DE7481}" type="presParOf" srcId="{9A70E1F1-0B6D-4B93-B919-B760B9CBA98E}" destId="{27F0C68E-BA1C-4838-B89C-3DE59F66DC11}" srcOrd="6" destOrd="0" presId="urn:microsoft.com/office/officeart/2008/layout/LinedList"/>
    <dgm:cxn modelId="{42D2CA84-A75C-465C-B644-C8FFD9AF0141}" type="presParOf" srcId="{9A70E1F1-0B6D-4B93-B919-B760B9CBA98E}" destId="{06915A79-2CA6-4DBD-87A9-4F8ED32924A3}" srcOrd="7" destOrd="0" presId="urn:microsoft.com/office/officeart/2008/layout/LinedList"/>
    <dgm:cxn modelId="{3223CF1E-CC6E-4561-B09E-AE130D9EB6F7}" type="presParOf" srcId="{06915A79-2CA6-4DBD-87A9-4F8ED32924A3}" destId="{76824351-1E30-4C4E-A02D-C1D9E7CACD34}" srcOrd="0" destOrd="0" presId="urn:microsoft.com/office/officeart/2008/layout/LinedList"/>
    <dgm:cxn modelId="{494925AC-AB8D-4AFA-921D-DCD5AB859F8B}" type="presParOf" srcId="{06915A79-2CA6-4DBD-87A9-4F8ED32924A3}" destId="{A1CAB87E-C420-4871-B305-00FC89F40844}" srcOrd="1" destOrd="0" presId="urn:microsoft.com/office/officeart/2008/layout/LinedList"/>
    <dgm:cxn modelId="{3B526EA1-0279-4A4C-A5F8-F7812CF99EC1}" type="presParOf" srcId="{9A70E1F1-0B6D-4B93-B919-B760B9CBA98E}" destId="{8C20AFA5-1C6A-4DA4-BC69-2C4826B1714D}" srcOrd="8" destOrd="0" presId="urn:microsoft.com/office/officeart/2008/layout/LinedList"/>
    <dgm:cxn modelId="{6E6E9EF8-3408-40DB-AD61-C248DC3F10BA}" type="presParOf" srcId="{9A70E1F1-0B6D-4B93-B919-B760B9CBA98E}" destId="{A398F25E-AD00-4E45-81E9-CA605A3B6ECE}" srcOrd="9" destOrd="0" presId="urn:microsoft.com/office/officeart/2008/layout/LinedList"/>
    <dgm:cxn modelId="{383533A9-0C59-441D-9E8E-F2A847F59BD1}" type="presParOf" srcId="{A398F25E-AD00-4E45-81E9-CA605A3B6ECE}" destId="{18BD13C6-A4DD-441A-8169-7C2C6441975A}" srcOrd="0" destOrd="0" presId="urn:microsoft.com/office/officeart/2008/layout/LinedList"/>
    <dgm:cxn modelId="{A0F2AD4C-2B4E-40A7-9528-EB19F64BCEFF}" type="presParOf" srcId="{A398F25E-AD00-4E45-81E9-CA605A3B6ECE}" destId="{2F3CD8CB-76B7-4EFB-8AA1-8C6275F8192E}" srcOrd="1" destOrd="0" presId="urn:microsoft.com/office/officeart/2008/layout/LinedList"/>
    <dgm:cxn modelId="{1FE40A24-0055-4F27-80B8-B496A842749E}" type="presParOf" srcId="{9A70E1F1-0B6D-4B93-B919-B760B9CBA98E}" destId="{006B7CCB-9287-44B1-A8F8-9B6D5AABDDFA}" srcOrd="10" destOrd="0" presId="urn:microsoft.com/office/officeart/2008/layout/LinedList"/>
    <dgm:cxn modelId="{D0196BB5-D9D3-476A-B707-EDB75702732E}" type="presParOf" srcId="{9A70E1F1-0B6D-4B93-B919-B760B9CBA98E}" destId="{A60EDA65-97FC-447D-87CF-0C1A4454C37F}" srcOrd="11" destOrd="0" presId="urn:microsoft.com/office/officeart/2008/layout/LinedList"/>
    <dgm:cxn modelId="{5EDB9D03-2D47-474A-B722-EEB906B4ED7C}" type="presParOf" srcId="{A60EDA65-97FC-447D-87CF-0C1A4454C37F}" destId="{54042F38-DF21-44FD-94DE-8EDDD818B283}" srcOrd="0" destOrd="0" presId="urn:microsoft.com/office/officeart/2008/layout/LinedList"/>
    <dgm:cxn modelId="{9DA348C3-FFC8-4D9A-B41C-5E580FE65085}" type="presParOf" srcId="{A60EDA65-97FC-447D-87CF-0C1A4454C37F}" destId="{7B030382-B7C7-42AA-9175-28735A4373FD}" srcOrd="1" destOrd="0" presId="urn:microsoft.com/office/officeart/2008/layout/LinedList"/>
    <dgm:cxn modelId="{5DA726A8-81DD-4890-9BB2-E88223DC0262}" type="presParOf" srcId="{9A70E1F1-0B6D-4B93-B919-B760B9CBA98E}" destId="{E5C5FF71-111E-4653-BEB0-3B5BD6C39256}" srcOrd="12" destOrd="0" presId="urn:microsoft.com/office/officeart/2008/layout/LinedList"/>
    <dgm:cxn modelId="{D066FA1A-2160-4328-AE46-163E05166E43}" type="presParOf" srcId="{9A70E1F1-0B6D-4B93-B919-B760B9CBA98E}" destId="{DD105DA8-5CA8-49EE-8485-EAEE0AC6B6B0}" srcOrd="13" destOrd="0" presId="urn:microsoft.com/office/officeart/2008/layout/LinedList"/>
    <dgm:cxn modelId="{F69670F4-EED6-47FA-AB7D-139019B0D4C9}" type="presParOf" srcId="{DD105DA8-5CA8-49EE-8485-EAEE0AC6B6B0}" destId="{273DB62F-BD90-4FB4-A2E0-F72B3FB68BE1}" srcOrd="0" destOrd="0" presId="urn:microsoft.com/office/officeart/2008/layout/LinedList"/>
    <dgm:cxn modelId="{50DE270F-504E-456E-86EC-ED138FE8447C}" type="presParOf" srcId="{DD105DA8-5CA8-49EE-8485-EAEE0AC6B6B0}" destId="{0130D71C-9643-416D-BCE5-B66DB704B495}" srcOrd="1" destOrd="0" presId="urn:microsoft.com/office/officeart/2008/layout/LinedList"/>
    <dgm:cxn modelId="{D7291237-F2D7-477D-8FEF-1D24BDC94F5B}" type="presParOf" srcId="{9A70E1F1-0B6D-4B93-B919-B760B9CBA98E}" destId="{CE8B5CB5-C26C-4497-B69D-2A1FF0159DDF}" srcOrd="14" destOrd="0" presId="urn:microsoft.com/office/officeart/2008/layout/LinedList"/>
    <dgm:cxn modelId="{F6E8997F-3BD8-4DBE-8B31-44FC4E336C7A}" type="presParOf" srcId="{9A70E1F1-0B6D-4B93-B919-B760B9CBA98E}" destId="{4701B1AE-75BF-497E-8BD3-58B06B5291C9}" srcOrd="15" destOrd="0" presId="urn:microsoft.com/office/officeart/2008/layout/LinedList"/>
    <dgm:cxn modelId="{21480206-7726-445C-AD11-D2F6AC525A96}" type="presParOf" srcId="{4701B1AE-75BF-497E-8BD3-58B06B5291C9}" destId="{B9C80A40-6032-4BC0-AC88-3BD8714A0198}" srcOrd="0" destOrd="0" presId="urn:microsoft.com/office/officeart/2008/layout/LinedList"/>
    <dgm:cxn modelId="{6FE255F3-2FDD-4C36-AAFA-BCCD99799EB7}" type="presParOf" srcId="{4701B1AE-75BF-497E-8BD3-58B06B5291C9}" destId="{30A6D337-4A9C-470D-9860-993C30F06D9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698F4D-B0FE-4486-AD56-BE923EFA90F8}"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2D390022-6E22-413B-97DD-EC02B41A17BF}">
      <dgm:prSet/>
      <dgm:spPr/>
      <dgm:t>
        <a:bodyPr/>
        <a:lstStyle/>
        <a:p>
          <a:r>
            <a:rPr lang="en-US" b="0" i="0"/>
            <a:t>Launch chrome browser.</a:t>
          </a:r>
          <a:endParaRPr lang="en-US"/>
        </a:p>
      </dgm:t>
    </dgm:pt>
    <dgm:pt modelId="{E6C36C8A-7448-4347-80DD-E919B1383BD2}" type="parTrans" cxnId="{6785C925-7B24-4EF1-B97A-1FC44A525C8D}">
      <dgm:prSet/>
      <dgm:spPr/>
      <dgm:t>
        <a:bodyPr/>
        <a:lstStyle/>
        <a:p>
          <a:endParaRPr lang="en-US"/>
        </a:p>
      </dgm:t>
    </dgm:pt>
    <dgm:pt modelId="{BA599F44-7D4C-40CD-8440-EC56483F2A63}" type="sibTrans" cxnId="{6785C925-7B24-4EF1-B97A-1FC44A525C8D}">
      <dgm:prSet/>
      <dgm:spPr/>
      <dgm:t>
        <a:bodyPr/>
        <a:lstStyle/>
        <a:p>
          <a:endParaRPr lang="en-US"/>
        </a:p>
      </dgm:t>
    </dgm:pt>
    <dgm:pt modelId="{5870CEC8-D955-4815-BB0A-2F75A4D5B409}">
      <dgm:prSet/>
      <dgm:spPr/>
      <dgm:t>
        <a:bodyPr/>
        <a:lstStyle/>
        <a:p>
          <a:r>
            <a:rPr lang="en-US" b="0" i="0"/>
            <a:t>Click on the Selenium icon present on the top right corner on your browser.</a:t>
          </a:r>
          <a:endParaRPr lang="en-US"/>
        </a:p>
      </dgm:t>
    </dgm:pt>
    <dgm:pt modelId="{72CB9E70-F362-4564-90AD-CEF316426BB0}" type="parTrans" cxnId="{7E959A5A-D051-4D1F-BF78-5A21A528D1E8}">
      <dgm:prSet/>
      <dgm:spPr/>
      <dgm:t>
        <a:bodyPr/>
        <a:lstStyle/>
        <a:p>
          <a:endParaRPr lang="en-US"/>
        </a:p>
      </dgm:t>
    </dgm:pt>
    <dgm:pt modelId="{3BF3579C-8902-42D8-8E5D-A97AAF7CBE7E}" type="sibTrans" cxnId="{7E959A5A-D051-4D1F-BF78-5A21A528D1E8}">
      <dgm:prSet/>
      <dgm:spPr/>
      <dgm:t>
        <a:bodyPr/>
        <a:lstStyle/>
        <a:p>
          <a:endParaRPr lang="en-US"/>
        </a:p>
      </dgm:t>
    </dgm:pt>
    <dgm:pt modelId="{21E5C06F-71FF-4E96-8BFC-331BE10B6707}">
      <dgm:prSet/>
      <dgm:spPr/>
      <dgm:t>
        <a:bodyPr/>
        <a:lstStyle/>
        <a:p>
          <a:r>
            <a:rPr lang="en-US" b="0" i="0"/>
            <a:t>It will launch the default interface of Selenium IDE.</a:t>
          </a:r>
          <a:endParaRPr lang="en-US"/>
        </a:p>
      </dgm:t>
    </dgm:pt>
    <dgm:pt modelId="{DF75D849-D19E-4756-AC99-6333A01DA350}" type="parTrans" cxnId="{26BE3A64-4BD4-476A-8EF5-86DCE18A51D1}">
      <dgm:prSet/>
      <dgm:spPr/>
      <dgm:t>
        <a:bodyPr/>
        <a:lstStyle/>
        <a:p>
          <a:endParaRPr lang="en-US"/>
        </a:p>
      </dgm:t>
    </dgm:pt>
    <dgm:pt modelId="{AD186225-9D7C-448B-A548-3E031CBB36EF}" type="sibTrans" cxnId="{26BE3A64-4BD4-476A-8EF5-86DCE18A51D1}">
      <dgm:prSet/>
      <dgm:spPr/>
      <dgm:t>
        <a:bodyPr/>
        <a:lstStyle/>
        <a:p>
          <a:endParaRPr lang="en-US"/>
        </a:p>
      </dgm:t>
    </dgm:pt>
    <dgm:pt modelId="{C793CBBE-C259-4F2C-98A3-6DD2A4703EDA}">
      <dgm:prSet/>
      <dgm:spPr/>
      <dgm:t>
        <a:bodyPr/>
        <a:lstStyle/>
        <a:p>
          <a:r>
            <a:rPr lang="en-US" b="0" i="0" dirty="0"/>
            <a:t>Go to your chrome  browser and open URL:</a:t>
          </a:r>
          <a:r>
            <a:rPr lang="en-US" b="0" i="0" dirty="0">
              <a:hlinkClick xmlns:r="http://schemas.openxmlformats.org/officeDocument/2006/relationships" r:id="rId1"/>
            </a:rPr>
            <a:t>https://www.testandquiz.com/</a:t>
          </a:r>
          <a:endParaRPr lang="en-US" dirty="0"/>
        </a:p>
      </dgm:t>
    </dgm:pt>
    <dgm:pt modelId="{0238ADB2-F078-42BD-903F-31B092F1BA11}" type="parTrans" cxnId="{F673D322-13D5-469A-89CC-AE53EEC30E90}">
      <dgm:prSet/>
      <dgm:spPr/>
      <dgm:t>
        <a:bodyPr/>
        <a:lstStyle/>
        <a:p>
          <a:endParaRPr lang="en-US"/>
        </a:p>
      </dgm:t>
    </dgm:pt>
    <dgm:pt modelId="{7D3DD53C-E6F1-4FA0-A0A5-4417BDEED90A}" type="sibTrans" cxnId="{F673D322-13D5-469A-89CC-AE53EEC30E90}">
      <dgm:prSet/>
      <dgm:spPr/>
      <dgm:t>
        <a:bodyPr/>
        <a:lstStyle/>
        <a:p>
          <a:endParaRPr lang="en-US"/>
        </a:p>
      </dgm:t>
    </dgm:pt>
    <dgm:pt modelId="{E98B68CE-F209-4E51-B0B2-C8492A9A80F7}">
      <dgm:prSet/>
      <dgm:spPr/>
      <dgm:t>
        <a:bodyPr/>
        <a:lstStyle/>
        <a:p>
          <a:r>
            <a:rPr lang="en-US" b="0" i="0"/>
            <a:t>Enter the project name as "Login Test".</a:t>
          </a:r>
          <a:endParaRPr lang="en-US"/>
        </a:p>
      </dgm:t>
    </dgm:pt>
    <dgm:pt modelId="{8DC5ABFE-4702-4A8A-8581-B2A3FFA2D97C}" type="parTrans" cxnId="{8BA7EFF0-ADEB-472B-9DDB-7C29959E5A3D}">
      <dgm:prSet/>
      <dgm:spPr/>
      <dgm:t>
        <a:bodyPr/>
        <a:lstStyle/>
        <a:p>
          <a:endParaRPr lang="en-US"/>
        </a:p>
      </dgm:t>
    </dgm:pt>
    <dgm:pt modelId="{0CF2710A-AA1E-4DA9-BE3F-848A22B80CB3}" type="sibTrans" cxnId="{8BA7EFF0-ADEB-472B-9DDB-7C29959E5A3D}">
      <dgm:prSet/>
      <dgm:spPr/>
      <dgm:t>
        <a:bodyPr/>
        <a:lstStyle/>
        <a:p>
          <a:endParaRPr lang="en-US"/>
        </a:p>
      </dgm:t>
    </dgm:pt>
    <dgm:pt modelId="{758A1383-E723-4C56-A591-C7C0B0CDC750}">
      <dgm:prSet/>
      <dgm:spPr/>
      <dgm:t>
        <a:bodyPr/>
        <a:lstStyle/>
        <a:p>
          <a:r>
            <a:rPr lang="en-US" b="0" i="0"/>
            <a:t>Enter the test case name as "Test Case 1".</a:t>
          </a:r>
          <a:endParaRPr lang="en-US"/>
        </a:p>
      </dgm:t>
    </dgm:pt>
    <dgm:pt modelId="{4490FB67-0385-440F-8A41-398A758805B6}" type="parTrans" cxnId="{7B044EE8-C86E-4A7B-8DF0-3DCED4D021B6}">
      <dgm:prSet/>
      <dgm:spPr/>
      <dgm:t>
        <a:bodyPr/>
        <a:lstStyle/>
        <a:p>
          <a:endParaRPr lang="en-US"/>
        </a:p>
      </dgm:t>
    </dgm:pt>
    <dgm:pt modelId="{80772DFB-EEC5-4782-8B0A-B139E6B26584}" type="sibTrans" cxnId="{7B044EE8-C86E-4A7B-8DF0-3DCED4D021B6}">
      <dgm:prSet/>
      <dgm:spPr/>
      <dgm:t>
        <a:bodyPr/>
        <a:lstStyle/>
        <a:p>
          <a:endParaRPr lang="en-US"/>
        </a:p>
      </dgm:t>
    </dgm:pt>
    <dgm:pt modelId="{9EADD1B6-AF4E-4AE1-8024-0D2CE960BF9E}">
      <dgm:prSet/>
      <dgm:spPr/>
      <dgm:t>
        <a:bodyPr/>
        <a:lstStyle/>
        <a:p>
          <a:r>
            <a:rPr lang="en-US" b="0" i="0"/>
            <a:t>Click on the "Start Recording" button to start the recording of the test case.</a:t>
          </a:r>
          <a:endParaRPr lang="en-US"/>
        </a:p>
      </dgm:t>
    </dgm:pt>
    <dgm:pt modelId="{7DFD94EF-CE66-401F-A7C6-88D61F03174F}" type="parTrans" cxnId="{55FFBD93-7FBB-485D-ADFF-5AB7F05A6FEB}">
      <dgm:prSet/>
      <dgm:spPr/>
      <dgm:t>
        <a:bodyPr/>
        <a:lstStyle/>
        <a:p>
          <a:endParaRPr lang="en-US"/>
        </a:p>
      </dgm:t>
    </dgm:pt>
    <dgm:pt modelId="{69C71A09-A4A1-459A-8DBF-8F47AFECD81F}" type="sibTrans" cxnId="{55FFBD93-7FBB-485D-ADFF-5AB7F05A6FEB}">
      <dgm:prSet/>
      <dgm:spPr/>
      <dgm:t>
        <a:bodyPr/>
        <a:lstStyle/>
        <a:p>
          <a:endParaRPr lang="en-US"/>
        </a:p>
      </dgm:t>
    </dgm:pt>
    <dgm:pt modelId="{E43AD8BD-4891-47D9-8BD8-0B43459E3461}" type="pres">
      <dgm:prSet presAssocID="{FB698F4D-B0FE-4486-AD56-BE923EFA90F8}" presName="vert0" presStyleCnt="0">
        <dgm:presLayoutVars>
          <dgm:dir/>
          <dgm:animOne val="branch"/>
          <dgm:animLvl val="lvl"/>
        </dgm:presLayoutVars>
      </dgm:prSet>
      <dgm:spPr/>
    </dgm:pt>
    <dgm:pt modelId="{6A919F13-B98B-45B7-A7A6-12CA68538DFF}" type="pres">
      <dgm:prSet presAssocID="{2D390022-6E22-413B-97DD-EC02B41A17BF}" presName="thickLine" presStyleLbl="alignNode1" presStyleIdx="0" presStyleCnt="7"/>
      <dgm:spPr/>
    </dgm:pt>
    <dgm:pt modelId="{BF448142-017B-4ABA-AEBA-498E44A3D4B8}" type="pres">
      <dgm:prSet presAssocID="{2D390022-6E22-413B-97DD-EC02B41A17BF}" presName="horz1" presStyleCnt="0"/>
      <dgm:spPr/>
    </dgm:pt>
    <dgm:pt modelId="{0CE79049-B9EB-4EDF-B2B9-1E8FF1DEC805}" type="pres">
      <dgm:prSet presAssocID="{2D390022-6E22-413B-97DD-EC02B41A17BF}" presName="tx1" presStyleLbl="revTx" presStyleIdx="0" presStyleCnt="7"/>
      <dgm:spPr/>
    </dgm:pt>
    <dgm:pt modelId="{E3AFE0FF-6A09-4DC6-83A5-0DB640C03036}" type="pres">
      <dgm:prSet presAssocID="{2D390022-6E22-413B-97DD-EC02B41A17BF}" presName="vert1" presStyleCnt="0"/>
      <dgm:spPr/>
    </dgm:pt>
    <dgm:pt modelId="{DBF04BDC-9850-488F-B13A-F7589F831D94}" type="pres">
      <dgm:prSet presAssocID="{5870CEC8-D955-4815-BB0A-2F75A4D5B409}" presName="thickLine" presStyleLbl="alignNode1" presStyleIdx="1" presStyleCnt="7"/>
      <dgm:spPr/>
    </dgm:pt>
    <dgm:pt modelId="{312E64C4-203E-419A-B8E3-2A8D33CE6046}" type="pres">
      <dgm:prSet presAssocID="{5870CEC8-D955-4815-BB0A-2F75A4D5B409}" presName="horz1" presStyleCnt="0"/>
      <dgm:spPr/>
    </dgm:pt>
    <dgm:pt modelId="{EC8255AF-2100-4945-942D-CB2351157564}" type="pres">
      <dgm:prSet presAssocID="{5870CEC8-D955-4815-BB0A-2F75A4D5B409}" presName="tx1" presStyleLbl="revTx" presStyleIdx="1" presStyleCnt="7"/>
      <dgm:spPr/>
    </dgm:pt>
    <dgm:pt modelId="{92AD0718-CEBD-4828-8A7A-008FE3365871}" type="pres">
      <dgm:prSet presAssocID="{5870CEC8-D955-4815-BB0A-2F75A4D5B409}" presName="vert1" presStyleCnt="0"/>
      <dgm:spPr/>
    </dgm:pt>
    <dgm:pt modelId="{B34A3FC0-1BBB-49F8-8A4A-862FC5F21A86}" type="pres">
      <dgm:prSet presAssocID="{21E5C06F-71FF-4E96-8BFC-331BE10B6707}" presName="thickLine" presStyleLbl="alignNode1" presStyleIdx="2" presStyleCnt="7"/>
      <dgm:spPr/>
    </dgm:pt>
    <dgm:pt modelId="{E3B3B188-9CC6-4913-970E-DD70C8925B93}" type="pres">
      <dgm:prSet presAssocID="{21E5C06F-71FF-4E96-8BFC-331BE10B6707}" presName="horz1" presStyleCnt="0"/>
      <dgm:spPr/>
    </dgm:pt>
    <dgm:pt modelId="{EAEBFA1E-35C3-4FC1-BC00-F6DE18B4DED0}" type="pres">
      <dgm:prSet presAssocID="{21E5C06F-71FF-4E96-8BFC-331BE10B6707}" presName="tx1" presStyleLbl="revTx" presStyleIdx="2" presStyleCnt="7"/>
      <dgm:spPr/>
    </dgm:pt>
    <dgm:pt modelId="{291B9C78-C175-4CF1-BF2A-2004B626476E}" type="pres">
      <dgm:prSet presAssocID="{21E5C06F-71FF-4E96-8BFC-331BE10B6707}" presName="vert1" presStyleCnt="0"/>
      <dgm:spPr/>
    </dgm:pt>
    <dgm:pt modelId="{48B08C36-18A7-4D5B-841F-FE60572DAE6A}" type="pres">
      <dgm:prSet presAssocID="{C793CBBE-C259-4F2C-98A3-6DD2A4703EDA}" presName="thickLine" presStyleLbl="alignNode1" presStyleIdx="3" presStyleCnt="7"/>
      <dgm:spPr/>
    </dgm:pt>
    <dgm:pt modelId="{E6560FC2-A4AF-4553-B301-B88F928A512C}" type="pres">
      <dgm:prSet presAssocID="{C793CBBE-C259-4F2C-98A3-6DD2A4703EDA}" presName="horz1" presStyleCnt="0"/>
      <dgm:spPr/>
    </dgm:pt>
    <dgm:pt modelId="{99F31F8C-C598-4DD4-BC6D-36257B330D1B}" type="pres">
      <dgm:prSet presAssocID="{C793CBBE-C259-4F2C-98A3-6DD2A4703EDA}" presName="tx1" presStyleLbl="revTx" presStyleIdx="3" presStyleCnt="7"/>
      <dgm:spPr/>
    </dgm:pt>
    <dgm:pt modelId="{6003DDDC-C3BD-4052-A19F-427E27777C56}" type="pres">
      <dgm:prSet presAssocID="{C793CBBE-C259-4F2C-98A3-6DD2A4703EDA}" presName="vert1" presStyleCnt="0"/>
      <dgm:spPr/>
    </dgm:pt>
    <dgm:pt modelId="{FA186237-6307-4024-B5F6-2B12209E9D1E}" type="pres">
      <dgm:prSet presAssocID="{E98B68CE-F209-4E51-B0B2-C8492A9A80F7}" presName="thickLine" presStyleLbl="alignNode1" presStyleIdx="4" presStyleCnt="7"/>
      <dgm:spPr/>
    </dgm:pt>
    <dgm:pt modelId="{1C10B1DF-0413-4591-93DA-CBA1F72A9055}" type="pres">
      <dgm:prSet presAssocID="{E98B68CE-F209-4E51-B0B2-C8492A9A80F7}" presName="horz1" presStyleCnt="0"/>
      <dgm:spPr/>
    </dgm:pt>
    <dgm:pt modelId="{9BA44643-2553-48D6-A33E-FD8A8671F215}" type="pres">
      <dgm:prSet presAssocID="{E98B68CE-F209-4E51-B0B2-C8492A9A80F7}" presName="tx1" presStyleLbl="revTx" presStyleIdx="4" presStyleCnt="7"/>
      <dgm:spPr/>
    </dgm:pt>
    <dgm:pt modelId="{7CCF961E-8BCC-443D-9316-CA0F87D07917}" type="pres">
      <dgm:prSet presAssocID="{E98B68CE-F209-4E51-B0B2-C8492A9A80F7}" presName="vert1" presStyleCnt="0"/>
      <dgm:spPr/>
    </dgm:pt>
    <dgm:pt modelId="{894BBD1B-AF2C-4748-996C-68EF2DD8E1C1}" type="pres">
      <dgm:prSet presAssocID="{758A1383-E723-4C56-A591-C7C0B0CDC750}" presName="thickLine" presStyleLbl="alignNode1" presStyleIdx="5" presStyleCnt="7"/>
      <dgm:spPr/>
    </dgm:pt>
    <dgm:pt modelId="{01452C05-5202-427F-8238-7956784D89DE}" type="pres">
      <dgm:prSet presAssocID="{758A1383-E723-4C56-A591-C7C0B0CDC750}" presName="horz1" presStyleCnt="0"/>
      <dgm:spPr/>
    </dgm:pt>
    <dgm:pt modelId="{7017CCBC-B521-4320-8BA6-018450CD7857}" type="pres">
      <dgm:prSet presAssocID="{758A1383-E723-4C56-A591-C7C0B0CDC750}" presName="tx1" presStyleLbl="revTx" presStyleIdx="5" presStyleCnt="7"/>
      <dgm:spPr/>
    </dgm:pt>
    <dgm:pt modelId="{631856CB-7D53-46C9-B3D9-3D3B9FF60447}" type="pres">
      <dgm:prSet presAssocID="{758A1383-E723-4C56-A591-C7C0B0CDC750}" presName="vert1" presStyleCnt="0"/>
      <dgm:spPr/>
    </dgm:pt>
    <dgm:pt modelId="{A30122E4-4BE4-4081-9CA8-BBB3EF82546C}" type="pres">
      <dgm:prSet presAssocID="{9EADD1B6-AF4E-4AE1-8024-0D2CE960BF9E}" presName="thickLine" presStyleLbl="alignNode1" presStyleIdx="6" presStyleCnt="7"/>
      <dgm:spPr/>
    </dgm:pt>
    <dgm:pt modelId="{28BEEC0B-D6AD-4090-B482-EF5D59A1DA41}" type="pres">
      <dgm:prSet presAssocID="{9EADD1B6-AF4E-4AE1-8024-0D2CE960BF9E}" presName="horz1" presStyleCnt="0"/>
      <dgm:spPr/>
    </dgm:pt>
    <dgm:pt modelId="{520D6074-5DE9-47AD-B28D-CEB5D8C982D8}" type="pres">
      <dgm:prSet presAssocID="{9EADD1B6-AF4E-4AE1-8024-0D2CE960BF9E}" presName="tx1" presStyleLbl="revTx" presStyleIdx="6" presStyleCnt="7"/>
      <dgm:spPr/>
    </dgm:pt>
    <dgm:pt modelId="{07FCEC44-220E-464F-BE93-1740A9D2F3AA}" type="pres">
      <dgm:prSet presAssocID="{9EADD1B6-AF4E-4AE1-8024-0D2CE960BF9E}" presName="vert1" presStyleCnt="0"/>
      <dgm:spPr/>
    </dgm:pt>
  </dgm:ptLst>
  <dgm:cxnLst>
    <dgm:cxn modelId="{65020319-3DAC-4C89-96F0-FE5E00D4CD56}" type="presOf" srcId="{E98B68CE-F209-4E51-B0B2-C8492A9A80F7}" destId="{9BA44643-2553-48D6-A33E-FD8A8671F215}" srcOrd="0" destOrd="0" presId="urn:microsoft.com/office/officeart/2008/layout/LinedList"/>
    <dgm:cxn modelId="{F673D322-13D5-469A-89CC-AE53EEC30E90}" srcId="{FB698F4D-B0FE-4486-AD56-BE923EFA90F8}" destId="{C793CBBE-C259-4F2C-98A3-6DD2A4703EDA}" srcOrd="3" destOrd="0" parTransId="{0238ADB2-F078-42BD-903F-31B092F1BA11}" sibTransId="{7D3DD53C-E6F1-4FA0-A0A5-4417BDEED90A}"/>
    <dgm:cxn modelId="{6785C925-7B24-4EF1-B97A-1FC44A525C8D}" srcId="{FB698F4D-B0FE-4486-AD56-BE923EFA90F8}" destId="{2D390022-6E22-413B-97DD-EC02B41A17BF}" srcOrd="0" destOrd="0" parTransId="{E6C36C8A-7448-4347-80DD-E919B1383BD2}" sibTransId="{BA599F44-7D4C-40CD-8440-EC56483F2A63}"/>
    <dgm:cxn modelId="{26BE3A64-4BD4-476A-8EF5-86DCE18A51D1}" srcId="{FB698F4D-B0FE-4486-AD56-BE923EFA90F8}" destId="{21E5C06F-71FF-4E96-8BFC-331BE10B6707}" srcOrd="2" destOrd="0" parTransId="{DF75D849-D19E-4756-AC99-6333A01DA350}" sibTransId="{AD186225-9D7C-448B-A548-3E031CBB36EF}"/>
    <dgm:cxn modelId="{A3CDAD49-AAA3-43C7-A78E-DDCE3D07EE4C}" type="presOf" srcId="{21E5C06F-71FF-4E96-8BFC-331BE10B6707}" destId="{EAEBFA1E-35C3-4FC1-BC00-F6DE18B4DED0}" srcOrd="0" destOrd="0" presId="urn:microsoft.com/office/officeart/2008/layout/LinedList"/>
    <dgm:cxn modelId="{680FB469-CA20-4A49-B7AC-F412F3CEDCA6}" type="presOf" srcId="{9EADD1B6-AF4E-4AE1-8024-0D2CE960BF9E}" destId="{520D6074-5DE9-47AD-B28D-CEB5D8C982D8}" srcOrd="0" destOrd="0" presId="urn:microsoft.com/office/officeart/2008/layout/LinedList"/>
    <dgm:cxn modelId="{24DB6054-56A1-4CF4-9D6F-D4661C34FAC7}" type="presOf" srcId="{5870CEC8-D955-4815-BB0A-2F75A4D5B409}" destId="{EC8255AF-2100-4945-942D-CB2351157564}" srcOrd="0" destOrd="0" presId="urn:microsoft.com/office/officeart/2008/layout/LinedList"/>
    <dgm:cxn modelId="{A3713155-EEF6-4D96-BB29-D4B48657D1D0}" type="presOf" srcId="{FB698F4D-B0FE-4486-AD56-BE923EFA90F8}" destId="{E43AD8BD-4891-47D9-8BD8-0B43459E3461}" srcOrd="0" destOrd="0" presId="urn:microsoft.com/office/officeart/2008/layout/LinedList"/>
    <dgm:cxn modelId="{A5148079-B401-4FF9-9337-6BBE0915064E}" type="presOf" srcId="{C793CBBE-C259-4F2C-98A3-6DD2A4703EDA}" destId="{99F31F8C-C598-4DD4-BC6D-36257B330D1B}" srcOrd="0" destOrd="0" presId="urn:microsoft.com/office/officeart/2008/layout/LinedList"/>
    <dgm:cxn modelId="{7E959A5A-D051-4D1F-BF78-5A21A528D1E8}" srcId="{FB698F4D-B0FE-4486-AD56-BE923EFA90F8}" destId="{5870CEC8-D955-4815-BB0A-2F75A4D5B409}" srcOrd="1" destOrd="0" parTransId="{72CB9E70-F362-4564-90AD-CEF316426BB0}" sibTransId="{3BF3579C-8902-42D8-8E5D-A97AAF7CBE7E}"/>
    <dgm:cxn modelId="{55FFBD93-7FBB-485D-ADFF-5AB7F05A6FEB}" srcId="{FB698F4D-B0FE-4486-AD56-BE923EFA90F8}" destId="{9EADD1B6-AF4E-4AE1-8024-0D2CE960BF9E}" srcOrd="6" destOrd="0" parTransId="{7DFD94EF-CE66-401F-A7C6-88D61F03174F}" sibTransId="{69C71A09-A4A1-459A-8DBF-8F47AFECD81F}"/>
    <dgm:cxn modelId="{B03945A3-0756-4F48-B89F-C5707551940D}" type="presOf" srcId="{758A1383-E723-4C56-A591-C7C0B0CDC750}" destId="{7017CCBC-B521-4320-8BA6-018450CD7857}" srcOrd="0" destOrd="0" presId="urn:microsoft.com/office/officeart/2008/layout/LinedList"/>
    <dgm:cxn modelId="{1D3FAAE1-542D-41D6-9D6D-72E99D62DB71}" type="presOf" srcId="{2D390022-6E22-413B-97DD-EC02B41A17BF}" destId="{0CE79049-B9EB-4EDF-B2B9-1E8FF1DEC805}" srcOrd="0" destOrd="0" presId="urn:microsoft.com/office/officeart/2008/layout/LinedList"/>
    <dgm:cxn modelId="{7B044EE8-C86E-4A7B-8DF0-3DCED4D021B6}" srcId="{FB698F4D-B0FE-4486-AD56-BE923EFA90F8}" destId="{758A1383-E723-4C56-A591-C7C0B0CDC750}" srcOrd="5" destOrd="0" parTransId="{4490FB67-0385-440F-8A41-398A758805B6}" sibTransId="{80772DFB-EEC5-4782-8B0A-B139E6B26584}"/>
    <dgm:cxn modelId="{8BA7EFF0-ADEB-472B-9DDB-7C29959E5A3D}" srcId="{FB698F4D-B0FE-4486-AD56-BE923EFA90F8}" destId="{E98B68CE-F209-4E51-B0B2-C8492A9A80F7}" srcOrd="4" destOrd="0" parTransId="{8DC5ABFE-4702-4A8A-8581-B2A3FFA2D97C}" sibTransId="{0CF2710A-AA1E-4DA9-BE3F-848A22B80CB3}"/>
    <dgm:cxn modelId="{5BD8FC0F-5609-4F99-97DB-2F0B749DEAFF}" type="presParOf" srcId="{E43AD8BD-4891-47D9-8BD8-0B43459E3461}" destId="{6A919F13-B98B-45B7-A7A6-12CA68538DFF}" srcOrd="0" destOrd="0" presId="urn:microsoft.com/office/officeart/2008/layout/LinedList"/>
    <dgm:cxn modelId="{EB658F8D-69BD-4F3C-924F-1498A217D86C}" type="presParOf" srcId="{E43AD8BD-4891-47D9-8BD8-0B43459E3461}" destId="{BF448142-017B-4ABA-AEBA-498E44A3D4B8}" srcOrd="1" destOrd="0" presId="urn:microsoft.com/office/officeart/2008/layout/LinedList"/>
    <dgm:cxn modelId="{CFBD9098-FD20-4964-8EC7-129AD83D7C3B}" type="presParOf" srcId="{BF448142-017B-4ABA-AEBA-498E44A3D4B8}" destId="{0CE79049-B9EB-4EDF-B2B9-1E8FF1DEC805}" srcOrd="0" destOrd="0" presId="urn:microsoft.com/office/officeart/2008/layout/LinedList"/>
    <dgm:cxn modelId="{587C1260-6C3A-462C-ADD2-4EE930FA7BAA}" type="presParOf" srcId="{BF448142-017B-4ABA-AEBA-498E44A3D4B8}" destId="{E3AFE0FF-6A09-4DC6-83A5-0DB640C03036}" srcOrd="1" destOrd="0" presId="urn:microsoft.com/office/officeart/2008/layout/LinedList"/>
    <dgm:cxn modelId="{42A95197-BDBA-4D6F-8DFC-2ECF0FC758D5}" type="presParOf" srcId="{E43AD8BD-4891-47D9-8BD8-0B43459E3461}" destId="{DBF04BDC-9850-488F-B13A-F7589F831D94}" srcOrd="2" destOrd="0" presId="urn:microsoft.com/office/officeart/2008/layout/LinedList"/>
    <dgm:cxn modelId="{48FD7AC4-0192-4C4D-90FE-A11FF0A7C1B7}" type="presParOf" srcId="{E43AD8BD-4891-47D9-8BD8-0B43459E3461}" destId="{312E64C4-203E-419A-B8E3-2A8D33CE6046}" srcOrd="3" destOrd="0" presId="urn:microsoft.com/office/officeart/2008/layout/LinedList"/>
    <dgm:cxn modelId="{EDC1F961-3D97-41DC-9CA5-FB86D296A797}" type="presParOf" srcId="{312E64C4-203E-419A-B8E3-2A8D33CE6046}" destId="{EC8255AF-2100-4945-942D-CB2351157564}" srcOrd="0" destOrd="0" presId="urn:microsoft.com/office/officeart/2008/layout/LinedList"/>
    <dgm:cxn modelId="{83C54061-4F74-40AE-B7C6-F19D8018CA38}" type="presParOf" srcId="{312E64C4-203E-419A-B8E3-2A8D33CE6046}" destId="{92AD0718-CEBD-4828-8A7A-008FE3365871}" srcOrd="1" destOrd="0" presId="urn:microsoft.com/office/officeart/2008/layout/LinedList"/>
    <dgm:cxn modelId="{91D3FA27-F63E-43DD-81D1-9F3F62E31A1D}" type="presParOf" srcId="{E43AD8BD-4891-47D9-8BD8-0B43459E3461}" destId="{B34A3FC0-1BBB-49F8-8A4A-862FC5F21A86}" srcOrd="4" destOrd="0" presId="urn:microsoft.com/office/officeart/2008/layout/LinedList"/>
    <dgm:cxn modelId="{96C7E56E-219A-4A5C-859E-940D891652CC}" type="presParOf" srcId="{E43AD8BD-4891-47D9-8BD8-0B43459E3461}" destId="{E3B3B188-9CC6-4913-970E-DD70C8925B93}" srcOrd="5" destOrd="0" presId="urn:microsoft.com/office/officeart/2008/layout/LinedList"/>
    <dgm:cxn modelId="{BAEFD909-AEDC-48DC-9C7F-D1CF83471278}" type="presParOf" srcId="{E3B3B188-9CC6-4913-970E-DD70C8925B93}" destId="{EAEBFA1E-35C3-4FC1-BC00-F6DE18B4DED0}" srcOrd="0" destOrd="0" presId="urn:microsoft.com/office/officeart/2008/layout/LinedList"/>
    <dgm:cxn modelId="{252478AA-C244-4425-9905-9D7552E2CFF6}" type="presParOf" srcId="{E3B3B188-9CC6-4913-970E-DD70C8925B93}" destId="{291B9C78-C175-4CF1-BF2A-2004B626476E}" srcOrd="1" destOrd="0" presId="urn:microsoft.com/office/officeart/2008/layout/LinedList"/>
    <dgm:cxn modelId="{949E17EB-337B-406F-B0E8-C2424AFBE7B5}" type="presParOf" srcId="{E43AD8BD-4891-47D9-8BD8-0B43459E3461}" destId="{48B08C36-18A7-4D5B-841F-FE60572DAE6A}" srcOrd="6" destOrd="0" presId="urn:microsoft.com/office/officeart/2008/layout/LinedList"/>
    <dgm:cxn modelId="{2F207986-9F2E-4380-9E5D-7E2F0A0929C7}" type="presParOf" srcId="{E43AD8BD-4891-47D9-8BD8-0B43459E3461}" destId="{E6560FC2-A4AF-4553-B301-B88F928A512C}" srcOrd="7" destOrd="0" presId="urn:microsoft.com/office/officeart/2008/layout/LinedList"/>
    <dgm:cxn modelId="{1DF27430-D14D-42A7-BBF8-29589C415ABA}" type="presParOf" srcId="{E6560FC2-A4AF-4553-B301-B88F928A512C}" destId="{99F31F8C-C598-4DD4-BC6D-36257B330D1B}" srcOrd="0" destOrd="0" presId="urn:microsoft.com/office/officeart/2008/layout/LinedList"/>
    <dgm:cxn modelId="{16AE06C3-4F0D-4819-B6E9-FD0BAECB8C09}" type="presParOf" srcId="{E6560FC2-A4AF-4553-B301-B88F928A512C}" destId="{6003DDDC-C3BD-4052-A19F-427E27777C56}" srcOrd="1" destOrd="0" presId="urn:microsoft.com/office/officeart/2008/layout/LinedList"/>
    <dgm:cxn modelId="{5191FFEF-6D98-485E-988C-C6D7996B35D3}" type="presParOf" srcId="{E43AD8BD-4891-47D9-8BD8-0B43459E3461}" destId="{FA186237-6307-4024-B5F6-2B12209E9D1E}" srcOrd="8" destOrd="0" presId="urn:microsoft.com/office/officeart/2008/layout/LinedList"/>
    <dgm:cxn modelId="{7CA9473F-570F-4319-9900-6855FCDA1CCC}" type="presParOf" srcId="{E43AD8BD-4891-47D9-8BD8-0B43459E3461}" destId="{1C10B1DF-0413-4591-93DA-CBA1F72A9055}" srcOrd="9" destOrd="0" presId="urn:microsoft.com/office/officeart/2008/layout/LinedList"/>
    <dgm:cxn modelId="{B8327834-5EDF-48CE-A227-BEB8A5836CA8}" type="presParOf" srcId="{1C10B1DF-0413-4591-93DA-CBA1F72A9055}" destId="{9BA44643-2553-48D6-A33E-FD8A8671F215}" srcOrd="0" destOrd="0" presId="urn:microsoft.com/office/officeart/2008/layout/LinedList"/>
    <dgm:cxn modelId="{A5102AFA-8C63-4C11-AA35-E96B15A88BFE}" type="presParOf" srcId="{1C10B1DF-0413-4591-93DA-CBA1F72A9055}" destId="{7CCF961E-8BCC-443D-9316-CA0F87D07917}" srcOrd="1" destOrd="0" presId="urn:microsoft.com/office/officeart/2008/layout/LinedList"/>
    <dgm:cxn modelId="{24D0F697-5BFB-4647-A877-134D2D71DF09}" type="presParOf" srcId="{E43AD8BD-4891-47D9-8BD8-0B43459E3461}" destId="{894BBD1B-AF2C-4748-996C-68EF2DD8E1C1}" srcOrd="10" destOrd="0" presId="urn:microsoft.com/office/officeart/2008/layout/LinedList"/>
    <dgm:cxn modelId="{90042A37-4CC9-417B-9F9F-DA375C05BE96}" type="presParOf" srcId="{E43AD8BD-4891-47D9-8BD8-0B43459E3461}" destId="{01452C05-5202-427F-8238-7956784D89DE}" srcOrd="11" destOrd="0" presId="urn:microsoft.com/office/officeart/2008/layout/LinedList"/>
    <dgm:cxn modelId="{EA3104C5-2CE7-4121-BBCD-817C978BD647}" type="presParOf" srcId="{01452C05-5202-427F-8238-7956784D89DE}" destId="{7017CCBC-B521-4320-8BA6-018450CD7857}" srcOrd="0" destOrd="0" presId="urn:microsoft.com/office/officeart/2008/layout/LinedList"/>
    <dgm:cxn modelId="{C736983E-DD3F-4FAB-A5DC-16014958D49F}" type="presParOf" srcId="{01452C05-5202-427F-8238-7956784D89DE}" destId="{631856CB-7D53-46C9-B3D9-3D3B9FF60447}" srcOrd="1" destOrd="0" presId="urn:microsoft.com/office/officeart/2008/layout/LinedList"/>
    <dgm:cxn modelId="{20E0244A-FE7C-4DB8-9AE8-004E988BD4D2}" type="presParOf" srcId="{E43AD8BD-4891-47D9-8BD8-0B43459E3461}" destId="{A30122E4-4BE4-4081-9CA8-BBB3EF82546C}" srcOrd="12" destOrd="0" presId="urn:microsoft.com/office/officeart/2008/layout/LinedList"/>
    <dgm:cxn modelId="{7F3C0B44-F5B7-4E4D-9B46-4C6D55C43FA4}" type="presParOf" srcId="{E43AD8BD-4891-47D9-8BD8-0B43459E3461}" destId="{28BEEC0B-D6AD-4090-B482-EF5D59A1DA41}" srcOrd="13" destOrd="0" presId="urn:microsoft.com/office/officeart/2008/layout/LinedList"/>
    <dgm:cxn modelId="{03C02A50-E7E8-4081-B39C-19D965335C87}" type="presParOf" srcId="{28BEEC0B-D6AD-4090-B482-EF5D59A1DA41}" destId="{520D6074-5DE9-47AD-B28D-CEB5D8C982D8}" srcOrd="0" destOrd="0" presId="urn:microsoft.com/office/officeart/2008/layout/LinedList"/>
    <dgm:cxn modelId="{C2CF148E-C0C7-47DE-ABB9-558113E7C4A6}" type="presParOf" srcId="{28BEEC0B-D6AD-4090-B482-EF5D59A1DA41}" destId="{07FCEC44-220E-464F-BE93-1740A9D2F3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2376B1-F126-4775-A401-C42244585FA3}"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01A1E020-FAA7-41FB-AD2D-C40B5B3F543C}">
      <dgm:prSet/>
      <dgm:spPr/>
      <dgm:t>
        <a:bodyPr/>
        <a:lstStyle/>
        <a:p>
          <a:r>
            <a:rPr lang="en-US" b="0" i="0"/>
            <a:t>Selenium commands are basically classified in three categories:</a:t>
          </a:r>
          <a:endParaRPr lang="en-US"/>
        </a:p>
      </dgm:t>
    </dgm:pt>
    <dgm:pt modelId="{B8DAB2FC-02BB-4F59-BE53-4841AA51FE6A}" type="parTrans" cxnId="{B48D0799-E468-4A71-B0FA-41CF63E1D61B}">
      <dgm:prSet/>
      <dgm:spPr/>
      <dgm:t>
        <a:bodyPr/>
        <a:lstStyle/>
        <a:p>
          <a:endParaRPr lang="en-US"/>
        </a:p>
      </dgm:t>
    </dgm:pt>
    <dgm:pt modelId="{4EA1E317-F549-4D98-BF85-EF875DAE5D2B}" type="sibTrans" cxnId="{B48D0799-E468-4A71-B0FA-41CF63E1D61B}">
      <dgm:prSet/>
      <dgm:spPr/>
      <dgm:t>
        <a:bodyPr/>
        <a:lstStyle/>
        <a:p>
          <a:endParaRPr lang="en-US"/>
        </a:p>
      </dgm:t>
    </dgm:pt>
    <dgm:pt modelId="{49B01729-B988-4C4A-8630-D6C44EAEA8A8}">
      <dgm:prSet/>
      <dgm:spPr/>
      <dgm:t>
        <a:bodyPr/>
        <a:lstStyle/>
        <a:p>
          <a:r>
            <a:rPr lang="en-US" b="0" i="0"/>
            <a:t>Actions</a:t>
          </a:r>
          <a:endParaRPr lang="en-US"/>
        </a:p>
      </dgm:t>
    </dgm:pt>
    <dgm:pt modelId="{1B44803B-EBDB-4C64-819E-1DB8C23FF3CD}" type="parTrans" cxnId="{E40BA715-C1F3-4B06-A88B-8B7A5012F16A}">
      <dgm:prSet/>
      <dgm:spPr/>
      <dgm:t>
        <a:bodyPr/>
        <a:lstStyle/>
        <a:p>
          <a:endParaRPr lang="en-US"/>
        </a:p>
      </dgm:t>
    </dgm:pt>
    <dgm:pt modelId="{E9B59B0A-09EF-4A98-8A4C-BE95F498F19F}" type="sibTrans" cxnId="{E40BA715-C1F3-4B06-A88B-8B7A5012F16A}">
      <dgm:prSet/>
      <dgm:spPr/>
      <dgm:t>
        <a:bodyPr/>
        <a:lstStyle/>
        <a:p>
          <a:endParaRPr lang="en-US"/>
        </a:p>
      </dgm:t>
    </dgm:pt>
    <dgm:pt modelId="{D6C63BE5-6229-4747-B5AD-8795F8281465}">
      <dgm:prSet/>
      <dgm:spPr/>
      <dgm:t>
        <a:bodyPr/>
        <a:lstStyle/>
        <a:p>
          <a:r>
            <a:rPr lang="en-US" b="0" i="0"/>
            <a:t>Accessors</a:t>
          </a:r>
          <a:endParaRPr lang="en-US"/>
        </a:p>
      </dgm:t>
    </dgm:pt>
    <dgm:pt modelId="{C694BE0F-AB17-4AA1-B9F3-935430CCDE0B}" type="parTrans" cxnId="{FCEA0904-878F-479E-BAA6-63B77AD3B515}">
      <dgm:prSet/>
      <dgm:spPr/>
      <dgm:t>
        <a:bodyPr/>
        <a:lstStyle/>
        <a:p>
          <a:endParaRPr lang="en-US"/>
        </a:p>
      </dgm:t>
    </dgm:pt>
    <dgm:pt modelId="{C8624C1D-7E91-4E71-B3C1-E753D6B9D7E4}" type="sibTrans" cxnId="{FCEA0904-878F-479E-BAA6-63B77AD3B515}">
      <dgm:prSet/>
      <dgm:spPr/>
      <dgm:t>
        <a:bodyPr/>
        <a:lstStyle/>
        <a:p>
          <a:endParaRPr lang="en-US"/>
        </a:p>
      </dgm:t>
    </dgm:pt>
    <dgm:pt modelId="{60864C1A-B16E-4F60-998C-69E75416DB1F}">
      <dgm:prSet/>
      <dgm:spPr/>
      <dgm:t>
        <a:bodyPr/>
        <a:lstStyle/>
        <a:p>
          <a:r>
            <a:rPr lang="en-US" b="0" i="0"/>
            <a:t>Assertions</a:t>
          </a:r>
          <a:endParaRPr lang="en-US"/>
        </a:p>
      </dgm:t>
    </dgm:pt>
    <dgm:pt modelId="{AD8753C0-7628-4A5A-B44D-01FDE5DB9EE4}" type="parTrans" cxnId="{551C65D8-30C3-4B24-95E5-EEAC79888B5E}">
      <dgm:prSet/>
      <dgm:spPr/>
      <dgm:t>
        <a:bodyPr/>
        <a:lstStyle/>
        <a:p>
          <a:endParaRPr lang="en-US"/>
        </a:p>
      </dgm:t>
    </dgm:pt>
    <dgm:pt modelId="{C7109A22-4A3F-4DC8-8EEE-B49E9F6B427B}" type="sibTrans" cxnId="{551C65D8-30C3-4B24-95E5-EEAC79888B5E}">
      <dgm:prSet/>
      <dgm:spPr/>
      <dgm:t>
        <a:bodyPr/>
        <a:lstStyle/>
        <a:p>
          <a:endParaRPr lang="en-US"/>
        </a:p>
      </dgm:t>
    </dgm:pt>
    <dgm:pt modelId="{A7627ACD-F2C3-450A-8777-F00E967ED53A}" type="pres">
      <dgm:prSet presAssocID="{8A2376B1-F126-4775-A401-C42244585FA3}" presName="diagram" presStyleCnt="0">
        <dgm:presLayoutVars>
          <dgm:dir/>
          <dgm:resizeHandles val="exact"/>
        </dgm:presLayoutVars>
      </dgm:prSet>
      <dgm:spPr/>
    </dgm:pt>
    <dgm:pt modelId="{F8CF267B-8F9C-4EC8-A2A7-06F8F77DB374}" type="pres">
      <dgm:prSet presAssocID="{01A1E020-FAA7-41FB-AD2D-C40B5B3F543C}" presName="node" presStyleLbl="node1" presStyleIdx="0" presStyleCnt="4">
        <dgm:presLayoutVars>
          <dgm:bulletEnabled val="1"/>
        </dgm:presLayoutVars>
      </dgm:prSet>
      <dgm:spPr/>
    </dgm:pt>
    <dgm:pt modelId="{7E6C43CF-98B0-4AD4-88A4-7082AD8332F1}" type="pres">
      <dgm:prSet presAssocID="{4EA1E317-F549-4D98-BF85-EF875DAE5D2B}" presName="sibTrans" presStyleLbl="sibTrans2D1" presStyleIdx="0" presStyleCnt="3"/>
      <dgm:spPr/>
    </dgm:pt>
    <dgm:pt modelId="{12EB7915-D025-4359-968E-27B7BCCE8786}" type="pres">
      <dgm:prSet presAssocID="{4EA1E317-F549-4D98-BF85-EF875DAE5D2B}" presName="connectorText" presStyleLbl="sibTrans2D1" presStyleIdx="0" presStyleCnt="3"/>
      <dgm:spPr/>
    </dgm:pt>
    <dgm:pt modelId="{F81B7689-E9AA-4A32-AA80-2982BDDC0F66}" type="pres">
      <dgm:prSet presAssocID="{49B01729-B988-4C4A-8630-D6C44EAEA8A8}" presName="node" presStyleLbl="node1" presStyleIdx="1" presStyleCnt="4">
        <dgm:presLayoutVars>
          <dgm:bulletEnabled val="1"/>
        </dgm:presLayoutVars>
      </dgm:prSet>
      <dgm:spPr/>
    </dgm:pt>
    <dgm:pt modelId="{6AC65F02-ADB0-465B-AD5B-5D8505CB2549}" type="pres">
      <dgm:prSet presAssocID="{E9B59B0A-09EF-4A98-8A4C-BE95F498F19F}" presName="sibTrans" presStyleLbl="sibTrans2D1" presStyleIdx="1" presStyleCnt="3"/>
      <dgm:spPr/>
    </dgm:pt>
    <dgm:pt modelId="{F81A4BC1-E183-4585-9E5F-4716B5F622B5}" type="pres">
      <dgm:prSet presAssocID="{E9B59B0A-09EF-4A98-8A4C-BE95F498F19F}" presName="connectorText" presStyleLbl="sibTrans2D1" presStyleIdx="1" presStyleCnt="3"/>
      <dgm:spPr/>
    </dgm:pt>
    <dgm:pt modelId="{23876A53-0ED7-4046-A284-4B6E7559FB16}" type="pres">
      <dgm:prSet presAssocID="{D6C63BE5-6229-4747-B5AD-8795F8281465}" presName="node" presStyleLbl="node1" presStyleIdx="2" presStyleCnt="4">
        <dgm:presLayoutVars>
          <dgm:bulletEnabled val="1"/>
        </dgm:presLayoutVars>
      </dgm:prSet>
      <dgm:spPr/>
    </dgm:pt>
    <dgm:pt modelId="{32BD4533-F1DB-40A3-9954-39DE8C0F0838}" type="pres">
      <dgm:prSet presAssocID="{C8624C1D-7E91-4E71-B3C1-E753D6B9D7E4}" presName="sibTrans" presStyleLbl="sibTrans2D1" presStyleIdx="2" presStyleCnt="3"/>
      <dgm:spPr/>
    </dgm:pt>
    <dgm:pt modelId="{9D00446F-EBA8-4AE5-B08F-0BE43DF805FD}" type="pres">
      <dgm:prSet presAssocID="{C8624C1D-7E91-4E71-B3C1-E753D6B9D7E4}" presName="connectorText" presStyleLbl="sibTrans2D1" presStyleIdx="2" presStyleCnt="3"/>
      <dgm:spPr/>
    </dgm:pt>
    <dgm:pt modelId="{7BF41153-5812-4BB5-907D-219CA1C41BED}" type="pres">
      <dgm:prSet presAssocID="{60864C1A-B16E-4F60-998C-69E75416DB1F}" presName="node" presStyleLbl="node1" presStyleIdx="3" presStyleCnt="4">
        <dgm:presLayoutVars>
          <dgm:bulletEnabled val="1"/>
        </dgm:presLayoutVars>
      </dgm:prSet>
      <dgm:spPr/>
    </dgm:pt>
  </dgm:ptLst>
  <dgm:cxnLst>
    <dgm:cxn modelId="{FCEA0904-878F-479E-BAA6-63B77AD3B515}" srcId="{8A2376B1-F126-4775-A401-C42244585FA3}" destId="{D6C63BE5-6229-4747-B5AD-8795F8281465}" srcOrd="2" destOrd="0" parTransId="{C694BE0F-AB17-4AA1-B9F3-935430CCDE0B}" sibTransId="{C8624C1D-7E91-4E71-B3C1-E753D6B9D7E4}"/>
    <dgm:cxn modelId="{E40BA715-C1F3-4B06-A88B-8B7A5012F16A}" srcId="{8A2376B1-F126-4775-A401-C42244585FA3}" destId="{49B01729-B988-4C4A-8630-D6C44EAEA8A8}" srcOrd="1" destOrd="0" parTransId="{1B44803B-EBDB-4C64-819E-1DB8C23FF3CD}" sibTransId="{E9B59B0A-09EF-4A98-8A4C-BE95F498F19F}"/>
    <dgm:cxn modelId="{B5F4736D-C927-4F3E-A4F2-7F298685E376}" type="presOf" srcId="{E9B59B0A-09EF-4A98-8A4C-BE95F498F19F}" destId="{6AC65F02-ADB0-465B-AD5B-5D8505CB2549}" srcOrd="0" destOrd="0" presId="urn:microsoft.com/office/officeart/2005/8/layout/process5"/>
    <dgm:cxn modelId="{06F3EB73-97A7-48C1-B9C4-249CD33B6F94}" type="presOf" srcId="{C8624C1D-7E91-4E71-B3C1-E753D6B9D7E4}" destId="{9D00446F-EBA8-4AE5-B08F-0BE43DF805FD}" srcOrd="1" destOrd="0" presId="urn:microsoft.com/office/officeart/2005/8/layout/process5"/>
    <dgm:cxn modelId="{DDF6F676-9010-486B-8341-6FB2481818DE}" type="presOf" srcId="{E9B59B0A-09EF-4A98-8A4C-BE95F498F19F}" destId="{F81A4BC1-E183-4585-9E5F-4716B5F622B5}" srcOrd="1" destOrd="0" presId="urn:microsoft.com/office/officeart/2005/8/layout/process5"/>
    <dgm:cxn modelId="{FB00CA7D-0F9A-4B31-BBD4-9E66669C5D9B}" type="presOf" srcId="{D6C63BE5-6229-4747-B5AD-8795F8281465}" destId="{23876A53-0ED7-4046-A284-4B6E7559FB16}" srcOrd="0" destOrd="0" presId="urn:microsoft.com/office/officeart/2005/8/layout/process5"/>
    <dgm:cxn modelId="{BFC9347F-72DD-4CB5-B28A-E99466836171}" type="presOf" srcId="{8A2376B1-F126-4775-A401-C42244585FA3}" destId="{A7627ACD-F2C3-450A-8777-F00E967ED53A}" srcOrd="0" destOrd="0" presId="urn:microsoft.com/office/officeart/2005/8/layout/process5"/>
    <dgm:cxn modelId="{2B69FA94-7E65-4971-A44C-2F056C2B8631}" type="presOf" srcId="{4EA1E317-F549-4D98-BF85-EF875DAE5D2B}" destId="{7E6C43CF-98B0-4AD4-88A4-7082AD8332F1}" srcOrd="0" destOrd="0" presId="urn:microsoft.com/office/officeart/2005/8/layout/process5"/>
    <dgm:cxn modelId="{B48D0799-E468-4A71-B0FA-41CF63E1D61B}" srcId="{8A2376B1-F126-4775-A401-C42244585FA3}" destId="{01A1E020-FAA7-41FB-AD2D-C40B5B3F543C}" srcOrd="0" destOrd="0" parTransId="{B8DAB2FC-02BB-4F59-BE53-4841AA51FE6A}" sibTransId="{4EA1E317-F549-4D98-BF85-EF875DAE5D2B}"/>
    <dgm:cxn modelId="{FF97A6A6-1548-44A3-B414-793326CD0066}" type="presOf" srcId="{4EA1E317-F549-4D98-BF85-EF875DAE5D2B}" destId="{12EB7915-D025-4359-968E-27B7BCCE8786}" srcOrd="1" destOrd="0" presId="urn:microsoft.com/office/officeart/2005/8/layout/process5"/>
    <dgm:cxn modelId="{6B7CFAB5-7751-444C-AA6A-7C844A2C45AF}" type="presOf" srcId="{60864C1A-B16E-4F60-998C-69E75416DB1F}" destId="{7BF41153-5812-4BB5-907D-219CA1C41BED}" srcOrd="0" destOrd="0" presId="urn:microsoft.com/office/officeart/2005/8/layout/process5"/>
    <dgm:cxn modelId="{2F39A7CC-9388-401C-9253-D8672AD568B5}" type="presOf" srcId="{C8624C1D-7E91-4E71-B3C1-E753D6B9D7E4}" destId="{32BD4533-F1DB-40A3-9954-39DE8C0F0838}" srcOrd="0" destOrd="0" presId="urn:microsoft.com/office/officeart/2005/8/layout/process5"/>
    <dgm:cxn modelId="{551C65D8-30C3-4B24-95E5-EEAC79888B5E}" srcId="{8A2376B1-F126-4775-A401-C42244585FA3}" destId="{60864C1A-B16E-4F60-998C-69E75416DB1F}" srcOrd="3" destOrd="0" parTransId="{AD8753C0-7628-4A5A-B44D-01FDE5DB9EE4}" sibTransId="{C7109A22-4A3F-4DC8-8EEE-B49E9F6B427B}"/>
    <dgm:cxn modelId="{05CB9EEC-69A7-436F-8D2C-D680D72D6943}" type="presOf" srcId="{01A1E020-FAA7-41FB-AD2D-C40B5B3F543C}" destId="{F8CF267B-8F9C-4EC8-A2A7-06F8F77DB374}" srcOrd="0" destOrd="0" presId="urn:microsoft.com/office/officeart/2005/8/layout/process5"/>
    <dgm:cxn modelId="{ED4B1BEE-B1F5-4FD8-B900-799BB4735C66}" type="presOf" srcId="{49B01729-B988-4C4A-8630-D6C44EAEA8A8}" destId="{F81B7689-E9AA-4A32-AA80-2982BDDC0F66}" srcOrd="0" destOrd="0" presId="urn:microsoft.com/office/officeart/2005/8/layout/process5"/>
    <dgm:cxn modelId="{7430DD68-699B-431B-8D9F-27DD14052875}" type="presParOf" srcId="{A7627ACD-F2C3-450A-8777-F00E967ED53A}" destId="{F8CF267B-8F9C-4EC8-A2A7-06F8F77DB374}" srcOrd="0" destOrd="0" presId="urn:microsoft.com/office/officeart/2005/8/layout/process5"/>
    <dgm:cxn modelId="{418FC49E-B586-43BB-9644-677089F11641}" type="presParOf" srcId="{A7627ACD-F2C3-450A-8777-F00E967ED53A}" destId="{7E6C43CF-98B0-4AD4-88A4-7082AD8332F1}" srcOrd="1" destOrd="0" presId="urn:microsoft.com/office/officeart/2005/8/layout/process5"/>
    <dgm:cxn modelId="{095F3B80-8F4A-411B-A404-FFAAE1BCD8DC}" type="presParOf" srcId="{7E6C43CF-98B0-4AD4-88A4-7082AD8332F1}" destId="{12EB7915-D025-4359-968E-27B7BCCE8786}" srcOrd="0" destOrd="0" presId="urn:microsoft.com/office/officeart/2005/8/layout/process5"/>
    <dgm:cxn modelId="{0BEF4B4E-3F19-438C-9018-6AF89E98CD92}" type="presParOf" srcId="{A7627ACD-F2C3-450A-8777-F00E967ED53A}" destId="{F81B7689-E9AA-4A32-AA80-2982BDDC0F66}" srcOrd="2" destOrd="0" presId="urn:microsoft.com/office/officeart/2005/8/layout/process5"/>
    <dgm:cxn modelId="{64E54527-2B1D-4DAE-94F9-7946DE19D961}" type="presParOf" srcId="{A7627ACD-F2C3-450A-8777-F00E967ED53A}" destId="{6AC65F02-ADB0-465B-AD5B-5D8505CB2549}" srcOrd="3" destOrd="0" presId="urn:microsoft.com/office/officeart/2005/8/layout/process5"/>
    <dgm:cxn modelId="{20D3A15F-C6C7-479C-9783-C450E0441A9F}" type="presParOf" srcId="{6AC65F02-ADB0-465B-AD5B-5D8505CB2549}" destId="{F81A4BC1-E183-4585-9E5F-4716B5F622B5}" srcOrd="0" destOrd="0" presId="urn:microsoft.com/office/officeart/2005/8/layout/process5"/>
    <dgm:cxn modelId="{CE192D0D-0A01-4C72-8A6F-441FDD4F4AE5}" type="presParOf" srcId="{A7627ACD-F2C3-450A-8777-F00E967ED53A}" destId="{23876A53-0ED7-4046-A284-4B6E7559FB16}" srcOrd="4" destOrd="0" presId="urn:microsoft.com/office/officeart/2005/8/layout/process5"/>
    <dgm:cxn modelId="{D3A74763-D718-4822-9E73-225AA29FABF2}" type="presParOf" srcId="{A7627ACD-F2C3-450A-8777-F00E967ED53A}" destId="{32BD4533-F1DB-40A3-9954-39DE8C0F0838}" srcOrd="5" destOrd="0" presId="urn:microsoft.com/office/officeart/2005/8/layout/process5"/>
    <dgm:cxn modelId="{57857F6E-200B-4E1E-ACB7-C587B58D3240}" type="presParOf" srcId="{32BD4533-F1DB-40A3-9954-39DE8C0F0838}" destId="{9D00446F-EBA8-4AE5-B08F-0BE43DF805FD}" srcOrd="0" destOrd="0" presId="urn:microsoft.com/office/officeart/2005/8/layout/process5"/>
    <dgm:cxn modelId="{8222F7E6-CF7F-4538-BF10-D77D4A5A741F}" type="presParOf" srcId="{A7627ACD-F2C3-450A-8777-F00E967ED53A}" destId="{7BF41153-5812-4BB5-907D-219CA1C41BED}"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555677-A9A9-4F5E-BFE5-0BE7774A5A0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46A2D0-65B4-491D-BDE5-568E6B4093BA}">
      <dgm:prSet/>
      <dgm:spPr/>
      <dgm:t>
        <a:bodyPr/>
        <a:lstStyle/>
        <a:p>
          <a:r>
            <a:rPr lang="en-US" b="0" i="0"/>
            <a:t>Accessors are the selenium commands that examine the state of the application and store the results in variables. They are also used to automatically generate Assertions.</a:t>
          </a:r>
          <a:endParaRPr lang="en-US"/>
        </a:p>
      </dgm:t>
    </dgm:pt>
    <dgm:pt modelId="{BC3B7E55-2079-4EC0-9F2D-8FA9DEF58CF5}" type="parTrans" cxnId="{8C2F9443-8810-4032-9782-C16784855D49}">
      <dgm:prSet/>
      <dgm:spPr/>
      <dgm:t>
        <a:bodyPr/>
        <a:lstStyle/>
        <a:p>
          <a:endParaRPr lang="en-US"/>
        </a:p>
      </dgm:t>
    </dgm:pt>
    <dgm:pt modelId="{84935A1F-4E13-4F20-ACAC-479E7B2EF0A0}" type="sibTrans" cxnId="{8C2F9443-8810-4032-9782-C16784855D49}">
      <dgm:prSet/>
      <dgm:spPr/>
      <dgm:t>
        <a:bodyPr/>
        <a:lstStyle/>
        <a:p>
          <a:endParaRPr lang="en-US"/>
        </a:p>
      </dgm:t>
    </dgm:pt>
    <dgm:pt modelId="{6712506D-D133-43FA-8970-27EC6C0BC25F}">
      <dgm:prSet/>
      <dgm:spPr/>
      <dgm:t>
        <a:bodyPr/>
        <a:lstStyle/>
        <a:p>
          <a:r>
            <a:rPr lang="en-US"/>
            <a:t>Example: Store title, Store text, Store Value, etc ….</a:t>
          </a:r>
        </a:p>
      </dgm:t>
    </dgm:pt>
    <dgm:pt modelId="{00AD8D9F-678E-4815-BA22-7E4DFF8D5952}" type="parTrans" cxnId="{6B00AFD8-9005-4E43-B5AA-63CB821B1702}">
      <dgm:prSet/>
      <dgm:spPr/>
      <dgm:t>
        <a:bodyPr/>
        <a:lstStyle/>
        <a:p>
          <a:endParaRPr lang="en-US"/>
        </a:p>
      </dgm:t>
    </dgm:pt>
    <dgm:pt modelId="{F448CE95-4FB5-4643-B2A6-CFE6C96043E7}" type="sibTrans" cxnId="{6B00AFD8-9005-4E43-B5AA-63CB821B1702}">
      <dgm:prSet/>
      <dgm:spPr/>
      <dgm:t>
        <a:bodyPr/>
        <a:lstStyle/>
        <a:p>
          <a:endParaRPr lang="en-US"/>
        </a:p>
      </dgm:t>
    </dgm:pt>
    <dgm:pt modelId="{59E91D52-4AE2-40D3-88C3-28547C3A8E65}" type="pres">
      <dgm:prSet presAssocID="{8B555677-A9A9-4F5E-BFE5-0BE7774A5A0C}" presName="root" presStyleCnt="0">
        <dgm:presLayoutVars>
          <dgm:dir/>
          <dgm:resizeHandles val="exact"/>
        </dgm:presLayoutVars>
      </dgm:prSet>
      <dgm:spPr/>
    </dgm:pt>
    <dgm:pt modelId="{C98F0248-1849-4CEF-B3A8-D1CE5B7BC573}" type="pres">
      <dgm:prSet presAssocID="{C146A2D0-65B4-491D-BDE5-568E6B4093BA}" presName="compNode" presStyleCnt="0"/>
      <dgm:spPr/>
    </dgm:pt>
    <dgm:pt modelId="{07B8C6EC-0EA7-4EC1-B934-40CA9F5BCEB2}" type="pres">
      <dgm:prSet presAssocID="{C146A2D0-65B4-491D-BDE5-568E6B4093BA}" presName="bgRect" presStyleLbl="bgShp" presStyleIdx="0" presStyleCnt="2"/>
      <dgm:spPr/>
    </dgm:pt>
    <dgm:pt modelId="{324858BA-9669-43B1-9415-50F60496C50A}" type="pres">
      <dgm:prSet presAssocID="{C146A2D0-65B4-491D-BDE5-568E6B4093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1EBDB54-2C90-4ACC-BAC0-12312B52B875}" type="pres">
      <dgm:prSet presAssocID="{C146A2D0-65B4-491D-BDE5-568E6B4093BA}" presName="spaceRect" presStyleCnt="0"/>
      <dgm:spPr/>
    </dgm:pt>
    <dgm:pt modelId="{DA5F5638-A309-4BB3-8FFD-60D72A335A00}" type="pres">
      <dgm:prSet presAssocID="{C146A2D0-65B4-491D-BDE5-568E6B4093BA}" presName="parTx" presStyleLbl="revTx" presStyleIdx="0" presStyleCnt="2">
        <dgm:presLayoutVars>
          <dgm:chMax val="0"/>
          <dgm:chPref val="0"/>
        </dgm:presLayoutVars>
      </dgm:prSet>
      <dgm:spPr/>
    </dgm:pt>
    <dgm:pt modelId="{940514D4-663D-41D0-8A40-4C8C2DE076AD}" type="pres">
      <dgm:prSet presAssocID="{84935A1F-4E13-4F20-ACAC-479E7B2EF0A0}" presName="sibTrans" presStyleCnt="0"/>
      <dgm:spPr/>
    </dgm:pt>
    <dgm:pt modelId="{7C39996D-96CE-43B7-B345-A772D5E7E19D}" type="pres">
      <dgm:prSet presAssocID="{6712506D-D133-43FA-8970-27EC6C0BC25F}" presName="compNode" presStyleCnt="0"/>
      <dgm:spPr/>
    </dgm:pt>
    <dgm:pt modelId="{7B0C4EE2-F0C6-464A-B718-3EACF278503E}" type="pres">
      <dgm:prSet presAssocID="{6712506D-D133-43FA-8970-27EC6C0BC25F}" presName="bgRect" presStyleLbl="bgShp" presStyleIdx="1" presStyleCnt="2"/>
      <dgm:spPr/>
    </dgm:pt>
    <dgm:pt modelId="{C33FB394-C8F6-4924-9187-0ED3A6DAD6F4}" type="pres">
      <dgm:prSet presAssocID="{6712506D-D133-43FA-8970-27EC6C0BC2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paper"/>
        </a:ext>
      </dgm:extLst>
    </dgm:pt>
    <dgm:pt modelId="{1529662A-3FF9-48BC-9F4B-0A28E50A7320}" type="pres">
      <dgm:prSet presAssocID="{6712506D-D133-43FA-8970-27EC6C0BC25F}" presName="spaceRect" presStyleCnt="0"/>
      <dgm:spPr/>
    </dgm:pt>
    <dgm:pt modelId="{12FA2FDD-2CC1-436A-BCC7-0CA4C8B9217C}" type="pres">
      <dgm:prSet presAssocID="{6712506D-D133-43FA-8970-27EC6C0BC25F}" presName="parTx" presStyleLbl="revTx" presStyleIdx="1" presStyleCnt="2">
        <dgm:presLayoutVars>
          <dgm:chMax val="0"/>
          <dgm:chPref val="0"/>
        </dgm:presLayoutVars>
      </dgm:prSet>
      <dgm:spPr/>
    </dgm:pt>
  </dgm:ptLst>
  <dgm:cxnLst>
    <dgm:cxn modelId="{8C2F9443-8810-4032-9782-C16784855D49}" srcId="{8B555677-A9A9-4F5E-BFE5-0BE7774A5A0C}" destId="{C146A2D0-65B4-491D-BDE5-568E6B4093BA}" srcOrd="0" destOrd="0" parTransId="{BC3B7E55-2079-4EC0-9F2D-8FA9DEF58CF5}" sibTransId="{84935A1F-4E13-4F20-ACAC-479E7B2EF0A0}"/>
    <dgm:cxn modelId="{910920A5-234D-4DFF-84F2-FF8FC0219D1B}" type="presOf" srcId="{C146A2D0-65B4-491D-BDE5-568E6B4093BA}" destId="{DA5F5638-A309-4BB3-8FFD-60D72A335A00}" srcOrd="0" destOrd="0" presId="urn:microsoft.com/office/officeart/2018/2/layout/IconVerticalSolidList"/>
    <dgm:cxn modelId="{3D33B1D7-C05E-4FCA-A9D7-538AF4B43E9D}" type="presOf" srcId="{8B555677-A9A9-4F5E-BFE5-0BE7774A5A0C}" destId="{59E91D52-4AE2-40D3-88C3-28547C3A8E65}" srcOrd="0" destOrd="0" presId="urn:microsoft.com/office/officeart/2018/2/layout/IconVerticalSolidList"/>
    <dgm:cxn modelId="{6B00AFD8-9005-4E43-B5AA-63CB821B1702}" srcId="{8B555677-A9A9-4F5E-BFE5-0BE7774A5A0C}" destId="{6712506D-D133-43FA-8970-27EC6C0BC25F}" srcOrd="1" destOrd="0" parTransId="{00AD8D9F-678E-4815-BA22-7E4DFF8D5952}" sibTransId="{F448CE95-4FB5-4643-B2A6-CFE6C96043E7}"/>
    <dgm:cxn modelId="{144D9ADD-E44D-4306-BCC1-4B692184C873}" type="presOf" srcId="{6712506D-D133-43FA-8970-27EC6C0BC25F}" destId="{12FA2FDD-2CC1-436A-BCC7-0CA4C8B9217C}" srcOrd="0" destOrd="0" presId="urn:microsoft.com/office/officeart/2018/2/layout/IconVerticalSolidList"/>
    <dgm:cxn modelId="{267643BE-167A-4E70-81F6-62F19EC1BD87}" type="presParOf" srcId="{59E91D52-4AE2-40D3-88C3-28547C3A8E65}" destId="{C98F0248-1849-4CEF-B3A8-D1CE5B7BC573}" srcOrd="0" destOrd="0" presId="urn:microsoft.com/office/officeart/2018/2/layout/IconVerticalSolidList"/>
    <dgm:cxn modelId="{9E68334A-5190-464E-88D5-9CDBF8979243}" type="presParOf" srcId="{C98F0248-1849-4CEF-B3A8-D1CE5B7BC573}" destId="{07B8C6EC-0EA7-4EC1-B934-40CA9F5BCEB2}" srcOrd="0" destOrd="0" presId="urn:microsoft.com/office/officeart/2018/2/layout/IconVerticalSolidList"/>
    <dgm:cxn modelId="{04D3E726-CBCF-429C-8B8B-370AC97B1956}" type="presParOf" srcId="{C98F0248-1849-4CEF-B3A8-D1CE5B7BC573}" destId="{324858BA-9669-43B1-9415-50F60496C50A}" srcOrd="1" destOrd="0" presId="urn:microsoft.com/office/officeart/2018/2/layout/IconVerticalSolidList"/>
    <dgm:cxn modelId="{07AD6545-E42E-4C22-A856-918468405A43}" type="presParOf" srcId="{C98F0248-1849-4CEF-B3A8-D1CE5B7BC573}" destId="{11EBDB54-2C90-4ACC-BAC0-12312B52B875}" srcOrd="2" destOrd="0" presId="urn:microsoft.com/office/officeart/2018/2/layout/IconVerticalSolidList"/>
    <dgm:cxn modelId="{5F0E9469-D1D3-4423-B1E0-A354D985E4AF}" type="presParOf" srcId="{C98F0248-1849-4CEF-B3A8-D1CE5B7BC573}" destId="{DA5F5638-A309-4BB3-8FFD-60D72A335A00}" srcOrd="3" destOrd="0" presId="urn:microsoft.com/office/officeart/2018/2/layout/IconVerticalSolidList"/>
    <dgm:cxn modelId="{9084DFE3-7872-4E3B-B8AB-082655037DE7}" type="presParOf" srcId="{59E91D52-4AE2-40D3-88C3-28547C3A8E65}" destId="{940514D4-663D-41D0-8A40-4C8C2DE076AD}" srcOrd="1" destOrd="0" presId="urn:microsoft.com/office/officeart/2018/2/layout/IconVerticalSolidList"/>
    <dgm:cxn modelId="{14550AEE-E1A9-4289-B102-8BB79589EF5B}" type="presParOf" srcId="{59E91D52-4AE2-40D3-88C3-28547C3A8E65}" destId="{7C39996D-96CE-43B7-B345-A772D5E7E19D}" srcOrd="2" destOrd="0" presId="urn:microsoft.com/office/officeart/2018/2/layout/IconVerticalSolidList"/>
    <dgm:cxn modelId="{96A4E608-098B-4970-B58C-7837EE5DE470}" type="presParOf" srcId="{7C39996D-96CE-43B7-B345-A772D5E7E19D}" destId="{7B0C4EE2-F0C6-464A-B718-3EACF278503E}" srcOrd="0" destOrd="0" presId="urn:microsoft.com/office/officeart/2018/2/layout/IconVerticalSolidList"/>
    <dgm:cxn modelId="{1FE3B5F6-A020-4C70-BD96-C29F413946E3}" type="presParOf" srcId="{7C39996D-96CE-43B7-B345-A772D5E7E19D}" destId="{C33FB394-C8F6-4924-9187-0ED3A6DAD6F4}" srcOrd="1" destOrd="0" presId="urn:microsoft.com/office/officeart/2018/2/layout/IconVerticalSolidList"/>
    <dgm:cxn modelId="{5F058BE6-B084-4B07-81D3-842B48C6154F}" type="presParOf" srcId="{7C39996D-96CE-43B7-B345-A772D5E7E19D}" destId="{1529662A-3FF9-48BC-9F4B-0A28E50A7320}" srcOrd="2" destOrd="0" presId="urn:microsoft.com/office/officeart/2018/2/layout/IconVerticalSolidList"/>
    <dgm:cxn modelId="{3BC554F9-521C-4184-8C56-356399C1A84C}" type="presParOf" srcId="{7C39996D-96CE-43B7-B345-A772D5E7E19D}" destId="{12FA2FDD-2CC1-436A-BCC7-0CA4C8B921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CFDFB-9A96-4FE9-851B-80F99301D9FA}">
      <dsp:nvSpPr>
        <dsp:cNvPr id="0" name=""/>
        <dsp:cNvSpPr/>
      </dsp:nvSpPr>
      <dsp:spPr>
        <a:xfrm>
          <a:off x="1105976" y="1330"/>
          <a:ext cx="2402405" cy="14414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Steps 1) Open Firefox Add-ons &amp; Download Selenium IDE. ...</a:t>
          </a:r>
          <a:endParaRPr lang="en-US" sz="2000" kern="1200"/>
        </a:p>
      </dsp:txBody>
      <dsp:txXfrm>
        <a:off x="1105976" y="1330"/>
        <a:ext cx="2402405" cy="1441443"/>
      </dsp:txXfrm>
    </dsp:sp>
    <dsp:sp modelId="{FAFBF712-131B-4527-9863-CFEDC3F761F9}">
      <dsp:nvSpPr>
        <dsp:cNvPr id="0" name=""/>
        <dsp:cNvSpPr/>
      </dsp:nvSpPr>
      <dsp:spPr>
        <a:xfrm>
          <a:off x="3748622" y="1330"/>
          <a:ext cx="2402405" cy="14414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Steps 2) Click on Add. ...</a:t>
          </a:r>
          <a:endParaRPr lang="en-US" sz="2000" kern="1200"/>
        </a:p>
      </dsp:txBody>
      <dsp:txXfrm>
        <a:off x="3748622" y="1330"/>
        <a:ext cx="2402405" cy="1441443"/>
      </dsp:txXfrm>
    </dsp:sp>
    <dsp:sp modelId="{12BFEC12-B03E-4D3A-8750-CF6EE24ED194}">
      <dsp:nvSpPr>
        <dsp:cNvPr id="0" name=""/>
        <dsp:cNvSpPr/>
      </dsp:nvSpPr>
      <dsp:spPr>
        <a:xfrm>
          <a:off x="6391268" y="1330"/>
          <a:ext cx="2402405" cy="14414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Steps 3) Click on Ok. ...</a:t>
          </a:r>
          <a:endParaRPr lang="en-US" sz="2000" kern="1200"/>
        </a:p>
      </dsp:txBody>
      <dsp:txXfrm>
        <a:off x="6391268" y="1330"/>
        <a:ext cx="2402405" cy="1441443"/>
      </dsp:txXfrm>
    </dsp:sp>
    <dsp:sp modelId="{F9643983-C450-43BE-83F2-EB6F62474832}">
      <dsp:nvSpPr>
        <dsp:cNvPr id="0" name=""/>
        <dsp:cNvSpPr/>
      </dsp:nvSpPr>
      <dsp:spPr>
        <a:xfrm>
          <a:off x="1105976" y="1683013"/>
          <a:ext cx="2402405" cy="14414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Steps 4) Click &amp; Open Selenium IDE. ...</a:t>
          </a:r>
          <a:endParaRPr lang="en-US" sz="2000" kern="1200"/>
        </a:p>
      </dsp:txBody>
      <dsp:txXfrm>
        <a:off x="1105976" y="1683013"/>
        <a:ext cx="2402405" cy="1441443"/>
      </dsp:txXfrm>
    </dsp:sp>
    <dsp:sp modelId="{70FA952F-F5FD-41F2-AEEB-73B682F1F914}">
      <dsp:nvSpPr>
        <dsp:cNvPr id="0" name=""/>
        <dsp:cNvSpPr/>
      </dsp:nvSpPr>
      <dsp:spPr>
        <a:xfrm>
          <a:off x="3748622" y="1683013"/>
          <a:ext cx="2402405" cy="14414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Step </a:t>
          </a:r>
          <a:r>
            <a:rPr lang="en-IN" sz="2000" kern="1200"/>
            <a:t>5)</a:t>
          </a:r>
          <a:r>
            <a:rPr lang="en-IN" sz="2000" b="0" i="0" kern="1200"/>
            <a:t> Right click anywhere on the page and select Inspect Element. ...</a:t>
          </a:r>
          <a:endParaRPr lang="en-US" sz="2000" kern="1200"/>
        </a:p>
      </dsp:txBody>
      <dsp:txXfrm>
        <a:off x="3748622" y="1683013"/>
        <a:ext cx="2402405" cy="1441443"/>
      </dsp:txXfrm>
    </dsp:sp>
    <dsp:sp modelId="{852F76B5-B5B0-45E8-A4CA-25DCB4B31759}">
      <dsp:nvSpPr>
        <dsp:cNvPr id="0" name=""/>
        <dsp:cNvSpPr/>
      </dsp:nvSpPr>
      <dsp:spPr>
        <a:xfrm>
          <a:off x="6391268" y="1683013"/>
          <a:ext cx="2402405" cy="14414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Step 6) Add extension</a:t>
          </a:r>
          <a:endParaRPr lang="en-US" sz="2000" kern="1200"/>
        </a:p>
      </dsp:txBody>
      <dsp:txXfrm>
        <a:off x="6391268" y="1683013"/>
        <a:ext cx="2402405" cy="1441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90A30-5199-44CD-828B-555A0F8D55AB}">
      <dsp:nvSpPr>
        <dsp:cNvPr id="0" name=""/>
        <dsp:cNvSpPr/>
      </dsp:nvSpPr>
      <dsp:spPr>
        <a:xfrm>
          <a:off x="0" y="0"/>
          <a:ext cx="598017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34B6C1-42F5-428E-ADBD-560BCCF103D7}">
      <dsp:nvSpPr>
        <dsp:cNvPr id="0" name=""/>
        <dsp:cNvSpPr/>
      </dsp:nvSpPr>
      <dsp:spPr>
        <a:xfrm>
          <a:off x="0" y="0"/>
          <a:ext cx="5980170" cy="66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Selenium IDE is divided into different components, each having their own features and functionalities.We have categorized seven different components of Selenium IDE, which includes:</a:t>
          </a:r>
          <a:endParaRPr lang="en-US" sz="1300" kern="1200"/>
        </a:p>
      </dsp:txBody>
      <dsp:txXfrm>
        <a:off x="0" y="0"/>
        <a:ext cx="5980170" cy="667131"/>
      </dsp:txXfrm>
    </dsp:sp>
    <dsp:sp modelId="{8D8C256C-3D58-4A98-9317-9E3504265EA8}">
      <dsp:nvSpPr>
        <dsp:cNvPr id="0" name=""/>
        <dsp:cNvSpPr/>
      </dsp:nvSpPr>
      <dsp:spPr>
        <a:xfrm>
          <a:off x="0" y="667131"/>
          <a:ext cx="5980170" cy="0"/>
        </a:xfrm>
        <a:prstGeom prst="line">
          <a:avLst/>
        </a:prstGeom>
        <a:solidFill>
          <a:schemeClr val="accent5">
            <a:hueOff val="216290"/>
            <a:satOff val="766"/>
            <a:lumOff val="-224"/>
            <a:alphaOff val="0"/>
          </a:schemeClr>
        </a:solidFill>
        <a:ln w="12700" cap="flat" cmpd="sng" algn="ctr">
          <a:solidFill>
            <a:schemeClr val="accent5">
              <a:hueOff val="216290"/>
              <a:satOff val="766"/>
              <a:lumOff val="-2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9B1E5B-2FEC-4024-BE68-49964F5691D6}">
      <dsp:nvSpPr>
        <dsp:cNvPr id="0" name=""/>
        <dsp:cNvSpPr/>
      </dsp:nvSpPr>
      <dsp:spPr>
        <a:xfrm>
          <a:off x="0" y="667131"/>
          <a:ext cx="5980170" cy="66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Menu Bar</a:t>
          </a:r>
          <a:endParaRPr lang="en-US" sz="1300" kern="1200"/>
        </a:p>
      </dsp:txBody>
      <dsp:txXfrm>
        <a:off x="0" y="667131"/>
        <a:ext cx="5980170" cy="667131"/>
      </dsp:txXfrm>
    </dsp:sp>
    <dsp:sp modelId="{E4A2E83D-E6B2-4530-9564-72BC295B6669}">
      <dsp:nvSpPr>
        <dsp:cNvPr id="0" name=""/>
        <dsp:cNvSpPr/>
      </dsp:nvSpPr>
      <dsp:spPr>
        <a:xfrm>
          <a:off x="0" y="1334262"/>
          <a:ext cx="5980170" cy="0"/>
        </a:xfrm>
        <a:prstGeom prst="line">
          <a:avLst/>
        </a:prstGeom>
        <a:solidFill>
          <a:schemeClr val="accent5">
            <a:hueOff val="432579"/>
            <a:satOff val="1531"/>
            <a:lumOff val="-448"/>
            <a:alphaOff val="0"/>
          </a:schemeClr>
        </a:solidFill>
        <a:ln w="12700" cap="flat" cmpd="sng" algn="ctr">
          <a:solidFill>
            <a:schemeClr val="accent5">
              <a:hueOff val="432579"/>
              <a:satOff val="1531"/>
              <a:lumOff val="-4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404279-A603-4479-AE76-5D3FCB95BED4}">
      <dsp:nvSpPr>
        <dsp:cNvPr id="0" name=""/>
        <dsp:cNvSpPr/>
      </dsp:nvSpPr>
      <dsp:spPr>
        <a:xfrm>
          <a:off x="0" y="1334262"/>
          <a:ext cx="5980170" cy="66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Tool Bar</a:t>
          </a:r>
          <a:endParaRPr lang="en-US" sz="1300" kern="1200"/>
        </a:p>
      </dsp:txBody>
      <dsp:txXfrm>
        <a:off x="0" y="1334262"/>
        <a:ext cx="5980170" cy="667131"/>
      </dsp:txXfrm>
    </dsp:sp>
    <dsp:sp modelId="{27F0C68E-BA1C-4838-B89C-3DE59F66DC11}">
      <dsp:nvSpPr>
        <dsp:cNvPr id="0" name=""/>
        <dsp:cNvSpPr/>
      </dsp:nvSpPr>
      <dsp:spPr>
        <a:xfrm>
          <a:off x="0" y="2001393"/>
          <a:ext cx="5980170" cy="0"/>
        </a:xfrm>
        <a:prstGeom prst="line">
          <a:avLst/>
        </a:prstGeom>
        <a:solidFill>
          <a:schemeClr val="accent5">
            <a:hueOff val="648869"/>
            <a:satOff val="2297"/>
            <a:lumOff val="-672"/>
            <a:alphaOff val="0"/>
          </a:schemeClr>
        </a:solidFill>
        <a:ln w="12700" cap="flat" cmpd="sng" algn="ctr">
          <a:solidFill>
            <a:schemeClr val="accent5">
              <a:hueOff val="648869"/>
              <a:satOff val="2297"/>
              <a:lumOff val="-6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824351-1E30-4C4E-A02D-C1D9E7CACD34}">
      <dsp:nvSpPr>
        <dsp:cNvPr id="0" name=""/>
        <dsp:cNvSpPr/>
      </dsp:nvSpPr>
      <dsp:spPr>
        <a:xfrm>
          <a:off x="0" y="2001393"/>
          <a:ext cx="5980170" cy="66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Address Bar</a:t>
          </a:r>
          <a:endParaRPr lang="en-US" sz="1300" kern="1200"/>
        </a:p>
      </dsp:txBody>
      <dsp:txXfrm>
        <a:off x="0" y="2001393"/>
        <a:ext cx="5980170" cy="667131"/>
      </dsp:txXfrm>
    </dsp:sp>
    <dsp:sp modelId="{8C20AFA5-1C6A-4DA4-BC69-2C4826B1714D}">
      <dsp:nvSpPr>
        <dsp:cNvPr id="0" name=""/>
        <dsp:cNvSpPr/>
      </dsp:nvSpPr>
      <dsp:spPr>
        <a:xfrm>
          <a:off x="0" y="2668524"/>
          <a:ext cx="5980170" cy="0"/>
        </a:xfrm>
        <a:prstGeom prst="line">
          <a:avLst/>
        </a:prstGeom>
        <a:solidFill>
          <a:schemeClr val="accent5">
            <a:hueOff val="865159"/>
            <a:satOff val="3063"/>
            <a:lumOff val="-896"/>
            <a:alphaOff val="0"/>
          </a:schemeClr>
        </a:solidFill>
        <a:ln w="12700" cap="flat" cmpd="sng" algn="ctr">
          <a:solidFill>
            <a:schemeClr val="accent5">
              <a:hueOff val="865159"/>
              <a:satOff val="3063"/>
              <a:lumOff val="-8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BD13C6-A4DD-441A-8169-7C2C6441975A}">
      <dsp:nvSpPr>
        <dsp:cNvPr id="0" name=""/>
        <dsp:cNvSpPr/>
      </dsp:nvSpPr>
      <dsp:spPr>
        <a:xfrm>
          <a:off x="0" y="2668525"/>
          <a:ext cx="5980170" cy="66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Test Case Pane</a:t>
          </a:r>
          <a:endParaRPr lang="en-US" sz="1300" kern="1200"/>
        </a:p>
      </dsp:txBody>
      <dsp:txXfrm>
        <a:off x="0" y="2668525"/>
        <a:ext cx="5980170" cy="667131"/>
      </dsp:txXfrm>
    </dsp:sp>
    <dsp:sp modelId="{006B7CCB-9287-44B1-A8F8-9B6D5AABDDFA}">
      <dsp:nvSpPr>
        <dsp:cNvPr id="0" name=""/>
        <dsp:cNvSpPr/>
      </dsp:nvSpPr>
      <dsp:spPr>
        <a:xfrm>
          <a:off x="0" y="3335656"/>
          <a:ext cx="5980170" cy="0"/>
        </a:xfrm>
        <a:prstGeom prst="line">
          <a:avLst/>
        </a:prstGeom>
        <a:solidFill>
          <a:schemeClr val="accent5">
            <a:hueOff val="1081448"/>
            <a:satOff val="3829"/>
            <a:lumOff val="-1120"/>
            <a:alphaOff val="0"/>
          </a:schemeClr>
        </a:solidFill>
        <a:ln w="12700" cap="flat" cmpd="sng" algn="ctr">
          <a:solidFill>
            <a:schemeClr val="accent5">
              <a:hueOff val="1081448"/>
              <a:satOff val="3829"/>
              <a:lumOff val="-11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042F38-DF21-44FD-94DE-8EDDD818B283}">
      <dsp:nvSpPr>
        <dsp:cNvPr id="0" name=""/>
        <dsp:cNvSpPr/>
      </dsp:nvSpPr>
      <dsp:spPr>
        <a:xfrm>
          <a:off x="0" y="3335656"/>
          <a:ext cx="5980170" cy="66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Test Script Editor Box</a:t>
          </a:r>
          <a:endParaRPr lang="en-US" sz="1300" kern="1200"/>
        </a:p>
      </dsp:txBody>
      <dsp:txXfrm>
        <a:off x="0" y="3335656"/>
        <a:ext cx="5980170" cy="667131"/>
      </dsp:txXfrm>
    </dsp:sp>
    <dsp:sp modelId="{E5C5FF71-111E-4653-BEB0-3B5BD6C39256}">
      <dsp:nvSpPr>
        <dsp:cNvPr id="0" name=""/>
        <dsp:cNvSpPr/>
      </dsp:nvSpPr>
      <dsp:spPr>
        <a:xfrm>
          <a:off x="0" y="4002787"/>
          <a:ext cx="5980170" cy="0"/>
        </a:xfrm>
        <a:prstGeom prst="line">
          <a:avLst/>
        </a:prstGeom>
        <a:solidFill>
          <a:schemeClr val="accent5">
            <a:hueOff val="1297738"/>
            <a:satOff val="4594"/>
            <a:lumOff val="-1344"/>
            <a:alphaOff val="0"/>
          </a:schemeClr>
        </a:solidFill>
        <a:ln w="12700" cap="flat" cmpd="sng" algn="ctr">
          <a:solidFill>
            <a:schemeClr val="accent5">
              <a:hueOff val="1297738"/>
              <a:satOff val="4594"/>
              <a:lumOff val="-13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3DB62F-BD90-4FB4-A2E0-F72B3FB68BE1}">
      <dsp:nvSpPr>
        <dsp:cNvPr id="0" name=""/>
        <dsp:cNvSpPr/>
      </dsp:nvSpPr>
      <dsp:spPr>
        <a:xfrm>
          <a:off x="0" y="4002787"/>
          <a:ext cx="5980170" cy="66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Start/Stop Recording Button</a:t>
          </a:r>
          <a:endParaRPr lang="en-US" sz="1300" kern="1200"/>
        </a:p>
      </dsp:txBody>
      <dsp:txXfrm>
        <a:off x="0" y="4002787"/>
        <a:ext cx="5980170" cy="667131"/>
      </dsp:txXfrm>
    </dsp:sp>
    <dsp:sp modelId="{CE8B5CB5-C26C-4497-B69D-2A1FF0159DDF}">
      <dsp:nvSpPr>
        <dsp:cNvPr id="0" name=""/>
        <dsp:cNvSpPr/>
      </dsp:nvSpPr>
      <dsp:spPr>
        <a:xfrm>
          <a:off x="0" y="4669918"/>
          <a:ext cx="5980170" cy="0"/>
        </a:xfrm>
        <a:prstGeom prst="line">
          <a:avLst/>
        </a:prstGeom>
        <a:solidFill>
          <a:schemeClr val="accent5">
            <a:hueOff val="1514028"/>
            <a:satOff val="5360"/>
            <a:lumOff val="-1568"/>
            <a:alphaOff val="0"/>
          </a:schemeClr>
        </a:solidFill>
        <a:ln w="12700" cap="flat" cmpd="sng" algn="ctr">
          <a:solidFill>
            <a:schemeClr val="accent5">
              <a:hueOff val="1514028"/>
              <a:satOff val="5360"/>
              <a:lumOff val="-15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C80A40-6032-4BC0-AC88-3BD8714A0198}">
      <dsp:nvSpPr>
        <dsp:cNvPr id="0" name=""/>
        <dsp:cNvSpPr/>
      </dsp:nvSpPr>
      <dsp:spPr>
        <a:xfrm>
          <a:off x="0" y="4669918"/>
          <a:ext cx="5980170" cy="66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Log, Reference Pane</a:t>
          </a:r>
          <a:endParaRPr lang="en-US" sz="1300" kern="1200"/>
        </a:p>
      </dsp:txBody>
      <dsp:txXfrm>
        <a:off x="0" y="4669918"/>
        <a:ext cx="5980170" cy="6671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19F13-B98B-45B7-A7A6-12CA68538DFF}">
      <dsp:nvSpPr>
        <dsp:cNvPr id="0" name=""/>
        <dsp:cNvSpPr/>
      </dsp:nvSpPr>
      <dsp:spPr>
        <a:xfrm>
          <a:off x="0" y="651"/>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E79049-B9EB-4EDF-B2B9-1E8FF1DEC805}">
      <dsp:nvSpPr>
        <dsp:cNvPr id="0" name=""/>
        <dsp:cNvSpPr/>
      </dsp:nvSpPr>
      <dsp:spPr>
        <a:xfrm>
          <a:off x="0" y="651"/>
          <a:ext cx="5980170" cy="762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Launch chrome browser.</a:t>
          </a:r>
          <a:endParaRPr lang="en-US" sz="2100" kern="1200"/>
        </a:p>
      </dsp:txBody>
      <dsp:txXfrm>
        <a:off x="0" y="651"/>
        <a:ext cx="5980170" cy="762249"/>
      </dsp:txXfrm>
    </dsp:sp>
    <dsp:sp modelId="{DBF04BDC-9850-488F-B13A-F7589F831D94}">
      <dsp:nvSpPr>
        <dsp:cNvPr id="0" name=""/>
        <dsp:cNvSpPr/>
      </dsp:nvSpPr>
      <dsp:spPr>
        <a:xfrm>
          <a:off x="0" y="762901"/>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8255AF-2100-4945-942D-CB2351157564}">
      <dsp:nvSpPr>
        <dsp:cNvPr id="0" name=""/>
        <dsp:cNvSpPr/>
      </dsp:nvSpPr>
      <dsp:spPr>
        <a:xfrm>
          <a:off x="0" y="762901"/>
          <a:ext cx="5980170" cy="762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Click on the Selenium icon present on the top right corner on your browser.</a:t>
          </a:r>
          <a:endParaRPr lang="en-US" sz="2100" kern="1200"/>
        </a:p>
      </dsp:txBody>
      <dsp:txXfrm>
        <a:off x="0" y="762901"/>
        <a:ext cx="5980170" cy="762249"/>
      </dsp:txXfrm>
    </dsp:sp>
    <dsp:sp modelId="{B34A3FC0-1BBB-49F8-8A4A-862FC5F21A86}">
      <dsp:nvSpPr>
        <dsp:cNvPr id="0" name=""/>
        <dsp:cNvSpPr/>
      </dsp:nvSpPr>
      <dsp:spPr>
        <a:xfrm>
          <a:off x="0" y="1525150"/>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BFA1E-35C3-4FC1-BC00-F6DE18B4DED0}">
      <dsp:nvSpPr>
        <dsp:cNvPr id="0" name=""/>
        <dsp:cNvSpPr/>
      </dsp:nvSpPr>
      <dsp:spPr>
        <a:xfrm>
          <a:off x="0" y="1525150"/>
          <a:ext cx="5980170" cy="762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It will launch the default interface of Selenium IDE.</a:t>
          </a:r>
          <a:endParaRPr lang="en-US" sz="2100" kern="1200"/>
        </a:p>
      </dsp:txBody>
      <dsp:txXfrm>
        <a:off x="0" y="1525150"/>
        <a:ext cx="5980170" cy="762249"/>
      </dsp:txXfrm>
    </dsp:sp>
    <dsp:sp modelId="{48B08C36-18A7-4D5B-841F-FE60572DAE6A}">
      <dsp:nvSpPr>
        <dsp:cNvPr id="0" name=""/>
        <dsp:cNvSpPr/>
      </dsp:nvSpPr>
      <dsp:spPr>
        <a:xfrm>
          <a:off x="0" y="2287400"/>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F31F8C-C598-4DD4-BC6D-36257B330D1B}">
      <dsp:nvSpPr>
        <dsp:cNvPr id="0" name=""/>
        <dsp:cNvSpPr/>
      </dsp:nvSpPr>
      <dsp:spPr>
        <a:xfrm>
          <a:off x="0" y="2287400"/>
          <a:ext cx="5980170" cy="762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Go to your chrome  browser and open URL:</a:t>
          </a:r>
          <a:r>
            <a:rPr lang="en-US" sz="2100" b="0" i="0" kern="1200" dirty="0">
              <a:hlinkClick xmlns:r="http://schemas.openxmlformats.org/officeDocument/2006/relationships" r:id="rId1"/>
            </a:rPr>
            <a:t>https://www.testandquiz.com/</a:t>
          </a:r>
          <a:endParaRPr lang="en-US" sz="2100" kern="1200" dirty="0"/>
        </a:p>
      </dsp:txBody>
      <dsp:txXfrm>
        <a:off x="0" y="2287400"/>
        <a:ext cx="5980170" cy="762249"/>
      </dsp:txXfrm>
    </dsp:sp>
    <dsp:sp modelId="{FA186237-6307-4024-B5F6-2B12209E9D1E}">
      <dsp:nvSpPr>
        <dsp:cNvPr id="0" name=""/>
        <dsp:cNvSpPr/>
      </dsp:nvSpPr>
      <dsp:spPr>
        <a:xfrm>
          <a:off x="0" y="3049649"/>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A44643-2553-48D6-A33E-FD8A8671F215}">
      <dsp:nvSpPr>
        <dsp:cNvPr id="0" name=""/>
        <dsp:cNvSpPr/>
      </dsp:nvSpPr>
      <dsp:spPr>
        <a:xfrm>
          <a:off x="0" y="3049649"/>
          <a:ext cx="5980170" cy="762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Enter the project name as "Login Test".</a:t>
          </a:r>
          <a:endParaRPr lang="en-US" sz="2100" kern="1200"/>
        </a:p>
      </dsp:txBody>
      <dsp:txXfrm>
        <a:off x="0" y="3049649"/>
        <a:ext cx="5980170" cy="762249"/>
      </dsp:txXfrm>
    </dsp:sp>
    <dsp:sp modelId="{894BBD1B-AF2C-4748-996C-68EF2DD8E1C1}">
      <dsp:nvSpPr>
        <dsp:cNvPr id="0" name=""/>
        <dsp:cNvSpPr/>
      </dsp:nvSpPr>
      <dsp:spPr>
        <a:xfrm>
          <a:off x="0" y="3811899"/>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7CCBC-B521-4320-8BA6-018450CD7857}">
      <dsp:nvSpPr>
        <dsp:cNvPr id="0" name=""/>
        <dsp:cNvSpPr/>
      </dsp:nvSpPr>
      <dsp:spPr>
        <a:xfrm>
          <a:off x="0" y="3811899"/>
          <a:ext cx="5980170" cy="762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Enter the test case name as "Test Case 1".</a:t>
          </a:r>
          <a:endParaRPr lang="en-US" sz="2100" kern="1200"/>
        </a:p>
      </dsp:txBody>
      <dsp:txXfrm>
        <a:off x="0" y="3811899"/>
        <a:ext cx="5980170" cy="762249"/>
      </dsp:txXfrm>
    </dsp:sp>
    <dsp:sp modelId="{A30122E4-4BE4-4081-9CA8-BBB3EF82546C}">
      <dsp:nvSpPr>
        <dsp:cNvPr id="0" name=""/>
        <dsp:cNvSpPr/>
      </dsp:nvSpPr>
      <dsp:spPr>
        <a:xfrm>
          <a:off x="0" y="4574148"/>
          <a:ext cx="598017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0D6074-5DE9-47AD-B28D-CEB5D8C982D8}">
      <dsp:nvSpPr>
        <dsp:cNvPr id="0" name=""/>
        <dsp:cNvSpPr/>
      </dsp:nvSpPr>
      <dsp:spPr>
        <a:xfrm>
          <a:off x="0" y="4574148"/>
          <a:ext cx="5980170" cy="762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Click on the "Start Recording" button to start the recording of the test case.</a:t>
          </a:r>
          <a:endParaRPr lang="en-US" sz="2100" kern="1200"/>
        </a:p>
      </dsp:txBody>
      <dsp:txXfrm>
        <a:off x="0" y="4574148"/>
        <a:ext cx="5980170" cy="7622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F267B-8F9C-4EC8-A2A7-06F8F77DB374}">
      <dsp:nvSpPr>
        <dsp:cNvPr id="0" name=""/>
        <dsp:cNvSpPr/>
      </dsp:nvSpPr>
      <dsp:spPr>
        <a:xfrm>
          <a:off x="50452" y="1190"/>
          <a:ext cx="2379761" cy="142785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Selenium commands are basically classified in three categories:</a:t>
          </a:r>
          <a:endParaRPr lang="en-US" sz="1900" kern="1200"/>
        </a:p>
      </dsp:txBody>
      <dsp:txXfrm>
        <a:off x="92273" y="43011"/>
        <a:ext cx="2296119" cy="1344215"/>
      </dsp:txXfrm>
    </dsp:sp>
    <dsp:sp modelId="{7E6C43CF-98B0-4AD4-88A4-7082AD8332F1}">
      <dsp:nvSpPr>
        <dsp:cNvPr id="0" name=""/>
        <dsp:cNvSpPr/>
      </dsp:nvSpPr>
      <dsp:spPr>
        <a:xfrm>
          <a:off x="2639633" y="420028"/>
          <a:ext cx="504509" cy="59018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639633" y="538064"/>
        <a:ext cx="353156" cy="354108"/>
      </dsp:txXfrm>
    </dsp:sp>
    <dsp:sp modelId="{F81B7689-E9AA-4A32-AA80-2982BDDC0F66}">
      <dsp:nvSpPr>
        <dsp:cNvPr id="0" name=""/>
        <dsp:cNvSpPr/>
      </dsp:nvSpPr>
      <dsp:spPr>
        <a:xfrm>
          <a:off x="3382119" y="1190"/>
          <a:ext cx="2379761" cy="142785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Actions</a:t>
          </a:r>
          <a:endParaRPr lang="en-US" sz="1900" kern="1200"/>
        </a:p>
      </dsp:txBody>
      <dsp:txXfrm>
        <a:off x="3423940" y="43011"/>
        <a:ext cx="2296119" cy="1344215"/>
      </dsp:txXfrm>
    </dsp:sp>
    <dsp:sp modelId="{6AC65F02-ADB0-465B-AD5B-5D8505CB2549}">
      <dsp:nvSpPr>
        <dsp:cNvPr id="0" name=""/>
        <dsp:cNvSpPr/>
      </dsp:nvSpPr>
      <dsp:spPr>
        <a:xfrm>
          <a:off x="5971299" y="420028"/>
          <a:ext cx="504509" cy="59018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971299" y="538064"/>
        <a:ext cx="353156" cy="354108"/>
      </dsp:txXfrm>
    </dsp:sp>
    <dsp:sp modelId="{23876A53-0ED7-4046-A284-4B6E7559FB16}">
      <dsp:nvSpPr>
        <dsp:cNvPr id="0" name=""/>
        <dsp:cNvSpPr/>
      </dsp:nvSpPr>
      <dsp:spPr>
        <a:xfrm>
          <a:off x="6713785" y="1190"/>
          <a:ext cx="2379761" cy="142785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Accessors</a:t>
          </a:r>
          <a:endParaRPr lang="en-US" sz="1900" kern="1200"/>
        </a:p>
      </dsp:txBody>
      <dsp:txXfrm>
        <a:off x="6755606" y="43011"/>
        <a:ext cx="2296119" cy="1344215"/>
      </dsp:txXfrm>
    </dsp:sp>
    <dsp:sp modelId="{32BD4533-F1DB-40A3-9954-39DE8C0F0838}">
      <dsp:nvSpPr>
        <dsp:cNvPr id="0" name=""/>
        <dsp:cNvSpPr/>
      </dsp:nvSpPr>
      <dsp:spPr>
        <a:xfrm rot="5400000">
          <a:off x="7651411" y="1595630"/>
          <a:ext cx="504509" cy="59018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7726612" y="1638466"/>
        <a:ext cx="354108" cy="353156"/>
      </dsp:txXfrm>
    </dsp:sp>
    <dsp:sp modelId="{7BF41153-5812-4BB5-907D-219CA1C41BED}">
      <dsp:nvSpPr>
        <dsp:cNvPr id="0" name=""/>
        <dsp:cNvSpPr/>
      </dsp:nvSpPr>
      <dsp:spPr>
        <a:xfrm>
          <a:off x="6713785" y="2380952"/>
          <a:ext cx="2379761" cy="142785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Assertions</a:t>
          </a:r>
          <a:endParaRPr lang="en-US" sz="1900" kern="1200"/>
        </a:p>
      </dsp:txBody>
      <dsp:txXfrm>
        <a:off x="6755606" y="2422773"/>
        <a:ext cx="2296119" cy="13442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8C6EC-0EA7-4EC1-B934-40CA9F5BCEB2}">
      <dsp:nvSpPr>
        <dsp:cNvPr id="0" name=""/>
        <dsp:cNvSpPr/>
      </dsp:nvSpPr>
      <dsp:spPr>
        <a:xfrm>
          <a:off x="0" y="867270"/>
          <a:ext cx="5980170" cy="1601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4858BA-9669-43B1-9415-50F60496C50A}">
      <dsp:nvSpPr>
        <dsp:cNvPr id="0" name=""/>
        <dsp:cNvSpPr/>
      </dsp:nvSpPr>
      <dsp:spPr>
        <a:xfrm>
          <a:off x="484337" y="1227521"/>
          <a:ext cx="880613" cy="880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5F5638-A309-4BB3-8FFD-60D72A335A00}">
      <dsp:nvSpPr>
        <dsp:cNvPr id="0" name=""/>
        <dsp:cNvSpPr/>
      </dsp:nvSpPr>
      <dsp:spPr>
        <a:xfrm>
          <a:off x="1849287" y="867270"/>
          <a:ext cx="4130882" cy="1601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451" tIns="169451" rIns="169451" bIns="169451" numCol="1" spcCol="1270" anchor="ctr" anchorCtr="0">
          <a:noAutofit/>
        </a:bodyPr>
        <a:lstStyle/>
        <a:p>
          <a:pPr marL="0" lvl="0" indent="0" algn="l" defTabSz="800100">
            <a:lnSpc>
              <a:spcPct val="90000"/>
            </a:lnSpc>
            <a:spcBef>
              <a:spcPct val="0"/>
            </a:spcBef>
            <a:spcAft>
              <a:spcPct val="35000"/>
            </a:spcAft>
            <a:buNone/>
          </a:pPr>
          <a:r>
            <a:rPr lang="en-US" sz="1800" b="0" i="0" kern="1200"/>
            <a:t>Accessors are the selenium commands that examine the state of the application and store the results in variables. They are also used to automatically generate Assertions.</a:t>
          </a:r>
          <a:endParaRPr lang="en-US" sz="1800" kern="1200"/>
        </a:p>
      </dsp:txBody>
      <dsp:txXfrm>
        <a:off x="1849287" y="867270"/>
        <a:ext cx="4130882" cy="1601115"/>
      </dsp:txXfrm>
    </dsp:sp>
    <dsp:sp modelId="{7B0C4EE2-F0C6-464A-B718-3EACF278503E}">
      <dsp:nvSpPr>
        <dsp:cNvPr id="0" name=""/>
        <dsp:cNvSpPr/>
      </dsp:nvSpPr>
      <dsp:spPr>
        <a:xfrm>
          <a:off x="0" y="2868664"/>
          <a:ext cx="5980170" cy="16011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FB394-C8F6-4924-9187-0ED3A6DAD6F4}">
      <dsp:nvSpPr>
        <dsp:cNvPr id="0" name=""/>
        <dsp:cNvSpPr/>
      </dsp:nvSpPr>
      <dsp:spPr>
        <a:xfrm>
          <a:off x="484337" y="3228915"/>
          <a:ext cx="880613" cy="880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A2FDD-2CC1-436A-BCC7-0CA4C8B9217C}">
      <dsp:nvSpPr>
        <dsp:cNvPr id="0" name=""/>
        <dsp:cNvSpPr/>
      </dsp:nvSpPr>
      <dsp:spPr>
        <a:xfrm>
          <a:off x="1849287" y="2868664"/>
          <a:ext cx="4130882" cy="1601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451" tIns="169451" rIns="169451" bIns="169451" numCol="1" spcCol="1270" anchor="ctr" anchorCtr="0">
          <a:noAutofit/>
        </a:bodyPr>
        <a:lstStyle/>
        <a:p>
          <a:pPr marL="0" lvl="0" indent="0" algn="l" defTabSz="800100">
            <a:lnSpc>
              <a:spcPct val="90000"/>
            </a:lnSpc>
            <a:spcBef>
              <a:spcPct val="0"/>
            </a:spcBef>
            <a:spcAft>
              <a:spcPct val="35000"/>
            </a:spcAft>
            <a:buNone/>
          </a:pPr>
          <a:r>
            <a:rPr lang="en-US" sz="1800" kern="1200"/>
            <a:t>Example: Store title, Store text, Store Value, etc ….</a:t>
          </a:r>
        </a:p>
      </dsp:txBody>
      <dsp:txXfrm>
        <a:off x="1849287" y="2868664"/>
        <a:ext cx="4130882" cy="1601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7/21/2022</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86009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7/21/2022</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6320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7/21/2022</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762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7/21/2022</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303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7/21/2022</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6986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7/21/2022</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49152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7/21/2022</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9389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7/21/2022</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8186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7/21/2022</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1917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7/21/2022</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3366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7/21/2022</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4780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7/21/2022</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525575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D3FAF-10A8-22AF-EC53-D23ED54EBD54}"/>
              </a:ext>
            </a:extLst>
          </p:cNvPr>
          <p:cNvSpPr>
            <a:spLocks noGrp="1"/>
          </p:cNvSpPr>
          <p:nvPr>
            <p:ph type="ctrTitle"/>
          </p:nvPr>
        </p:nvSpPr>
        <p:spPr>
          <a:xfrm>
            <a:off x="762000" y="758951"/>
            <a:ext cx="3880511" cy="1577849"/>
          </a:xfrm>
        </p:spPr>
        <p:txBody>
          <a:bodyPr vert="horz" lIns="91440" tIns="45720" rIns="91440" bIns="45720" rtlCol="0" anchor="t">
            <a:normAutofit/>
          </a:bodyPr>
          <a:lstStyle/>
          <a:p>
            <a:pPr algn="l"/>
            <a:r>
              <a:rPr lang="en-US" sz="4200" kern="1200" spc="-50" baseline="0" dirty="0">
                <a:solidFill>
                  <a:schemeClr val="tx1"/>
                </a:solidFill>
                <a:latin typeface="+mj-lt"/>
                <a:ea typeface="+mj-ea"/>
                <a:cs typeface="+mj-cs"/>
              </a:rPr>
              <a:t>SELENIUM IDE</a:t>
            </a:r>
          </a:p>
        </p:txBody>
      </p:sp>
      <p:sp>
        <p:nvSpPr>
          <p:cNvPr id="3" name="Subtitle 2">
            <a:extLst>
              <a:ext uri="{FF2B5EF4-FFF2-40B4-BE49-F238E27FC236}">
                <a16:creationId xmlns:a16="http://schemas.microsoft.com/office/drawing/2014/main" id="{ACABDF9A-FAC4-C8C1-FF20-216C46AB4912}"/>
              </a:ext>
            </a:extLst>
          </p:cNvPr>
          <p:cNvSpPr>
            <a:spLocks noGrp="1"/>
          </p:cNvSpPr>
          <p:nvPr>
            <p:ph type="subTitle" idx="1"/>
          </p:nvPr>
        </p:nvSpPr>
        <p:spPr>
          <a:xfrm>
            <a:off x="762000" y="3562350"/>
            <a:ext cx="3880511" cy="958851"/>
          </a:xfrm>
        </p:spPr>
        <p:txBody>
          <a:bodyPr vert="horz" lIns="91440" tIns="45720" rIns="91440" bIns="45720" rtlCol="0">
            <a:normAutofit/>
          </a:bodyPr>
          <a:lstStyle/>
          <a:p>
            <a:pPr algn="l"/>
            <a:r>
              <a:rPr lang="en-IN" b="0" i="0" dirty="0">
                <a:solidFill>
                  <a:srgbClr val="610B38"/>
                </a:solidFill>
                <a:effectLst/>
                <a:latin typeface="erdana"/>
              </a:rPr>
              <a:t>Integrated Development Environment (IDE)</a:t>
            </a:r>
          </a:p>
          <a:p>
            <a:pPr algn="l"/>
            <a:endParaRPr lang="en-US" dirty="0"/>
          </a:p>
        </p:txBody>
      </p:sp>
      <p:pic>
        <p:nvPicPr>
          <p:cNvPr id="4" name="Picture 3">
            <a:extLst>
              <a:ext uri="{FF2B5EF4-FFF2-40B4-BE49-F238E27FC236}">
                <a16:creationId xmlns:a16="http://schemas.microsoft.com/office/drawing/2014/main" id="{8287BE20-B3FA-BB02-1865-B26949419FE3}"/>
              </a:ext>
            </a:extLst>
          </p:cNvPr>
          <p:cNvPicPr>
            <a:picLocks noChangeAspect="1"/>
          </p:cNvPicPr>
          <p:nvPr/>
        </p:nvPicPr>
        <p:blipFill rotWithShape="1">
          <a:blip r:embed="rId2"/>
          <a:srcRect l="18155" r="22684" b="2"/>
          <a:stretch/>
        </p:blipFill>
        <p:spPr>
          <a:xfrm>
            <a:off x="5401463" y="10"/>
            <a:ext cx="6790537" cy="6857990"/>
          </a:xfrm>
          <a:prstGeom prst="rect">
            <a:avLst/>
          </a:prstGeom>
        </p:spPr>
      </p:pic>
    </p:spTree>
    <p:extLst>
      <p:ext uri="{BB962C8B-B14F-4D97-AF65-F5344CB8AC3E}">
        <p14:creationId xmlns:p14="http://schemas.microsoft.com/office/powerpoint/2010/main" val="1018056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47F35-39E8-E1F3-AFCE-73E996456A0C}"/>
              </a:ext>
            </a:extLst>
          </p:cNvPr>
          <p:cNvSpPr>
            <a:spLocks noGrp="1"/>
          </p:cNvSpPr>
          <p:nvPr>
            <p:ph type="title"/>
          </p:nvPr>
        </p:nvSpPr>
        <p:spPr>
          <a:xfrm>
            <a:off x="1517903" y="1517903"/>
            <a:ext cx="4835492" cy="4578096"/>
          </a:xfrm>
        </p:spPr>
        <p:txBody>
          <a:bodyPr anchor="ctr">
            <a:normAutofit/>
          </a:bodyPr>
          <a:lstStyle/>
          <a:p>
            <a:r>
              <a:rPr lang="en-US" b="0" i="0">
                <a:effectLst/>
                <a:latin typeface="erdana"/>
              </a:rPr>
              <a:t> Actions</a:t>
            </a:r>
            <a:br>
              <a:rPr lang="en-US" b="0" i="0">
                <a:effectLst/>
                <a:latin typeface="erdana"/>
              </a:rPr>
            </a:br>
            <a:endParaRPr lang="en-IN"/>
          </a:p>
        </p:txBody>
      </p:sp>
      <p:sp>
        <p:nvSpPr>
          <p:cNvPr id="3" name="Content Placeholder 2">
            <a:extLst>
              <a:ext uri="{FF2B5EF4-FFF2-40B4-BE49-F238E27FC236}">
                <a16:creationId xmlns:a16="http://schemas.microsoft.com/office/drawing/2014/main" id="{54AC1A5D-667D-F7CB-D8FA-6CF24F291C6A}"/>
              </a:ext>
            </a:extLst>
          </p:cNvPr>
          <p:cNvSpPr>
            <a:spLocks noGrp="1"/>
          </p:cNvSpPr>
          <p:nvPr>
            <p:ph idx="1"/>
          </p:nvPr>
        </p:nvSpPr>
        <p:spPr>
          <a:xfrm>
            <a:off x="6841183" y="1517904"/>
            <a:ext cx="3820719" cy="4578096"/>
          </a:xfrm>
        </p:spPr>
        <p:txBody>
          <a:bodyPr anchor="ctr">
            <a:normAutofit/>
          </a:bodyPr>
          <a:lstStyle/>
          <a:p>
            <a:pPr>
              <a:lnSpc>
                <a:spcPct val="95000"/>
              </a:lnSpc>
            </a:pPr>
            <a:r>
              <a:rPr lang="en-US" sz="2000" b="0" i="0">
                <a:effectLst/>
                <a:latin typeface="inter-regular"/>
              </a:rPr>
              <a:t>Actions are the selenium commands that generally manipulate the state of the application. Execution of Actions generates events like click this link, select that option, type this box, etc. If an Action fails, or has a bug, the execution of current test is stopped.</a:t>
            </a:r>
          </a:p>
          <a:p>
            <a:pPr>
              <a:lnSpc>
                <a:spcPct val="95000"/>
              </a:lnSpc>
            </a:pPr>
            <a:r>
              <a:rPr lang="en-IN" sz="2000"/>
              <a:t>Examples: open(URL), type, type keys , click , </a:t>
            </a:r>
            <a:r>
              <a:rPr lang="en-IN" sz="2000" err="1"/>
              <a:t>locator,etc</a:t>
            </a:r>
            <a:r>
              <a:rPr lang="en-IN" sz="2000"/>
              <a:t>…</a:t>
            </a:r>
          </a:p>
          <a:p>
            <a:pPr marL="0" indent="0">
              <a:lnSpc>
                <a:spcPct val="95000"/>
              </a:lnSpc>
              <a:buNone/>
            </a:pPr>
            <a:r>
              <a:rPr lang="en-IN" sz="2000"/>
              <a:t> </a:t>
            </a:r>
          </a:p>
        </p:txBody>
      </p:sp>
    </p:spTree>
    <p:extLst>
      <p:ext uri="{BB962C8B-B14F-4D97-AF65-F5344CB8AC3E}">
        <p14:creationId xmlns:p14="http://schemas.microsoft.com/office/powerpoint/2010/main" val="393695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9781F0-2AB6-38C0-0A32-00091E95D26B}"/>
              </a:ext>
            </a:extLst>
          </p:cNvPr>
          <p:cNvSpPr>
            <a:spLocks noGrp="1"/>
          </p:cNvSpPr>
          <p:nvPr>
            <p:ph type="title"/>
          </p:nvPr>
        </p:nvSpPr>
        <p:spPr>
          <a:xfrm>
            <a:off x="762000" y="779915"/>
            <a:ext cx="3908996" cy="5337050"/>
          </a:xfrm>
        </p:spPr>
        <p:txBody>
          <a:bodyPr anchor="ctr">
            <a:normAutofit/>
          </a:bodyPr>
          <a:lstStyle/>
          <a:p>
            <a:r>
              <a:rPr lang="en-US" b="0" i="0">
                <a:effectLst/>
                <a:latin typeface="erdana"/>
              </a:rPr>
              <a:t>Accessors</a:t>
            </a:r>
            <a:br>
              <a:rPr lang="en-US" b="0" i="0">
                <a:effectLst/>
                <a:latin typeface="erdana"/>
              </a:rPr>
            </a:br>
            <a:br>
              <a:rPr lang="en-US" b="0" i="0">
                <a:effectLst/>
                <a:latin typeface="inter-regular"/>
              </a:rPr>
            </a:br>
            <a:endParaRPr lang="en-IN"/>
          </a:p>
        </p:txBody>
      </p:sp>
      <p:graphicFrame>
        <p:nvGraphicFramePr>
          <p:cNvPr id="5" name="Content Placeholder 2">
            <a:extLst>
              <a:ext uri="{FF2B5EF4-FFF2-40B4-BE49-F238E27FC236}">
                <a16:creationId xmlns:a16="http://schemas.microsoft.com/office/drawing/2014/main" id="{7C6351BB-CB7B-E4CC-9946-114DCE78A8D4}"/>
              </a:ext>
            </a:extLst>
          </p:cNvPr>
          <p:cNvGraphicFramePr>
            <a:graphicFrameLocks noGrp="1"/>
          </p:cNvGraphicFramePr>
          <p:nvPr>
            <p:ph idx="1"/>
            <p:extLst>
              <p:ext uri="{D42A27DB-BD31-4B8C-83A1-F6EECF244321}">
                <p14:modId xmlns:p14="http://schemas.microsoft.com/office/powerpoint/2010/main" val="1959644318"/>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2125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46BC-E5A6-1FB5-4AEB-5B7DAD91800B}"/>
              </a:ext>
            </a:extLst>
          </p:cNvPr>
          <p:cNvSpPr>
            <a:spLocks noGrp="1"/>
          </p:cNvSpPr>
          <p:nvPr>
            <p:ph type="title"/>
          </p:nvPr>
        </p:nvSpPr>
        <p:spPr/>
        <p:txBody>
          <a:bodyPr/>
          <a:lstStyle/>
          <a:p>
            <a:pPr algn="ctr"/>
            <a:r>
              <a:rPr lang="en-IN" b="1" i="0" dirty="0">
                <a:solidFill>
                  <a:srgbClr val="333333"/>
                </a:solidFill>
                <a:effectLst/>
                <a:latin typeface="inter-bold"/>
              </a:rPr>
              <a:t>Assertions</a:t>
            </a:r>
            <a:endParaRPr lang="en-IN" dirty="0"/>
          </a:p>
        </p:txBody>
      </p:sp>
      <p:sp>
        <p:nvSpPr>
          <p:cNvPr id="3" name="Content Placeholder 2">
            <a:extLst>
              <a:ext uri="{FF2B5EF4-FFF2-40B4-BE49-F238E27FC236}">
                <a16:creationId xmlns:a16="http://schemas.microsoft.com/office/drawing/2014/main" id="{1AA70F59-32FD-2268-9CEA-58C26B00C666}"/>
              </a:ext>
            </a:extLst>
          </p:cNvPr>
          <p:cNvSpPr>
            <a:spLocks noGrp="1"/>
          </p:cNvSpPr>
          <p:nvPr>
            <p:ph idx="1"/>
          </p:nvPr>
        </p:nvSpPr>
        <p:spPr/>
        <p:txBody>
          <a:bodyPr/>
          <a:lstStyle/>
          <a:p>
            <a:r>
              <a:rPr lang="en-US" b="0" i="0" dirty="0">
                <a:solidFill>
                  <a:srgbClr val="333333"/>
                </a:solidFill>
                <a:effectLst/>
                <a:latin typeface="inter-regular"/>
              </a:rPr>
              <a:t>Assertions are the commands that enable testers to verify the state of the application. Assertions are generally used in three modes assert, verify and wait for.</a:t>
            </a:r>
          </a:p>
          <a:p>
            <a:r>
              <a:rPr lang="en-US" dirty="0">
                <a:solidFill>
                  <a:srgbClr val="333333"/>
                </a:solidFill>
                <a:latin typeface="inter-regular"/>
              </a:rPr>
              <a:t>Examples: verify alert , verify all buttons , verify all links ,</a:t>
            </a:r>
            <a:r>
              <a:rPr lang="en-IN" dirty="0">
                <a:solidFill>
                  <a:srgbClr val="333333"/>
                </a:solidFill>
                <a:latin typeface="inter-regular"/>
              </a:rPr>
              <a:t> verify body text, verify attribute, etc…</a:t>
            </a:r>
            <a:endParaRPr lang="en-US" dirty="0">
              <a:solidFill>
                <a:srgbClr val="333333"/>
              </a:solidFill>
              <a:latin typeface="inter-regular"/>
            </a:endParaRPr>
          </a:p>
        </p:txBody>
      </p:sp>
    </p:spTree>
    <p:extLst>
      <p:ext uri="{BB962C8B-B14F-4D97-AF65-F5344CB8AC3E}">
        <p14:creationId xmlns:p14="http://schemas.microsoft.com/office/powerpoint/2010/main" val="299510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82A55-E8CC-AD40-6515-A1877BD18805}"/>
              </a:ext>
            </a:extLst>
          </p:cNvPr>
          <p:cNvSpPr>
            <a:spLocks noGrp="1"/>
          </p:cNvSpPr>
          <p:nvPr>
            <p:ph type="title"/>
          </p:nvPr>
        </p:nvSpPr>
        <p:spPr>
          <a:xfrm>
            <a:off x="6047980" y="1030406"/>
            <a:ext cx="5068121" cy="3506879"/>
          </a:xfrm>
        </p:spPr>
        <p:txBody>
          <a:bodyPr vert="horz" lIns="91440" tIns="45720" rIns="91440" bIns="45720" rtlCol="0" anchor="ctr">
            <a:normAutofit/>
          </a:bodyPr>
          <a:lstStyle/>
          <a:p>
            <a:r>
              <a:rPr lang="en-US" sz="6000" dirty="0"/>
              <a:t>Thank you all</a:t>
            </a:r>
          </a:p>
        </p:txBody>
      </p:sp>
      <p:pic>
        <p:nvPicPr>
          <p:cNvPr id="6" name="Graphic 5" descr="Smiling Face with No Fill">
            <a:extLst>
              <a:ext uri="{FF2B5EF4-FFF2-40B4-BE49-F238E27FC236}">
                <a16:creationId xmlns:a16="http://schemas.microsoft.com/office/drawing/2014/main" id="{00BE8221-650F-F68F-E687-DB8CFB2A7E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8951" y="1165485"/>
            <a:ext cx="4527030" cy="4527030"/>
          </a:xfrm>
          <a:prstGeom prst="rect">
            <a:avLst/>
          </a:prstGeom>
        </p:spPr>
      </p:pic>
    </p:spTree>
    <p:extLst>
      <p:ext uri="{BB962C8B-B14F-4D97-AF65-F5344CB8AC3E}">
        <p14:creationId xmlns:p14="http://schemas.microsoft.com/office/powerpoint/2010/main" val="54209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EC600-6ABF-12C0-3ADD-5125DCFDFAED}"/>
              </a:ext>
            </a:extLst>
          </p:cNvPr>
          <p:cNvSpPr>
            <a:spLocks noGrp="1"/>
          </p:cNvSpPr>
          <p:nvPr>
            <p:ph type="title"/>
          </p:nvPr>
        </p:nvSpPr>
        <p:spPr>
          <a:xfrm>
            <a:off x="762000" y="758951"/>
            <a:ext cx="3880511" cy="1577849"/>
          </a:xfrm>
        </p:spPr>
        <p:txBody>
          <a:bodyPr>
            <a:normAutofit/>
          </a:bodyPr>
          <a:lstStyle/>
          <a:p>
            <a:r>
              <a:rPr lang="en-IN" b="1" i="0">
                <a:effectLst/>
                <a:latin typeface="arial" panose="020B0604020202020204" pitchFamily="34" charset="0"/>
              </a:rPr>
              <a:t>Run in parallel</a:t>
            </a:r>
            <a:endParaRPr lang="en-IN"/>
          </a:p>
        </p:txBody>
      </p:sp>
      <p:sp>
        <p:nvSpPr>
          <p:cNvPr id="3" name="Content Placeholder 2">
            <a:extLst>
              <a:ext uri="{FF2B5EF4-FFF2-40B4-BE49-F238E27FC236}">
                <a16:creationId xmlns:a16="http://schemas.microsoft.com/office/drawing/2014/main" id="{D5FA936F-7C1B-5509-E1D0-E7C99808AC37}"/>
              </a:ext>
            </a:extLst>
          </p:cNvPr>
          <p:cNvSpPr>
            <a:spLocks noGrp="1"/>
          </p:cNvSpPr>
          <p:nvPr>
            <p:ph idx="1"/>
          </p:nvPr>
        </p:nvSpPr>
        <p:spPr>
          <a:xfrm>
            <a:off x="762000" y="2611718"/>
            <a:ext cx="3880511" cy="3514164"/>
          </a:xfrm>
        </p:spPr>
        <p:txBody>
          <a:bodyPr>
            <a:normAutofit/>
          </a:bodyPr>
          <a:lstStyle/>
          <a:p>
            <a:pPr>
              <a:lnSpc>
                <a:spcPct val="95000"/>
              </a:lnSpc>
            </a:pPr>
            <a:r>
              <a:rPr lang="en-US" sz="1600" b="1" i="0">
                <a:effectLst/>
                <a:latin typeface="Google Sans"/>
              </a:rPr>
              <a:t>To run tests in a given suite in parallel, you'll need to update the settings for that suite in Selenium IDE.</a:t>
            </a:r>
            <a:endParaRPr lang="en-US" sz="1600" b="0" i="0">
              <a:effectLst/>
              <a:latin typeface="Google Sans"/>
            </a:endParaRPr>
          </a:p>
          <a:p>
            <a:pPr>
              <a:lnSpc>
                <a:spcPct val="95000"/>
              </a:lnSpc>
              <a:buFont typeface="+mj-lt"/>
              <a:buAutoNum type="arabicPeriod"/>
            </a:pPr>
            <a:r>
              <a:rPr lang="en-US" sz="1600" b="0" i="0">
                <a:effectLst/>
                <a:latin typeface="arial" panose="020B0604020202020204" pitchFamily="34" charset="0"/>
              </a:rPr>
              <a:t>Switch to the Test Suites view in Selenium IDE.</a:t>
            </a:r>
          </a:p>
          <a:p>
            <a:pPr>
              <a:lnSpc>
                <a:spcPct val="95000"/>
              </a:lnSpc>
              <a:buFont typeface="+mj-lt"/>
              <a:buAutoNum type="arabicPeriod"/>
            </a:pPr>
            <a:r>
              <a:rPr lang="en-US" sz="1600" b="0" i="0">
                <a:effectLst/>
                <a:latin typeface="arial" panose="020B0604020202020204" pitchFamily="34" charset="0"/>
              </a:rPr>
              <a:t>Click the drop-down menu next to the name of the suite you'd like to configure and click Settings.</a:t>
            </a:r>
          </a:p>
          <a:p>
            <a:pPr>
              <a:lnSpc>
                <a:spcPct val="95000"/>
              </a:lnSpc>
              <a:buFont typeface="+mj-lt"/>
              <a:buAutoNum type="arabicPeriod"/>
            </a:pPr>
            <a:r>
              <a:rPr lang="en-US" sz="1600" b="0" i="0">
                <a:effectLst/>
                <a:latin typeface="arial" panose="020B0604020202020204" pitchFamily="34" charset="0"/>
              </a:rPr>
              <a:t>Click the checkbox for Run in parallel.</a:t>
            </a:r>
          </a:p>
          <a:p>
            <a:pPr>
              <a:lnSpc>
                <a:spcPct val="95000"/>
              </a:lnSpc>
              <a:buFont typeface="+mj-lt"/>
              <a:buAutoNum type="arabicPeriod"/>
            </a:pPr>
            <a:r>
              <a:rPr lang="en-US" sz="1600" b="0" i="0">
                <a:effectLst/>
                <a:latin typeface="arial" panose="020B0604020202020204" pitchFamily="34" charset="0"/>
              </a:rPr>
              <a:t>Click Submit.</a:t>
            </a:r>
          </a:p>
          <a:p>
            <a:pPr>
              <a:lnSpc>
                <a:spcPct val="95000"/>
              </a:lnSpc>
            </a:pPr>
            <a:endParaRPr lang="en-IN" sz="1600"/>
          </a:p>
        </p:txBody>
      </p:sp>
      <p:pic>
        <p:nvPicPr>
          <p:cNvPr id="5" name="Picture 4" descr="Side view of a bed with side table and on it is an alarm clock and a white lamp">
            <a:extLst>
              <a:ext uri="{FF2B5EF4-FFF2-40B4-BE49-F238E27FC236}">
                <a16:creationId xmlns:a16="http://schemas.microsoft.com/office/drawing/2014/main" id="{CD82A5C9-84BA-F092-EAC0-1B4477856072}"/>
              </a:ext>
            </a:extLst>
          </p:cNvPr>
          <p:cNvPicPr>
            <a:picLocks noChangeAspect="1"/>
          </p:cNvPicPr>
          <p:nvPr/>
        </p:nvPicPr>
        <p:blipFill rotWithShape="1">
          <a:blip r:embed="rId2"/>
          <a:srcRect l="33907" r="-1" b="-1"/>
          <a:stretch/>
        </p:blipFill>
        <p:spPr>
          <a:xfrm>
            <a:off x="5401463" y="10"/>
            <a:ext cx="6790537" cy="6857990"/>
          </a:xfrm>
          <a:prstGeom prst="rect">
            <a:avLst/>
          </a:prstGeom>
        </p:spPr>
      </p:pic>
    </p:spTree>
    <p:extLst>
      <p:ext uri="{BB962C8B-B14F-4D97-AF65-F5344CB8AC3E}">
        <p14:creationId xmlns:p14="http://schemas.microsoft.com/office/powerpoint/2010/main" val="110682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E3488-6292-CC8B-EC97-87C76E3F5F70}"/>
              </a:ext>
            </a:extLst>
          </p:cNvPr>
          <p:cNvSpPr>
            <a:spLocks noGrp="1"/>
          </p:cNvSpPr>
          <p:nvPr>
            <p:ph type="title"/>
          </p:nvPr>
        </p:nvSpPr>
        <p:spPr>
          <a:xfrm>
            <a:off x="762000" y="1517650"/>
            <a:ext cx="9899650" cy="1344613"/>
          </a:xfrm>
        </p:spPr>
        <p:txBody>
          <a:bodyPr>
            <a:normAutofit/>
          </a:bodyPr>
          <a:lstStyle/>
          <a:p>
            <a:pPr algn="ctr"/>
            <a:r>
              <a:rPr lang="en-IN"/>
              <a:t>How to Install</a:t>
            </a:r>
            <a:endParaRPr lang="en-IN" dirty="0"/>
          </a:p>
        </p:txBody>
      </p:sp>
      <p:graphicFrame>
        <p:nvGraphicFramePr>
          <p:cNvPr id="17" name="Content Placeholder 2">
            <a:extLst>
              <a:ext uri="{FF2B5EF4-FFF2-40B4-BE49-F238E27FC236}">
                <a16:creationId xmlns:a16="http://schemas.microsoft.com/office/drawing/2014/main" id="{AC084BD5-086F-E6CF-9188-4EA92301957C}"/>
              </a:ext>
            </a:extLst>
          </p:cNvPr>
          <p:cNvGraphicFramePr>
            <a:graphicFrameLocks noGrp="1"/>
          </p:cNvGraphicFramePr>
          <p:nvPr>
            <p:ph idx="1"/>
          </p:nvPr>
        </p:nvGraphicFramePr>
        <p:xfrm>
          <a:off x="762000" y="2970213"/>
          <a:ext cx="9899650" cy="3125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699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B9334-1793-D075-9FE6-876F3B593E37}"/>
              </a:ext>
            </a:extLst>
          </p:cNvPr>
          <p:cNvSpPr>
            <a:spLocks noGrp="1"/>
          </p:cNvSpPr>
          <p:nvPr>
            <p:ph type="title"/>
          </p:nvPr>
        </p:nvSpPr>
        <p:spPr>
          <a:xfrm>
            <a:off x="762000" y="758951"/>
            <a:ext cx="3880511" cy="1577849"/>
          </a:xfrm>
        </p:spPr>
        <p:txBody>
          <a:bodyPr>
            <a:normAutofit/>
          </a:bodyPr>
          <a:lstStyle/>
          <a:p>
            <a:r>
              <a:rPr lang="en-IN" b="1" i="0">
                <a:effectLst/>
                <a:latin typeface="arial" panose="020B0604020202020204" pitchFamily="34" charset="0"/>
              </a:rPr>
              <a:t>Export to Java</a:t>
            </a:r>
            <a:endParaRPr lang="en-IN"/>
          </a:p>
        </p:txBody>
      </p:sp>
      <p:sp>
        <p:nvSpPr>
          <p:cNvPr id="3" name="Content Placeholder 2">
            <a:extLst>
              <a:ext uri="{FF2B5EF4-FFF2-40B4-BE49-F238E27FC236}">
                <a16:creationId xmlns:a16="http://schemas.microsoft.com/office/drawing/2014/main" id="{4E3FDD38-76C8-DB0A-A46B-BBF4CF7483A1}"/>
              </a:ext>
            </a:extLst>
          </p:cNvPr>
          <p:cNvSpPr>
            <a:spLocks noGrp="1"/>
          </p:cNvSpPr>
          <p:nvPr>
            <p:ph idx="1"/>
          </p:nvPr>
        </p:nvSpPr>
        <p:spPr>
          <a:xfrm>
            <a:off x="762000" y="2611718"/>
            <a:ext cx="3880511" cy="3514164"/>
          </a:xfrm>
        </p:spPr>
        <p:txBody>
          <a:bodyPr>
            <a:normAutofit/>
          </a:bodyPr>
          <a:lstStyle/>
          <a:p>
            <a:pPr>
              <a:lnSpc>
                <a:spcPct val="95000"/>
              </a:lnSpc>
            </a:pPr>
            <a:r>
              <a:rPr lang="en-US" sz="1600" b="1" i="0">
                <a:effectLst/>
                <a:latin typeface="Google Sans"/>
              </a:rPr>
              <a:t>selenium-ide Getting started with selenium-ide How to export the testcase as Java class from selenium IDE</a:t>
            </a:r>
            <a:endParaRPr lang="en-US" sz="1600" b="0" i="0">
              <a:effectLst/>
              <a:latin typeface="Google Sans"/>
            </a:endParaRPr>
          </a:p>
          <a:p>
            <a:pPr>
              <a:lnSpc>
                <a:spcPct val="95000"/>
              </a:lnSpc>
              <a:buFont typeface="+mj-lt"/>
              <a:buAutoNum type="arabicPeriod"/>
            </a:pPr>
            <a:r>
              <a:rPr lang="en-US" sz="1600" b="0" i="0">
                <a:effectLst/>
                <a:latin typeface="arial" panose="020B0604020202020204" pitchFamily="34" charset="0"/>
              </a:rPr>
              <a:t>Click on the selenium IDE icon on top right corner of your browser.</a:t>
            </a:r>
          </a:p>
          <a:p>
            <a:pPr>
              <a:lnSpc>
                <a:spcPct val="95000"/>
              </a:lnSpc>
              <a:buFont typeface="+mj-lt"/>
              <a:buAutoNum type="arabicPeriod"/>
            </a:pPr>
            <a:r>
              <a:rPr lang="en-US" sz="1600" b="0" i="0">
                <a:effectLst/>
                <a:latin typeface="arial" panose="020B0604020202020204" pitchFamily="34" charset="0"/>
              </a:rPr>
              <a:t>Click on Record button , as shown in the screenshot.</a:t>
            </a:r>
          </a:p>
          <a:p>
            <a:pPr>
              <a:lnSpc>
                <a:spcPct val="95000"/>
              </a:lnSpc>
              <a:buFont typeface="+mj-lt"/>
              <a:buAutoNum type="arabicPeriod"/>
            </a:pPr>
            <a:r>
              <a:rPr lang="en-US" sz="1600" b="0" i="0">
                <a:effectLst/>
                <a:latin typeface="arial" panose="020B0604020202020204" pitchFamily="34" charset="0"/>
              </a:rPr>
              <a:t>Export the </a:t>
            </a:r>
            <a:r>
              <a:rPr lang="en-US" sz="1600" b="0" i="0" err="1">
                <a:effectLst/>
                <a:latin typeface="arial" panose="020B0604020202020204" pitchFamily="34" charset="0"/>
              </a:rPr>
              <a:t>usecase</a:t>
            </a:r>
            <a:r>
              <a:rPr lang="en-US" sz="1600" b="0" i="0">
                <a:effectLst/>
                <a:latin typeface="arial" panose="020B0604020202020204" pitchFamily="34" charset="0"/>
              </a:rPr>
              <a:t> as java file.</a:t>
            </a:r>
          </a:p>
          <a:p>
            <a:pPr>
              <a:lnSpc>
                <a:spcPct val="95000"/>
              </a:lnSpc>
              <a:buFont typeface="+mj-lt"/>
              <a:buAutoNum type="arabicPeriod"/>
            </a:pPr>
            <a:r>
              <a:rPr lang="en-US" sz="1600" b="0" i="0">
                <a:effectLst/>
                <a:latin typeface="arial" panose="020B0604020202020204" pitchFamily="34" charset="0"/>
              </a:rPr>
              <a:t>Save the file in you local machine with .java extension.</a:t>
            </a:r>
          </a:p>
          <a:p>
            <a:pPr>
              <a:lnSpc>
                <a:spcPct val="95000"/>
              </a:lnSpc>
            </a:pPr>
            <a:endParaRPr lang="en-IN" sz="1600"/>
          </a:p>
        </p:txBody>
      </p:sp>
      <p:pic>
        <p:nvPicPr>
          <p:cNvPr id="5" name="Picture 4">
            <a:extLst>
              <a:ext uri="{FF2B5EF4-FFF2-40B4-BE49-F238E27FC236}">
                <a16:creationId xmlns:a16="http://schemas.microsoft.com/office/drawing/2014/main" id="{2C091800-26ED-A718-CB3A-D2B94B98F25C}"/>
              </a:ext>
            </a:extLst>
          </p:cNvPr>
          <p:cNvPicPr>
            <a:picLocks noChangeAspect="1"/>
          </p:cNvPicPr>
          <p:nvPr/>
        </p:nvPicPr>
        <p:blipFill rotWithShape="1">
          <a:blip r:embed="rId2"/>
          <a:srcRect r="33906" b="-1"/>
          <a:stretch/>
        </p:blipFill>
        <p:spPr>
          <a:xfrm>
            <a:off x="5401463" y="10"/>
            <a:ext cx="6790537" cy="6857990"/>
          </a:xfrm>
          <a:prstGeom prst="rect">
            <a:avLst/>
          </a:prstGeom>
        </p:spPr>
      </p:pic>
    </p:spTree>
    <p:extLst>
      <p:ext uri="{BB962C8B-B14F-4D97-AF65-F5344CB8AC3E}">
        <p14:creationId xmlns:p14="http://schemas.microsoft.com/office/powerpoint/2010/main" val="311178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B12D2-0948-F9F6-4DA8-5A7112A68C0A}"/>
              </a:ext>
            </a:extLst>
          </p:cNvPr>
          <p:cNvSpPr>
            <a:spLocks noGrp="1"/>
          </p:cNvSpPr>
          <p:nvPr>
            <p:ph type="title"/>
          </p:nvPr>
        </p:nvSpPr>
        <p:spPr>
          <a:xfrm>
            <a:off x="1517903" y="1517903"/>
            <a:ext cx="3828185" cy="4578096"/>
          </a:xfrm>
        </p:spPr>
        <p:txBody>
          <a:bodyPr>
            <a:normAutofit/>
          </a:bodyPr>
          <a:lstStyle/>
          <a:p>
            <a:r>
              <a:rPr lang="en-IN"/>
              <a:t>Times Command</a:t>
            </a:r>
          </a:p>
        </p:txBody>
      </p:sp>
      <p:sp>
        <p:nvSpPr>
          <p:cNvPr id="3" name="Content Placeholder 2">
            <a:extLst>
              <a:ext uri="{FF2B5EF4-FFF2-40B4-BE49-F238E27FC236}">
                <a16:creationId xmlns:a16="http://schemas.microsoft.com/office/drawing/2014/main" id="{4EDA2261-B905-5B13-93C8-45979A4F889E}"/>
              </a:ext>
            </a:extLst>
          </p:cNvPr>
          <p:cNvSpPr>
            <a:spLocks noGrp="1"/>
          </p:cNvSpPr>
          <p:nvPr>
            <p:ph idx="1"/>
          </p:nvPr>
        </p:nvSpPr>
        <p:spPr>
          <a:xfrm>
            <a:off x="5818633" y="1517904"/>
            <a:ext cx="4843270" cy="4578096"/>
          </a:xfrm>
        </p:spPr>
        <p:txBody>
          <a:bodyPr>
            <a:normAutofit/>
          </a:bodyPr>
          <a:lstStyle/>
          <a:p>
            <a:r>
              <a:rPr lang="en-US" sz="2400" b="1" i="0">
                <a:effectLst/>
                <a:latin typeface="arial" panose="020B0604020202020204" pitchFamily="34" charset="0"/>
              </a:rPr>
              <a:t>The times command is used to create a loop that executes the proceeding commands n number of times</a:t>
            </a:r>
            <a:r>
              <a:rPr lang="en-US" sz="2400" b="0" i="0">
                <a:effectLst/>
                <a:latin typeface="arial" panose="020B0604020202020204" pitchFamily="34" charset="0"/>
              </a:rPr>
              <a:t>. The input is the number of attempts a times control flow loop will execute the commands within its block. The value of the ${! times} internal variable counts the number of the current loop.</a:t>
            </a:r>
            <a:endParaRPr lang="en-IN" sz="2400"/>
          </a:p>
        </p:txBody>
      </p:sp>
    </p:spTree>
    <p:extLst>
      <p:ext uri="{BB962C8B-B14F-4D97-AF65-F5344CB8AC3E}">
        <p14:creationId xmlns:p14="http://schemas.microsoft.com/office/powerpoint/2010/main" val="891310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3E9428-0709-CEC8-802E-5594BAC5DA99}"/>
              </a:ext>
            </a:extLst>
          </p:cNvPr>
          <p:cNvSpPr>
            <a:spLocks noGrp="1"/>
          </p:cNvSpPr>
          <p:nvPr>
            <p:ph type="title"/>
          </p:nvPr>
        </p:nvSpPr>
        <p:spPr>
          <a:xfrm>
            <a:off x="762000" y="779915"/>
            <a:ext cx="3908996" cy="5337050"/>
          </a:xfrm>
        </p:spPr>
        <p:txBody>
          <a:bodyPr anchor="ctr">
            <a:normAutofit/>
          </a:bodyPr>
          <a:lstStyle/>
          <a:p>
            <a:r>
              <a:rPr lang="en-IN" b="0" i="0">
                <a:effectLst/>
                <a:latin typeface="erdana"/>
              </a:rPr>
              <a:t>Selenium IDE-Features</a:t>
            </a:r>
            <a:br>
              <a:rPr lang="en-IN" b="0" i="0">
                <a:effectLst/>
                <a:latin typeface="erdana"/>
              </a:rPr>
            </a:br>
            <a:endParaRPr lang="en-IN"/>
          </a:p>
        </p:txBody>
      </p:sp>
      <p:graphicFrame>
        <p:nvGraphicFramePr>
          <p:cNvPr id="5" name="Content Placeholder 2">
            <a:extLst>
              <a:ext uri="{FF2B5EF4-FFF2-40B4-BE49-F238E27FC236}">
                <a16:creationId xmlns:a16="http://schemas.microsoft.com/office/drawing/2014/main" id="{A6C54DE8-D560-224D-93A6-F81BC80A65BD}"/>
              </a:ext>
            </a:extLst>
          </p:cNvPr>
          <p:cNvGraphicFramePr>
            <a:graphicFrameLocks noGrp="1"/>
          </p:cNvGraphicFramePr>
          <p:nvPr>
            <p:ph idx="1"/>
            <p:extLst>
              <p:ext uri="{D42A27DB-BD31-4B8C-83A1-F6EECF244321}">
                <p14:modId xmlns:p14="http://schemas.microsoft.com/office/powerpoint/2010/main" val="1122904638"/>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801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99687-0BB0-EF03-25EC-07B0900047BD}"/>
              </a:ext>
            </a:extLst>
          </p:cNvPr>
          <p:cNvSpPr>
            <a:spLocks noGrp="1"/>
          </p:cNvSpPr>
          <p:nvPr>
            <p:ph type="title"/>
          </p:nvPr>
        </p:nvSpPr>
        <p:spPr>
          <a:xfrm>
            <a:off x="6163464" y="755650"/>
            <a:ext cx="5266535" cy="1345115"/>
          </a:xfrm>
        </p:spPr>
        <p:txBody>
          <a:bodyPr>
            <a:normAutofit/>
          </a:bodyPr>
          <a:lstStyle/>
          <a:p>
            <a:r>
              <a:rPr lang="en-US" sz="3300" b="0" i="0">
                <a:effectLst/>
                <a:latin typeface="erdana"/>
              </a:rPr>
              <a:t>Selenium IDE- First Test Case</a:t>
            </a:r>
            <a:br>
              <a:rPr lang="en-US" sz="3300" b="0" i="0">
                <a:effectLst/>
                <a:latin typeface="erdana"/>
              </a:rPr>
            </a:br>
            <a:endParaRPr lang="en-IN" sz="3300"/>
          </a:p>
        </p:txBody>
      </p:sp>
      <p:pic>
        <p:nvPicPr>
          <p:cNvPr id="5" name="Picture 4" descr="Hand holding a pen shading number on a sheet">
            <a:extLst>
              <a:ext uri="{FF2B5EF4-FFF2-40B4-BE49-F238E27FC236}">
                <a16:creationId xmlns:a16="http://schemas.microsoft.com/office/drawing/2014/main" id="{836C9A76-C64A-4FB5-B643-3F1A59FFA0C1}"/>
              </a:ext>
            </a:extLst>
          </p:cNvPr>
          <p:cNvPicPr>
            <a:picLocks noChangeAspect="1"/>
          </p:cNvPicPr>
          <p:nvPr/>
        </p:nvPicPr>
        <p:blipFill rotWithShape="1">
          <a:blip r:embed="rId2"/>
          <a:srcRect l="47013" r="384" b="-1"/>
          <a:stretch/>
        </p:blipFill>
        <p:spPr>
          <a:xfrm>
            <a:off x="20" y="10"/>
            <a:ext cx="5404493" cy="6857990"/>
          </a:xfrm>
          <a:prstGeom prst="rect">
            <a:avLst/>
          </a:prstGeom>
        </p:spPr>
      </p:pic>
      <p:sp>
        <p:nvSpPr>
          <p:cNvPr id="3" name="Content Placeholder 2">
            <a:extLst>
              <a:ext uri="{FF2B5EF4-FFF2-40B4-BE49-F238E27FC236}">
                <a16:creationId xmlns:a16="http://schemas.microsoft.com/office/drawing/2014/main" id="{F0B24177-A73A-D7EC-5D1E-206F44A63D1B}"/>
              </a:ext>
            </a:extLst>
          </p:cNvPr>
          <p:cNvSpPr>
            <a:spLocks noGrp="1"/>
          </p:cNvSpPr>
          <p:nvPr>
            <p:ph idx="1"/>
          </p:nvPr>
        </p:nvSpPr>
        <p:spPr>
          <a:xfrm>
            <a:off x="6163464" y="2207969"/>
            <a:ext cx="5266535" cy="3884983"/>
          </a:xfrm>
        </p:spPr>
        <p:txBody>
          <a:bodyPr>
            <a:normAutofit/>
          </a:bodyPr>
          <a:lstStyle/>
          <a:p>
            <a:pPr>
              <a:lnSpc>
                <a:spcPct val="95000"/>
              </a:lnSpc>
            </a:pPr>
            <a:r>
              <a:rPr lang="en-US" sz="2200" b="0" i="0" dirty="0">
                <a:effectLst/>
                <a:latin typeface="inter-regular"/>
              </a:rPr>
              <a:t>In this section, you will learn how to create a basic test case in Selenium ide.</a:t>
            </a:r>
          </a:p>
          <a:p>
            <a:pPr>
              <a:lnSpc>
                <a:spcPct val="95000"/>
              </a:lnSpc>
            </a:pPr>
            <a:r>
              <a:rPr lang="en-US" sz="2200" b="0" i="0" dirty="0">
                <a:effectLst/>
                <a:latin typeface="inter-regular"/>
              </a:rPr>
              <a:t>The entire test script creation process in Selenium IDE can be classified into three steps:</a:t>
            </a:r>
          </a:p>
          <a:p>
            <a:pPr>
              <a:lnSpc>
                <a:spcPct val="95000"/>
              </a:lnSpc>
              <a:buFont typeface="+mj-lt"/>
              <a:buAutoNum type="arabicPeriod"/>
            </a:pPr>
            <a:r>
              <a:rPr lang="en-US" sz="2200" b="0" i="0" dirty="0">
                <a:effectLst/>
                <a:latin typeface="inter-regular"/>
              </a:rPr>
              <a:t>Recording (recording user interactions with the browser)</a:t>
            </a:r>
          </a:p>
          <a:p>
            <a:pPr>
              <a:lnSpc>
                <a:spcPct val="95000"/>
              </a:lnSpc>
              <a:buFont typeface="+mj-lt"/>
              <a:buAutoNum type="arabicPeriod"/>
            </a:pPr>
            <a:r>
              <a:rPr lang="en-US" sz="2200" b="0" i="0" dirty="0">
                <a:effectLst/>
                <a:latin typeface="inter-regular"/>
              </a:rPr>
              <a:t>Playing back (executing the recorded script)</a:t>
            </a:r>
          </a:p>
          <a:p>
            <a:pPr>
              <a:lnSpc>
                <a:spcPct val="95000"/>
              </a:lnSpc>
              <a:buFont typeface="+mj-lt"/>
              <a:buAutoNum type="arabicPeriod"/>
            </a:pPr>
            <a:r>
              <a:rPr lang="en-US" sz="2200" b="0" i="0" dirty="0">
                <a:effectLst/>
                <a:latin typeface="inter-regular"/>
              </a:rPr>
              <a:t>Saving the test suite</a:t>
            </a:r>
          </a:p>
          <a:p>
            <a:pPr>
              <a:lnSpc>
                <a:spcPct val="95000"/>
              </a:lnSpc>
            </a:pPr>
            <a:endParaRPr lang="en-IN" sz="2200" dirty="0"/>
          </a:p>
        </p:txBody>
      </p:sp>
    </p:spTree>
    <p:extLst>
      <p:ext uri="{BB962C8B-B14F-4D97-AF65-F5344CB8AC3E}">
        <p14:creationId xmlns:p14="http://schemas.microsoft.com/office/powerpoint/2010/main" val="363467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37740C-9C3F-2175-29D2-6EC06F75304D}"/>
              </a:ext>
            </a:extLst>
          </p:cNvPr>
          <p:cNvSpPr>
            <a:spLocks noGrp="1"/>
          </p:cNvSpPr>
          <p:nvPr>
            <p:ph type="title"/>
          </p:nvPr>
        </p:nvSpPr>
        <p:spPr>
          <a:xfrm>
            <a:off x="762000" y="779915"/>
            <a:ext cx="3908996" cy="5337050"/>
          </a:xfrm>
        </p:spPr>
        <p:txBody>
          <a:bodyPr anchor="ctr">
            <a:normAutofit/>
          </a:bodyPr>
          <a:lstStyle/>
          <a:p>
            <a:r>
              <a:rPr lang="en-US" dirty="0"/>
              <a:t>Login test case</a:t>
            </a:r>
            <a:endParaRPr lang="en-IN"/>
          </a:p>
        </p:txBody>
      </p:sp>
      <p:graphicFrame>
        <p:nvGraphicFramePr>
          <p:cNvPr id="5" name="Content Placeholder 2">
            <a:extLst>
              <a:ext uri="{FF2B5EF4-FFF2-40B4-BE49-F238E27FC236}">
                <a16:creationId xmlns:a16="http://schemas.microsoft.com/office/drawing/2014/main" id="{72A9AC84-E5CD-E31C-266D-B7F999E28709}"/>
              </a:ext>
            </a:extLst>
          </p:cNvPr>
          <p:cNvGraphicFramePr>
            <a:graphicFrameLocks noGrp="1"/>
          </p:cNvGraphicFramePr>
          <p:nvPr>
            <p:ph idx="1"/>
            <p:extLst>
              <p:ext uri="{D42A27DB-BD31-4B8C-83A1-F6EECF244321}">
                <p14:modId xmlns:p14="http://schemas.microsoft.com/office/powerpoint/2010/main" val="2044860164"/>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538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2">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2B974-6482-9B5A-D245-B5BF3C36B8F1}"/>
              </a:ext>
            </a:extLst>
          </p:cNvPr>
          <p:cNvSpPr>
            <a:spLocks noGrp="1"/>
          </p:cNvSpPr>
          <p:nvPr>
            <p:ph type="title"/>
          </p:nvPr>
        </p:nvSpPr>
        <p:spPr>
          <a:xfrm>
            <a:off x="1524000" y="1133183"/>
            <a:ext cx="9144000" cy="924218"/>
          </a:xfrm>
        </p:spPr>
        <p:txBody>
          <a:bodyPr anchor="ctr">
            <a:normAutofit/>
          </a:bodyPr>
          <a:lstStyle/>
          <a:p>
            <a:pPr algn="ctr"/>
            <a:r>
              <a:rPr lang="en-US" dirty="0"/>
              <a:t>Types of Commands</a:t>
            </a:r>
            <a:endParaRPr lang="en-IN"/>
          </a:p>
        </p:txBody>
      </p:sp>
      <p:graphicFrame>
        <p:nvGraphicFramePr>
          <p:cNvPr id="21" name="Content Placeholder 2">
            <a:extLst>
              <a:ext uri="{FF2B5EF4-FFF2-40B4-BE49-F238E27FC236}">
                <a16:creationId xmlns:a16="http://schemas.microsoft.com/office/drawing/2014/main" id="{5CEC59A1-EE45-0CBF-01C2-F0383C490239}"/>
              </a:ext>
            </a:extLst>
          </p:cNvPr>
          <p:cNvGraphicFramePr>
            <a:graphicFrameLocks noGrp="1"/>
          </p:cNvGraphicFramePr>
          <p:nvPr>
            <p:ph idx="1"/>
            <p:extLst>
              <p:ext uri="{D42A27DB-BD31-4B8C-83A1-F6EECF244321}">
                <p14:modId xmlns:p14="http://schemas.microsoft.com/office/powerpoint/2010/main" val="324952057"/>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234330"/>
      </p:ext>
    </p:extLst>
  </p:cSld>
  <p:clrMapOvr>
    <a:masterClrMapping/>
  </p:clrMapOvr>
</p:sld>
</file>

<file path=ppt/theme/theme1.xml><?xml version="1.0" encoding="utf-8"?>
<a:theme xmlns:a="http://schemas.openxmlformats.org/drawingml/2006/main" name="PrismaticVTI">
  <a:themeElements>
    <a:clrScheme name="AnalogousFromLightSeedRightStep">
      <a:dk1>
        <a:srgbClr val="000000"/>
      </a:dk1>
      <a:lt1>
        <a:srgbClr val="FFFFFF"/>
      </a:lt1>
      <a:dk2>
        <a:srgbClr val="3D3522"/>
      </a:dk2>
      <a:lt2>
        <a:srgbClr val="E2E6E8"/>
      </a:lt2>
      <a:accent1>
        <a:srgbClr val="C89785"/>
      </a:accent1>
      <a:accent2>
        <a:srgbClr val="B59F6F"/>
      </a:accent2>
      <a:accent3>
        <a:srgbClr val="A2A776"/>
      </a:accent3>
      <a:accent4>
        <a:srgbClr val="8AAC6A"/>
      </a:accent4>
      <a:accent5>
        <a:srgbClr val="7CAF78"/>
      </a:accent5>
      <a:accent6>
        <a:srgbClr val="6DB285"/>
      </a:accent6>
      <a:hlink>
        <a:srgbClr val="5D8A9A"/>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26</TotalTime>
  <Words>644</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Aharoni</vt:lpstr>
      <vt:lpstr>arial</vt:lpstr>
      <vt:lpstr>arial</vt:lpstr>
      <vt:lpstr>Avenir Next LT Pro</vt:lpstr>
      <vt:lpstr>erdana</vt:lpstr>
      <vt:lpstr>Google Sans</vt:lpstr>
      <vt:lpstr>inter-bold</vt:lpstr>
      <vt:lpstr>inter-regular</vt:lpstr>
      <vt:lpstr>PrismaticVTI</vt:lpstr>
      <vt:lpstr>SELENIUM IDE</vt:lpstr>
      <vt:lpstr>Run in parallel</vt:lpstr>
      <vt:lpstr>How to Install</vt:lpstr>
      <vt:lpstr>Export to Java</vt:lpstr>
      <vt:lpstr>Times Command</vt:lpstr>
      <vt:lpstr>Selenium IDE-Features </vt:lpstr>
      <vt:lpstr>Selenium IDE- First Test Case </vt:lpstr>
      <vt:lpstr>Login test case</vt:lpstr>
      <vt:lpstr>Types of Commands</vt:lpstr>
      <vt:lpstr> Actions </vt:lpstr>
      <vt:lpstr>Accessors  </vt:lpstr>
      <vt:lpstr>Assertions</vt:lpstr>
      <vt:lpstr>Thank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IDE</dc:title>
  <dc:creator>Sai Krishna Kumar Komma</dc:creator>
  <cp:lastModifiedBy>Sai Krishna Kumar Komma</cp:lastModifiedBy>
  <cp:revision>1</cp:revision>
  <dcterms:created xsi:type="dcterms:W3CDTF">2022-07-21T04:57:04Z</dcterms:created>
  <dcterms:modified xsi:type="dcterms:W3CDTF">2022-07-21T05:33:34Z</dcterms:modified>
</cp:coreProperties>
</file>