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7"/>
  </p:notesMasterIdLst>
  <p:handoutMasterIdLst>
    <p:handoutMasterId r:id="rId18"/>
  </p:handoutMasterIdLst>
  <p:sldIdLst>
    <p:sldId id="256" r:id="rId5"/>
    <p:sldId id="266" r:id="rId6"/>
    <p:sldId id="267" r:id="rId7"/>
    <p:sldId id="268" r:id="rId8"/>
    <p:sldId id="269" r:id="rId9"/>
    <p:sldId id="270" r:id="rId10"/>
    <p:sldId id="271" r:id="rId11"/>
    <p:sldId id="275" r:id="rId12"/>
    <p:sldId id="272" r:id="rId13"/>
    <p:sldId id="273" r:id="rId14"/>
    <p:sldId id="274"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2D656-A744-47BC-861F-B6C5FF4A3F6F}" v="72" dt="2022-08-03T16:06:05.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5" autoAdjust="0"/>
  </p:normalViewPr>
  <p:slideViewPr>
    <p:cSldViewPr snapToGrid="0">
      <p:cViewPr varScale="1">
        <p:scale>
          <a:sx n="80" d="100"/>
          <a:sy n="80" d="100"/>
        </p:scale>
        <p:origin x="100" y="4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Sravani Laxmi Sree Dharmala" userId="5afacdf2-2039-4e30-821c-d1a073a72886" providerId="ADAL" clId="{1402D656-A744-47BC-861F-B6C5FF4A3F6F}"/>
    <pc:docChg chg="undo custSel addSld delSld modSld sldOrd modMainMaster">
      <pc:chgData name="Guru Sravani Laxmi Sree Dharmala" userId="5afacdf2-2039-4e30-821c-d1a073a72886" providerId="ADAL" clId="{1402D656-A744-47BC-861F-B6C5FF4A3F6F}" dt="2022-08-03T16:06:05.490" v="415"/>
      <pc:docMkLst>
        <pc:docMk/>
      </pc:docMkLst>
      <pc:sldChg chg="modTransition">
        <pc:chgData name="Guru Sravani Laxmi Sree Dharmala" userId="5afacdf2-2039-4e30-821c-d1a073a72886" providerId="ADAL" clId="{1402D656-A744-47BC-861F-B6C5FF4A3F6F}" dt="2022-08-03T16:06:05.490" v="415"/>
        <pc:sldMkLst>
          <pc:docMk/>
          <pc:sldMk cId="264202284" sldId="256"/>
        </pc:sldMkLst>
      </pc:sldChg>
      <pc:sldChg chg="del">
        <pc:chgData name="Guru Sravani Laxmi Sree Dharmala" userId="5afacdf2-2039-4e30-821c-d1a073a72886" providerId="ADAL" clId="{1402D656-A744-47BC-861F-B6C5FF4A3F6F}" dt="2022-08-03T15:30:08.810" v="257" actId="2696"/>
        <pc:sldMkLst>
          <pc:docMk/>
          <pc:sldMk cId="4112772953" sldId="259"/>
        </pc:sldMkLst>
      </pc:sldChg>
      <pc:sldChg chg="del">
        <pc:chgData name="Guru Sravani Laxmi Sree Dharmala" userId="5afacdf2-2039-4e30-821c-d1a073a72886" providerId="ADAL" clId="{1402D656-A744-47BC-861F-B6C5FF4A3F6F}" dt="2022-08-03T15:30:29.072" v="259" actId="2696"/>
        <pc:sldMkLst>
          <pc:docMk/>
          <pc:sldMk cId="2984610312" sldId="260"/>
        </pc:sldMkLst>
      </pc:sldChg>
      <pc:sldChg chg="del">
        <pc:chgData name="Guru Sravani Laxmi Sree Dharmala" userId="5afacdf2-2039-4e30-821c-d1a073a72886" providerId="ADAL" clId="{1402D656-A744-47BC-861F-B6C5FF4A3F6F}" dt="2022-08-03T15:30:23.525" v="258" actId="2696"/>
        <pc:sldMkLst>
          <pc:docMk/>
          <pc:sldMk cId="3069036693" sldId="265"/>
        </pc:sldMkLst>
      </pc:sldChg>
      <pc:sldChg chg="modSp mod modTransition">
        <pc:chgData name="Guru Sravani Laxmi Sree Dharmala" userId="5afacdf2-2039-4e30-821c-d1a073a72886" providerId="ADAL" clId="{1402D656-A744-47BC-861F-B6C5FF4A3F6F}" dt="2022-08-03T16:06:05.490" v="415"/>
        <pc:sldMkLst>
          <pc:docMk/>
          <pc:sldMk cId="2483693009" sldId="266"/>
        </pc:sldMkLst>
        <pc:graphicFrameChg chg="mod">
          <ac:chgData name="Guru Sravani Laxmi Sree Dharmala" userId="5afacdf2-2039-4e30-821c-d1a073a72886" providerId="ADAL" clId="{1402D656-A744-47BC-861F-B6C5FF4A3F6F}" dt="2022-08-03T15:35:18.322" v="269"/>
          <ac:graphicFrameMkLst>
            <pc:docMk/>
            <pc:sldMk cId="2483693009" sldId="266"/>
            <ac:graphicFrameMk id="7" creationId="{7EC23194-D69B-307E-0F62-7A8CCBF44FDE}"/>
          </ac:graphicFrameMkLst>
        </pc:graphicFrameChg>
        <pc:picChg chg="mod">
          <ac:chgData name="Guru Sravani Laxmi Sree Dharmala" userId="5afacdf2-2039-4e30-821c-d1a073a72886" providerId="ADAL" clId="{1402D656-A744-47BC-861F-B6C5FF4A3F6F}" dt="2022-08-03T15:27:49.981" v="245" actId="1076"/>
          <ac:picMkLst>
            <pc:docMk/>
            <pc:sldMk cId="2483693009" sldId="266"/>
            <ac:picMk id="2056" creationId="{4274F83F-9DC6-2EA5-5440-7491DC7799E8}"/>
          </ac:picMkLst>
        </pc:picChg>
      </pc:sldChg>
      <pc:sldChg chg="modSp mod modTransition">
        <pc:chgData name="Guru Sravani Laxmi Sree Dharmala" userId="5afacdf2-2039-4e30-821c-d1a073a72886" providerId="ADAL" clId="{1402D656-A744-47BC-861F-B6C5FF4A3F6F}" dt="2022-08-03T16:06:05.490" v="415"/>
        <pc:sldMkLst>
          <pc:docMk/>
          <pc:sldMk cId="3926344498" sldId="267"/>
        </pc:sldMkLst>
        <pc:spChg chg="mod">
          <ac:chgData name="Guru Sravani Laxmi Sree Dharmala" userId="5afacdf2-2039-4e30-821c-d1a073a72886" providerId="ADAL" clId="{1402D656-A744-47BC-861F-B6C5FF4A3F6F}" dt="2022-08-03T15:27:31.753" v="242" actId="14100"/>
          <ac:spMkLst>
            <pc:docMk/>
            <pc:sldMk cId="3926344498" sldId="267"/>
            <ac:spMk id="3" creationId="{751D8DCE-B364-1ACA-4498-EA09664BD9E4}"/>
          </ac:spMkLst>
        </pc:spChg>
        <pc:picChg chg="mod">
          <ac:chgData name="Guru Sravani Laxmi Sree Dharmala" userId="5afacdf2-2039-4e30-821c-d1a073a72886" providerId="ADAL" clId="{1402D656-A744-47BC-861F-B6C5FF4A3F6F}" dt="2022-08-03T15:27:57.337" v="246" actId="1076"/>
          <ac:picMkLst>
            <pc:docMk/>
            <pc:sldMk cId="3926344498" sldId="267"/>
            <ac:picMk id="4" creationId="{D0BE6EC4-CAF9-0A2C-A7AA-4E50E9491731}"/>
          </ac:picMkLst>
        </pc:picChg>
      </pc:sldChg>
      <pc:sldChg chg="modSp mod modTransition">
        <pc:chgData name="Guru Sravani Laxmi Sree Dharmala" userId="5afacdf2-2039-4e30-821c-d1a073a72886" providerId="ADAL" clId="{1402D656-A744-47BC-861F-B6C5FF4A3F6F}" dt="2022-08-03T16:06:05.490" v="415"/>
        <pc:sldMkLst>
          <pc:docMk/>
          <pc:sldMk cId="3585495401" sldId="268"/>
        </pc:sldMkLst>
        <pc:spChg chg="mod">
          <ac:chgData name="Guru Sravani Laxmi Sree Dharmala" userId="5afacdf2-2039-4e30-821c-d1a073a72886" providerId="ADAL" clId="{1402D656-A744-47BC-861F-B6C5FF4A3F6F}" dt="2022-08-03T15:26:56.300" v="234" actId="14100"/>
          <ac:spMkLst>
            <pc:docMk/>
            <pc:sldMk cId="3585495401" sldId="268"/>
            <ac:spMk id="3" creationId="{34B86362-4942-A50F-7081-D0E0DB1F7AEB}"/>
          </ac:spMkLst>
        </pc:spChg>
        <pc:picChg chg="mod">
          <ac:chgData name="Guru Sravani Laxmi Sree Dharmala" userId="5afacdf2-2039-4e30-821c-d1a073a72886" providerId="ADAL" clId="{1402D656-A744-47BC-861F-B6C5FF4A3F6F}" dt="2022-08-03T14:53:20.936" v="0" actId="1076"/>
          <ac:picMkLst>
            <pc:docMk/>
            <pc:sldMk cId="3585495401" sldId="268"/>
            <ac:picMk id="4100" creationId="{B3C946BB-55E3-658C-487E-BFA45389FD8B}"/>
          </ac:picMkLst>
        </pc:picChg>
      </pc:sldChg>
      <pc:sldChg chg="addSp modSp mod modTransition">
        <pc:chgData name="Guru Sravani Laxmi Sree Dharmala" userId="5afacdf2-2039-4e30-821c-d1a073a72886" providerId="ADAL" clId="{1402D656-A744-47BC-861F-B6C5FF4A3F6F}" dt="2022-08-03T16:06:05.490" v="415"/>
        <pc:sldMkLst>
          <pc:docMk/>
          <pc:sldMk cId="227364454" sldId="269"/>
        </pc:sldMkLst>
        <pc:spChg chg="mod">
          <ac:chgData name="Guru Sravani Laxmi Sree Dharmala" userId="5afacdf2-2039-4e30-821c-d1a073a72886" providerId="ADAL" clId="{1402D656-A744-47BC-861F-B6C5FF4A3F6F}" dt="2022-08-03T15:01:03.993" v="73" actId="14100"/>
          <ac:spMkLst>
            <pc:docMk/>
            <pc:sldMk cId="227364454" sldId="269"/>
            <ac:spMk id="3" creationId="{B799D3AA-A4FC-03AA-B390-207D74E206AC}"/>
          </ac:spMkLst>
        </pc:spChg>
        <pc:picChg chg="add mod">
          <ac:chgData name="Guru Sravani Laxmi Sree Dharmala" userId="5afacdf2-2039-4e30-821c-d1a073a72886" providerId="ADAL" clId="{1402D656-A744-47BC-861F-B6C5FF4A3F6F}" dt="2022-08-03T15:01:20.741" v="74" actId="1076"/>
          <ac:picMkLst>
            <pc:docMk/>
            <pc:sldMk cId="227364454" sldId="269"/>
            <ac:picMk id="5122" creationId="{26A72386-FF4E-83E8-A560-B87420888510}"/>
          </ac:picMkLst>
        </pc:picChg>
      </pc:sldChg>
      <pc:sldChg chg="addSp modSp new mod modTransition">
        <pc:chgData name="Guru Sravani Laxmi Sree Dharmala" userId="5afacdf2-2039-4e30-821c-d1a073a72886" providerId="ADAL" clId="{1402D656-A744-47BC-861F-B6C5FF4A3F6F}" dt="2022-08-03T16:06:05.490" v="415"/>
        <pc:sldMkLst>
          <pc:docMk/>
          <pc:sldMk cId="3444094217" sldId="270"/>
        </pc:sldMkLst>
        <pc:spChg chg="mod">
          <ac:chgData name="Guru Sravani Laxmi Sree Dharmala" userId="5afacdf2-2039-4e30-821c-d1a073a72886" providerId="ADAL" clId="{1402D656-A744-47BC-861F-B6C5FF4A3F6F}" dt="2022-08-03T15:05:17.196" v="85"/>
          <ac:spMkLst>
            <pc:docMk/>
            <pc:sldMk cId="3444094217" sldId="270"/>
            <ac:spMk id="2" creationId="{837C5890-9EB1-2CA6-387F-B3E49F83608A}"/>
          </ac:spMkLst>
        </pc:spChg>
        <pc:spChg chg="mod">
          <ac:chgData name="Guru Sravani Laxmi Sree Dharmala" userId="5afacdf2-2039-4e30-821c-d1a073a72886" providerId="ADAL" clId="{1402D656-A744-47BC-861F-B6C5FF4A3F6F}" dt="2022-08-03T15:28:38.348" v="252" actId="255"/>
          <ac:spMkLst>
            <pc:docMk/>
            <pc:sldMk cId="3444094217" sldId="270"/>
            <ac:spMk id="3" creationId="{6B2233DF-67DD-C4A5-98A6-C9CA6F325534}"/>
          </ac:spMkLst>
        </pc:spChg>
        <pc:picChg chg="add mod">
          <ac:chgData name="Guru Sravani Laxmi Sree Dharmala" userId="5afacdf2-2039-4e30-821c-d1a073a72886" providerId="ADAL" clId="{1402D656-A744-47BC-861F-B6C5FF4A3F6F}" dt="2022-08-03T15:28:44.439" v="253" actId="1076"/>
          <ac:picMkLst>
            <pc:docMk/>
            <pc:sldMk cId="3444094217" sldId="270"/>
            <ac:picMk id="6146" creationId="{8D38563E-62C3-3DA0-B918-898E5B9BF524}"/>
          </ac:picMkLst>
        </pc:picChg>
      </pc:sldChg>
      <pc:sldChg chg="addSp delSp modSp new mod modTransition">
        <pc:chgData name="Guru Sravani Laxmi Sree Dharmala" userId="5afacdf2-2039-4e30-821c-d1a073a72886" providerId="ADAL" clId="{1402D656-A744-47BC-861F-B6C5FF4A3F6F}" dt="2022-08-03T16:06:05.490" v="415"/>
        <pc:sldMkLst>
          <pc:docMk/>
          <pc:sldMk cId="4205562221" sldId="271"/>
        </pc:sldMkLst>
        <pc:spChg chg="mod">
          <ac:chgData name="Guru Sravani Laxmi Sree Dharmala" userId="5afacdf2-2039-4e30-821c-d1a073a72886" providerId="ADAL" clId="{1402D656-A744-47BC-861F-B6C5FF4A3F6F}" dt="2022-08-03T15:11:04.682" v="128" actId="2711"/>
          <ac:spMkLst>
            <pc:docMk/>
            <pc:sldMk cId="4205562221" sldId="271"/>
            <ac:spMk id="2" creationId="{9A763CEB-8106-423C-4227-CBF31F943AFB}"/>
          </ac:spMkLst>
        </pc:spChg>
        <pc:spChg chg="mod">
          <ac:chgData name="Guru Sravani Laxmi Sree Dharmala" userId="5afacdf2-2039-4e30-821c-d1a073a72886" providerId="ADAL" clId="{1402D656-A744-47BC-861F-B6C5FF4A3F6F}" dt="2022-08-03T15:25:46.062" v="228" actId="27636"/>
          <ac:spMkLst>
            <pc:docMk/>
            <pc:sldMk cId="4205562221" sldId="271"/>
            <ac:spMk id="3" creationId="{DC748697-0733-0B48-FC01-B8CC446F31D3}"/>
          </ac:spMkLst>
        </pc:spChg>
        <pc:spChg chg="add del mod">
          <ac:chgData name="Guru Sravani Laxmi Sree Dharmala" userId="5afacdf2-2039-4e30-821c-d1a073a72886" providerId="ADAL" clId="{1402D656-A744-47BC-861F-B6C5FF4A3F6F}" dt="2022-08-03T15:14:22.643" v="141" actId="21"/>
          <ac:spMkLst>
            <pc:docMk/>
            <pc:sldMk cId="4205562221" sldId="271"/>
            <ac:spMk id="5" creationId="{3DA85461-EF2D-DA7B-CFA8-6F0172815F26}"/>
          </ac:spMkLst>
        </pc:spChg>
        <pc:picChg chg="add mod">
          <ac:chgData name="Guru Sravani Laxmi Sree Dharmala" userId="5afacdf2-2039-4e30-821c-d1a073a72886" providerId="ADAL" clId="{1402D656-A744-47BC-861F-B6C5FF4A3F6F}" dt="2022-08-03T15:15:56.684" v="158" actId="1076"/>
          <ac:picMkLst>
            <pc:docMk/>
            <pc:sldMk cId="4205562221" sldId="271"/>
            <ac:picMk id="6" creationId="{055D3187-0E37-8D64-B2D4-8EFDB93F70F5}"/>
          </ac:picMkLst>
        </pc:picChg>
      </pc:sldChg>
      <pc:sldChg chg="addSp delSp modSp new mod modTransition setBg">
        <pc:chgData name="Guru Sravani Laxmi Sree Dharmala" userId="5afacdf2-2039-4e30-821c-d1a073a72886" providerId="ADAL" clId="{1402D656-A744-47BC-861F-B6C5FF4A3F6F}" dt="2022-08-03T16:06:05.490" v="415"/>
        <pc:sldMkLst>
          <pc:docMk/>
          <pc:sldMk cId="2092013897" sldId="272"/>
        </pc:sldMkLst>
        <pc:spChg chg="mod ord">
          <ac:chgData name="Guru Sravani Laxmi Sree Dharmala" userId="5afacdf2-2039-4e30-821c-d1a073a72886" providerId="ADAL" clId="{1402D656-A744-47BC-861F-B6C5FF4A3F6F}" dt="2022-08-03T15:25:33.441" v="226" actId="20577"/>
          <ac:spMkLst>
            <pc:docMk/>
            <pc:sldMk cId="2092013897" sldId="272"/>
            <ac:spMk id="2" creationId="{7D6CC340-B97A-96F4-30E6-B4411A900E67}"/>
          </ac:spMkLst>
        </pc:spChg>
        <pc:spChg chg="mod ord">
          <ac:chgData name="Guru Sravani Laxmi Sree Dharmala" userId="5afacdf2-2039-4e30-821c-d1a073a72886" providerId="ADAL" clId="{1402D656-A744-47BC-861F-B6C5FF4A3F6F}" dt="2022-08-03T15:25:16.997" v="204" actId="27636"/>
          <ac:spMkLst>
            <pc:docMk/>
            <pc:sldMk cId="2092013897" sldId="272"/>
            <ac:spMk id="3" creationId="{386AC4E2-E200-5F42-5221-72F3C2B4570F}"/>
          </ac:spMkLst>
        </pc:spChg>
        <pc:spChg chg="add del">
          <ac:chgData name="Guru Sravani Laxmi Sree Dharmala" userId="5afacdf2-2039-4e30-821c-d1a073a72886" providerId="ADAL" clId="{1402D656-A744-47BC-861F-B6C5FF4A3F6F}" dt="2022-08-03T15:24:05.085" v="187" actId="22"/>
          <ac:spMkLst>
            <pc:docMk/>
            <pc:sldMk cId="2092013897" sldId="272"/>
            <ac:spMk id="5" creationId="{5A52A42A-8C47-A98E-0C24-8DBB35BB85D9}"/>
          </ac:spMkLst>
        </pc:spChg>
        <pc:spChg chg="add">
          <ac:chgData name="Guru Sravani Laxmi Sree Dharmala" userId="5afacdf2-2039-4e30-821c-d1a073a72886" providerId="ADAL" clId="{1402D656-A744-47BC-861F-B6C5FF4A3F6F}" dt="2022-08-03T15:24:19.679" v="190" actId="26606"/>
          <ac:spMkLst>
            <pc:docMk/>
            <pc:sldMk cId="2092013897" sldId="272"/>
            <ac:spMk id="7175" creationId="{48FE65CB-EFD8-497D-A30A-093E20EACB05}"/>
          </ac:spMkLst>
        </pc:spChg>
        <pc:picChg chg="add mod">
          <ac:chgData name="Guru Sravani Laxmi Sree Dharmala" userId="5afacdf2-2039-4e30-821c-d1a073a72886" providerId="ADAL" clId="{1402D656-A744-47BC-861F-B6C5FF4A3F6F}" dt="2022-08-03T15:25:20.398" v="205" actId="1076"/>
          <ac:picMkLst>
            <pc:docMk/>
            <pc:sldMk cId="2092013897" sldId="272"/>
            <ac:picMk id="7170" creationId="{4B3D2427-0D3D-EDD7-39EA-C3A9CF9AC2F2}"/>
          </ac:picMkLst>
        </pc:picChg>
        <pc:picChg chg="add">
          <ac:chgData name="Guru Sravani Laxmi Sree Dharmala" userId="5afacdf2-2039-4e30-821c-d1a073a72886" providerId="ADAL" clId="{1402D656-A744-47BC-861F-B6C5FF4A3F6F}" dt="2022-08-03T15:24:19.679" v="190" actId="26606"/>
          <ac:picMkLst>
            <pc:docMk/>
            <pc:sldMk cId="2092013897" sldId="272"/>
            <ac:picMk id="7177" creationId="{00E374F5-52B2-4260-8B1C-54237931F069}"/>
          </ac:picMkLst>
        </pc:picChg>
      </pc:sldChg>
      <pc:sldChg chg="addSp modSp new mod modTransition">
        <pc:chgData name="Guru Sravani Laxmi Sree Dharmala" userId="5afacdf2-2039-4e30-821c-d1a073a72886" providerId="ADAL" clId="{1402D656-A744-47BC-861F-B6C5FF4A3F6F}" dt="2022-08-03T16:06:05.490" v="415"/>
        <pc:sldMkLst>
          <pc:docMk/>
          <pc:sldMk cId="4081680127" sldId="273"/>
        </pc:sldMkLst>
        <pc:spChg chg="mod">
          <ac:chgData name="Guru Sravani Laxmi Sree Dharmala" userId="5afacdf2-2039-4e30-821c-d1a073a72886" providerId="ADAL" clId="{1402D656-A744-47BC-861F-B6C5FF4A3F6F}" dt="2022-08-03T15:34:51.703" v="268"/>
          <ac:spMkLst>
            <pc:docMk/>
            <pc:sldMk cId="4081680127" sldId="273"/>
            <ac:spMk id="2" creationId="{3F596C27-1346-8B7D-2CC7-8ED763496840}"/>
          </ac:spMkLst>
        </pc:spChg>
        <pc:spChg chg="mod">
          <ac:chgData name="Guru Sravani Laxmi Sree Dharmala" userId="5afacdf2-2039-4e30-821c-d1a073a72886" providerId="ADAL" clId="{1402D656-A744-47BC-861F-B6C5FF4A3F6F}" dt="2022-08-03T15:41:29.418" v="325" actId="27636"/>
          <ac:spMkLst>
            <pc:docMk/>
            <pc:sldMk cId="4081680127" sldId="273"/>
            <ac:spMk id="3" creationId="{C8DAA955-4C5A-C465-79E9-740C2899439A}"/>
          </ac:spMkLst>
        </pc:spChg>
        <pc:picChg chg="add mod">
          <ac:chgData name="Guru Sravani Laxmi Sree Dharmala" userId="5afacdf2-2039-4e30-821c-d1a073a72886" providerId="ADAL" clId="{1402D656-A744-47BC-861F-B6C5FF4A3F6F}" dt="2022-08-03T15:41:22.785" v="323" actId="1076"/>
          <ac:picMkLst>
            <pc:docMk/>
            <pc:sldMk cId="4081680127" sldId="273"/>
            <ac:picMk id="9218" creationId="{86FAA330-EC8A-E2CF-ED70-943F43809217}"/>
          </ac:picMkLst>
        </pc:picChg>
      </pc:sldChg>
      <pc:sldChg chg="addSp delSp modSp new mod modTransition">
        <pc:chgData name="Guru Sravani Laxmi Sree Dharmala" userId="5afacdf2-2039-4e30-821c-d1a073a72886" providerId="ADAL" clId="{1402D656-A744-47BC-861F-B6C5FF4A3F6F}" dt="2022-08-03T16:06:05.490" v="415"/>
        <pc:sldMkLst>
          <pc:docMk/>
          <pc:sldMk cId="952271100" sldId="274"/>
        </pc:sldMkLst>
        <pc:spChg chg="mod">
          <ac:chgData name="Guru Sravani Laxmi Sree Dharmala" userId="5afacdf2-2039-4e30-821c-d1a073a72886" providerId="ADAL" clId="{1402D656-A744-47BC-861F-B6C5FF4A3F6F}" dt="2022-08-03T15:35:32.129" v="270"/>
          <ac:spMkLst>
            <pc:docMk/>
            <pc:sldMk cId="952271100" sldId="274"/>
            <ac:spMk id="2" creationId="{790C1C9D-D9C5-63E2-C3CC-9BDCC9C510CE}"/>
          </ac:spMkLst>
        </pc:spChg>
        <pc:spChg chg="mod">
          <ac:chgData name="Guru Sravani Laxmi Sree Dharmala" userId="5afacdf2-2039-4e30-821c-d1a073a72886" providerId="ADAL" clId="{1402D656-A744-47BC-861F-B6C5FF4A3F6F}" dt="2022-08-03T15:40:04.423" v="314" actId="20577"/>
          <ac:spMkLst>
            <pc:docMk/>
            <pc:sldMk cId="952271100" sldId="274"/>
            <ac:spMk id="3" creationId="{A07E9429-AD26-A804-00DA-7F708AE40378}"/>
          </ac:spMkLst>
        </pc:spChg>
        <pc:spChg chg="add del mod">
          <ac:chgData name="Guru Sravani Laxmi Sree Dharmala" userId="5afacdf2-2039-4e30-821c-d1a073a72886" providerId="ADAL" clId="{1402D656-A744-47BC-861F-B6C5FF4A3F6F}" dt="2022-08-03T15:38:30.970" v="290"/>
          <ac:spMkLst>
            <pc:docMk/>
            <pc:sldMk cId="952271100" sldId="274"/>
            <ac:spMk id="5" creationId="{B58729DD-503D-ABEA-3321-18B4458CAB68}"/>
          </ac:spMkLst>
        </pc:spChg>
        <pc:picChg chg="add mod">
          <ac:chgData name="Guru Sravani Laxmi Sree Dharmala" userId="5afacdf2-2039-4e30-821c-d1a073a72886" providerId="ADAL" clId="{1402D656-A744-47BC-861F-B6C5FF4A3F6F}" dt="2022-08-03T15:39:32.972" v="302" actId="1076"/>
          <ac:picMkLst>
            <pc:docMk/>
            <pc:sldMk cId="952271100" sldId="274"/>
            <ac:picMk id="8194" creationId="{88791FF1-013A-B60D-BCF6-AF6C8257EDE6}"/>
          </ac:picMkLst>
        </pc:picChg>
      </pc:sldChg>
      <pc:sldChg chg="addSp modSp new mod ord modTransition">
        <pc:chgData name="Guru Sravani Laxmi Sree Dharmala" userId="5afacdf2-2039-4e30-821c-d1a073a72886" providerId="ADAL" clId="{1402D656-A744-47BC-861F-B6C5FF4A3F6F}" dt="2022-08-03T16:06:05.490" v="415"/>
        <pc:sldMkLst>
          <pc:docMk/>
          <pc:sldMk cId="1675254740" sldId="275"/>
        </pc:sldMkLst>
        <pc:spChg chg="mod">
          <ac:chgData name="Guru Sravani Laxmi Sree Dharmala" userId="5afacdf2-2039-4e30-821c-d1a073a72886" providerId="ADAL" clId="{1402D656-A744-47BC-861F-B6C5FF4A3F6F}" dt="2022-08-03T15:52:18.251" v="385" actId="2711"/>
          <ac:spMkLst>
            <pc:docMk/>
            <pc:sldMk cId="1675254740" sldId="275"/>
            <ac:spMk id="2" creationId="{E96322E5-E57A-FBFB-57AF-B37B93A6B88F}"/>
          </ac:spMkLst>
        </pc:spChg>
        <pc:spChg chg="mod">
          <ac:chgData name="Guru Sravani Laxmi Sree Dharmala" userId="5afacdf2-2039-4e30-821c-d1a073a72886" providerId="ADAL" clId="{1402D656-A744-47BC-861F-B6C5FF4A3F6F}" dt="2022-08-03T15:52:28.386" v="387" actId="14100"/>
          <ac:spMkLst>
            <pc:docMk/>
            <pc:sldMk cId="1675254740" sldId="275"/>
            <ac:spMk id="3" creationId="{B997D1EA-31B6-9F0A-A4C7-CF15ECDC05F8}"/>
          </ac:spMkLst>
        </pc:spChg>
        <pc:picChg chg="add mod">
          <ac:chgData name="Guru Sravani Laxmi Sree Dharmala" userId="5afacdf2-2039-4e30-821c-d1a073a72886" providerId="ADAL" clId="{1402D656-A744-47BC-861F-B6C5FF4A3F6F}" dt="2022-08-03T15:56:30.438" v="397" actId="1076"/>
          <ac:picMkLst>
            <pc:docMk/>
            <pc:sldMk cId="1675254740" sldId="275"/>
            <ac:picMk id="10242" creationId="{F7E8EA6B-DFF4-933B-161D-B713957A078A}"/>
          </ac:picMkLst>
        </pc:picChg>
      </pc:sldChg>
      <pc:sldChg chg="delSp modSp new mod modTransition">
        <pc:chgData name="Guru Sravani Laxmi Sree Dharmala" userId="5afacdf2-2039-4e30-821c-d1a073a72886" providerId="ADAL" clId="{1402D656-A744-47BC-861F-B6C5FF4A3F6F}" dt="2022-08-03T16:06:05.490" v="415"/>
        <pc:sldMkLst>
          <pc:docMk/>
          <pc:sldMk cId="279549257" sldId="276"/>
        </pc:sldMkLst>
        <pc:spChg chg="mod">
          <ac:chgData name="Guru Sravani Laxmi Sree Dharmala" userId="5afacdf2-2039-4e30-821c-d1a073a72886" providerId="ADAL" clId="{1402D656-A744-47BC-861F-B6C5FF4A3F6F}" dt="2022-08-03T15:57:08.162" v="412" actId="2711"/>
          <ac:spMkLst>
            <pc:docMk/>
            <pc:sldMk cId="279549257" sldId="276"/>
            <ac:spMk id="2" creationId="{9510DB7E-8644-4AA1-14DF-220B30336A90}"/>
          </ac:spMkLst>
        </pc:spChg>
        <pc:spChg chg="del">
          <ac:chgData name="Guru Sravani Laxmi Sree Dharmala" userId="5afacdf2-2039-4e30-821c-d1a073a72886" providerId="ADAL" clId="{1402D656-A744-47BC-861F-B6C5FF4A3F6F}" dt="2022-08-03T15:56:44.251" v="398" actId="21"/>
          <ac:spMkLst>
            <pc:docMk/>
            <pc:sldMk cId="279549257" sldId="276"/>
            <ac:spMk id="3" creationId="{B29F0626-B799-2ACC-5DEC-1E576C6F0AFF}"/>
          </ac:spMkLst>
        </pc:spChg>
      </pc:sldChg>
      <pc:sldMasterChg chg="modTransition delSldLayout modSldLayout">
        <pc:chgData name="Guru Sravani Laxmi Sree Dharmala" userId="5afacdf2-2039-4e30-821c-d1a073a72886" providerId="ADAL" clId="{1402D656-A744-47BC-861F-B6C5FF4A3F6F}" dt="2022-08-03T16:06:05.490" v="415"/>
        <pc:sldMasterMkLst>
          <pc:docMk/>
          <pc:sldMasterMk cId="1752261784" sldId="2147483669"/>
        </pc:sldMasterMkLst>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4287403070" sldId="2147483670"/>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3062707397" sldId="2147483671"/>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3875351678" sldId="2147483672"/>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551646241" sldId="2147483673"/>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3720249899" sldId="2147483674"/>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613326897" sldId="2147483675"/>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2753794346" sldId="2147483676"/>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1885185821" sldId="2147483677"/>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2082491209" sldId="2147483678"/>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3576979587" sldId="2147483679"/>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412422925" sldId="2147483680"/>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2331610843" sldId="2147483681"/>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279213451" sldId="2147483682"/>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2188399829" sldId="2147483683"/>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3797418654" sldId="2147483684"/>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3339669967" sldId="2147483685"/>
          </pc:sldLayoutMkLst>
        </pc:sldLayoutChg>
        <pc:sldLayoutChg chg="modTransition">
          <pc:chgData name="Guru Sravani Laxmi Sree Dharmala" userId="5afacdf2-2039-4e30-821c-d1a073a72886" providerId="ADAL" clId="{1402D656-A744-47BC-861F-B6C5FF4A3F6F}" dt="2022-08-03T16:06:05.490" v="415"/>
          <pc:sldLayoutMkLst>
            <pc:docMk/>
            <pc:sldMasterMk cId="1752261784" sldId="2147483669"/>
            <pc:sldLayoutMk cId="555640015" sldId="2147483686"/>
          </pc:sldLayoutMkLst>
        </pc:sldLayoutChg>
        <pc:sldLayoutChg chg="del">
          <pc:chgData name="Guru Sravani Laxmi Sree Dharmala" userId="5afacdf2-2039-4e30-821c-d1a073a72886" providerId="ADAL" clId="{1402D656-A744-47BC-861F-B6C5FF4A3F6F}" dt="2022-08-03T15:30:08.810" v="257" actId="2696"/>
          <pc:sldLayoutMkLst>
            <pc:docMk/>
            <pc:sldMasterMk cId="1752261784" sldId="2147483669"/>
            <pc:sldLayoutMk cId="3024972807" sldId="214748370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CF020-D6A0-4BD1-BD2A-1147F93A7328}"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2BCF0B46-1967-4A7C-ACA5-A721256EDA06}">
      <dgm:prSet/>
      <dgm:spPr/>
      <dgm:t>
        <a:bodyPr/>
        <a:lstStyle/>
        <a:p>
          <a:r>
            <a:rPr lang="en-US" dirty="0">
              <a:latin typeface="Amasis MT Pro Medium" panose="02040604050005020304" pitchFamily="18" charset="0"/>
              <a:cs typeface="Aldhabi" panose="01000000000000000000" pitchFamily="2" charset="-78"/>
            </a:rPr>
            <a:t>Introduction of postman</a:t>
          </a:r>
        </a:p>
      </dgm:t>
    </dgm:pt>
    <dgm:pt modelId="{AC9ED3B4-59B8-415F-9BE2-E399AE838611}" type="parTrans" cxnId="{8CAF0565-F6AB-4C4E-9717-41FBBEAF87E0}">
      <dgm:prSet/>
      <dgm:spPr/>
      <dgm:t>
        <a:bodyPr/>
        <a:lstStyle/>
        <a:p>
          <a:endParaRPr lang="en-US"/>
        </a:p>
      </dgm:t>
    </dgm:pt>
    <dgm:pt modelId="{AF8B2C88-1A82-4885-838D-A96A44D8AF1A}" type="sibTrans" cxnId="{8CAF0565-F6AB-4C4E-9717-41FBBEAF87E0}">
      <dgm:prSet/>
      <dgm:spPr/>
      <dgm:t>
        <a:bodyPr/>
        <a:lstStyle/>
        <a:p>
          <a:endParaRPr lang="en-US"/>
        </a:p>
      </dgm:t>
    </dgm:pt>
    <dgm:pt modelId="{B98E38A4-C617-41D8-82BB-D50A5DEB75D4}">
      <dgm:prSet/>
      <dgm:spPr/>
      <dgm:t>
        <a:bodyPr/>
        <a:lstStyle/>
        <a:p>
          <a:r>
            <a:rPr lang="en-IN" b="1" dirty="0">
              <a:latin typeface="Amasis MT Pro Medium" panose="02040604050005020304" pitchFamily="18" charset="0"/>
            </a:rPr>
            <a:t>Terminologies Related to Postman</a:t>
          </a:r>
          <a:endParaRPr lang="en-US" dirty="0">
            <a:latin typeface="Amasis MT Pro Medium" panose="02040604050005020304" pitchFamily="18" charset="0"/>
          </a:endParaRPr>
        </a:p>
      </dgm:t>
    </dgm:pt>
    <dgm:pt modelId="{11E1F723-BF0E-43BB-B250-C754DC09FDBF}" type="parTrans" cxnId="{C0A455DA-3D21-4E16-A0E8-A6B6AF7D4C15}">
      <dgm:prSet/>
      <dgm:spPr/>
      <dgm:t>
        <a:bodyPr/>
        <a:lstStyle/>
        <a:p>
          <a:endParaRPr lang="en-US"/>
        </a:p>
      </dgm:t>
    </dgm:pt>
    <dgm:pt modelId="{FE83ED54-429D-489F-90FF-62A78DBF8DEE}" type="sibTrans" cxnId="{C0A455DA-3D21-4E16-A0E8-A6B6AF7D4C15}">
      <dgm:prSet/>
      <dgm:spPr/>
      <dgm:t>
        <a:bodyPr/>
        <a:lstStyle/>
        <a:p>
          <a:endParaRPr lang="en-US"/>
        </a:p>
      </dgm:t>
    </dgm:pt>
    <dgm:pt modelId="{A17291FC-8EDD-49D0-AB1D-00EA076CA0ED}">
      <dgm:prSet/>
      <dgm:spPr/>
      <dgm:t>
        <a:bodyPr/>
        <a:lstStyle/>
        <a:p>
          <a:r>
            <a:rPr lang="en-US" dirty="0">
              <a:latin typeface="Amasis MT Pro Medium" panose="02040604050005020304" pitchFamily="18" charset="0"/>
            </a:rPr>
            <a:t>Use of Postman</a:t>
          </a:r>
        </a:p>
      </dgm:t>
    </dgm:pt>
    <dgm:pt modelId="{31205D17-4549-49C2-9B0D-9A029C6D8456}" type="parTrans" cxnId="{0B9E1534-39A9-4DAB-8C19-01801E35FCD4}">
      <dgm:prSet/>
      <dgm:spPr/>
      <dgm:t>
        <a:bodyPr/>
        <a:lstStyle/>
        <a:p>
          <a:endParaRPr lang="en-US"/>
        </a:p>
      </dgm:t>
    </dgm:pt>
    <dgm:pt modelId="{FB58D983-2FAC-41FD-A46C-2A736AE3724C}" type="sibTrans" cxnId="{0B9E1534-39A9-4DAB-8C19-01801E35FCD4}">
      <dgm:prSet/>
      <dgm:spPr/>
      <dgm:t>
        <a:bodyPr/>
        <a:lstStyle/>
        <a:p>
          <a:endParaRPr lang="en-US"/>
        </a:p>
      </dgm:t>
    </dgm:pt>
    <dgm:pt modelId="{8BD9FB2E-9D4A-43AE-BD3B-8AEF7298AEA5}">
      <dgm:prSet/>
      <dgm:spPr/>
      <dgm:t>
        <a:bodyPr/>
        <a:lstStyle/>
        <a:p>
          <a:r>
            <a:rPr lang="en-US" dirty="0">
              <a:latin typeface="Amasis MT Pro Medium" panose="02040604050005020304" pitchFamily="18" charset="0"/>
            </a:rPr>
            <a:t>Postman sending your first request</a:t>
          </a:r>
        </a:p>
      </dgm:t>
    </dgm:pt>
    <dgm:pt modelId="{6290BEEB-125F-4710-824F-AE871B93B9A8}" type="parTrans" cxnId="{33D1ABD4-802B-4A52-A1DA-04D011ABD823}">
      <dgm:prSet/>
      <dgm:spPr/>
      <dgm:t>
        <a:bodyPr/>
        <a:lstStyle/>
        <a:p>
          <a:endParaRPr lang="en-IN"/>
        </a:p>
      </dgm:t>
    </dgm:pt>
    <dgm:pt modelId="{339BE035-9AD4-4CB3-9E26-577B06AFA07B}" type="sibTrans" cxnId="{33D1ABD4-802B-4A52-A1DA-04D011ABD823}">
      <dgm:prSet/>
      <dgm:spPr/>
      <dgm:t>
        <a:bodyPr/>
        <a:lstStyle/>
        <a:p>
          <a:endParaRPr lang="en-IN"/>
        </a:p>
      </dgm:t>
    </dgm:pt>
    <dgm:pt modelId="{25FC567E-4B00-488F-BAA3-A0D7A0D3CDC0}">
      <dgm:prSet/>
      <dgm:spPr/>
      <dgm:t>
        <a:bodyPr/>
        <a:lstStyle/>
        <a:p>
          <a:r>
            <a:rPr lang="en-IN" b="0" i="0" dirty="0">
              <a:latin typeface="Amasis MT Pro Medium" panose="02040604050005020304" pitchFamily="18" charset="0"/>
            </a:rPr>
            <a:t>Creating the First Collection</a:t>
          </a:r>
        </a:p>
      </dgm:t>
    </dgm:pt>
    <dgm:pt modelId="{823DBEFB-6E57-43E4-8ACF-3115887429D8}" type="parTrans" cxnId="{AEC4B533-D701-446C-91C2-57513F2AF7B7}">
      <dgm:prSet/>
      <dgm:spPr/>
      <dgm:t>
        <a:bodyPr/>
        <a:lstStyle/>
        <a:p>
          <a:endParaRPr lang="en-IN"/>
        </a:p>
      </dgm:t>
    </dgm:pt>
    <dgm:pt modelId="{AA20FF87-56A1-45CC-8F03-4A60CD327F35}" type="sibTrans" cxnId="{AEC4B533-D701-446C-91C2-57513F2AF7B7}">
      <dgm:prSet/>
      <dgm:spPr/>
      <dgm:t>
        <a:bodyPr/>
        <a:lstStyle/>
        <a:p>
          <a:endParaRPr lang="en-IN"/>
        </a:p>
      </dgm:t>
    </dgm:pt>
    <dgm:pt modelId="{E67BC35C-020A-4110-B92E-4ED505B6FCBE}">
      <dgm:prSet/>
      <dgm:spPr/>
      <dgm:t>
        <a:bodyPr/>
        <a:lstStyle/>
        <a:p>
          <a:r>
            <a:rPr lang="en-IN" b="0" i="0" dirty="0">
              <a:latin typeface="Amasis MT Pro Medium" panose="02040604050005020304" pitchFamily="18" charset="0"/>
            </a:rPr>
            <a:t>Creating Requests</a:t>
          </a:r>
        </a:p>
      </dgm:t>
    </dgm:pt>
    <dgm:pt modelId="{53E9F61B-7729-41FE-8208-9CB65EA6B4A5}" type="parTrans" cxnId="{71527BDA-CCDB-4B80-9249-2370B98B1657}">
      <dgm:prSet/>
      <dgm:spPr/>
      <dgm:t>
        <a:bodyPr/>
        <a:lstStyle/>
        <a:p>
          <a:endParaRPr lang="en-IN"/>
        </a:p>
      </dgm:t>
    </dgm:pt>
    <dgm:pt modelId="{175ABEBF-2C3A-46E6-967E-ABEC81C289BD}" type="sibTrans" cxnId="{71527BDA-CCDB-4B80-9249-2370B98B1657}">
      <dgm:prSet/>
      <dgm:spPr/>
      <dgm:t>
        <a:bodyPr/>
        <a:lstStyle/>
        <a:p>
          <a:endParaRPr lang="en-IN"/>
        </a:p>
      </dgm:t>
    </dgm:pt>
    <dgm:pt modelId="{DEA99A54-FACF-4CE8-93AB-BA0B2334ED83}">
      <dgm:prSet/>
      <dgm:spPr/>
      <dgm:t>
        <a:bodyPr/>
        <a:lstStyle/>
        <a:p>
          <a:r>
            <a:rPr lang="en-IN" b="0" i="0" dirty="0">
              <a:latin typeface="Amasis MT Pro Medium" panose="02040604050005020304" pitchFamily="18" charset="0"/>
            </a:rPr>
            <a:t>GET Request in Postman</a:t>
          </a:r>
        </a:p>
      </dgm:t>
    </dgm:pt>
    <dgm:pt modelId="{95D4D08A-477B-4DAD-A001-F93ED81E5355}" type="parTrans" cxnId="{F5EF3FF5-EE6E-4D26-9A50-1A528A113266}">
      <dgm:prSet/>
      <dgm:spPr/>
      <dgm:t>
        <a:bodyPr/>
        <a:lstStyle/>
        <a:p>
          <a:endParaRPr lang="en-IN"/>
        </a:p>
      </dgm:t>
    </dgm:pt>
    <dgm:pt modelId="{70182ED3-7B1F-414C-BD17-8366E9E98A0B}" type="sibTrans" cxnId="{F5EF3FF5-EE6E-4D26-9A50-1A528A113266}">
      <dgm:prSet/>
      <dgm:spPr/>
      <dgm:t>
        <a:bodyPr/>
        <a:lstStyle/>
        <a:p>
          <a:endParaRPr lang="en-IN"/>
        </a:p>
      </dgm:t>
    </dgm:pt>
    <dgm:pt modelId="{38EBC78D-F9BA-49D2-A4B0-4C357A7A3A70}">
      <dgm:prSet/>
      <dgm:spPr/>
      <dgm:t>
        <a:bodyPr/>
        <a:lstStyle/>
        <a:p>
          <a:r>
            <a:rPr lang="en-IN" b="0" i="0" dirty="0">
              <a:latin typeface="Amasis MT Pro Medium" panose="02040604050005020304" pitchFamily="18" charset="0"/>
            </a:rPr>
            <a:t>POST Request in Postman</a:t>
          </a:r>
        </a:p>
      </dgm:t>
    </dgm:pt>
    <dgm:pt modelId="{7C1F6C13-ADF9-4969-B426-4B2BCDBA273E}" type="parTrans" cxnId="{932C8262-7346-4496-8221-7F04E480C268}">
      <dgm:prSet/>
      <dgm:spPr/>
      <dgm:t>
        <a:bodyPr/>
        <a:lstStyle/>
        <a:p>
          <a:endParaRPr lang="en-IN"/>
        </a:p>
      </dgm:t>
    </dgm:pt>
    <dgm:pt modelId="{FCDB3A4D-EF72-452A-BBA0-ECB7C6045AB6}" type="sibTrans" cxnId="{932C8262-7346-4496-8221-7F04E480C268}">
      <dgm:prSet/>
      <dgm:spPr/>
      <dgm:t>
        <a:bodyPr/>
        <a:lstStyle/>
        <a:p>
          <a:endParaRPr lang="en-IN"/>
        </a:p>
      </dgm:t>
    </dgm:pt>
    <dgm:pt modelId="{E007C21C-900A-4C7A-9576-FAD97E593701}" type="pres">
      <dgm:prSet presAssocID="{F37CF020-D6A0-4BD1-BD2A-1147F93A7328}" presName="linear" presStyleCnt="0">
        <dgm:presLayoutVars>
          <dgm:dir/>
          <dgm:animLvl val="lvl"/>
          <dgm:resizeHandles val="exact"/>
        </dgm:presLayoutVars>
      </dgm:prSet>
      <dgm:spPr/>
    </dgm:pt>
    <dgm:pt modelId="{5A7D5549-5BF9-4D38-945D-93A702DFFEAF}" type="pres">
      <dgm:prSet presAssocID="{2BCF0B46-1967-4A7C-ACA5-A721256EDA06}" presName="parentLin" presStyleCnt="0"/>
      <dgm:spPr/>
    </dgm:pt>
    <dgm:pt modelId="{90D1BFBB-3C11-4474-A4AD-C3990E49554B}" type="pres">
      <dgm:prSet presAssocID="{2BCF0B46-1967-4A7C-ACA5-A721256EDA06}" presName="parentLeftMargin" presStyleLbl="node1" presStyleIdx="0" presStyleCnt="8"/>
      <dgm:spPr/>
    </dgm:pt>
    <dgm:pt modelId="{FC371357-D5B8-4AED-8E35-9E36966C43B7}" type="pres">
      <dgm:prSet presAssocID="{2BCF0B46-1967-4A7C-ACA5-A721256EDA06}" presName="parentText" presStyleLbl="node1" presStyleIdx="0" presStyleCnt="8">
        <dgm:presLayoutVars>
          <dgm:chMax val="0"/>
          <dgm:bulletEnabled val="1"/>
        </dgm:presLayoutVars>
      </dgm:prSet>
      <dgm:spPr/>
    </dgm:pt>
    <dgm:pt modelId="{465ACE73-EBAF-416E-BB88-2326375A526D}" type="pres">
      <dgm:prSet presAssocID="{2BCF0B46-1967-4A7C-ACA5-A721256EDA06}" presName="negativeSpace" presStyleCnt="0"/>
      <dgm:spPr/>
    </dgm:pt>
    <dgm:pt modelId="{6439A1E0-6B48-476D-AF8C-7E52E3DDDB84}" type="pres">
      <dgm:prSet presAssocID="{2BCF0B46-1967-4A7C-ACA5-A721256EDA06}" presName="childText" presStyleLbl="conFgAcc1" presStyleIdx="0" presStyleCnt="8">
        <dgm:presLayoutVars>
          <dgm:bulletEnabled val="1"/>
        </dgm:presLayoutVars>
      </dgm:prSet>
      <dgm:spPr/>
    </dgm:pt>
    <dgm:pt modelId="{EF819839-206B-41E9-AF47-AFE6B900BED3}" type="pres">
      <dgm:prSet presAssocID="{AF8B2C88-1A82-4885-838D-A96A44D8AF1A}" presName="spaceBetweenRectangles" presStyleCnt="0"/>
      <dgm:spPr/>
    </dgm:pt>
    <dgm:pt modelId="{2ECBAC53-37ED-4162-B963-C8BC67F246E9}" type="pres">
      <dgm:prSet presAssocID="{B98E38A4-C617-41D8-82BB-D50A5DEB75D4}" presName="parentLin" presStyleCnt="0"/>
      <dgm:spPr/>
    </dgm:pt>
    <dgm:pt modelId="{A5D9C037-D8F7-4055-A624-C6F04871D456}" type="pres">
      <dgm:prSet presAssocID="{B98E38A4-C617-41D8-82BB-D50A5DEB75D4}" presName="parentLeftMargin" presStyleLbl="node1" presStyleIdx="0" presStyleCnt="8"/>
      <dgm:spPr/>
    </dgm:pt>
    <dgm:pt modelId="{9DC030A2-D22E-43D1-BDC7-AC205B73DCCD}" type="pres">
      <dgm:prSet presAssocID="{B98E38A4-C617-41D8-82BB-D50A5DEB75D4}" presName="parentText" presStyleLbl="node1" presStyleIdx="1" presStyleCnt="8">
        <dgm:presLayoutVars>
          <dgm:chMax val="0"/>
          <dgm:bulletEnabled val="1"/>
        </dgm:presLayoutVars>
      </dgm:prSet>
      <dgm:spPr/>
    </dgm:pt>
    <dgm:pt modelId="{5434CA19-2709-4D68-AA31-CECF122B2BC9}" type="pres">
      <dgm:prSet presAssocID="{B98E38A4-C617-41D8-82BB-D50A5DEB75D4}" presName="negativeSpace" presStyleCnt="0"/>
      <dgm:spPr/>
    </dgm:pt>
    <dgm:pt modelId="{E1F724DB-CCF3-407B-BA11-5C74CF8A137B}" type="pres">
      <dgm:prSet presAssocID="{B98E38A4-C617-41D8-82BB-D50A5DEB75D4}" presName="childText" presStyleLbl="conFgAcc1" presStyleIdx="1" presStyleCnt="8">
        <dgm:presLayoutVars>
          <dgm:bulletEnabled val="1"/>
        </dgm:presLayoutVars>
      </dgm:prSet>
      <dgm:spPr/>
    </dgm:pt>
    <dgm:pt modelId="{F85C8356-0932-4E1D-A226-3B4A689075E9}" type="pres">
      <dgm:prSet presAssocID="{FE83ED54-429D-489F-90FF-62A78DBF8DEE}" presName="spaceBetweenRectangles" presStyleCnt="0"/>
      <dgm:spPr/>
    </dgm:pt>
    <dgm:pt modelId="{19684F3C-78A5-42F6-92D0-B59931FD5F65}" type="pres">
      <dgm:prSet presAssocID="{A17291FC-8EDD-49D0-AB1D-00EA076CA0ED}" presName="parentLin" presStyleCnt="0"/>
      <dgm:spPr/>
    </dgm:pt>
    <dgm:pt modelId="{61A0C324-1702-45E3-854B-993A9645C7AE}" type="pres">
      <dgm:prSet presAssocID="{A17291FC-8EDD-49D0-AB1D-00EA076CA0ED}" presName="parentLeftMargin" presStyleLbl="node1" presStyleIdx="1" presStyleCnt="8"/>
      <dgm:spPr/>
    </dgm:pt>
    <dgm:pt modelId="{3B606E64-54F9-42A9-9DBE-F5F66AA9177B}" type="pres">
      <dgm:prSet presAssocID="{A17291FC-8EDD-49D0-AB1D-00EA076CA0ED}" presName="parentText" presStyleLbl="node1" presStyleIdx="2" presStyleCnt="8">
        <dgm:presLayoutVars>
          <dgm:chMax val="0"/>
          <dgm:bulletEnabled val="1"/>
        </dgm:presLayoutVars>
      </dgm:prSet>
      <dgm:spPr/>
    </dgm:pt>
    <dgm:pt modelId="{07977063-562F-4A74-A2C2-8FB0A210713C}" type="pres">
      <dgm:prSet presAssocID="{A17291FC-8EDD-49D0-AB1D-00EA076CA0ED}" presName="negativeSpace" presStyleCnt="0"/>
      <dgm:spPr/>
    </dgm:pt>
    <dgm:pt modelId="{26294C41-EF2B-40D7-B1C5-3CD92A808077}" type="pres">
      <dgm:prSet presAssocID="{A17291FC-8EDD-49D0-AB1D-00EA076CA0ED}" presName="childText" presStyleLbl="conFgAcc1" presStyleIdx="2" presStyleCnt="8">
        <dgm:presLayoutVars>
          <dgm:bulletEnabled val="1"/>
        </dgm:presLayoutVars>
      </dgm:prSet>
      <dgm:spPr/>
    </dgm:pt>
    <dgm:pt modelId="{5C81B233-1A0C-4139-9CE0-86B8818825D5}" type="pres">
      <dgm:prSet presAssocID="{FB58D983-2FAC-41FD-A46C-2A736AE3724C}" presName="spaceBetweenRectangles" presStyleCnt="0"/>
      <dgm:spPr/>
    </dgm:pt>
    <dgm:pt modelId="{46B813E2-61D8-4DD4-A9D0-C29CE5DE17E4}" type="pres">
      <dgm:prSet presAssocID="{8BD9FB2E-9D4A-43AE-BD3B-8AEF7298AEA5}" presName="parentLin" presStyleCnt="0"/>
      <dgm:spPr/>
    </dgm:pt>
    <dgm:pt modelId="{B3D49AC9-8DF5-4FC6-AB6A-A726A8EBF6D4}" type="pres">
      <dgm:prSet presAssocID="{8BD9FB2E-9D4A-43AE-BD3B-8AEF7298AEA5}" presName="parentLeftMargin" presStyleLbl="node1" presStyleIdx="2" presStyleCnt="8"/>
      <dgm:spPr/>
    </dgm:pt>
    <dgm:pt modelId="{B7C376E6-C9B8-4BFB-A1A7-F4414A21F6D8}" type="pres">
      <dgm:prSet presAssocID="{8BD9FB2E-9D4A-43AE-BD3B-8AEF7298AEA5}" presName="parentText" presStyleLbl="node1" presStyleIdx="3" presStyleCnt="8">
        <dgm:presLayoutVars>
          <dgm:chMax val="0"/>
          <dgm:bulletEnabled val="1"/>
        </dgm:presLayoutVars>
      </dgm:prSet>
      <dgm:spPr/>
    </dgm:pt>
    <dgm:pt modelId="{481CC7B2-8F2B-4E51-8091-8FDABB0F95E2}" type="pres">
      <dgm:prSet presAssocID="{8BD9FB2E-9D4A-43AE-BD3B-8AEF7298AEA5}" presName="negativeSpace" presStyleCnt="0"/>
      <dgm:spPr/>
    </dgm:pt>
    <dgm:pt modelId="{870B1453-21E7-4C24-82C4-31C93EAA2F82}" type="pres">
      <dgm:prSet presAssocID="{8BD9FB2E-9D4A-43AE-BD3B-8AEF7298AEA5}" presName="childText" presStyleLbl="conFgAcc1" presStyleIdx="3" presStyleCnt="8">
        <dgm:presLayoutVars>
          <dgm:bulletEnabled val="1"/>
        </dgm:presLayoutVars>
      </dgm:prSet>
      <dgm:spPr/>
    </dgm:pt>
    <dgm:pt modelId="{40E789E3-83E1-460F-8ED8-E9134F06C6ED}" type="pres">
      <dgm:prSet presAssocID="{339BE035-9AD4-4CB3-9E26-577B06AFA07B}" presName="spaceBetweenRectangles" presStyleCnt="0"/>
      <dgm:spPr/>
    </dgm:pt>
    <dgm:pt modelId="{30560242-83EB-4589-B6E4-242C6CDDD2FE}" type="pres">
      <dgm:prSet presAssocID="{25FC567E-4B00-488F-BAA3-A0D7A0D3CDC0}" presName="parentLin" presStyleCnt="0"/>
      <dgm:spPr/>
    </dgm:pt>
    <dgm:pt modelId="{94025CE2-AD71-4C2E-B3B3-9A683D657A69}" type="pres">
      <dgm:prSet presAssocID="{25FC567E-4B00-488F-BAA3-A0D7A0D3CDC0}" presName="parentLeftMargin" presStyleLbl="node1" presStyleIdx="3" presStyleCnt="8"/>
      <dgm:spPr/>
    </dgm:pt>
    <dgm:pt modelId="{B23711F1-CB2C-4907-9190-B9A8ADEF162B}" type="pres">
      <dgm:prSet presAssocID="{25FC567E-4B00-488F-BAA3-A0D7A0D3CDC0}" presName="parentText" presStyleLbl="node1" presStyleIdx="4" presStyleCnt="8">
        <dgm:presLayoutVars>
          <dgm:chMax val="0"/>
          <dgm:bulletEnabled val="1"/>
        </dgm:presLayoutVars>
      </dgm:prSet>
      <dgm:spPr/>
    </dgm:pt>
    <dgm:pt modelId="{29CFD84C-5166-4372-B369-D2B5E8A72139}" type="pres">
      <dgm:prSet presAssocID="{25FC567E-4B00-488F-BAA3-A0D7A0D3CDC0}" presName="negativeSpace" presStyleCnt="0"/>
      <dgm:spPr/>
    </dgm:pt>
    <dgm:pt modelId="{32CB65FE-2775-4582-B232-695CBC1130F6}" type="pres">
      <dgm:prSet presAssocID="{25FC567E-4B00-488F-BAA3-A0D7A0D3CDC0}" presName="childText" presStyleLbl="conFgAcc1" presStyleIdx="4" presStyleCnt="8">
        <dgm:presLayoutVars>
          <dgm:bulletEnabled val="1"/>
        </dgm:presLayoutVars>
      </dgm:prSet>
      <dgm:spPr/>
    </dgm:pt>
    <dgm:pt modelId="{B204D09D-C86A-468B-81AD-485AFD6EDF9D}" type="pres">
      <dgm:prSet presAssocID="{AA20FF87-56A1-45CC-8F03-4A60CD327F35}" presName="spaceBetweenRectangles" presStyleCnt="0"/>
      <dgm:spPr/>
    </dgm:pt>
    <dgm:pt modelId="{0BFB40FB-A349-4114-A8AE-EE4E5C12496E}" type="pres">
      <dgm:prSet presAssocID="{E67BC35C-020A-4110-B92E-4ED505B6FCBE}" presName="parentLin" presStyleCnt="0"/>
      <dgm:spPr/>
    </dgm:pt>
    <dgm:pt modelId="{2E03565D-7318-4BEF-8721-ECE188767212}" type="pres">
      <dgm:prSet presAssocID="{E67BC35C-020A-4110-B92E-4ED505B6FCBE}" presName="parentLeftMargin" presStyleLbl="node1" presStyleIdx="4" presStyleCnt="8"/>
      <dgm:spPr/>
    </dgm:pt>
    <dgm:pt modelId="{0516E051-360D-40BC-9EFE-8FA2286D2D51}" type="pres">
      <dgm:prSet presAssocID="{E67BC35C-020A-4110-B92E-4ED505B6FCBE}" presName="parentText" presStyleLbl="node1" presStyleIdx="5" presStyleCnt="8">
        <dgm:presLayoutVars>
          <dgm:chMax val="0"/>
          <dgm:bulletEnabled val="1"/>
        </dgm:presLayoutVars>
      </dgm:prSet>
      <dgm:spPr/>
    </dgm:pt>
    <dgm:pt modelId="{7DC84EC2-7E38-41CE-82AC-EFA459167E18}" type="pres">
      <dgm:prSet presAssocID="{E67BC35C-020A-4110-B92E-4ED505B6FCBE}" presName="negativeSpace" presStyleCnt="0"/>
      <dgm:spPr/>
    </dgm:pt>
    <dgm:pt modelId="{8D3CA34D-2385-4FE4-A90D-A9ED4ECB33E3}" type="pres">
      <dgm:prSet presAssocID="{E67BC35C-020A-4110-B92E-4ED505B6FCBE}" presName="childText" presStyleLbl="conFgAcc1" presStyleIdx="5" presStyleCnt="8">
        <dgm:presLayoutVars>
          <dgm:bulletEnabled val="1"/>
        </dgm:presLayoutVars>
      </dgm:prSet>
      <dgm:spPr/>
    </dgm:pt>
    <dgm:pt modelId="{AF4008EB-9538-4E9B-93B9-CB11B5741682}" type="pres">
      <dgm:prSet presAssocID="{175ABEBF-2C3A-46E6-967E-ABEC81C289BD}" presName="spaceBetweenRectangles" presStyleCnt="0"/>
      <dgm:spPr/>
    </dgm:pt>
    <dgm:pt modelId="{85C8E579-F13B-456B-93D5-3FC08778E1AF}" type="pres">
      <dgm:prSet presAssocID="{DEA99A54-FACF-4CE8-93AB-BA0B2334ED83}" presName="parentLin" presStyleCnt="0"/>
      <dgm:spPr/>
    </dgm:pt>
    <dgm:pt modelId="{9165EB68-E724-415C-B755-D847B62018D9}" type="pres">
      <dgm:prSet presAssocID="{DEA99A54-FACF-4CE8-93AB-BA0B2334ED83}" presName="parentLeftMargin" presStyleLbl="node1" presStyleIdx="5" presStyleCnt="8"/>
      <dgm:spPr/>
    </dgm:pt>
    <dgm:pt modelId="{F8AE8EE8-8888-4C7D-8005-849401F8B84D}" type="pres">
      <dgm:prSet presAssocID="{DEA99A54-FACF-4CE8-93AB-BA0B2334ED83}" presName="parentText" presStyleLbl="node1" presStyleIdx="6" presStyleCnt="8">
        <dgm:presLayoutVars>
          <dgm:chMax val="0"/>
          <dgm:bulletEnabled val="1"/>
        </dgm:presLayoutVars>
      </dgm:prSet>
      <dgm:spPr/>
    </dgm:pt>
    <dgm:pt modelId="{C3350DF9-1765-4730-B461-C83BE2B5CE32}" type="pres">
      <dgm:prSet presAssocID="{DEA99A54-FACF-4CE8-93AB-BA0B2334ED83}" presName="negativeSpace" presStyleCnt="0"/>
      <dgm:spPr/>
    </dgm:pt>
    <dgm:pt modelId="{0BB0B46B-4D18-4C09-87F9-A9181C91657F}" type="pres">
      <dgm:prSet presAssocID="{DEA99A54-FACF-4CE8-93AB-BA0B2334ED83}" presName="childText" presStyleLbl="conFgAcc1" presStyleIdx="6" presStyleCnt="8">
        <dgm:presLayoutVars>
          <dgm:bulletEnabled val="1"/>
        </dgm:presLayoutVars>
      </dgm:prSet>
      <dgm:spPr/>
    </dgm:pt>
    <dgm:pt modelId="{364E22A1-9EC3-4CD8-87FC-B99325605DAA}" type="pres">
      <dgm:prSet presAssocID="{70182ED3-7B1F-414C-BD17-8366E9E98A0B}" presName="spaceBetweenRectangles" presStyleCnt="0"/>
      <dgm:spPr/>
    </dgm:pt>
    <dgm:pt modelId="{65B65C7E-3D24-4FA9-84F8-336B83C45F1C}" type="pres">
      <dgm:prSet presAssocID="{38EBC78D-F9BA-49D2-A4B0-4C357A7A3A70}" presName="parentLin" presStyleCnt="0"/>
      <dgm:spPr/>
    </dgm:pt>
    <dgm:pt modelId="{0B6C1441-AE57-436D-BB57-CDD05FFDADE7}" type="pres">
      <dgm:prSet presAssocID="{38EBC78D-F9BA-49D2-A4B0-4C357A7A3A70}" presName="parentLeftMargin" presStyleLbl="node1" presStyleIdx="6" presStyleCnt="8"/>
      <dgm:spPr/>
    </dgm:pt>
    <dgm:pt modelId="{8BF24785-176D-44AA-885A-54432B222F3D}" type="pres">
      <dgm:prSet presAssocID="{38EBC78D-F9BA-49D2-A4B0-4C357A7A3A70}" presName="parentText" presStyleLbl="node1" presStyleIdx="7" presStyleCnt="8" custLinFactNeighborX="13681">
        <dgm:presLayoutVars>
          <dgm:chMax val="0"/>
          <dgm:bulletEnabled val="1"/>
        </dgm:presLayoutVars>
      </dgm:prSet>
      <dgm:spPr/>
    </dgm:pt>
    <dgm:pt modelId="{A59C5440-0CC4-4D6F-B860-26EB5F51D700}" type="pres">
      <dgm:prSet presAssocID="{38EBC78D-F9BA-49D2-A4B0-4C357A7A3A70}" presName="negativeSpace" presStyleCnt="0"/>
      <dgm:spPr/>
    </dgm:pt>
    <dgm:pt modelId="{4618630E-F392-453C-B76F-623974951E1C}" type="pres">
      <dgm:prSet presAssocID="{38EBC78D-F9BA-49D2-A4B0-4C357A7A3A70}" presName="childText" presStyleLbl="conFgAcc1" presStyleIdx="7" presStyleCnt="8">
        <dgm:presLayoutVars>
          <dgm:bulletEnabled val="1"/>
        </dgm:presLayoutVars>
      </dgm:prSet>
      <dgm:spPr/>
    </dgm:pt>
  </dgm:ptLst>
  <dgm:cxnLst>
    <dgm:cxn modelId="{EA2B741E-B19D-46DB-8D12-15805A6107E8}" type="presOf" srcId="{B98E38A4-C617-41D8-82BB-D50A5DEB75D4}" destId="{A5D9C037-D8F7-4055-A624-C6F04871D456}" srcOrd="0" destOrd="0" presId="urn:microsoft.com/office/officeart/2005/8/layout/list1"/>
    <dgm:cxn modelId="{86D5A11E-53F0-455D-BBFC-00C454EB6811}" type="presOf" srcId="{25FC567E-4B00-488F-BAA3-A0D7A0D3CDC0}" destId="{94025CE2-AD71-4C2E-B3B3-9A683D657A69}" srcOrd="0" destOrd="0" presId="urn:microsoft.com/office/officeart/2005/8/layout/list1"/>
    <dgm:cxn modelId="{AEC4B533-D701-446C-91C2-57513F2AF7B7}" srcId="{F37CF020-D6A0-4BD1-BD2A-1147F93A7328}" destId="{25FC567E-4B00-488F-BAA3-A0D7A0D3CDC0}" srcOrd="4" destOrd="0" parTransId="{823DBEFB-6E57-43E4-8ACF-3115887429D8}" sibTransId="{AA20FF87-56A1-45CC-8F03-4A60CD327F35}"/>
    <dgm:cxn modelId="{0B9E1534-39A9-4DAB-8C19-01801E35FCD4}" srcId="{F37CF020-D6A0-4BD1-BD2A-1147F93A7328}" destId="{A17291FC-8EDD-49D0-AB1D-00EA076CA0ED}" srcOrd="2" destOrd="0" parTransId="{31205D17-4549-49C2-9B0D-9A029C6D8456}" sibTransId="{FB58D983-2FAC-41FD-A46C-2A736AE3724C}"/>
    <dgm:cxn modelId="{AE313536-6BAA-4FA0-9B8F-32102426C3D0}" type="presOf" srcId="{A17291FC-8EDD-49D0-AB1D-00EA076CA0ED}" destId="{3B606E64-54F9-42A9-9DBE-F5F66AA9177B}" srcOrd="1" destOrd="0" presId="urn:microsoft.com/office/officeart/2005/8/layout/list1"/>
    <dgm:cxn modelId="{932C8262-7346-4496-8221-7F04E480C268}" srcId="{F37CF020-D6A0-4BD1-BD2A-1147F93A7328}" destId="{38EBC78D-F9BA-49D2-A4B0-4C357A7A3A70}" srcOrd="7" destOrd="0" parTransId="{7C1F6C13-ADF9-4969-B426-4B2BCDBA273E}" sibTransId="{FCDB3A4D-EF72-452A-BBA0-ECB7C6045AB6}"/>
    <dgm:cxn modelId="{15D3F044-44BE-4BC8-9847-A5987033E0A5}" type="presOf" srcId="{DEA99A54-FACF-4CE8-93AB-BA0B2334ED83}" destId="{F8AE8EE8-8888-4C7D-8005-849401F8B84D}" srcOrd="1" destOrd="0" presId="urn:microsoft.com/office/officeart/2005/8/layout/list1"/>
    <dgm:cxn modelId="{8CAF0565-F6AB-4C4E-9717-41FBBEAF87E0}" srcId="{F37CF020-D6A0-4BD1-BD2A-1147F93A7328}" destId="{2BCF0B46-1967-4A7C-ACA5-A721256EDA06}" srcOrd="0" destOrd="0" parTransId="{AC9ED3B4-59B8-415F-9BE2-E399AE838611}" sibTransId="{AF8B2C88-1A82-4885-838D-A96A44D8AF1A}"/>
    <dgm:cxn modelId="{0A0E5547-2671-425A-97DA-BA740141A6D5}" type="presOf" srcId="{2BCF0B46-1967-4A7C-ACA5-A721256EDA06}" destId="{90D1BFBB-3C11-4474-A4AD-C3990E49554B}" srcOrd="0" destOrd="0" presId="urn:microsoft.com/office/officeart/2005/8/layout/list1"/>
    <dgm:cxn modelId="{FF93A475-040F-44A5-A8A8-AEAD3FFF1352}" type="presOf" srcId="{2BCF0B46-1967-4A7C-ACA5-A721256EDA06}" destId="{FC371357-D5B8-4AED-8E35-9E36966C43B7}" srcOrd="1" destOrd="0" presId="urn:microsoft.com/office/officeart/2005/8/layout/list1"/>
    <dgm:cxn modelId="{F605C382-E7E6-46B9-87B2-5F8512F66DAB}" type="presOf" srcId="{F37CF020-D6A0-4BD1-BD2A-1147F93A7328}" destId="{E007C21C-900A-4C7A-9576-FAD97E593701}" srcOrd="0" destOrd="0" presId="urn:microsoft.com/office/officeart/2005/8/layout/list1"/>
    <dgm:cxn modelId="{599FBF91-8BF7-4CD9-B224-D96E1FF4C0A8}" type="presOf" srcId="{A17291FC-8EDD-49D0-AB1D-00EA076CA0ED}" destId="{61A0C324-1702-45E3-854B-993A9645C7AE}" srcOrd="0" destOrd="0" presId="urn:microsoft.com/office/officeart/2005/8/layout/list1"/>
    <dgm:cxn modelId="{0E823CA2-A3DE-478D-A904-DC3693B775DF}" type="presOf" srcId="{38EBC78D-F9BA-49D2-A4B0-4C357A7A3A70}" destId="{0B6C1441-AE57-436D-BB57-CDD05FFDADE7}" srcOrd="0" destOrd="0" presId="urn:microsoft.com/office/officeart/2005/8/layout/list1"/>
    <dgm:cxn modelId="{D411B9A4-70DF-4DE3-8CCE-8F56964546DD}" type="presOf" srcId="{E67BC35C-020A-4110-B92E-4ED505B6FCBE}" destId="{2E03565D-7318-4BEF-8721-ECE188767212}" srcOrd="0" destOrd="0" presId="urn:microsoft.com/office/officeart/2005/8/layout/list1"/>
    <dgm:cxn modelId="{8A5759A7-C180-458D-BCC1-9C96C2D29C69}" type="presOf" srcId="{DEA99A54-FACF-4CE8-93AB-BA0B2334ED83}" destId="{9165EB68-E724-415C-B755-D847B62018D9}" srcOrd="0" destOrd="0" presId="urn:microsoft.com/office/officeart/2005/8/layout/list1"/>
    <dgm:cxn modelId="{AA6860B2-39F0-4E40-8EA1-50ED6D4A3509}" type="presOf" srcId="{38EBC78D-F9BA-49D2-A4B0-4C357A7A3A70}" destId="{8BF24785-176D-44AA-885A-54432B222F3D}" srcOrd="1" destOrd="0" presId="urn:microsoft.com/office/officeart/2005/8/layout/list1"/>
    <dgm:cxn modelId="{8E72D2CD-9616-418B-AE1D-38CB1B1AC60D}" type="presOf" srcId="{E67BC35C-020A-4110-B92E-4ED505B6FCBE}" destId="{0516E051-360D-40BC-9EFE-8FA2286D2D51}" srcOrd="1" destOrd="0" presId="urn:microsoft.com/office/officeart/2005/8/layout/list1"/>
    <dgm:cxn modelId="{33D1ABD4-802B-4A52-A1DA-04D011ABD823}" srcId="{F37CF020-D6A0-4BD1-BD2A-1147F93A7328}" destId="{8BD9FB2E-9D4A-43AE-BD3B-8AEF7298AEA5}" srcOrd="3" destOrd="0" parTransId="{6290BEEB-125F-4710-824F-AE871B93B9A8}" sibTransId="{339BE035-9AD4-4CB3-9E26-577B06AFA07B}"/>
    <dgm:cxn modelId="{D25FECD9-8169-4BEB-9A6D-EDB1175F97D9}" type="presOf" srcId="{8BD9FB2E-9D4A-43AE-BD3B-8AEF7298AEA5}" destId="{B7C376E6-C9B8-4BFB-A1A7-F4414A21F6D8}" srcOrd="1" destOrd="0" presId="urn:microsoft.com/office/officeart/2005/8/layout/list1"/>
    <dgm:cxn modelId="{C0A455DA-3D21-4E16-A0E8-A6B6AF7D4C15}" srcId="{F37CF020-D6A0-4BD1-BD2A-1147F93A7328}" destId="{B98E38A4-C617-41D8-82BB-D50A5DEB75D4}" srcOrd="1" destOrd="0" parTransId="{11E1F723-BF0E-43BB-B250-C754DC09FDBF}" sibTransId="{FE83ED54-429D-489F-90FF-62A78DBF8DEE}"/>
    <dgm:cxn modelId="{71527BDA-CCDB-4B80-9249-2370B98B1657}" srcId="{F37CF020-D6A0-4BD1-BD2A-1147F93A7328}" destId="{E67BC35C-020A-4110-B92E-4ED505B6FCBE}" srcOrd="5" destOrd="0" parTransId="{53E9F61B-7729-41FE-8208-9CB65EA6B4A5}" sibTransId="{175ABEBF-2C3A-46E6-967E-ABEC81C289BD}"/>
    <dgm:cxn modelId="{17C219EB-8BE3-46DB-9EA3-4F9A91CA331C}" type="presOf" srcId="{25FC567E-4B00-488F-BAA3-A0D7A0D3CDC0}" destId="{B23711F1-CB2C-4907-9190-B9A8ADEF162B}" srcOrd="1" destOrd="0" presId="urn:microsoft.com/office/officeart/2005/8/layout/list1"/>
    <dgm:cxn modelId="{0C4205EE-2EEE-4B93-97EF-69E63CAB6DA2}" type="presOf" srcId="{B98E38A4-C617-41D8-82BB-D50A5DEB75D4}" destId="{9DC030A2-D22E-43D1-BDC7-AC205B73DCCD}" srcOrd="1" destOrd="0" presId="urn:microsoft.com/office/officeart/2005/8/layout/list1"/>
    <dgm:cxn modelId="{F5EF3FF5-EE6E-4D26-9A50-1A528A113266}" srcId="{F37CF020-D6A0-4BD1-BD2A-1147F93A7328}" destId="{DEA99A54-FACF-4CE8-93AB-BA0B2334ED83}" srcOrd="6" destOrd="0" parTransId="{95D4D08A-477B-4DAD-A001-F93ED81E5355}" sibTransId="{70182ED3-7B1F-414C-BD17-8366E9E98A0B}"/>
    <dgm:cxn modelId="{3BD780FA-CD6B-4809-AC6C-8C54703E3ECE}" type="presOf" srcId="{8BD9FB2E-9D4A-43AE-BD3B-8AEF7298AEA5}" destId="{B3D49AC9-8DF5-4FC6-AB6A-A726A8EBF6D4}" srcOrd="0" destOrd="0" presId="urn:microsoft.com/office/officeart/2005/8/layout/list1"/>
    <dgm:cxn modelId="{9125D22C-A82C-4CD0-827A-C1AEEF882E60}" type="presParOf" srcId="{E007C21C-900A-4C7A-9576-FAD97E593701}" destId="{5A7D5549-5BF9-4D38-945D-93A702DFFEAF}" srcOrd="0" destOrd="0" presId="urn:microsoft.com/office/officeart/2005/8/layout/list1"/>
    <dgm:cxn modelId="{342E50EA-CE19-49F1-97DE-70FFB35468AD}" type="presParOf" srcId="{5A7D5549-5BF9-4D38-945D-93A702DFFEAF}" destId="{90D1BFBB-3C11-4474-A4AD-C3990E49554B}" srcOrd="0" destOrd="0" presId="urn:microsoft.com/office/officeart/2005/8/layout/list1"/>
    <dgm:cxn modelId="{5D1D43A8-00F1-409C-AC45-FB47CB6D6880}" type="presParOf" srcId="{5A7D5549-5BF9-4D38-945D-93A702DFFEAF}" destId="{FC371357-D5B8-4AED-8E35-9E36966C43B7}" srcOrd="1" destOrd="0" presId="urn:microsoft.com/office/officeart/2005/8/layout/list1"/>
    <dgm:cxn modelId="{47A94B4F-88E2-4192-B4FD-BE28C0386F20}" type="presParOf" srcId="{E007C21C-900A-4C7A-9576-FAD97E593701}" destId="{465ACE73-EBAF-416E-BB88-2326375A526D}" srcOrd="1" destOrd="0" presId="urn:microsoft.com/office/officeart/2005/8/layout/list1"/>
    <dgm:cxn modelId="{74DBFC47-AA3D-4E79-AD8E-C6F865D3BEDB}" type="presParOf" srcId="{E007C21C-900A-4C7A-9576-FAD97E593701}" destId="{6439A1E0-6B48-476D-AF8C-7E52E3DDDB84}" srcOrd="2" destOrd="0" presId="urn:microsoft.com/office/officeart/2005/8/layout/list1"/>
    <dgm:cxn modelId="{558EB2C3-47DE-4AC6-874A-86B4009F6A95}" type="presParOf" srcId="{E007C21C-900A-4C7A-9576-FAD97E593701}" destId="{EF819839-206B-41E9-AF47-AFE6B900BED3}" srcOrd="3" destOrd="0" presId="urn:microsoft.com/office/officeart/2005/8/layout/list1"/>
    <dgm:cxn modelId="{8636A67A-0ACC-422C-B6F2-36999B6D09EF}" type="presParOf" srcId="{E007C21C-900A-4C7A-9576-FAD97E593701}" destId="{2ECBAC53-37ED-4162-B963-C8BC67F246E9}" srcOrd="4" destOrd="0" presId="urn:microsoft.com/office/officeart/2005/8/layout/list1"/>
    <dgm:cxn modelId="{C2ACDD3E-D2D3-4F8B-80C5-2EAB2F420760}" type="presParOf" srcId="{2ECBAC53-37ED-4162-B963-C8BC67F246E9}" destId="{A5D9C037-D8F7-4055-A624-C6F04871D456}" srcOrd="0" destOrd="0" presId="urn:microsoft.com/office/officeart/2005/8/layout/list1"/>
    <dgm:cxn modelId="{3CC1AF78-2CA9-4314-B135-15B7A15151E1}" type="presParOf" srcId="{2ECBAC53-37ED-4162-B963-C8BC67F246E9}" destId="{9DC030A2-D22E-43D1-BDC7-AC205B73DCCD}" srcOrd="1" destOrd="0" presId="urn:microsoft.com/office/officeart/2005/8/layout/list1"/>
    <dgm:cxn modelId="{7C866295-57A4-481B-8149-82884778BF83}" type="presParOf" srcId="{E007C21C-900A-4C7A-9576-FAD97E593701}" destId="{5434CA19-2709-4D68-AA31-CECF122B2BC9}" srcOrd="5" destOrd="0" presId="urn:microsoft.com/office/officeart/2005/8/layout/list1"/>
    <dgm:cxn modelId="{EBF1F37B-6AE3-4DA6-8DAA-C40B4744932C}" type="presParOf" srcId="{E007C21C-900A-4C7A-9576-FAD97E593701}" destId="{E1F724DB-CCF3-407B-BA11-5C74CF8A137B}" srcOrd="6" destOrd="0" presId="urn:microsoft.com/office/officeart/2005/8/layout/list1"/>
    <dgm:cxn modelId="{592687D5-529D-4BD0-A307-76B0EEE74065}" type="presParOf" srcId="{E007C21C-900A-4C7A-9576-FAD97E593701}" destId="{F85C8356-0932-4E1D-A226-3B4A689075E9}" srcOrd="7" destOrd="0" presId="urn:microsoft.com/office/officeart/2005/8/layout/list1"/>
    <dgm:cxn modelId="{799D2ECD-9036-4A82-924C-680C91CB982E}" type="presParOf" srcId="{E007C21C-900A-4C7A-9576-FAD97E593701}" destId="{19684F3C-78A5-42F6-92D0-B59931FD5F65}" srcOrd="8" destOrd="0" presId="urn:microsoft.com/office/officeart/2005/8/layout/list1"/>
    <dgm:cxn modelId="{9A148B43-444D-4D85-B760-E5D32E4FFE73}" type="presParOf" srcId="{19684F3C-78A5-42F6-92D0-B59931FD5F65}" destId="{61A0C324-1702-45E3-854B-993A9645C7AE}" srcOrd="0" destOrd="0" presId="urn:microsoft.com/office/officeart/2005/8/layout/list1"/>
    <dgm:cxn modelId="{3023AAB6-4363-4AD7-8651-07D804CDFD35}" type="presParOf" srcId="{19684F3C-78A5-42F6-92D0-B59931FD5F65}" destId="{3B606E64-54F9-42A9-9DBE-F5F66AA9177B}" srcOrd="1" destOrd="0" presId="urn:microsoft.com/office/officeart/2005/8/layout/list1"/>
    <dgm:cxn modelId="{53188467-B325-4DEC-9538-0AB9813D3241}" type="presParOf" srcId="{E007C21C-900A-4C7A-9576-FAD97E593701}" destId="{07977063-562F-4A74-A2C2-8FB0A210713C}" srcOrd="9" destOrd="0" presId="urn:microsoft.com/office/officeart/2005/8/layout/list1"/>
    <dgm:cxn modelId="{A66C493D-5549-46B6-8522-DF892331DD2B}" type="presParOf" srcId="{E007C21C-900A-4C7A-9576-FAD97E593701}" destId="{26294C41-EF2B-40D7-B1C5-3CD92A808077}" srcOrd="10" destOrd="0" presId="urn:microsoft.com/office/officeart/2005/8/layout/list1"/>
    <dgm:cxn modelId="{FBA1D729-F9C4-4CB9-96F8-DD74CD44C82A}" type="presParOf" srcId="{E007C21C-900A-4C7A-9576-FAD97E593701}" destId="{5C81B233-1A0C-4139-9CE0-86B8818825D5}" srcOrd="11" destOrd="0" presId="urn:microsoft.com/office/officeart/2005/8/layout/list1"/>
    <dgm:cxn modelId="{961F8CAF-7C0E-4EA9-A9FD-F1059E6AA6FA}" type="presParOf" srcId="{E007C21C-900A-4C7A-9576-FAD97E593701}" destId="{46B813E2-61D8-4DD4-A9D0-C29CE5DE17E4}" srcOrd="12" destOrd="0" presId="urn:microsoft.com/office/officeart/2005/8/layout/list1"/>
    <dgm:cxn modelId="{CDD03729-0400-4363-90E3-D28149839C44}" type="presParOf" srcId="{46B813E2-61D8-4DD4-A9D0-C29CE5DE17E4}" destId="{B3D49AC9-8DF5-4FC6-AB6A-A726A8EBF6D4}" srcOrd="0" destOrd="0" presId="urn:microsoft.com/office/officeart/2005/8/layout/list1"/>
    <dgm:cxn modelId="{BB5AF786-1605-4E75-B3D0-97F98AC76ABF}" type="presParOf" srcId="{46B813E2-61D8-4DD4-A9D0-C29CE5DE17E4}" destId="{B7C376E6-C9B8-4BFB-A1A7-F4414A21F6D8}" srcOrd="1" destOrd="0" presId="urn:microsoft.com/office/officeart/2005/8/layout/list1"/>
    <dgm:cxn modelId="{F16BA066-3E4D-41FD-8C87-767FD88AFAD2}" type="presParOf" srcId="{E007C21C-900A-4C7A-9576-FAD97E593701}" destId="{481CC7B2-8F2B-4E51-8091-8FDABB0F95E2}" srcOrd="13" destOrd="0" presId="urn:microsoft.com/office/officeart/2005/8/layout/list1"/>
    <dgm:cxn modelId="{00576CC1-EBAA-4C58-AC8A-7E27BA36D369}" type="presParOf" srcId="{E007C21C-900A-4C7A-9576-FAD97E593701}" destId="{870B1453-21E7-4C24-82C4-31C93EAA2F82}" srcOrd="14" destOrd="0" presId="urn:microsoft.com/office/officeart/2005/8/layout/list1"/>
    <dgm:cxn modelId="{FBFFB057-B359-4FEC-96A4-2F8AEDFE2834}" type="presParOf" srcId="{E007C21C-900A-4C7A-9576-FAD97E593701}" destId="{40E789E3-83E1-460F-8ED8-E9134F06C6ED}" srcOrd="15" destOrd="0" presId="urn:microsoft.com/office/officeart/2005/8/layout/list1"/>
    <dgm:cxn modelId="{CCFAF111-6F73-45B5-9D68-0D80EB2930E3}" type="presParOf" srcId="{E007C21C-900A-4C7A-9576-FAD97E593701}" destId="{30560242-83EB-4589-B6E4-242C6CDDD2FE}" srcOrd="16" destOrd="0" presId="urn:microsoft.com/office/officeart/2005/8/layout/list1"/>
    <dgm:cxn modelId="{A48F6EAB-1E56-4C13-8A5B-B63A5834A364}" type="presParOf" srcId="{30560242-83EB-4589-B6E4-242C6CDDD2FE}" destId="{94025CE2-AD71-4C2E-B3B3-9A683D657A69}" srcOrd="0" destOrd="0" presId="urn:microsoft.com/office/officeart/2005/8/layout/list1"/>
    <dgm:cxn modelId="{09CDDC6B-AB0C-4FF2-A16B-597F4C4EFBE7}" type="presParOf" srcId="{30560242-83EB-4589-B6E4-242C6CDDD2FE}" destId="{B23711F1-CB2C-4907-9190-B9A8ADEF162B}" srcOrd="1" destOrd="0" presId="urn:microsoft.com/office/officeart/2005/8/layout/list1"/>
    <dgm:cxn modelId="{BB658526-8AD4-43D3-A192-0CE623AAB5A9}" type="presParOf" srcId="{E007C21C-900A-4C7A-9576-FAD97E593701}" destId="{29CFD84C-5166-4372-B369-D2B5E8A72139}" srcOrd="17" destOrd="0" presId="urn:microsoft.com/office/officeart/2005/8/layout/list1"/>
    <dgm:cxn modelId="{E9AC7F88-346D-438B-A695-72B3C49ABA3D}" type="presParOf" srcId="{E007C21C-900A-4C7A-9576-FAD97E593701}" destId="{32CB65FE-2775-4582-B232-695CBC1130F6}" srcOrd="18" destOrd="0" presId="urn:microsoft.com/office/officeart/2005/8/layout/list1"/>
    <dgm:cxn modelId="{1D5F757A-C5AC-49D2-B42C-818C8AD39CC7}" type="presParOf" srcId="{E007C21C-900A-4C7A-9576-FAD97E593701}" destId="{B204D09D-C86A-468B-81AD-485AFD6EDF9D}" srcOrd="19" destOrd="0" presId="urn:microsoft.com/office/officeart/2005/8/layout/list1"/>
    <dgm:cxn modelId="{08161167-78A8-4CB5-AAC0-6771BE8E82D9}" type="presParOf" srcId="{E007C21C-900A-4C7A-9576-FAD97E593701}" destId="{0BFB40FB-A349-4114-A8AE-EE4E5C12496E}" srcOrd="20" destOrd="0" presId="urn:microsoft.com/office/officeart/2005/8/layout/list1"/>
    <dgm:cxn modelId="{314BEF8F-3D95-49ED-A1B5-D7576ADC96B8}" type="presParOf" srcId="{0BFB40FB-A349-4114-A8AE-EE4E5C12496E}" destId="{2E03565D-7318-4BEF-8721-ECE188767212}" srcOrd="0" destOrd="0" presId="urn:microsoft.com/office/officeart/2005/8/layout/list1"/>
    <dgm:cxn modelId="{C9535CD3-47E0-4DF6-94C7-51B61E2A3269}" type="presParOf" srcId="{0BFB40FB-A349-4114-A8AE-EE4E5C12496E}" destId="{0516E051-360D-40BC-9EFE-8FA2286D2D51}" srcOrd="1" destOrd="0" presId="urn:microsoft.com/office/officeart/2005/8/layout/list1"/>
    <dgm:cxn modelId="{08D282AF-D240-45E1-85A8-08430C450B4C}" type="presParOf" srcId="{E007C21C-900A-4C7A-9576-FAD97E593701}" destId="{7DC84EC2-7E38-41CE-82AC-EFA459167E18}" srcOrd="21" destOrd="0" presId="urn:microsoft.com/office/officeart/2005/8/layout/list1"/>
    <dgm:cxn modelId="{A2D4312E-1B0A-4C0C-993D-BF91A2A2DA4E}" type="presParOf" srcId="{E007C21C-900A-4C7A-9576-FAD97E593701}" destId="{8D3CA34D-2385-4FE4-A90D-A9ED4ECB33E3}" srcOrd="22" destOrd="0" presId="urn:microsoft.com/office/officeart/2005/8/layout/list1"/>
    <dgm:cxn modelId="{90A87F2A-BF19-4E9B-A598-1D1620EED465}" type="presParOf" srcId="{E007C21C-900A-4C7A-9576-FAD97E593701}" destId="{AF4008EB-9538-4E9B-93B9-CB11B5741682}" srcOrd="23" destOrd="0" presId="urn:microsoft.com/office/officeart/2005/8/layout/list1"/>
    <dgm:cxn modelId="{650FFE48-DDB7-4EE6-9493-3984CF201AE2}" type="presParOf" srcId="{E007C21C-900A-4C7A-9576-FAD97E593701}" destId="{85C8E579-F13B-456B-93D5-3FC08778E1AF}" srcOrd="24" destOrd="0" presId="urn:microsoft.com/office/officeart/2005/8/layout/list1"/>
    <dgm:cxn modelId="{EB0FC128-4446-4584-A9CF-0081D61015A4}" type="presParOf" srcId="{85C8E579-F13B-456B-93D5-3FC08778E1AF}" destId="{9165EB68-E724-415C-B755-D847B62018D9}" srcOrd="0" destOrd="0" presId="urn:microsoft.com/office/officeart/2005/8/layout/list1"/>
    <dgm:cxn modelId="{806B2857-B142-4395-A08F-5FCFE7B61442}" type="presParOf" srcId="{85C8E579-F13B-456B-93D5-3FC08778E1AF}" destId="{F8AE8EE8-8888-4C7D-8005-849401F8B84D}" srcOrd="1" destOrd="0" presId="urn:microsoft.com/office/officeart/2005/8/layout/list1"/>
    <dgm:cxn modelId="{A3BF37BA-A4DB-4AC2-9E68-AA748F8F6D31}" type="presParOf" srcId="{E007C21C-900A-4C7A-9576-FAD97E593701}" destId="{C3350DF9-1765-4730-B461-C83BE2B5CE32}" srcOrd="25" destOrd="0" presId="urn:microsoft.com/office/officeart/2005/8/layout/list1"/>
    <dgm:cxn modelId="{C59464A7-175D-488E-9E8F-BE6CD07D1C2F}" type="presParOf" srcId="{E007C21C-900A-4C7A-9576-FAD97E593701}" destId="{0BB0B46B-4D18-4C09-87F9-A9181C91657F}" srcOrd="26" destOrd="0" presId="urn:microsoft.com/office/officeart/2005/8/layout/list1"/>
    <dgm:cxn modelId="{F6C891D0-BAE4-4EC4-A931-3DDEA7880A93}" type="presParOf" srcId="{E007C21C-900A-4C7A-9576-FAD97E593701}" destId="{364E22A1-9EC3-4CD8-87FC-B99325605DAA}" srcOrd="27" destOrd="0" presId="urn:microsoft.com/office/officeart/2005/8/layout/list1"/>
    <dgm:cxn modelId="{92CD1BEF-0818-4E09-9AAF-3653EAC2AC72}" type="presParOf" srcId="{E007C21C-900A-4C7A-9576-FAD97E593701}" destId="{65B65C7E-3D24-4FA9-84F8-336B83C45F1C}" srcOrd="28" destOrd="0" presId="urn:microsoft.com/office/officeart/2005/8/layout/list1"/>
    <dgm:cxn modelId="{9ECF85C1-ED72-4524-9009-AE8A3F100930}" type="presParOf" srcId="{65B65C7E-3D24-4FA9-84F8-336B83C45F1C}" destId="{0B6C1441-AE57-436D-BB57-CDD05FFDADE7}" srcOrd="0" destOrd="0" presId="urn:microsoft.com/office/officeart/2005/8/layout/list1"/>
    <dgm:cxn modelId="{28AB86C6-EAEE-4A6F-860F-1C56B6B63CDA}" type="presParOf" srcId="{65B65C7E-3D24-4FA9-84F8-336B83C45F1C}" destId="{8BF24785-176D-44AA-885A-54432B222F3D}" srcOrd="1" destOrd="0" presId="urn:microsoft.com/office/officeart/2005/8/layout/list1"/>
    <dgm:cxn modelId="{7C32B66F-49D3-4136-B6E6-B8BDCA87E900}" type="presParOf" srcId="{E007C21C-900A-4C7A-9576-FAD97E593701}" destId="{A59C5440-0CC4-4D6F-B860-26EB5F51D700}" srcOrd="29" destOrd="0" presId="urn:microsoft.com/office/officeart/2005/8/layout/list1"/>
    <dgm:cxn modelId="{5DEDB9A6-D1AD-4972-A186-B7F6F6665E04}" type="presParOf" srcId="{E007C21C-900A-4C7A-9576-FAD97E593701}" destId="{4618630E-F392-453C-B76F-623974951E1C}"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9A1E0-6B48-476D-AF8C-7E52E3DDDB84}">
      <dsp:nvSpPr>
        <dsp:cNvPr id="0" name=""/>
        <dsp:cNvSpPr/>
      </dsp:nvSpPr>
      <dsp:spPr>
        <a:xfrm>
          <a:off x="0" y="234813"/>
          <a:ext cx="5812146" cy="252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371357-D5B8-4AED-8E35-9E36966C43B7}">
      <dsp:nvSpPr>
        <dsp:cNvPr id="0" name=""/>
        <dsp:cNvSpPr/>
      </dsp:nvSpPr>
      <dsp:spPr>
        <a:xfrm>
          <a:off x="290607" y="87213"/>
          <a:ext cx="4068502" cy="295200"/>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3780" tIns="0" rIns="153780" bIns="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Amasis MT Pro Medium" panose="02040604050005020304" pitchFamily="18" charset="0"/>
              <a:cs typeface="Aldhabi" panose="01000000000000000000" pitchFamily="2" charset="-78"/>
            </a:rPr>
            <a:t>Introduction of postman</a:t>
          </a:r>
        </a:p>
      </dsp:txBody>
      <dsp:txXfrm>
        <a:off x="305017" y="101623"/>
        <a:ext cx="4039682" cy="266380"/>
      </dsp:txXfrm>
    </dsp:sp>
    <dsp:sp modelId="{E1F724DB-CCF3-407B-BA11-5C74CF8A137B}">
      <dsp:nvSpPr>
        <dsp:cNvPr id="0" name=""/>
        <dsp:cNvSpPr/>
      </dsp:nvSpPr>
      <dsp:spPr>
        <a:xfrm>
          <a:off x="0" y="688413"/>
          <a:ext cx="5812146" cy="252000"/>
        </a:xfrm>
        <a:prstGeom prst="rect">
          <a:avLst/>
        </a:prstGeom>
        <a:solidFill>
          <a:schemeClr val="lt1">
            <a:alpha val="90000"/>
            <a:hueOff val="0"/>
            <a:satOff val="0"/>
            <a:lumOff val="0"/>
            <a:alphaOff val="0"/>
          </a:schemeClr>
        </a:solidFill>
        <a:ln w="9525" cap="flat" cmpd="sng" algn="ctr">
          <a:solidFill>
            <a:schemeClr val="accent5">
              <a:hueOff val="2198259"/>
              <a:satOff val="-785"/>
              <a:lumOff val="1261"/>
              <a:alphaOff val="0"/>
            </a:schemeClr>
          </a:solidFill>
          <a:prstDash val="solid"/>
        </a:ln>
        <a:effectLst/>
      </dsp:spPr>
      <dsp:style>
        <a:lnRef idx="1">
          <a:scrgbClr r="0" g="0" b="0"/>
        </a:lnRef>
        <a:fillRef idx="1">
          <a:scrgbClr r="0" g="0" b="0"/>
        </a:fillRef>
        <a:effectRef idx="0">
          <a:scrgbClr r="0" g="0" b="0"/>
        </a:effectRef>
        <a:fontRef idx="minor"/>
      </dsp:style>
    </dsp:sp>
    <dsp:sp modelId="{9DC030A2-D22E-43D1-BDC7-AC205B73DCCD}">
      <dsp:nvSpPr>
        <dsp:cNvPr id="0" name=""/>
        <dsp:cNvSpPr/>
      </dsp:nvSpPr>
      <dsp:spPr>
        <a:xfrm>
          <a:off x="290607" y="540813"/>
          <a:ext cx="4068502" cy="295200"/>
        </a:xfrm>
        <a:prstGeom prst="roundRect">
          <a:avLst/>
        </a:prstGeom>
        <a:gradFill rotWithShape="0">
          <a:gsLst>
            <a:gs pos="0">
              <a:schemeClr val="accent5">
                <a:hueOff val="2198259"/>
                <a:satOff val="-785"/>
                <a:lumOff val="1261"/>
                <a:alphaOff val="0"/>
                <a:tint val="94000"/>
                <a:satMod val="100000"/>
                <a:lumMod val="108000"/>
              </a:schemeClr>
            </a:gs>
            <a:gs pos="50000">
              <a:schemeClr val="accent5">
                <a:hueOff val="2198259"/>
                <a:satOff val="-785"/>
                <a:lumOff val="1261"/>
                <a:alphaOff val="0"/>
                <a:tint val="98000"/>
                <a:shade val="100000"/>
                <a:satMod val="100000"/>
                <a:lumMod val="100000"/>
              </a:schemeClr>
            </a:gs>
            <a:gs pos="100000">
              <a:schemeClr val="accent5">
                <a:hueOff val="2198259"/>
                <a:satOff val="-785"/>
                <a:lumOff val="12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3780" tIns="0" rIns="153780" bIns="0" numCol="1" spcCol="1270" anchor="ctr" anchorCtr="0">
          <a:noAutofit/>
        </a:bodyPr>
        <a:lstStyle/>
        <a:p>
          <a:pPr marL="0" lvl="0" indent="0" algn="l" defTabSz="444500">
            <a:lnSpc>
              <a:spcPct val="90000"/>
            </a:lnSpc>
            <a:spcBef>
              <a:spcPct val="0"/>
            </a:spcBef>
            <a:spcAft>
              <a:spcPct val="35000"/>
            </a:spcAft>
            <a:buNone/>
          </a:pPr>
          <a:r>
            <a:rPr lang="en-IN" sz="1000" b="1" kern="1200" dirty="0">
              <a:latin typeface="Amasis MT Pro Medium" panose="02040604050005020304" pitchFamily="18" charset="0"/>
            </a:rPr>
            <a:t>Terminologies Related to Postman</a:t>
          </a:r>
          <a:endParaRPr lang="en-US" sz="1000" kern="1200" dirty="0">
            <a:latin typeface="Amasis MT Pro Medium" panose="02040604050005020304" pitchFamily="18" charset="0"/>
          </a:endParaRPr>
        </a:p>
      </dsp:txBody>
      <dsp:txXfrm>
        <a:off x="305017" y="555223"/>
        <a:ext cx="4039682" cy="266380"/>
      </dsp:txXfrm>
    </dsp:sp>
    <dsp:sp modelId="{26294C41-EF2B-40D7-B1C5-3CD92A808077}">
      <dsp:nvSpPr>
        <dsp:cNvPr id="0" name=""/>
        <dsp:cNvSpPr/>
      </dsp:nvSpPr>
      <dsp:spPr>
        <a:xfrm>
          <a:off x="0" y="1142013"/>
          <a:ext cx="5812146" cy="252000"/>
        </a:xfrm>
        <a:prstGeom prst="rect">
          <a:avLst/>
        </a:prstGeom>
        <a:solidFill>
          <a:schemeClr val="lt1">
            <a:alpha val="90000"/>
            <a:hueOff val="0"/>
            <a:satOff val="0"/>
            <a:lumOff val="0"/>
            <a:alphaOff val="0"/>
          </a:schemeClr>
        </a:solidFill>
        <a:ln w="9525" cap="flat" cmpd="sng" algn="ctr">
          <a:solidFill>
            <a:schemeClr val="accent5">
              <a:hueOff val="4396518"/>
              <a:satOff val="-1570"/>
              <a:lumOff val="2521"/>
              <a:alphaOff val="0"/>
            </a:schemeClr>
          </a:solidFill>
          <a:prstDash val="solid"/>
        </a:ln>
        <a:effectLst/>
      </dsp:spPr>
      <dsp:style>
        <a:lnRef idx="1">
          <a:scrgbClr r="0" g="0" b="0"/>
        </a:lnRef>
        <a:fillRef idx="1">
          <a:scrgbClr r="0" g="0" b="0"/>
        </a:fillRef>
        <a:effectRef idx="0">
          <a:scrgbClr r="0" g="0" b="0"/>
        </a:effectRef>
        <a:fontRef idx="minor"/>
      </dsp:style>
    </dsp:sp>
    <dsp:sp modelId="{3B606E64-54F9-42A9-9DBE-F5F66AA9177B}">
      <dsp:nvSpPr>
        <dsp:cNvPr id="0" name=""/>
        <dsp:cNvSpPr/>
      </dsp:nvSpPr>
      <dsp:spPr>
        <a:xfrm>
          <a:off x="290607" y="994413"/>
          <a:ext cx="4068502" cy="295200"/>
        </a:xfrm>
        <a:prstGeom prst="roundRect">
          <a:avLst/>
        </a:prstGeom>
        <a:gradFill rotWithShape="0">
          <a:gsLst>
            <a:gs pos="0">
              <a:schemeClr val="accent5">
                <a:hueOff val="4396518"/>
                <a:satOff val="-1570"/>
                <a:lumOff val="2521"/>
                <a:alphaOff val="0"/>
                <a:tint val="94000"/>
                <a:satMod val="100000"/>
                <a:lumMod val="108000"/>
              </a:schemeClr>
            </a:gs>
            <a:gs pos="50000">
              <a:schemeClr val="accent5">
                <a:hueOff val="4396518"/>
                <a:satOff val="-1570"/>
                <a:lumOff val="2521"/>
                <a:alphaOff val="0"/>
                <a:tint val="98000"/>
                <a:shade val="100000"/>
                <a:satMod val="100000"/>
                <a:lumMod val="100000"/>
              </a:schemeClr>
            </a:gs>
            <a:gs pos="100000">
              <a:schemeClr val="accent5">
                <a:hueOff val="4396518"/>
                <a:satOff val="-1570"/>
                <a:lumOff val="252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3780" tIns="0" rIns="153780" bIns="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Amasis MT Pro Medium" panose="02040604050005020304" pitchFamily="18" charset="0"/>
            </a:rPr>
            <a:t>Use of Postman</a:t>
          </a:r>
        </a:p>
      </dsp:txBody>
      <dsp:txXfrm>
        <a:off x="305017" y="1008823"/>
        <a:ext cx="4039682" cy="266380"/>
      </dsp:txXfrm>
    </dsp:sp>
    <dsp:sp modelId="{870B1453-21E7-4C24-82C4-31C93EAA2F82}">
      <dsp:nvSpPr>
        <dsp:cNvPr id="0" name=""/>
        <dsp:cNvSpPr/>
      </dsp:nvSpPr>
      <dsp:spPr>
        <a:xfrm>
          <a:off x="0" y="1595613"/>
          <a:ext cx="5812146" cy="252000"/>
        </a:xfrm>
        <a:prstGeom prst="rect">
          <a:avLst/>
        </a:prstGeom>
        <a:solidFill>
          <a:schemeClr val="lt1">
            <a:alpha val="90000"/>
            <a:hueOff val="0"/>
            <a:satOff val="0"/>
            <a:lumOff val="0"/>
            <a:alphaOff val="0"/>
          </a:schemeClr>
        </a:solidFill>
        <a:ln w="9525" cap="flat" cmpd="sng" algn="ctr">
          <a:solidFill>
            <a:schemeClr val="accent5">
              <a:hueOff val="6594776"/>
              <a:satOff val="-2355"/>
              <a:lumOff val="3782"/>
              <a:alphaOff val="0"/>
            </a:schemeClr>
          </a:solidFill>
          <a:prstDash val="solid"/>
        </a:ln>
        <a:effectLst/>
      </dsp:spPr>
      <dsp:style>
        <a:lnRef idx="1">
          <a:scrgbClr r="0" g="0" b="0"/>
        </a:lnRef>
        <a:fillRef idx="1">
          <a:scrgbClr r="0" g="0" b="0"/>
        </a:fillRef>
        <a:effectRef idx="0">
          <a:scrgbClr r="0" g="0" b="0"/>
        </a:effectRef>
        <a:fontRef idx="minor"/>
      </dsp:style>
    </dsp:sp>
    <dsp:sp modelId="{B7C376E6-C9B8-4BFB-A1A7-F4414A21F6D8}">
      <dsp:nvSpPr>
        <dsp:cNvPr id="0" name=""/>
        <dsp:cNvSpPr/>
      </dsp:nvSpPr>
      <dsp:spPr>
        <a:xfrm>
          <a:off x="290607" y="1448013"/>
          <a:ext cx="4068502" cy="295200"/>
        </a:xfrm>
        <a:prstGeom prst="roundRect">
          <a:avLst/>
        </a:prstGeom>
        <a:gradFill rotWithShape="0">
          <a:gsLst>
            <a:gs pos="0">
              <a:schemeClr val="accent5">
                <a:hueOff val="6594776"/>
                <a:satOff val="-2355"/>
                <a:lumOff val="3782"/>
                <a:alphaOff val="0"/>
                <a:tint val="94000"/>
                <a:satMod val="100000"/>
                <a:lumMod val="108000"/>
              </a:schemeClr>
            </a:gs>
            <a:gs pos="50000">
              <a:schemeClr val="accent5">
                <a:hueOff val="6594776"/>
                <a:satOff val="-2355"/>
                <a:lumOff val="3782"/>
                <a:alphaOff val="0"/>
                <a:tint val="98000"/>
                <a:shade val="100000"/>
                <a:satMod val="100000"/>
                <a:lumMod val="100000"/>
              </a:schemeClr>
            </a:gs>
            <a:gs pos="100000">
              <a:schemeClr val="accent5">
                <a:hueOff val="6594776"/>
                <a:satOff val="-2355"/>
                <a:lumOff val="378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3780" tIns="0" rIns="153780" bIns="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Amasis MT Pro Medium" panose="02040604050005020304" pitchFamily="18" charset="0"/>
            </a:rPr>
            <a:t>Postman sending your first request</a:t>
          </a:r>
        </a:p>
      </dsp:txBody>
      <dsp:txXfrm>
        <a:off x="305017" y="1462423"/>
        <a:ext cx="4039682" cy="266380"/>
      </dsp:txXfrm>
    </dsp:sp>
    <dsp:sp modelId="{32CB65FE-2775-4582-B232-695CBC1130F6}">
      <dsp:nvSpPr>
        <dsp:cNvPr id="0" name=""/>
        <dsp:cNvSpPr/>
      </dsp:nvSpPr>
      <dsp:spPr>
        <a:xfrm>
          <a:off x="0" y="2049213"/>
          <a:ext cx="5812146" cy="252000"/>
        </a:xfrm>
        <a:prstGeom prst="rect">
          <a:avLst/>
        </a:prstGeom>
        <a:solidFill>
          <a:schemeClr val="lt1">
            <a:alpha val="90000"/>
            <a:hueOff val="0"/>
            <a:satOff val="0"/>
            <a:lumOff val="0"/>
            <a:alphaOff val="0"/>
          </a:schemeClr>
        </a:solidFill>
        <a:ln w="9525" cap="flat" cmpd="sng" algn="ctr">
          <a:solidFill>
            <a:schemeClr val="accent5">
              <a:hueOff val="8793036"/>
              <a:satOff val="-3141"/>
              <a:lumOff val="5043"/>
              <a:alphaOff val="0"/>
            </a:schemeClr>
          </a:solidFill>
          <a:prstDash val="solid"/>
        </a:ln>
        <a:effectLst/>
      </dsp:spPr>
      <dsp:style>
        <a:lnRef idx="1">
          <a:scrgbClr r="0" g="0" b="0"/>
        </a:lnRef>
        <a:fillRef idx="1">
          <a:scrgbClr r="0" g="0" b="0"/>
        </a:fillRef>
        <a:effectRef idx="0">
          <a:scrgbClr r="0" g="0" b="0"/>
        </a:effectRef>
        <a:fontRef idx="minor"/>
      </dsp:style>
    </dsp:sp>
    <dsp:sp modelId="{B23711F1-CB2C-4907-9190-B9A8ADEF162B}">
      <dsp:nvSpPr>
        <dsp:cNvPr id="0" name=""/>
        <dsp:cNvSpPr/>
      </dsp:nvSpPr>
      <dsp:spPr>
        <a:xfrm>
          <a:off x="290607" y="1901613"/>
          <a:ext cx="4068502" cy="295200"/>
        </a:xfrm>
        <a:prstGeom prst="roundRect">
          <a:avLst/>
        </a:prstGeom>
        <a:gradFill rotWithShape="0">
          <a:gsLst>
            <a:gs pos="0">
              <a:schemeClr val="accent5">
                <a:hueOff val="8793036"/>
                <a:satOff val="-3141"/>
                <a:lumOff val="5043"/>
                <a:alphaOff val="0"/>
                <a:tint val="94000"/>
                <a:satMod val="100000"/>
                <a:lumMod val="108000"/>
              </a:schemeClr>
            </a:gs>
            <a:gs pos="50000">
              <a:schemeClr val="accent5">
                <a:hueOff val="8793036"/>
                <a:satOff val="-3141"/>
                <a:lumOff val="5043"/>
                <a:alphaOff val="0"/>
                <a:tint val="98000"/>
                <a:shade val="100000"/>
                <a:satMod val="100000"/>
                <a:lumMod val="100000"/>
              </a:schemeClr>
            </a:gs>
            <a:gs pos="100000">
              <a:schemeClr val="accent5">
                <a:hueOff val="8793036"/>
                <a:satOff val="-3141"/>
                <a:lumOff val="5043"/>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3780" tIns="0" rIns="153780" bIns="0" numCol="1" spcCol="1270" anchor="ctr" anchorCtr="0">
          <a:noAutofit/>
        </a:bodyPr>
        <a:lstStyle/>
        <a:p>
          <a:pPr marL="0" lvl="0" indent="0" algn="l" defTabSz="444500">
            <a:lnSpc>
              <a:spcPct val="90000"/>
            </a:lnSpc>
            <a:spcBef>
              <a:spcPct val="0"/>
            </a:spcBef>
            <a:spcAft>
              <a:spcPct val="35000"/>
            </a:spcAft>
            <a:buNone/>
          </a:pPr>
          <a:r>
            <a:rPr lang="en-IN" sz="1000" b="0" i="0" kern="1200" dirty="0">
              <a:latin typeface="Amasis MT Pro Medium" panose="02040604050005020304" pitchFamily="18" charset="0"/>
            </a:rPr>
            <a:t>Creating the First Collection</a:t>
          </a:r>
        </a:p>
      </dsp:txBody>
      <dsp:txXfrm>
        <a:off x="305017" y="1916023"/>
        <a:ext cx="4039682" cy="266380"/>
      </dsp:txXfrm>
    </dsp:sp>
    <dsp:sp modelId="{8D3CA34D-2385-4FE4-A90D-A9ED4ECB33E3}">
      <dsp:nvSpPr>
        <dsp:cNvPr id="0" name=""/>
        <dsp:cNvSpPr/>
      </dsp:nvSpPr>
      <dsp:spPr>
        <a:xfrm>
          <a:off x="0" y="2502813"/>
          <a:ext cx="5812146" cy="252000"/>
        </a:xfrm>
        <a:prstGeom prst="rect">
          <a:avLst/>
        </a:prstGeom>
        <a:solidFill>
          <a:schemeClr val="lt1">
            <a:alpha val="90000"/>
            <a:hueOff val="0"/>
            <a:satOff val="0"/>
            <a:lumOff val="0"/>
            <a:alphaOff val="0"/>
          </a:schemeClr>
        </a:solidFill>
        <a:ln w="9525" cap="flat" cmpd="sng" algn="ctr">
          <a:solidFill>
            <a:schemeClr val="accent5">
              <a:hueOff val="10991295"/>
              <a:satOff val="-3926"/>
              <a:lumOff val="6304"/>
              <a:alphaOff val="0"/>
            </a:schemeClr>
          </a:solidFill>
          <a:prstDash val="solid"/>
        </a:ln>
        <a:effectLst/>
      </dsp:spPr>
      <dsp:style>
        <a:lnRef idx="1">
          <a:scrgbClr r="0" g="0" b="0"/>
        </a:lnRef>
        <a:fillRef idx="1">
          <a:scrgbClr r="0" g="0" b="0"/>
        </a:fillRef>
        <a:effectRef idx="0">
          <a:scrgbClr r="0" g="0" b="0"/>
        </a:effectRef>
        <a:fontRef idx="minor"/>
      </dsp:style>
    </dsp:sp>
    <dsp:sp modelId="{0516E051-360D-40BC-9EFE-8FA2286D2D51}">
      <dsp:nvSpPr>
        <dsp:cNvPr id="0" name=""/>
        <dsp:cNvSpPr/>
      </dsp:nvSpPr>
      <dsp:spPr>
        <a:xfrm>
          <a:off x="290607" y="2355213"/>
          <a:ext cx="4068502" cy="295200"/>
        </a:xfrm>
        <a:prstGeom prst="roundRect">
          <a:avLst/>
        </a:prstGeom>
        <a:gradFill rotWithShape="0">
          <a:gsLst>
            <a:gs pos="0">
              <a:schemeClr val="accent5">
                <a:hueOff val="10991295"/>
                <a:satOff val="-3926"/>
                <a:lumOff val="6304"/>
                <a:alphaOff val="0"/>
                <a:tint val="94000"/>
                <a:satMod val="100000"/>
                <a:lumMod val="108000"/>
              </a:schemeClr>
            </a:gs>
            <a:gs pos="50000">
              <a:schemeClr val="accent5">
                <a:hueOff val="10991295"/>
                <a:satOff val="-3926"/>
                <a:lumOff val="6304"/>
                <a:alphaOff val="0"/>
                <a:tint val="98000"/>
                <a:shade val="100000"/>
                <a:satMod val="100000"/>
                <a:lumMod val="100000"/>
              </a:schemeClr>
            </a:gs>
            <a:gs pos="100000">
              <a:schemeClr val="accent5">
                <a:hueOff val="10991295"/>
                <a:satOff val="-3926"/>
                <a:lumOff val="630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3780" tIns="0" rIns="153780" bIns="0" numCol="1" spcCol="1270" anchor="ctr" anchorCtr="0">
          <a:noAutofit/>
        </a:bodyPr>
        <a:lstStyle/>
        <a:p>
          <a:pPr marL="0" lvl="0" indent="0" algn="l" defTabSz="444500">
            <a:lnSpc>
              <a:spcPct val="90000"/>
            </a:lnSpc>
            <a:spcBef>
              <a:spcPct val="0"/>
            </a:spcBef>
            <a:spcAft>
              <a:spcPct val="35000"/>
            </a:spcAft>
            <a:buNone/>
          </a:pPr>
          <a:r>
            <a:rPr lang="en-IN" sz="1000" b="0" i="0" kern="1200" dirty="0">
              <a:latin typeface="Amasis MT Pro Medium" panose="02040604050005020304" pitchFamily="18" charset="0"/>
            </a:rPr>
            <a:t>Creating Requests</a:t>
          </a:r>
        </a:p>
      </dsp:txBody>
      <dsp:txXfrm>
        <a:off x="305017" y="2369623"/>
        <a:ext cx="4039682" cy="266380"/>
      </dsp:txXfrm>
    </dsp:sp>
    <dsp:sp modelId="{0BB0B46B-4D18-4C09-87F9-A9181C91657F}">
      <dsp:nvSpPr>
        <dsp:cNvPr id="0" name=""/>
        <dsp:cNvSpPr/>
      </dsp:nvSpPr>
      <dsp:spPr>
        <a:xfrm>
          <a:off x="0" y="2956414"/>
          <a:ext cx="5812146" cy="252000"/>
        </a:xfrm>
        <a:prstGeom prst="rect">
          <a:avLst/>
        </a:prstGeom>
        <a:solidFill>
          <a:schemeClr val="lt1">
            <a:alpha val="90000"/>
            <a:hueOff val="0"/>
            <a:satOff val="0"/>
            <a:lumOff val="0"/>
            <a:alphaOff val="0"/>
          </a:schemeClr>
        </a:solidFill>
        <a:ln w="9525" cap="flat" cmpd="sng" algn="ctr">
          <a:solidFill>
            <a:schemeClr val="accent5">
              <a:hueOff val="13189553"/>
              <a:satOff val="-4711"/>
              <a:lumOff val="7564"/>
              <a:alphaOff val="0"/>
            </a:schemeClr>
          </a:solidFill>
          <a:prstDash val="solid"/>
        </a:ln>
        <a:effectLst/>
      </dsp:spPr>
      <dsp:style>
        <a:lnRef idx="1">
          <a:scrgbClr r="0" g="0" b="0"/>
        </a:lnRef>
        <a:fillRef idx="1">
          <a:scrgbClr r="0" g="0" b="0"/>
        </a:fillRef>
        <a:effectRef idx="0">
          <a:scrgbClr r="0" g="0" b="0"/>
        </a:effectRef>
        <a:fontRef idx="minor"/>
      </dsp:style>
    </dsp:sp>
    <dsp:sp modelId="{F8AE8EE8-8888-4C7D-8005-849401F8B84D}">
      <dsp:nvSpPr>
        <dsp:cNvPr id="0" name=""/>
        <dsp:cNvSpPr/>
      </dsp:nvSpPr>
      <dsp:spPr>
        <a:xfrm>
          <a:off x="290607" y="2808813"/>
          <a:ext cx="4068502" cy="295200"/>
        </a:xfrm>
        <a:prstGeom prst="roundRect">
          <a:avLst/>
        </a:prstGeom>
        <a:gradFill rotWithShape="0">
          <a:gsLst>
            <a:gs pos="0">
              <a:schemeClr val="accent5">
                <a:hueOff val="13189553"/>
                <a:satOff val="-4711"/>
                <a:lumOff val="7564"/>
                <a:alphaOff val="0"/>
                <a:tint val="94000"/>
                <a:satMod val="100000"/>
                <a:lumMod val="108000"/>
              </a:schemeClr>
            </a:gs>
            <a:gs pos="50000">
              <a:schemeClr val="accent5">
                <a:hueOff val="13189553"/>
                <a:satOff val="-4711"/>
                <a:lumOff val="7564"/>
                <a:alphaOff val="0"/>
                <a:tint val="98000"/>
                <a:shade val="100000"/>
                <a:satMod val="100000"/>
                <a:lumMod val="100000"/>
              </a:schemeClr>
            </a:gs>
            <a:gs pos="100000">
              <a:schemeClr val="accent5">
                <a:hueOff val="13189553"/>
                <a:satOff val="-4711"/>
                <a:lumOff val="756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3780" tIns="0" rIns="153780" bIns="0" numCol="1" spcCol="1270" anchor="ctr" anchorCtr="0">
          <a:noAutofit/>
        </a:bodyPr>
        <a:lstStyle/>
        <a:p>
          <a:pPr marL="0" lvl="0" indent="0" algn="l" defTabSz="444500">
            <a:lnSpc>
              <a:spcPct val="90000"/>
            </a:lnSpc>
            <a:spcBef>
              <a:spcPct val="0"/>
            </a:spcBef>
            <a:spcAft>
              <a:spcPct val="35000"/>
            </a:spcAft>
            <a:buNone/>
          </a:pPr>
          <a:r>
            <a:rPr lang="en-IN" sz="1000" b="0" i="0" kern="1200" dirty="0">
              <a:latin typeface="Amasis MT Pro Medium" panose="02040604050005020304" pitchFamily="18" charset="0"/>
            </a:rPr>
            <a:t>GET Request in Postman</a:t>
          </a:r>
        </a:p>
      </dsp:txBody>
      <dsp:txXfrm>
        <a:off x="305017" y="2823223"/>
        <a:ext cx="4039682" cy="266380"/>
      </dsp:txXfrm>
    </dsp:sp>
    <dsp:sp modelId="{4618630E-F392-453C-B76F-623974951E1C}">
      <dsp:nvSpPr>
        <dsp:cNvPr id="0" name=""/>
        <dsp:cNvSpPr/>
      </dsp:nvSpPr>
      <dsp:spPr>
        <a:xfrm>
          <a:off x="0" y="3410014"/>
          <a:ext cx="5812146" cy="252000"/>
        </a:xfrm>
        <a:prstGeom prst="rect">
          <a:avLst/>
        </a:prstGeom>
        <a:solidFill>
          <a:schemeClr val="lt1">
            <a:alpha val="90000"/>
            <a:hueOff val="0"/>
            <a:satOff val="0"/>
            <a:lumOff val="0"/>
            <a:alphaOff val="0"/>
          </a:schemeClr>
        </a:solidFill>
        <a:ln w="9525" cap="flat" cmpd="sng" algn="ctr">
          <a:solidFill>
            <a:schemeClr val="accent5">
              <a:hueOff val="15387812"/>
              <a:satOff val="-5496"/>
              <a:lumOff val="8825"/>
              <a:alphaOff val="0"/>
            </a:schemeClr>
          </a:solidFill>
          <a:prstDash val="solid"/>
        </a:ln>
        <a:effectLst/>
      </dsp:spPr>
      <dsp:style>
        <a:lnRef idx="1">
          <a:scrgbClr r="0" g="0" b="0"/>
        </a:lnRef>
        <a:fillRef idx="1">
          <a:scrgbClr r="0" g="0" b="0"/>
        </a:fillRef>
        <a:effectRef idx="0">
          <a:scrgbClr r="0" g="0" b="0"/>
        </a:effectRef>
        <a:fontRef idx="minor"/>
      </dsp:style>
    </dsp:sp>
    <dsp:sp modelId="{8BF24785-176D-44AA-885A-54432B222F3D}">
      <dsp:nvSpPr>
        <dsp:cNvPr id="0" name=""/>
        <dsp:cNvSpPr/>
      </dsp:nvSpPr>
      <dsp:spPr>
        <a:xfrm>
          <a:off x="330365" y="3262414"/>
          <a:ext cx="4068502" cy="295200"/>
        </a:xfrm>
        <a:prstGeom prst="roundRect">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3780" tIns="0" rIns="153780" bIns="0" numCol="1" spcCol="1270" anchor="ctr" anchorCtr="0">
          <a:noAutofit/>
        </a:bodyPr>
        <a:lstStyle/>
        <a:p>
          <a:pPr marL="0" lvl="0" indent="0" algn="l" defTabSz="444500">
            <a:lnSpc>
              <a:spcPct val="90000"/>
            </a:lnSpc>
            <a:spcBef>
              <a:spcPct val="0"/>
            </a:spcBef>
            <a:spcAft>
              <a:spcPct val="35000"/>
            </a:spcAft>
            <a:buNone/>
          </a:pPr>
          <a:r>
            <a:rPr lang="en-IN" sz="1000" b="0" i="0" kern="1200" dirty="0">
              <a:latin typeface="Amasis MT Pro Medium" panose="02040604050005020304" pitchFamily="18" charset="0"/>
            </a:rPr>
            <a:t>POST Request in Postman</a:t>
          </a:r>
        </a:p>
      </dsp:txBody>
      <dsp:txXfrm>
        <a:off x="344775" y="3276824"/>
        <a:ext cx="4039682"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8/3/2022</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8/3/2022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8/3/2022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javatpoint.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http-full-form" TargetMode="External"/><Relationship Id="rId2" Type="http://schemas.openxmlformats.org/officeDocument/2006/relationships/hyperlink" Target="https://www.javatpoint.com/http"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javatpoin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3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103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35" name="Freeform: Shape 1034">
            <a:extLst>
              <a:ext uri="{FF2B5EF4-FFF2-40B4-BE49-F238E27FC236}">
                <a16:creationId xmlns:a16="http://schemas.microsoft.com/office/drawing/2014/main" id="{DDDE267B-E820-4910-868D-BA40CFB9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9523"/>
            <a:ext cx="100584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37" name="Picture 1036">
            <a:extLst>
              <a:ext uri="{FF2B5EF4-FFF2-40B4-BE49-F238E27FC236}">
                <a16:creationId xmlns:a16="http://schemas.microsoft.com/office/drawing/2014/main" id="{FF3E25D7-C2F8-445D-AA42-C1163028DA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7" name="Picture 6" descr="API testing - Postman for beginners. RST Software">
            <a:extLst>
              <a:ext uri="{FF2B5EF4-FFF2-40B4-BE49-F238E27FC236}">
                <a16:creationId xmlns:a16="http://schemas.microsoft.com/office/drawing/2014/main" id="{2CB715D5-D4CB-1B01-FC39-F4C16D62FD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082" y="521080"/>
            <a:ext cx="8065835" cy="549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022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6C27-1346-8B7D-2CC7-8ED763496840}"/>
              </a:ext>
            </a:extLst>
          </p:cNvPr>
          <p:cNvSpPr>
            <a:spLocks noGrp="1"/>
          </p:cNvSpPr>
          <p:nvPr>
            <p:ph type="title"/>
          </p:nvPr>
        </p:nvSpPr>
        <p:spPr/>
        <p:txBody>
          <a:bodyPr/>
          <a:lstStyle/>
          <a:p>
            <a:r>
              <a:rPr lang="en-IN" b="0" i="0" dirty="0">
                <a:latin typeface="Amasis MT Pro Medium" panose="02040604050005020304" pitchFamily="18" charset="0"/>
              </a:rPr>
              <a:t>GET Request in Postman</a:t>
            </a:r>
            <a:br>
              <a:rPr lang="en-IN" b="0" i="0" dirty="0">
                <a:latin typeface="Amasis MT Pro Medium" panose="02040604050005020304" pitchFamily="18" charset="0"/>
              </a:rPr>
            </a:br>
            <a:endParaRPr lang="en-IN" dirty="0"/>
          </a:p>
        </p:txBody>
      </p:sp>
      <p:sp>
        <p:nvSpPr>
          <p:cNvPr id="3" name="Content Placeholder 2">
            <a:extLst>
              <a:ext uri="{FF2B5EF4-FFF2-40B4-BE49-F238E27FC236}">
                <a16:creationId xmlns:a16="http://schemas.microsoft.com/office/drawing/2014/main" id="{C8DAA955-4C5A-C465-79E9-740C2899439A}"/>
              </a:ext>
            </a:extLst>
          </p:cNvPr>
          <p:cNvSpPr>
            <a:spLocks noGrp="1"/>
          </p:cNvSpPr>
          <p:nvPr>
            <p:ph sz="quarter" idx="13"/>
          </p:nvPr>
        </p:nvSpPr>
        <p:spPr>
          <a:xfrm>
            <a:off x="913775" y="1902778"/>
            <a:ext cx="6208386" cy="4264342"/>
          </a:xfrm>
        </p:spPr>
        <p:txBody>
          <a:bodyPr>
            <a:normAutofit lnSpcReduction="10000"/>
          </a:bodyPr>
          <a:lstStyle/>
          <a:p>
            <a:pPr algn="l"/>
            <a:r>
              <a:rPr lang="en-US" sz="1800" dirty="0">
                <a:solidFill>
                  <a:srgbClr val="242424"/>
                </a:solidFill>
                <a:effectLst/>
                <a:latin typeface="Californian FB" panose="0207040306080B030204" pitchFamily="18" charset="0"/>
              </a:rPr>
              <a:t>To create the first GET request in Postman, follow the following steps:</a:t>
            </a:r>
            <a:endParaRPr lang="en-US" dirty="0">
              <a:solidFill>
                <a:srgbClr val="242424"/>
              </a:solidFill>
              <a:effectLst/>
              <a:latin typeface="Californian FB" panose="0207040306080B030204" pitchFamily="18" charset="0"/>
            </a:endParaRPr>
          </a:p>
          <a:p>
            <a:pPr algn="l"/>
            <a:r>
              <a:rPr lang="en-US" sz="1800" dirty="0">
                <a:solidFill>
                  <a:srgbClr val="242424"/>
                </a:solidFill>
                <a:effectLst/>
                <a:latin typeface="Californian FB" panose="0207040306080B030204" pitchFamily="18" charset="0"/>
              </a:rPr>
              <a:t>Step 1: Create a request. To create a new request, open a new tab, click from the + plus button.</a:t>
            </a:r>
            <a:endParaRPr lang="en-US" dirty="0">
              <a:solidFill>
                <a:srgbClr val="242424"/>
              </a:solidFill>
              <a:effectLst/>
              <a:latin typeface="Californian FB" panose="0207040306080B030204" pitchFamily="18" charset="0"/>
            </a:endParaRPr>
          </a:p>
          <a:p>
            <a:pPr algn="l"/>
            <a:r>
              <a:rPr lang="en-US" sz="1800" dirty="0">
                <a:solidFill>
                  <a:srgbClr val="242424"/>
                </a:solidFill>
                <a:effectLst/>
                <a:latin typeface="Californian FB" panose="0207040306080B030204" pitchFamily="18" charset="0"/>
              </a:rPr>
              <a:t>Step 2: Enter the URL in the address bar. We will use </a:t>
            </a:r>
            <a:r>
              <a:rPr lang="en-US" sz="1800" u="none" strike="noStrike" dirty="0">
                <a:solidFill>
                  <a:srgbClr val="4F52B2"/>
                </a:solidFill>
                <a:effectLst/>
                <a:latin typeface="Californian FB" panose="0207040306080B030204" pitchFamily="18" charset="0"/>
                <a:hlinkClick r:id="rId2" tooltip="https://www.javatpoint.com/"/>
              </a:rPr>
              <a:t>www.javatpoint.com</a:t>
            </a:r>
            <a:r>
              <a:rPr lang="en-US" sz="1800" dirty="0">
                <a:solidFill>
                  <a:srgbClr val="242424"/>
                </a:solidFill>
                <a:effectLst/>
                <a:latin typeface="Californian FB" panose="0207040306080B030204" pitchFamily="18" charset="0"/>
              </a:rPr>
              <a:t>.</a:t>
            </a:r>
            <a:endParaRPr lang="en-US" dirty="0">
              <a:solidFill>
                <a:srgbClr val="242424"/>
              </a:solidFill>
              <a:effectLst/>
              <a:latin typeface="Californian FB" panose="0207040306080B030204" pitchFamily="18" charset="0"/>
            </a:endParaRPr>
          </a:p>
          <a:p>
            <a:pPr algn="l"/>
            <a:r>
              <a:rPr lang="en-US" sz="1800" dirty="0">
                <a:solidFill>
                  <a:srgbClr val="242424"/>
                </a:solidFill>
                <a:effectLst/>
                <a:latin typeface="Californian FB" panose="0207040306080B030204" pitchFamily="18" charset="0"/>
              </a:rPr>
              <a:t>Step 4: Now press send.</a:t>
            </a:r>
            <a:endParaRPr lang="en-US" dirty="0">
              <a:solidFill>
                <a:srgbClr val="242424"/>
              </a:solidFill>
              <a:effectLst/>
              <a:latin typeface="Californian FB" panose="0207040306080B030204" pitchFamily="18" charset="0"/>
            </a:endParaRPr>
          </a:p>
          <a:p>
            <a:pPr algn="l"/>
            <a:r>
              <a:rPr lang="en-US" sz="1800" b="0" i="0" dirty="0">
                <a:solidFill>
                  <a:srgbClr val="242424"/>
                </a:solidFill>
                <a:effectLst/>
                <a:latin typeface="Californian FB" panose="0207040306080B030204" pitchFamily="18" charset="0"/>
              </a:rPr>
              <a:t>Step 5: Once you press the send button, you will get the response from the server. Make sure you have a proper internet connection; otherwise, you will not get a response</a:t>
            </a:r>
            <a:endParaRPr lang="en-US" b="0" i="0" dirty="0">
              <a:solidFill>
                <a:srgbClr val="242424"/>
              </a:solidFill>
              <a:effectLst/>
              <a:latin typeface="Californian FB" panose="0207040306080B030204" pitchFamily="18" charset="0"/>
            </a:endParaRPr>
          </a:p>
          <a:p>
            <a:endParaRPr lang="en-IN" dirty="0"/>
          </a:p>
        </p:txBody>
      </p:sp>
      <p:pic>
        <p:nvPicPr>
          <p:cNvPr id="9218" name="Picture 2" descr="image">
            <a:extLst>
              <a:ext uri="{FF2B5EF4-FFF2-40B4-BE49-F238E27FC236}">
                <a16:creationId xmlns:a16="http://schemas.microsoft.com/office/drawing/2014/main" id="{86FAA330-EC8A-E2CF-ED70-943F43809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591" y="1902778"/>
            <a:ext cx="33623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6801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1C9D-D9C5-63E2-C3CC-9BDCC9C510CE}"/>
              </a:ext>
            </a:extLst>
          </p:cNvPr>
          <p:cNvSpPr>
            <a:spLocks noGrp="1"/>
          </p:cNvSpPr>
          <p:nvPr>
            <p:ph type="title"/>
          </p:nvPr>
        </p:nvSpPr>
        <p:spPr/>
        <p:txBody>
          <a:bodyPr/>
          <a:lstStyle/>
          <a:p>
            <a:r>
              <a:rPr lang="en-IN" b="0" i="0" dirty="0">
                <a:latin typeface="Amasis MT Pro Medium" panose="02040604050005020304" pitchFamily="18" charset="0"/>
              </a:rPr>
              <a:t>POST Request in Postman</a:t>
            </a:r>
            <a:br>
              <a:rPr lang="en-IN" b="0" i="0" dirty="0">
                <a:latin typeface="Amasis MT Pro Medium" panose="02040604050005020304" pitchFamily="18" charset="0"/>
              </a:rPr>
            </a:br>
            <a:endParaRPr lang="en-IN" dirty="0"/>
          </a:p>
        </p:txBody>
      </p:sp>
      <p:sp>
        <p:nvSpPr>
          <p:cNvPr id="3" name="Content Placeholder 2">
            <a:extLst>
              <a:ext uri="{FF2B5EF4-FFF2-40B4-BE49-F238E27FC236}">
                <a16:creationId xmlns:a16="http://schemas.microsoft.com/office/drawing/2014/main" id="{A07E9429-AD26-A804-00DA-7F708AE40378}"/>
              </a:ext>
            </a:extLst>
          </p:cNvPr>
          <p:cNvSpPr>
            <a:spLocks noGrp="1"/>
          </p:cNvSpPr>
          <p:nvPr>
            <p:ph sz="quarter" idx="13"/>
          </p:nvPr>
        </p:nvSpPr>
        <p:spPr>
          <a:xfrm>
            <a:off x="783279" y="1916264"/>
            <a:ext cx="5993441" cy="4323219"/>
          </a:xfrm>
        </p:spPr>
        <p:txBody>
          <a:bodyPr>
            <a:normAutofit fontScale="85000" lnSpcReduction="10000"/>
          </a:bodyPr>
          <a:lstStyle/>
          <a:p>
            <a:pPr algn="l"/>
            <a:r>
              <a:rPr lang="en-US" sz="2000" dirty="0">
                <a:solidFill>
                  <a:srgbClr val="242424"/>
                </a:solidFill>
                <a:effectLst/>
                <a:latin typeface="Californian FB" panose="0207040306080B030204" pitchFamily="18" charset="0"/>
              </a:rPr>
              <a:t>The post is an HTTP method like GET. </a:t>
            </a:r>
            <a:endParaRPr lang="en-US" dirty="0">
              <a:solidFill>
                <a:srgbClr val="242424"/>
              </a:solidFill>
              <a:effectLst/>
              <a:latin typeface="Californian FB" panose="0207040306080B030204" pitchFamily="18" charset="0"/>
            </a:endParaRPr>
          </a:p>
          <a:p>
            <a:pPr algn="l"/>
            <a:r>
              <a:rPr lang="en-US" sz="2000" dirty="0">
                <a:solidFill>
                  <a:srgbClr val="242424"/>
                </a:solidFill>
                <a:effectLst/>
                <a:latin typeface="Californian FB" panose="0207040306080B030204" pitchFamily="18" charset="0"/>
              </a:rPr>
              <a:t>The POST request is a fundamental method, and this method is mostly used when a user wants to send some sensitive data to the server like to send a form or some confidential data.</a:t>
            </a:r>
            <a:endParaRPr lang="en-US" dirty="0">
              <a:solidFill>
                <a:srgbClr val="242424"/>
              </a:solidFill>
              <a:effectLst/>
              <a:latin typeface="Californian FB" panose="0207040306080B030204" pitchFamily="18" charset="0"/>
            </a:endParaRPr>
          </a:p>
          <a:p>
            <a:pPr algn="l"/>
            <a:r>
              <a:rPr lang="en-US" sz="2000" dirty="0">
                <a:solidFill>
                  <a:srgbClr val="242424"/>
                </a:solidFill>
                <a:effectLst/>
                <a:latin typeface="Californian FB" panose="0207040306080B030204" pitchFamily="18" charset="0"/>
              </a:rPr>
              <a:t>Important points of the POST request:</a:t>
            </a:r>
            <a:endParaRPr lang="en-US" dirty="0">
              <a:solidFill>
                <a:srgbClr val="242424"/>
              </a:solidFill>
              <a:effectLst/>
              <a:latin typeface="Californian FB" panose="0207040306080B030204" pitchFamily="18" charset="0"/>
            </a:endParaRPr>
          </a:p>
          <a:p>
            <a:pPr algn="l"/>
            <a:r>
              <a:rPr lang="en-US" sz="2000" dirty="0">
                <a:solidFill>
                  <a:srgbClr val="242424"/>
                </a:solidFill>
                <a:effectLst/>
                <a:latin typeface="Californian FB" panose="0207040306080B030204" pitchFamily="18" charset="0"/>
              </a:rPr>
              <a:t>POST requests will not take the cookies.</a:t>
            </a:r>
            <a:endParaRPr lang="en-US" dirty="0">
              <a:solidFill>
                <a:srgbClr val="242424"/>
              </a:solidFill>
              <a:effectLst/>
              <a:latin typeface="Californian FB" panose="0207040306080B030204" pitchFamily="18" charset="0"/>
            </a:endParaRPr>
          </a:p>
          <a:p>
            <a:pPr algn="l"/>
            <a:r>
              <a:rPr lang="en-US" sz="2000" dirty="0">
                <a:solidFill>
                  <a:srgbClr val="242424"/>
                </a:solidFill>
                <a:effectLst/>
                <a:latin typeface="Californian FB" panose="0207040306080B030204" pitchFamily="18" charset="0"/>
              </a:rPr>
              <a:t>POST requests are not left in the history of browsers.</a:t>
            </a:r>
            <a:endParaRPr lang="en-US" dirty="0">
              <a:solidFill>
                <a:srgbClr val="242424"/>
              </a:solidFill>
              <a:effectLst/>
              <a:latin typeface="Californian FB" panose="0207040306080B030204" pitchFamily="18" charset="0"/>
            </a:endParaRPr>
          </a:p>
          <a:p>
            <a:pPr algn="l"/>
            <a:r>
              <a:rPr lang="en-US" sz="2000" dirty="0">
                <a:solidFill>
                  <a:srgbClr val="242424"/>
                </a:solidFill>
                <a:effectLst/>
                <a:latin typeface="Californian FB" panose="0207040306080B030204" pitchFamily="18" charset="0"/>
              </a:rPr>
              <a:t>We cannot bookmark the POST requests.</a:t>
            </a:r>
            <a:endParaRPr lang="en-US" dirty="0">
              <a:solidFill>
                <a:srgbClr val="242424"/>
              </a:solidFill>
              <a:effectLst/>
              <a:latin typeface="Californian FB" panose="0207040306080B030204" pitchFamily="18" charset="0"/>
            </a:endParaRPr>
          </a:p>
          <a:p>
            <a:pPr algn="l"/>
            <a:r>
              <a:rPr lang="en-US" sz="2000" dirty="0">
                <a:solidFill>
                  <a:srgbClr val="242424"/>
                </a:solidFill>
                <a:effectLst/>
                <a:latin typeface="Californian FB" panose="0207040306080B030204" pitchFamily="18" charset="0"/>
              </a:rPr>
              <a:t>There is no restriction of data length in POST requests</a:t>
            </a:r>
            <a:r>
              <a:rPr lang="en-US" sz="1600" dirty="0">
                <a:solidFill>
                  <a:srgbClr val="242424"/>
                </a:solidFill>
                <a:effectLst/>
                <a:latin typeface="Californian FB" panose="0207040306080B030204" pitchFamily="18" charset="0"/>
              </a:rPr>
              <a:t>.</a:t>
            </a:r>
            <a:endParaRPr lang="en-US" dirty="0">
              <a:solidFill>
                <a:srgbClr val="242424"/>
              </a:solidFill>
              <a:effectLst/>
              <a:latin typeface="Californian FB" panose="0207040306080B030204" pitchFamily="18" charset="0"/>
            </a:endParaRPr>
          </a:p>
          <a:p>
            <a:endParaRPr lang="en-IN" dirty="0">
              <a:latin typeface="Californian FB" panose="0207040306080B030204" pitchFamily="18" charset="0"/>
            </a:endParaRPr>
          </a:p>
        </p:txBody>
      </p:sp>
      <p:pic>
        <p:nvPicPr>
          <p:cNvPr id="8194" name="Picture 2" descr="image">
            <a:extLst>
              <a:ext uri="{FF2B5EF4-FFF2-40B4-BE49-F238E27FC236}">
                <a16:creationId xmlns:a16="http://schemas.microsoft.com/office/drawing/2014/main" id="{88791FF1-013A-B60D-BCF6-AF6C8257E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8466" y="2680255"/>
            <a:ext cx="46640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2711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DB7E-8644-4AA1-14DF-220B30336A90}"/>
              </a:ext>
            </a:extLst>
          </p:cNvPr>
          <p:cNvSpPr>
            <a:spLocks noGrp="1"/>
          </p:cNvSpPr>
          <p:nvPr>
            <p:ph type="title"/>
          </p:nvPr>
        </p:nvSpPr>
        <p:spPr>
          <a:xfrm>
            <a:off x="970059" y="1192696"/>
            <a:ext cx="10308167" cy="4428876"/>
          </a:xfrm>
        </p:spPr>
        <p:txBody>
          <a:bodyPr/>
          <a:lstStyle/>
          <a:p>
            <a:r>
              <a:rPr lang="en-IN" dirty="0">
                <a:latin typeface="Amasis MT Pro Medium" panose="02040604050005020304" pitchFamily="18" charset="0"/>
              </a:rPr>
              <a:t>Thank you</a:t>
            </a:r>
          </a:p>
        </p:txBody>
      </p:sp>
    </p:spTree>
    <p:extLst>
      <p:ext uri="{BB962C8B-B14F-4D97-AF65-F5344CB8AC3E}">
        <p14:creationId xmlns:p14="http://schemas.microsoft.com/office/powerpoint/2010/main" val="2795492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00E1-FA22-EA84-79C3-1EA7D02D8123}"/>
              </a:ext>
            </a:extLst>
          </p:cNvPr>
          <p:cNvSpPr>
            <a:spLocks noGrp="1"/>
          </p:cNvSpPr>
          <p:nvPr>
            <p:ph type="title"/>
          </p:nvPr>
        </p:nvSpPr>
        <p:spPr>
          <a:xfrm>
            <a:off x="913774" y="553191"/>
            <a:ext cx="10364451" cy="1596177"/>
          </a:xfrm>
        </p:spPr>
        <p:txBody>
          <a:bodyPr>
            <a:normAutofit/>
          </a:bodyPr>
          <a:lstStyle/>
          <a:p>
            <a:r>
              <a:rPr lang="en-US" dirty="0">
                <a:latin typeface="Amasis MT Pro Medium" panose="02040604050005020304" pitchFamily="18" charset="0"/>
              </a:rPr>
              <a:t>contents</a:t>
            </a:r>
            <a:endParaRPr lang="en-IN" dirty="0">
              <a:latin typeface="Amasis MT Pro Medium" panose="02040604050005020304" pitchFamily="18" charset="0"/>
            </a:endParaRPr>
          </a:p>
        </p:txBody>
      </p:sp>
      <p:graphicFrame>
        <p:nvGraphicFramePr>
          <p:cNvPr id="7" name="Content Placeholder 2">
            <a:extLst>
              <a:ext uri="{FF2B5EF4-FFF2-40B4-BE49-F238E27FC236}">
                <a16:creationId xmlns:a16="http://schemas.microsoft.com/office/drawing/2014/main" id="{7EC23194-D69B-307E-0F62-7A8CCBF44FDE}"/>
              </a:ext>
            </a:extLst>
          </p:cNvPr>
          <p:cNvGraphicFramePr>
            <a:graphicFrameLocks noGrp="1"/>
          </p:cNvGraphicFramePr>
          <p:nvPr>
            <p:ph sz="quarter" idx="13"/>
            <p:extLst>
              <p:ext uri="{D42A27DB-BD31-4B8C-83A1-F6EECF244321}">
                <p14:modId xmlns:p14="http://schemas.microsoft.com/office/powerpoint/2010/main" val="2949258332"/>
              </p:ext>
            </p:extLst>
          </p:nvPr>
        </p:nvGraphicFramePr>
        <p:xfrm>
          <a:off x="913774" y="2367092"/>
          <a:ext cx="5812146" cy="3749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6" name="Picture 8" descr="Postman Reviews: 940+ User Reviews and Ratings in 2022 | G2">
            <a:extLst>
              <a:ext uri="{FF2B5EF4-FFF2-40B4-BE49-F238E27FC236}">
                <a16:creationId xmlns:a16="http://schemas.microsoft.com/office/drawing/2014/main" id="{4274F83F-9DC6-2EA5-5440-7491DC7799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3441" y="2783858"/>
            <a:ext cx="4622800" cy="291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6930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248E-C9FF-9C19-DF8C-03AF06BFEB83}"/>
              </a:ext>
            </a:extLst>
          </p:cNvPr>
          <p:cNvSpPr>
            <a:spLocks noGrp="1"/>
          </p:cNvSpPr>
          <p:nvPr>
            <p:ph type="title"/>
          </p:nvPr>
        </p:nvSpPr>
        <p:spPr/>
        <p:txBody>
          <a:bodyPr/>
          <a:lstStyle/>
          <a:p>
            <a:r>
              <a:rPr lang="en-US" dirty="0">
                <a:latin typeface="Amasis MT Pro Medium" panose="02040604050005020304" pitchFamily="18" charset="0"/>
                <a:cs typeface="Aldhabi" panose="01000000000000000000" pitchFamily="2" charset="-78"/>
              </a:rPr>
              <a:t>Introduction of postman</a:t>
            </a:r>
            <a:br>
              <a:rPr lang="en-US" dirty="0">
                <a:latin typeface="Amasis MT Pro Medium" panose="02040604050005020304" pitchFamily="18" charset="0"/>
                <a:cs typeface="Aldhabi" panose="01000000000000000000" pitchFamily="2" charset="-78"/>
              </a:rPr>
            </a:br>
            <a:endParaRPr lang="en-IN" dirty="0"/>
          </a:p>
        </p:txBody>
      </p:sp>
      <p:sp>
        <p:nvSpPr>
          <p:cNvPr id="3" name="Content Placeholder 2">
            <a:extLst>
              <a:ext uri="{FF2B5EF4-FFF2-40B4-BE49-F238E27FC236}">
                <a16:creationId xmlns:a16="http://schemas.microsoft.com/office/drawing/2014/main" id="{751D8DCE-B364-1ACA-4498-EA09664BD9E4}"/>
              </a:ext>
            </a:extLst>
          </p:cNvPr>
          <p:cNvSpPr>
            <a:spLocks noGrp="1"/>
          </p:cNvSpPr>
          <p:nvPr>
            <p:ph sz="quarter" idx="13"/>
          </p:nvPr>
        </p:nvSpPr>
        <p:spPr>
          <a:xfrm>
            <a:off x="721360" y="2214694"/>
            <a:ext cx="5618480" cy="4024788"/>
          </a:xfrm>
        </p:spPr>
        <p:txBody>
          <a:bodyPr>
            <a:normAutofit fontScale="32500" lnSpcReduction="20000"/>
          </a:bodyPr>
          <a:lstStyle/>
          <a:p>
            <a:pPr algn="just">
              <a:buFont typeface="Arial" panose="020B0604020202020204" pitchFamily="34" charset="0"/>
              <a:buChar char="•"/>
            </a:pPr>
            <a:r>
              <a:rPr lang="en-US" sz="5500" b="0" i="0" dirty="0">
                <a:solidFill>
                  <a:srgbClr val="000000"/>
                </a:solidFill>
                <a:effectLst/>
                <a:latin typeface="Californian FB" panose="0207040306080B030204" pitchFamily="18" charset="0"/>
              </a:rPr>
              <a:t>Postman is a standalone software testing API (Application Programming Interface) platform to build, test, design, modify, and document APIs. It is a simple Graphic User Interface for sending and viewing HTTP requests and responses.</a:t>
            </a:r>
          </a:p>
          <a:p>
            <a:pPr algn="just">
              <a:buFont typeface="Arial" panose="020B0604020202020204" pitchFamily="34" charset="0"/>
              <a:buChar char="•"/>
            </a:pPr>
            <a:r>
              <a:rPr lang="en-US" sz="5500" b="0" i="0" dirty="0">
                <a:solidFill>
                  <a:srgbClr val="000000"/>
                </a:solidFill>
                <a:effectLst/>
                <a:latin typeface="Californian FB" panose="0207040306080B030204" pitchFamily="18" charset="0"/>
              </a:rPr>
              <a:t>While using Postman, for testing purposes, one doesn't need to write any HTTP client network code. Instead, we build test suites called collections and let Postman interact with the API.</a:t>
            </a:r>
          </a:p>
          <a:p>
            <a:endParaRPr lang="en-IN" dirty="0"/>
          </a:p>
        </p:txBody>
      </p:sp>
      <p:pic>
        <p:nvPicPr>
          <p:cNvPr id="4" name="Picture 4" descr="Introduction | Postman Learning Center">
            <a:extLst>
              <a:ext uri="{FF2B5EF4-FFF2-40B4-BE49-F238E27FC236}">
                <a16:creationId xmlns:a16="http://schemas.microsoft.com/office/drawing/2014/main" id="{D0BE6EC4-CAF9-0A2C-A7AA-4E50E9491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280" y="2214694"/>
            <a:ext cx="4673600" cy="352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3444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32B-5F6C-59C9-7262-179AE1FC1248}"/>
              </a:ext>
            </a:extLst>
          </p:cNvPr>
          <p:cNvSpPr>
            <a:spLocks noGrp="1"/>
          </p:cNvSpPr>
          <p:nvPr>
            <p:ph type="title"/>
          </p:nvPr>
        </p:nvSpPr>
        <p:spPr/>
        <p:txBody>
          <a:bodyPr/>
          <a:lstStyle/>
          <a:p>
            <a:r>
              <a:rPr lang="en-IN" b="1" dirty="0">
                <a:latin typeface="Amasis MT Pro Medium" panose="02040604050005020304" pitchFamily="18" charset="0"/>
              </a:rPr>
              <a:t>Terminologies Related to Postman</a:t>
            </a:r>
            <a:br>
              <a:rPr lang="en-US" dirty="0">
                <a:latin typeface="Amasis MT Pro Medium" panose="02040604050005020304" pitchFamily="18" charset="0"/>
              </a:rPr>
            </a:br>
            <a:endParaRPr lang="en-IN" dirty="0"/>
          </a:p>
        </p:txBody>
      </p:sp>
      <p:sp>
        <p:nvSpPr>
          <p:cNvPr id="3" name="Content Placeholder 2">
            <a:extLst>
              <a:ext uri="{FF2B5EF4-FFF2-40B4-BE49-F238E27FC236}">
                <a16:creationId xmlns:a16="http://schemas.microsoft.com/office/drawing/2014/main" id="{34B86362-4942-A50F-7081-D0E0DB1F7AEB}"/>
              </a:ext>
            </a:extLst>
          </p:cNvPr>
          <p:cNvSpPr>
            <a:spLocks noGrp="1"/>
          </p:cNvSpPr>
          <p:nvPr>
            <p:ph sz="quarter" idx="13"/>
          </p:nvPr>
        </p:nvSpPr>
        <p:spPr>
          <a:xfrm>
            <a:off x="203200" y="1717040"/>
            <a:ext cx="6593840" cy="4663440"/>
          </a:xfrm>
        </p:spPr>
        <p:txBody>
          <a:bodyPr>
            <a:normAutofit fontScale="25000" lnSpcReduction="20000"/>
          </a:bodyPr>
          <a:lstStyle/>
          <a:p>
            <a:pPr algn="l"/>
            <a:r>
              <a:rPr lang="en-US" sz="7200" b="1" dirty="0">
                <a:solidFill>
                  <a:srgbClr val="242424"/>
                </a:solidFill>
                <a:effectLst/>
                <a:latin typeface="Californian FB" panose="0207040306080B030204" pitchFamily="18" charset="0"/>
              </a:rPr>
              <a:t>API</a:t>
            </a:r>
          </a:p>
          <a:p>
            <a:pPr algn="l"/>
            <a:r>
              <a:rPr lang="en-US" sz="7200" dirty="0">
                <a:solidFill>
                  <a:srgbClr val="242424"/>
                </a:solidFill>
                <a:effectLst/>
                <a:latin typeface="Californian FB" panose="0207040306080B030204" pitchFamily="18" charset="0"/>
              </a:rPr>
              <a:t>Application Programming Interface (API) is software that acts as an intermediary for two apps to communicate with each other. We use APIs whenever we use an application like Twitter, Facebook, sending text messages, or checking the weather over the phone.</a:t>
            </a:r>
          </a:p>
          <a:p>
            <a:pPr algn="l"/>
            <a:r>
              <a:rPr lang="en-US" sz="7200" b="1" dirty="0">
                <a:solidFill>
                  <a:srgbClr val="242424"/>
                </a:solidFill>
                <a:effectLst/>
                <a:latin typeface="Californian FB" panose="0207040306080B030204" pitchFamily="18" charset="0"/>
              </a:rPr>
              <a:t>HTTP</a:t>
            </a:r>
          </a:p>
          <a:p>
            <a:pPr algn="l"/>
            <a:r>
              <a:rPr lang="en-US" sz="7200" dirty="0">
                <a:solidFill>
                  <a:srgbClr val="242424"/>
                </a:solidFill>
                <a:effectLst/>
                <a:latin typeface="Californian FB" panose="0207040306080B030204" pitchFamily="18" charset="0"/>
              </a:rPr>
              <a:t>HTTP (Hypertext Transfer Protocol) is the collection of rules for the transmission of data on the World Wide Web, like graphic images, text, video, sound, and other multimedia data. The Web users implicitly make use of HTTP as soon as they open their Web browser.</a:t>
            </a:r>
          </a:p>
          <a:p>
            <a:endParaRPr lang="en-IN" dirty="0"/>
          </a:p>
        </p:txBody>
      </p:sp>
      <p:pic>
        <p:nvPicPr>
          <p:cNvPr id="4098" name="Picture 2" descr="How to Use Postman for API Testing | Nordic APIs |">
            <a:extLst>
              <a:ext uri="{FF2B5EF4-FFF2-40B4-BE49-F238E27FC236}">
                <a16:creationId xmlns:a16="http://schemas.microsoft.com/office/drawing/2014/main" id="{6A836AA7-4449-4FE3-26C4-C8A279F8C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520" y="2062480"/>
            <a:ext cx="3301998" cy="1676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3C946BB-55E3-658C-487E-BFA45389F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519" y="4096546"/>
            <a:ext cx="3301999" cy="2015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4954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3926-E83B-DF0B-EC4E-C994946DB9A3}"/>
              </a:ext>
            </a:extLst>
          </p:cNvPr>
          <p:cNvSpPr>
            <a:spLocks noGrp="1"/>
          </p:cNvSpPr>
          <p:nvPr>
            <p:ph type="title"/>
          </p:nvPr>
        </p:nvSpPr>
        <p:spPr/>
        <p:txBody>
          <a:bodyPr/>
          <a:lstStyle/>
          <a:p>
            <a:r>
              <a:rPr lang="en-US" dirty="0">
                <a:latin typeface="Amasis MT Pro Medium" panose="02040604050005020304" pitchFamily="18" charset="0"/>
              </a:rPr>
              <a:t>Use of Postman</a:t>
            </a:r>
            <a:br>
              <a:rPr lang="en-US" dirty="0">
                <a:latin typeface="Amasis MT Pro Medium" panose="02040604050005020304" pitchFamily="18" charset="0"/>
              </a:rPr>
            </a:br>
            <a:endParaRPr lang="en-IN" dirty="0"/>
          </a:p>
        </p:txBody>
      </p:sp>
      <p:sp>
        <p:nvSpPr>
          <p:cNvPr id="3" name="Content Placeholder 2">
            <a:extLst>
              <a:ext uri="{FF2B5EF4-FFF2-40B4-BE49-F238E27FC236}">
                <a16:creationId xmlns:a16="http://schemas.microsoft.com/office/drawing/2014/main" id="{B799D3AA-A4FC-03AA-B390-207D74E206AC}"/>
              </a:ext>
            </a:extLst>
          </p:cNvPr>
          <p:cNvSpPr>
            <a:spLocks noGrp="1"/>
          </p:cNvSpPr>
          <p:nvPr>
            <p:ph sz="quarter" idx="13"/>
          </p:nvPr>
        </p:nvSpPr>
        <p:spPr>
          <a:xfrm>
            <a:off x="133848" y="1637969"/>
            <a:ext cx="11641592" cy="4894911"/>
          </a:xfrm>
        </p:spPr>
        <p:txBody>
          <a:bodyPr>
            <a:normAutofit fontScale="55000" lnSpcReduction="20000"/>
          </a:bodyPr>
          <a:lstStyle/>
          <a:p>
            <a:pPr algn="just"/>
            <a:r>
              <a:rPr lang="en-US" sz="3700" b="0" i="0" dirty="0">
                <a:solidFill>
                  <a:srgbClr val="333333"/>
                </a:solidFill>
                <a:effectLst/>
                <a:latin typeface="Californian FB" panose="0207040306080B030204" pitchFamily="18" charset="0"/>
              </a:rPr>
              <a:t>Postman is based on a wide range of extremely user-friendly power tools. For more than 8 million users, Postman has become a tool of convenience. Following are the reasons why Postman is used:</a:t>
            </a:r>
          </a:p>
          <a:p>
            <a:pPr algn="just">
              <a:buFont typeface="+mj-lt"/>
              <a:buAutoNum type="arabicPeriod"/>
            </a:pPr>
            <a:r>
              <a:rPr lang="en-US" sz="3700" b="1" i="0" dirty="0">
                <a:solidFill>
                  <a:srgbClr val="000000"/>
                </a:solidFill>
                <a:effectLst/>
                <a:latin typeface="Californian FB" panose="0207040306080B030204" pitchFamily="18" charset="0"/>
              </a:rPr>
              <a:t>Accessibility</a:t>
            </a:r>
            <a:endParaRPr lang="en-US" sz="3700" b="0" i="0" dirty="0">
              <a:solidFill>
                <a:srgbClr val="000000"/>
              </a:solidFill>
              <a:effectLst/>
              <a:latin typeface="Californian FB" panose="0207040306080B030204" pitchFamily="18" charset="0"/>
            </a:endParaRPr>
          </a:p>
          <a:p>
            <a:pPr algn="just">
              <a:buFont typeface="+mj-lt"/>
              <a:buAutoNum type="arabicPeriod"/>
            </a:pPr>
            <a:r>
              <a:rPr lang="en-US" sz="3700" b="1" i="0" dirty="0">
                <a:solidFill>
                  <a:srgbClr val="000000"/>
                </a:solidFill>
                <a:effectLst/>
                <a:latin typeface="Californian FB" panose="0207040306080B030204" pitchFamily="18" charset="0"/>
              </a:rPr>
              <a:t>Use Test development</a:t>
            </a:r>
          </a:p>
          <a:p>
            <a:pPr algn="just">
              <a:buFont typeface="+mj-lt"/>
              <a:buAutoNum type="arabicPeriod"/>
            </a:pPr>
            <a:r>
              <a:rPr lang="en-US" sz="3700" b="0" i="0" dirty="0">
                <a:solidFill>
                  <a:srgbClr val="000000"/>
                </a:solidFill>
                <a:effectLst/>
                <a:latin typeface="Californian FB" panose="0207040306080B030204" pitchFamily="18" charset="0"/>
              </a:rPr>
              <a:t> </a:t>
            </a:r>
            <a:r>
              <a:rPr lang="en-US" sz="3700" b="1" i="0" dirty="0">
                <a:solidFill>
                  <a:srgbClr val="000000"/>
                </a:solidFill>
                <a:effectLst/>
                <a:latin typeface="Californian FB" panose="0207040306080B030204" pitchFamily="18" charset="0"/>
              </a:rPr>
              <a:t>Automation Testing</a:t>
            </a:r>
          </a:p>
          <a:p>
            <a:pPr algn="just">
              <a:buFont typeface="+mj-lt"/>
              <a:buAutoNum type="arabicPeriod"/>
            </a:pPr>
            <a:r>
              <a:rPr lang="en-US" sz="3700" b="0" i="0" dirty="0">
                <a:solidFill>
                  <a:srgbClr val="000000"/>
                </a:solidFill>
                <a:effectLst/>
                <a:latin typeface="Californian FB" panose="0207040306080B030204" pitchFamily="18" charset="0"/>
              </a:rPr>
              <a:t> </a:t>
            </a:r>
            <a:r>
              <a:rPr lang="en-US" sz="3700" b="1" i="0" dirty="0">
                <a:solidFill>
                  <a:srgbClr val="000000"/>
                </a:solidFill>
                <a:effectLst/>
                <a:latin typeface="Californian FB" panose="0207040306080B030204" pitchFamily="18" charset="0"/>
              </a:rPr>
              <a:t>Creating </a:t>
            </a:r>
          </a:p>
          <a:p>
            <a:pPr algn="just">
              <a:buFont typeface="+mj-lt"/>
              <a:buAutoNum type="arabicPeriod"/>
            </a:pPr>
            <a:r>
              <a:rPr lang="en-US" sz="3700" b="1" i="0" dirty="0">
                <a:solidFill>
                  <a:srgbClr val="000000"/>
                </a:solidFill>
                <a:effectLst/>
                <a:latin typeface="Californian FB" panose="0207040306080B030204" pitchFamily="18" charset="0"/>
              </a:rPr>
              <a:t>Environments</a:t>
            </a:r>
            <a:endParaRPr lang="en-US" sz="3700" b="0" i="0" dirty="0">
              <a:solidFill>
                <a:srgbClr val="000000"/>
              </a:solidFill>
              <a:effectLst/>
              <a:latin typeface="Californian FB" panose="0207040306080B030204" pitchFamily="18" charset="0"/>
            </a:endParaRPr>
          </a:p>
          <a:p>
            <a:pPr algn="just">
              <a:buFont typeface="+mj-lt"/>
              <a:buAutoNum type="arabicPeriod"/>
            </a:pPr>
            <a:r>
              <a:rPr lang="en-US" sz="3700" b="1" i="0" dirty="0">
                <a:solidFill>
                  <a:srgbClr val="000000"/>
                </a:solidFill>
                <a:effectLst/>
                <a:latin typeface="Californian FB" panose="0207040306080B030204" pitchFamily="18" charset="0"/>
              </a:rPr>
              <a:t>Debugging</a:t>
            </a:r>
          </a:p>
          <a:p>
            <a:pPr algn="just">
              <a:buFont typeface="+mj-lt"/>
              <a:buAutoNum type="arabicPeriod"/>
            </a:pPr>
            <a:r>
              <a:rPr lang="en-US" sz="3700" b="1" i="0" dirty="0">
                <a:solidFill>
                  <a:srgbClr val="000000"/>
                </a:solidFill>
                <a:effectLst/>
                <a:latin typeface="Californian FB" panose="0207040306080B030204" pitchFamily="18" charset="0"/>
              </a:rPr>
              <a:t>Collaboration</a:t>
            </a:r>
          </a:p>
          <a:p>
            <a:pPr algn="just">
              <a:buFont typeface="+mj-lt"/>
              <a:buAutoNum type="arabicPeriod"/>
            </a:pPr>
            <a:r>
              <a:rPr lang="en-US" sz="3700" b="0" i="0" dirty="0">
                <a:solidFill>
                  <a:srgbClr val="000000"/>
                </a:solidFill>
                <a:effectLst/>
                <a:latin typeface="Californian FB" panose="0207040306080B030204" pitchFamily="18" charset="0"/>
              </a:rPr>
              <a:t> </a:t>
            </a:r>
            <a:r>
              <a:rPr lang="en-US" sz="3700" b="1" i="0" dirty="0">
                <a:solidFill>
                  <a:srgbClr val="000000"/>
                </a:solidFill>
                <a:effectLst/>
                <a:latin typeface="Californian FB" panose="0207040306080B030204" pitchFamily="18" charset="0"/>
              </a:rPr>
              <a:t>Continuous integration</a:t>
            </a:r>
            <a:endParaRPr lang="en-US" sz="3700" b="0" i="0" dirty="0">
              <a:solidFill>
                <a:srgbClr val="000000"/>
              </a:solidFill>
              <a:effectLst/>
              <a:latin typeface="Californian FB" panose="0207040306080B030204" pitchFamily="18" charset="0"/>
            </a:endParaRPr>
          </a:p>
          <a:p>
            <a:endParaRPr lang="en-IN" dirty="0"/>
          </a:p>
        </p:txBody>
      </p:sp>
      <p:pic>
        <p:nvPicPr>
          <p:cNvPr id="5122" name="Picture 2" descr="What is Postman, and Why Should I Use It? | DigitalCrafts">
            <a:extLst>
              <a:ext uri="{FF2B5EF4-FFF2-40B4-BE49-F238E27FC236}">
                <a16:creationId xmlns:a16="http://schemas.microsoft.com/office/drawing/2014/main" id="{26A72386-FF4E-83E8-A560-B87420888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854774"/>
            <a:ext cx="4346712" cy="3181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644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5890-9EB1-2CA6-387F-B3E49F83608A}"/>
              </a:ext>
            </a:extLst>
          </p:cNvPr>
          <p:cNvSpPr>
            <a:spLocks noGrp="1"/>
          </p:cNvSpPr>
          <p:nvPr>
            <p:ph type="title"/>
          </p:nvPr>
        </p:nvSpPr>
        <p:spPr/>
        <p:txBody>
          <a:bodyPr/>
          <a:lstStyle/>
          <a:p>
            <a:r>
              <a:rPr lang="en-US" dirty="0">
                <a:latin typeface="Amasis MT Pro Medium" panose="02040604050005020304" pitchFamily="18" charset="0"/>
              </a:rPr>
              <a:t>Postman sending your first request</a:t>
            </a:r>
            <a:br>
              <a:rPr lang="en-US" dirty="0">
                <a:latin typeface="Amasis MT Pro Medium" panose="02040604050005020304" pitchFamily="18" charset="0"/>
              </a:rPr>
            </a:br>
            <a:endParaRPr lang="en-IN" dirty="0"/>
          </a:p>
        </p:txBody>
      </p:sp>
      <p:sp>
        <p:nvSpPr>
          <p:cNvPr id="3" name="Content Placeholder 2">
            <a:extLst>
              <a:ext uri="{FF2B5EF4-FFF2-40B4-BE49-F238E27FC236}">
                <a16:creationId xmlns:a16="http://schemas.microsoft.com/office/drawing/2014/main" id="{6B2233DF-67DD-C4A5-98A6-C9CA6F325534}"/>
              </a:ext>
            </a:extLst>
          </p:cNvPr>
          <p:cNvSpPr>
            <a:spLocks noGrp="1"/>
          </p:cNvSpPr>
          <p:nvPr>
            <p:ph sz="quarter" idx="13"/>
          </p:nvPr>
        </p:nvSpPr>
        <p:spPr>
          <a:xfrm>
            <a:off x="136054" y="1818640"/>
            <a:ext cx="6549226" cy="4969892"/>
          </a:xfrm>
        </p:spPr>
        <p:txBody>
          <a:bodyPr>
            <a:normAutofit fontScale="25000" lnSpcReduction="20000"/>
          </a:bodyPr>
          <a:lstStyle/>
          <a:p>
            <a:pPr algn="just"/>
            <a:r>
              <a:rPr lang="en-US" sz="6400" b="0" i="0" dirty="0">
                <a:solidFill>
                  <a:srgbClr val="333333"/>
                </a:solidFill>
                <a:effectLst/>
                <a:latin typeface="Californian FB" panose="0207040306080B030204" pitchFamily="18" charset="0"/>
              </a:rPr>
              <a:t>ending a request is as easy as posting a URL into your web browser. </a:t>
            </a:r>
          </a:p>
          <a:p>
            <a:pPr algn="just"/>
            <a:r>
              <a:rPr lang="en-US" sz="6400" b="0" i="0" dirty="0">
                <a:solidFill>
                  <a:srgbClr val="333333"/>
                </a:solidFill>
                <a:effectLst/>
                <a:latin typeface="Californian FB" panose="0207040306080B030204" pitchFamily="18" charset="0"/>
              </a:rPr>
              <a:t>We can easily send requests to APIs in Postman. </a:t>
            </a:r>
          </a:p>
          <a:p>
            <a:pPr algn="just"/>
            <a:r>
              <a:rPr lang="en-US" sz="6400" b="0" i="0" dirty="0">
                <a:solidFill>
                  <a:srgbClr val="333333"/>
                </a:solidFill>
                <a:effectLst/>
                <a:latin typeface="Californian FB" panose="0207040306080B030204" pitchFamily="18" charset="0"/>
              </a:rPr>
              <a:t>An API request helps you to access, or send, data from a data source.</a:t>
            </a:r>
          </a:p>
          <a:p>
            <a:pPr algn="just"/>
            <a:r>
              <a:rPr lang="en-US" sz="6400" b="0" i="0" dirty="0">
                <a:solidFill>
                  <a:srgbClr val="333333"/>
                </a:solidFill>
                <a:effectLst/>
                <a:latin typeface="Californian FB" panose="0207040306080B030204" pitchFamily="18" charset="0"/>
              </a:rPr>
              <a:t>To send the API request, we need an </a:t>
            </a:r>
            <a:r>
              <a:rPr lang="en-US" sz="6400" b="0" i="0" u="none" strike="noStrike" dirty="0">
                <a:solidFill>
                  <a:srgbClr val="008000"/>
                </a:solidFill>
                <a:effectLst/>
                <a:latin typeface="Californian FB" panose="0207040306080B030204" pitchFamily="18" charset="0"/>
                <a:hlinkClick r:id="rId2"/>
              </a:rPr>
              <a:t>HTTP</a:t>
            </a:r>
            <a:r>
              <a:rPr lang="en-US" sz="6400" b="0" i="0" dirty="0">
                <a:solidFill>
                  <a:srgbClr val="333333"/>
                </a:solidFill>
                <a:effectLst/>
                <a:latin typeface="Californian FB" panose="0207040306080B030204" pitchFamily="18" charset="0"/>
              </a:rPr>
              <a:t> method. Some commonly used methods are POST, GET, DELETE, PUT, and PATCH.</a:t>
            </a:r>
          </a:p>
          <a:p>
            <a:pPr algn="just"/>
            <a:r>
              <a:rPr lang="en-US" sz="6400" b="1" i="0" dirty="0">
                <a:solidFill>
                  <a:srgbClr val="333333"/>
                </a:solidFill>
                <a:effectLst/>
                <a:latin typeface="Amasis MT Pro Medium" panose="02040604050005020304" pitchFamily="18" charset="0"/>
              </a:rPr>
              <a:t>GET</a:t>
            </a:r>
            <a:r>
              <a:rPr lang="en-US" sz="6400" b="1" i="0" dirty="0">
                <a:solidFill>
                  <a:srgbClr val="333333"/>
                </a:solidFill>
                <a:effectLst/>
                <a:latin typeface="Californian FB" panose="0207040306080B030204" pitchFamily="18" charset="0"/>
              </a:rPr>
              <a:t>:</a:t>
            </a:r>
            <a:r>
              <a:rPr lang="en-US" sz="6400" b="0" i="0" dirty="0">
                <a:solidFill>
                  <a:srgbClr val="333333"/>
                </a:solidFill>
                <a:effectLst/>
                <a:latin typeface="Californian FB" panose="0207040306080B030204" pitchFamily="18" charset="0"/>
              </a:rPr>
              <a:t> This </a:t>
            </a:r>
            <a:r>
              <a:rPr lang="en-US" sz="6400" b="0" i="0" u="none" strike="noStrike" dirty="0">
                <a:solidFill>
                  <a:srgbClr val="008000"/>
                </a:solidFill>
                <a:effectLst/>
                <a:latin typeface="Californian FB" panose="0207040306080B030204" pitchFamily="18" charset="0"/>
                <a:hlinkClick r:id="rId3"/>
              </a:rPr>
              <a:t>HTTP</a:t>
            </a:r>
            <a:r>
              <a:rPr lang="en-US" sz="6400" b="0" i="0" dirty="0">
                <a:solidFill>
                  <a:srgbClr val="333333"/>
                </a:solidFill>
                <a:effectLst/>
                <a:latin typeface="Californian FB" panose="0207040306080B030204" pitchFamily="18" charset="0"/>
              </a:rPr>
              <a:t> method is used to access the data from an API.</a:t>
            </a:r>
          </a:p>
          <a:p>
            <a:pPr algn="just"/>
            <a:r>
              <a:rPr lang="en-US" sz="6400" b="1" i="0" dirty="0">
                <a:solidFill>
                  <a:srgbClr val="333333"/>
                </a:solidFill>
                <a:effectLst/>
                <a:latin typeface="Amasis MT Pro Medium" panose="02040604050005020304" pitchFamily="18" charset="0"/>
              </a:rPr>
              <a:t>POST</a:t>
            </a:r>
            <a:r>
              <a:rPr lang="en-US" sz="6400" b="1" i="0" dirty="0">
                <a:solidFill>
                  <a:srgbClr val="333333"/>
                </a:solidFill>
                <a:effectLst/>
                <a:latin typeface="Californian FB" panose="0207040306080B030204" pitchFamily="18" charset="0"/>
              </a:rPr>
              <a:t>:</a:t>
            </a:r>
            <a:r>
              <a:rPr lang="en-US" sz="6400" b="0" i="0" dirty="0">
                <a:solidFill>
                  <a:srgbClr val="333333"/>
                </a:solidFill>
                <a:effectLst/>
                <a:latin typeface="Californian FB" panose="0207040306080B030204" pitchFamily="18" charset="0"/>
              </a:rPr>
              <a:t> This method transmits new data.</a:t>
            </a:r>
          </a:p>
          <a:p>
            <a:pPr algn="just"/>
            <a:r>
              <a:rPr lang="en-US" sz="6400" b="1" i="0" dirty="0">
                <a:solidFill>
                  <a:srgbClr val="333333"/>
                </a:solidFill>
                <a:effectLst/>
                <a:latin typeface="Amasis MT Pro Medium" panose="02040604050005020304" pitchFamily="18" charset="0"/>
              </a:rPr>
              <a:t>DELETE</a:t>
            </a:r>
            <a:r>
              <a:rPr lang="en-US" sz="6400" b="1" i="0" dirty="0">
                <a:solidFill>
                  <a:srgbClr val="333333"/>
                </a:solidFill>
                <a:effectLst/>
                <a:latin typeface="Californian FB" panose="0207040306080B030204" pitchFamily="18" charset="0"/>
              </a:rPr>
              <a:t>:</a:t>
            </a:r>
            <a:r>
              <a:rPr lang="en-US" sz="6400" b="0" i="0" dirty="0">
                <a:solidFill>
                  <a:srgbClr val="333333"/>
                </a:solidFill>
                <a:effectLst/>
                <a:latin typeface="Californian FB" panose="0207040306080B030204" pitchFamily="18" charset="0"/>
              </a:rPr>
              <a:t> This is used to remove or delete the existing data.</a:t>
            </a:r>
          </a:p>
          <a:p>
            <a:pPr algn="just"/>
            <a:r>
              <a:rPr lang="en-US" sz="6400" b="1" i="0" dirty="0">
                <a:solidFill>
                  <a:srgbClr val="333333"/>
                </a:solidFill>
                <a:effectLst/>
                <a:latin typeface="Amasis MT Pro Medium" panose="02040604050005020304" pitchFamily="18" charset="0"/>
              </a:rPr>
              <a:t>PATCH</a:t>
            </a:r>
            <a:r>
              <a:rPr lang="en-US" sz="6400" b="1" i="0" dirty="0">
                <a:solidFill>
                  <a:srgbClr val="333333"/>
                </a:solidFill>
                <a:effectLst/>
                <a:latin typeface="Californian FB" panose="0207040306080B030204" pitchFamily="18" charset="0"/>
              </a:rPr>
              <a:t>:</a:t>
            </a:r>
            <a:r>
              <a:rPr lang="en-US" sz="6400" b="0" i="0" dirty="0">
                <a:solidFill>
                  <a:srgbClr val="333333"/>
                </a:solidFill>
                <a:effectLst/>
                <a:latin typeface="Californian FB" panose="0207040306080B030204" pitchFamily="18" charset="0"/>
              </a:rPr>
              <a:t> This method is used to update the existing data.</a:t>
            </a:r>
          </a:p>
          <a:p>
            <a:pPr algn="just"/>
            <a:r>
              <a:rPr lang="en-US" sz="6400" b="1" i="0" dirty="0">
                <a:solidFill>
                  <a:srgbClr val="333333"/>
                </a:solidFill>
                <a:effectLst/>
                <a:latin typeface="Amasis MT Pro Medium" panose="02040604050005020304" pitchFamily="18" charset="0"/>
              </a:rPr>
              <a:t>PUT</a:t>
            </a:r>
            <a:r>
              <a:rPr lang="en-US" sz="6400" b="1" i="0" dirty="0">
                <a:solidFill>
                  <a:srgbClr val="333333"/>
                </a:solidFill>
                <a:effectLst/>
                <a:latin typeface="Californian FB" panose="0207040306080B030204" pitchFamily="18" charset="0"/>
              </a:rPr>
              <a:t>:</a:t>
            </a:r>
            <a:r>
              <a:rPr lang="en-US" sz="6400" b="0" i="0" dirty="0">
                <a:solidFill>
                  <a:srgbClr val="333333"/>
                </a:solidFill>
                <a:effectLst/>
                <a:latin typeface="Californian FB" panose="0207040306080B030204" pitchFamily="18" charset="0"/>
              </a:rPr>
              <a:t> This method is used to update the existing data.</a:t>
            </a:r>
          </a:p>
          <a:p>
            <a:endParaRPr lang="en-IN" dirty="0"/>
          </a:p>
        </p:txBody>
      </p:sp>
      <p:pic>
        <p:nvPicPr>
          <p:cNvPr id="6146" name="Picture 2" descr="Sending your first request | Postman Learning Center">
            <a:extLst>
              <a:ext uri="{FF2B5EF4-FFF2-40B4-BE49-F238E27FC236}">
                <a16:creationId xmlns:a16="http://schemas.microsoft.com/office/drawing/2014/main" id="{8D38563E-62C3-3DA0-B918-898E5B9BF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3226" y="1984303"/>
            <a:ext cx="5252720" cy="397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0942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3CEB-8106-423C-4227-CBF31F943AFB}"/>
              </a:ext>
            </a:extLst>
          </p:cNvPr>
          <p:cNvSpPr>
            <a:spLocks noGrp="1"/>
          </p:cNvSpPr>
          <p:nvPr>
            <p:ph type="title"/>
          </p:nvPr>
        </p:nvSpPr>
        <p:spPr/>
        <p:txBody>
          <a:bodyPr/>
          <a:lstStyle/>
          <a:p>
            <a:r>
              <a:rPr lang="en-IN" b="0" i="0" dirty="0">
                <a:latin typeface="Amasis MT Pro Medium" panose="02040604050005020304" pitchFamily="18" charset="0"/>
              </a:rPr>
              <a:t>Creating the First Collection</a:t>
            </a:r>
            <a:br>
              <a:rPr lang="en-IN" b="0" i="0" dirty="0"/>
            </a:br>
            <a:endParaRPr lang="en-IN" dirty="0"/>
          </a:p>
        </p:txBody>
      </p:sp>
      <p:sp>
        <p:nvSpPr>
          <p:cNvPr id="3" name="Content Placeholder 2">
            <a:extLst>
              <a:ext uri="{FF2B5EF4-FFF2-40B4-BE49-F238E27FC236}">
                <a16:creationId xmlns:a16="http://schemas.microsoft.com/office/drawing/2014/main" id="{DC748697-0733-0B48-FC01-B8CC446F31D3}"/>
              </a:ext>
            </a:extLst>
          </p:cNvPr>
          <p:cNvSpPr>
            <a:spLocks noGrp="1"/>
          </p:cNvSpPr>
          <p:nvPr>
            <p:ph sz="quarter" idx="13"/>
          </p:nvPr>
        </p:nvSpPr>
        <p:spPr>
          <a:xfrm>
            <a:off x="667911" y="1852654"/>
            <a:ext cx="7060758" cy="4386829"/>
          </a:xfrm>
        </p:spPr>
        <p:txBody>
          <a:bodyPr>
            <a:normAutofit fontScale="62500" lnSpcReduction="20000"/>
          </a:bodyPr>
          <a:lstStyle/>
          <a:p>
            <a:pPr algn="just"/>
            <a:r>
              <a:rPr lang="en-US" b="0" i="0" dirty="0">
                <a:solidFill>
                  <a:srgbClr val="333333"/>
                </a:solidFill>
                <a:effectLst/>
                <a:latin typeface="Californian FB" panose="0207040306080B030204" pitchFamily="18" charset="0"/>
              </a:rPr>
              <a:t>Collection in Postman means a group of API requests that you have already saved in the Postman. You can arrange these requests into folders.</a:t>
            </a:r>
          </a:p>
          <a:p>
            <a:pPr algn="just"/>
            <a:r>
              <a:rPr lang="en-US" b="0" i="0" dirty="0">
                <a:solidFill>
                  <a:srgbClr val="610B4B"/>
                </a:solidFill>
                <a:effectLst/>
                <a:latin typeface="Californian FB" panose="0207040306080B030204" pitchFamily="18" charset="0"/>
              </a:rPr>
              <a:t>Steps to Create the First Collection</a:t>
            </a:r>
          </a:p>
          <a:p>
            <a:pPr algn="just">
              <a:buFont typeface="Arial" panose="020B0604020202020204" pitchFamily="34" charset="0"/>
              <a:buChar char="•"/>
            </a:pPr>
            <a:r>
              <a:rPr lang="en-US" b="0" i="0" dirty="0">
                <a:solidFill>
                  <a:srgbClr val="000000"/>
                </a:solidFill>
                <a:effectLst/>
                <a:latin typeface="Californian FB" panose="0207040306080B030204" pitchFamily="18" charset="0"/>
              </a:rPr>
              <a:t>Enter the new request in the Request URL option, which is present in the Builder section.</a:t>
            </a:r>
          </a:p>
          <a:p>
            <a:pPr algn="just">
              <a:buFont typeface="Arial" panose="020B0604020202020204" pitchFamily="34" charset="0"/>
              <a:buChar char="•"/>
            </a:pPr>
            <a:r>
              <a:rPr lang="en-US" b="0" i="0" dirty="0">
                <a:solidFill>
                  <a:srgbClr val="000000"/>
                </a:solidFill>
                <a:effectLst/>
                <a:latin typeface="Californian FB" panose="0207040306080B030204" pitchFamily="18" charset="0"/>
              </a:rPr>
              <a:t>You can change the Request name, or by default, Request URL will be displayed as the Request name.</a:t>
            </a:r>
          </a:p>
          <a:p>
            <a:pPr algn="just">
              <a:buFont typeface="Arial" panose="020B0604020202020204" pitchFamily="34" charset="0"/>
              <a:buChar char="•"/>
            </a:pPr>
            <a:r>
              <a:rPr lang="en-US" b="0" i="0" dirty="0">
                <a:solidFill>
                  <a:srgbClr val="000000"/>
                </a:solidFill>
                <a:effectLst/>
                <a:latin typeface="Californian FB" panose="0207040306080B030204" pitchFamily="18" charset="0"/>
              </a:rPr>
              <a:t>You can also write the Request description as an optional step.</a:t>
            </a:r>
          </a:p>
          <a:p>
            <a:pPr algn="just">
              <a:buFont typeface="Arial" panose="020B0604020202020204" pitchFamily="34" charset="0"/>
              <a:buChar char="•"/>
            </a:pPr>
            <a:r>
              <a:rPr lang="en-US" b="0" i="0" dirty="0">
                <a:solidFill>
                  <a:srgbClr val="000000"/>
                </a:solidFill>
                <a:effectLst/>
                <a:latin typeface="Californian FB" panose="0207040306080B030204" pitchFamily="18" charset="0"/>
              </a:rPr>
              <a:t>Now go to </a:t>
            </a:r>
            <a:r>
              <a:rPr lang="en-US" b="1" i="0" dirty="0">
                <a:solidFill>
                  <a:srgbClr val="000000"/>
                </a:solidFill>
                <a:effectLst/>
                <a:latin typeface="Californian FB" panose="0207040306080B030204" pitchFamily="18" charset="0"/>
              </a:rPr>
              <a:t>create a collection</a:t>
            </a:r>
            <a:r>
              <a:rPr lang="en-US" b="0" i="0" dirty="0">
                <a:solidFill>
                  <a:srgbClr val="000000"/>
                </a:solidFill>
                <a:effectLst/>
                <a:latin typeface="Californian FB" panose="0207040306080B030204" pitchFamily="18" charset="0"/>
              </a:rPr>
              <a:t> option and write a name to your collection. I have named it First Collection, as you can see in the image above.</a:t>
            </a:r>
          </a:p>
          <a:p>
            <a:pPr algn="just">
              <a:buFont typeface="Arial" panose="020B0604020202020204" pitchFamily="34" charset="0"/>
              <a:buChar char="•"/>
            </a:pPr>
            <a:r>
              <a:rPr lang="en-US" b="0" i="0" dirty="0">
                <a:solidFill>
                  <a:srgbClr val="000000"/>
                </a:solidFill>
                <a:effectLst/>
                <a:latin typeface="Californian FB" panose="0207040306080B030204" pitchFamily="18" charset="0"/>
              </a:rPr>
              <a:t>Save your collection by clicking on the Save button.</a:t>
            </a:r>
          </a:p>
          <a:p>
            <a:pPr algn="just">
              <a:buFont typeface="Arial" panose="020B0604020202020204" pitchFamily="34" charset="0"/>
              <a:buChar char="•"/>
            </a:pPr>
            <a:r>
              <a:rPr lang="en-US" b="0" i="0" dirty="0">
                <a:solidFill>
                  <a:srgbClr val="000000"/>
                </a:solidFill>
                <a:effectLst/>
                <a:latin typeface="Californian FB" panose="0207040306080B030204" pitchFamily="18" charset="0"/>
              </a:rPr>
              <a:t>Now, after saving, you can see your collection in the sidebar under the Collection tab, as shown in the image below.</a:t>
            </a:r>
          </a:p>
          <a:p>
            <a:pPr algn="just">
              <a:buFont typeface="Arial" panose="020B0604020202020204" pitchFamily="34" charset="0"/>
              <a:buChar char="•"/>
            </a:pPr>
            <a:r>
              <a:rPr lang="en-US" b="0" i="0" dirty="0">
                <a:solidFill>
                  <a:srgbClr val="000000"/>
                </a:solidFill>
                <a:effectLst/>
                <a:latin typeface="Californian FB" panose="0207040306080B030204" pitchFamily="18" charset="0"/>
              </a:rPr>
              <a:t>Within a collection, any number of requests can be added.</a:t>
            </a:r>
          </a:p>
          <a:p>
            <a:endParaRPr lang="en-IN" dirty="0"/>
          </a:p>
        </p:txBody>
      </p:sp>
      <p:pic>
        <p:nvPicPr>
          <p:cNvPr id="6" name="Picture 5">
            <a:extLst>
              <a:ext uri="{FF2B5EF4-FFF2-40B4-BE49-F238E27FC236}">
                <a16:creationId xmlns:a16="http://schemas.microsoft.com/office/drawing/2014/main" id="{055D3187-0E37-8D64-B2D4-8EFDB93F70F5}"/>
              </a:ext>
            </a:extLst>
          </p:cNvPr>
          <p:cNvPicPr>
            <a:picLocks noChangeAspect="1"/>
          </p:cNvPicPr>
          <p:nvPr/>
        </p:nvPicPr>
        <p:blipFill>
          <a:blip r:embed="rId2"/>
          <a:stretch>
            <a:fillRect/>
          </a:stretch>
        </p:blipFill>
        <p:spPr>
          <a:xfrm>
            <a:off x="7934959" y="2563854"/>
            <a:ext cx="3870961" cy="2648226"/>
          </a:xfrm>
          <a:prstGeom prst="rect">
            <a:avLst/>
          </a:prstGeom>
        </p:spPr>
      </p:pic>
    </p:spTree>
    <p:extLst>
      <p:ext uri="{BB962C8B-B14F-4D97-AF65-F5344CB8AC3E}">
        <p14:creationId xmlns:p14="http://schemas.microsoft.com/office/powerpoint/2010/main" val="42055622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22E5-E57A-FBFB-57AF-B37B93A6B88F}"/>
              </a:ext>
            </a:extLst>
          </p:cNvPr>
          <p:cNvSpPr>
            <a:spLocks noGrp="1"/>
          </p:cNvSpPr>
          <p:nvPr>
            <p:ph type="title"/>
          </p:nvPr>
        </p:nvSpPr>
        <p:spPr/>
        <p:txBody>
          <a:bodyPr/>
          <a:lstStyle/>
          <a:p>
            <a:r>
              <a:rPr lang="en-US" b="0" i="0" dirty="0">
                <a:solidFill>
                  <a:srgbClr val="610B4B"/>
                </a:solidFill>
                <a:effectLst/>
                <a:latin typeface="Amasis MT Pro Medium" panose="02040604050005020304" pitchFamily="18" charset="0"/>
              </a:rPr>
              <a:t>Advantages of creating collections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997D1EA-31B6-9F0A-A4C7-CF15ECDC05F8}"/>
              </a:ext>
            </a:extLst>
          </p:cNvPr>
          <p:cNvSpPr>
            <a:spLocks noGrp="1"/>
          </p:cNvSpPr>
          <p:nvPr>
            <p:ph sz="quarter" idx="13"/>
          </p:nvPr>
        </p:nvSpPr>
        <p:spPr>
          <a:xfrm>
            <a:off x="913774" y="2003729"/>
            <a:ext cx="9534240" cy="3880235"/>
          </a:xfrm>
        </p:spPr>
        <p:txBody>
          <a:bodyPr>
            <a:normAutofit lnSpcReduction="10000"/>
          </a:bodyPr>
          <a:lstStyle/>
          <a:p>
            <a:pPr algn="just">
              <a:buFont typeface="Arial" panose="020B0604020202020204" pitchFamily="34" charset="0"/>
              <a:buChar char="•"/>
            </a:pPr>
            <a:r>
              <a:rPr lang="en-US" sz="1800" b="1" i="0" dirty="0">
                <a:solidFill>
                  <a:srgbClr val="000000"/>
                </a:solidFill>
                <a:effectLst/>
                <a:latin typeface="Californian FB" panose="0207040306080B030204" pitchFamily="18" charset="0"/>
              </a:rPr>
              <a:t>Easy APIs import and export</a:t>
            </a:r>
          </a:p>
          <a:p>
            <a:pPr algn="just">
              <a:buFont typeface="Arial" panose="020B0604020202020204" pitchFamily="34" charset="0"/>
              <a:buChar char="•"/>
            </a:pPr>
            <a:r>
              <a:rPr lang="en-IN" sz="1800" b="1" i="0" dirty="0">
                <a:solidFill>
                  <a:srgbClr val="000000"/>
                </a:solidFill>
                <a:effectLst/>
                <a:latin typeface="Californian FB" panose="0207040306080B030204" pitchFamily="18" charset="0"/>
              </a:rPr>
              <a:t>Request categorization</a:t>
            </a:r>
            <a:endParaRPr lang="en-US" sz="1800" b="1" dirty="0">
              <a:solidFill>
                <a:srgbClr val="000000"/>
              </a:solidFill>
              <a:latin typeface="Californian FB" panose="0207040306080B030204" pitchFamily="18" charset="0"/>
            </a:endParaRPr>
          </a:p>
          <a:p>
            <a:pPr algn="just">
              <a:buFont typeface="Arial" panose="020B0604020202020204" pitchFamily="34" charset="0"/>
              <a:buChar char="•"/>
            </a:pPr>
            <a:r>
              <a:rPr lang="en-IN" sz="1800" b="1" i="0" dirty="0">
                <a:solidFill>
                  <a:srgbClr val="000000"/>
                </a:solidFill>
                <a:effectLst/>
                <a:latin typeface="Californian FB" panose="0207040306080B030204" pitchFamily="18" charset="0"/>
              </a:rPr>
              <a:t>Passing data among requests</a:t>
            </a:r>
          </a:p>
          <a:p>
            <a:pPr algn="just">
              <a:buFont typeface="Arial" panose="020B0604020202020204" pitchFamily="34" charset="0"/>
              <a:buChar char="•"/>
            </a:pPr>
            <a:r>
              <a:rPr lang="en-IN" sz="1800" b="1" i="0" dirty="0">
                <a:solidFill>
                  <a:srgbClr val="000000"/>
                </a:solidFill>
                <a:effectLst/>
                <a:latin typeface="Californian FB" panose="0207040306080B030204" pitchFamily="18" charset="0"/>
              </a:rPr>
              <a:t>Running collections/folders.</a:t>
            </a:r>
          </a:p>
          <a:p>
            <a:pPr algn="just">
              <a:buFont typeface="Arial" panose="020B0604020202020204" pitchFamily="34" charset="0"/>
              <a:buChar char="•"/>
            </a:pPr>
            <a:r>
              <a:rPr lang="en-IN" sz="1800" b="1" i="0" dirty="0">
                <a:solidFill>
                  <a:srgbClr val="000000"/>
                </a:solidFill>
                <a:effectLst/>
                <a:latin typeface="Californian FB" panose="0207040306080B030204" pitchFamily="18" charset="0"/>
              </a:rPr>
              <a:t>API documentation</a:t>
            </a:r>
            <a:endParaRPr lang="en-IN" sz="1800" b="1" dirty="0">
              <a:solidFill>
                <a:srgbClr val="000000"/>
              </a:solidFill>
              <a:latin typeface="Californian FB" panose="0207040306080B030204" pitchFamily="18" charset="0"/>
            </a:endParaRPr>
          </a:p>
          <a:p>
            <a:pPr algn="just">
              <a:buFont typeface="Arial" panose="020B0604020202020204" pitchFamily="34" charset="0"/>
              <a:buChar char="•"/>
            </a:pPr>
            <a:r>
              <a:rPr lang="en-IN" sz="1800" b="1" i="0" dirty="0">
                <a:solidFill>
                  <a:srgbClr val="000000"/>
                </a:solidFill>
                <a:effectLst/>
                <a:latin typeface="Californian FB" panose="0207040306080B030204" pitchFamily="18" charset="0"/>
              </a:rPr>
              <a:t>Building Test suits</a:t>
            </a:r>
          </a:p>
          <a:p>
            <a:pPr algn="just">
              <a:buFont typeface="Arial" panose="020B0604020202020204" pitchFamily="34" charset="0"/>
              <a:buChar char="•"/>
            </a:pPr>
            <a:r>
              <a:rPr lang="en-IN" sz="1800" b="1" i="0" dirty="0">
                <a:solidFill>
                  <a:srgbClr val="000000"/>
                </a:solidFill>
                <a:effectLst/>
                <a:latin typeface="Californian FB" panose="0207040306080B030204" pitchFamily="18" charset="0"/>
              </a:rPr>
              <a:t>Time-saving</a:t>
            </a:r>
          </a:p>
          <a:p>
            <a:pPr marL="0" indent="0" algn="just">
              <a:buNone/>
            </a:pPr>
            <a:br>
              <a:rPr lang="en-IN" sz="1800" dirty="0">
                <a:latin typeface="Californian FB" panose="0207040306080B030204" pitchFamily="18" charset="0"/>
              </a:rPr>
            </a:br>
            <a:endParaRPr lang="en-IN" sz="1800" dirty="0">
              <a:latin typeface="Californian FB" panose="0207040306080B030204" pitchFamily="18" charset="0"/>
            </a:endParaRPr>
          </a:p>
        </p:txBody>
      </p:sp>
      <p:pic>
        <p:nvPicPr>
          <p:cNvPr id="10242" name="Picture 2" descr="image">
            <a:extLst>
              <a:ext uri="{FF2B5EF4-FFF2-40B4-BE49-F238E27FC236}">
                <a16:creationId xmlns:a16="http://schemas.microsoft.com/office/drawing/2014/main" id="{F7E8EA6B-DFF4-933B-161D-B713957A0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280" y="2003729"/>
            <a:ext cx="5008880" cy="315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2547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age">
            <a:extLst>
              <a:ext uri="{FF2B5EF4-FFF2-40B4-BE49-F238E27FC236}">
                <a16:creationId xmlns:a16="http://schemas.microsoft.com/office/drawing/2014/main" id="{4B3D2427-0D3D-EDD7-39EA-C3A9CF9AC2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8480" y="2294852"/>
            <a:ext cx="4761650" cy="3415068"/>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7176">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386AC4E2-E200-5F42-5221-72F3C2B4570F}"/>
              </a:ext>
            </a:extLst>
          </p:cNvPr>
          <p:cNvSpPr>
            <a:spLocks noGrp="1"/>
          </p:cNvSpPr>
          <p:nvPr>
            <p:ph sz="quarter" idx="13"/>
          </p:nvPr>
        </p:nvSpPr>
        <p:spPr>
          <a:xfrm>
            <a:off x="121920" y="1849120"/>
            <a:ext cx="6644640" cy="4734560"/>
          </a:xfrm>
        </p:spPr>
        <p:txBody>
          <a:bodyPr>
            <a:normAutofit/>
          </a:bodyPr>
          <a:lstStyle/>
          <a:p>
            <a:pPr>
              <a:lnSpc>
                <a:spcPct val="110000"/>
              </a:lnSpc>
            </a:pPr>
            <a:r>
              <a:rPr lang="en-US" sz="1400" b="0" i="0" dirty="0">
                <a:effectLst/>
                <a:latin typeface="Californian FB" panose="0207040306080B030204" pitchFamily="18" charset="0"/>
              </a:rPr>
              <a:t>To create a request, follow the following steps:</a:t>
            </a:r>
          </a:p>
          <a:p>
            <a:pPr>
              <a:lnSpc>
                <a:spcPct val="110000"/>
              </a:lnSpc>
            </a:pPr>
            <a:r>
              <a:rPr lang="en-US" sz="1400" b="1" i="0" dirty="0">
                <a:effectLst/>
                <a:latin typeface="Californian FB" panose="0207040306080B030204" pitchFamily="18" charset="0"/>
              </a:rPr>
              <a:t>Step 1:</a:t>
            </a:r>
            <a:r>
              <a:rPr lang="en-US" sz="1400" b="0" i="0" dirty="0">
                <a:effectLst/>
                <a:latin typeface="Californian FB" panose="0207040306080B030204" pitchFamily="18" charset="0"/>
              </a:rPr>
              <a:t> Launch the Postman.</a:t>
            </a:r>
          </a:p>
          <a:p>
            <a:pPr>
              <a:lnSpc>
                <a:spcPct val="110000"/>
              </a:lnSpc>
            </a:pPr>
            <a:r>
              <a:rPr lang="en-US" sz="1400" b="1" i="0" dirty="0">
                <a:effectLst/>
                <a:latin typeface="Californian FB" panose="0207040306080B030204" pitchFamily="18" charset="0"/>
              </a:rPr>
              <a:t>Step 2:</a:t>
            </a:r>
            <a:r>
              <a:rPr lang="en-US" sz="1400" b="0" i="0" dirty="0">
                <a:effectLst/>
                <a:latin typeface="Californian FB" panose="0207040306080B030204" pitchFamily="18" charset="0"/>
              </a:rPr>
              <a:t> Click on New option from the top left corner of the Postman homepage window. Once you click on the button, a drop-down menu will open.</a:t>
            </a:r>
          </a:p>
          <a:p>
            <a:pPr>
              <a:lnSpc>
                <a:spcPct val="110000"/>
              </a:lnSpc>
            </a:pPr>
            <a:r>
              <a:rPr lang="en-US" sz="1400" b="1" i="0" dirty="0">
                <a:effectLst/>
                <a:latin typeface="Californian FB" panose="0207040306080B030204" pitchFamily="18" charset="0"/>
              </a:rPr>
              <a:t>Step 3:</a:t>
            </a:r>
            <a:r>
              <a:rPr lang="en-US" sz="1400" b="0" i="0" dirty="0">
                <a:effectLst/>
                <a:latin typeface="Californian FB" panose="0207040306080B030204" pitchFamily="18" charset="0"/>
              </a:rPr>
              <a:t> Click on the Request option from the drop-down list.</a:t>
            </a:r>
            <a:endParaRPr lang="en-US" sz="1400" dirty="0">
              <a:latin typeface="Californian FB" panose="0207040306080B030204" pitchFamily="18" charset="0"/>
            </a:endParaRPr>
          </a:p>
          <a:p>
            <a:pPr>
              <a:lnSpc>
                <a:spcPct val="110000"/>
              </a:lnSpc>
            </a:pPr>
            <a:r>
              <a:rPr lang="en-US" sz="1400" dirty="0">
                <a:effectLst/>
                <a:latin typeface="Californian FB" panose="0207040306080B030204" pitchFamily="18" charset="0"/>
              </a:rPr>
              <a:t>Step 4: Once you select the Request option, you will be prompted to enter the request name, and you can also describe that API for future use. The description section is optional; we can leave it blank.</a:t>
            </a:r>
          </a:p>
          <a:p>
            <a:pPr>
              <a:lnSpc>
                <a:spcPct val="110000"/>
              </a:lnSpc>
            </a:pPr>
            <a:r>
              <a:rPr lang="en-US" sz="1400" dirty="0">
                <a:effectLst/>
                <a:latin typeface="Californian FB" panose="0207040306080B030204" pitchFamily="18" charset="0"/>
              </a:rPr>
              <a:t>Here my Request name is "My API."</a:t>
            </a:r>
          </a:p>
          <a:p>
            <a:pPr>
              <a:lnSpc>
                <a:spcPct val="110000"/>
              </a:lnSpc>
            </a:pPr>
            <a:r>
              <a:rPr lang="en-US" sz="1400" dirty="0">
                <a:effectLst/>
                <a:latin typeface="Californian FB" panose="0207040306080B030204" pitchFamily="18" charset="0"/>
              </a:rPr>
              <a:t>Step 5: Scroll down and click on + Create Collection.</a:t>
            </a:r>
          </a:p>
          <a:p>
            <a:pPr>
              <a:lnSpc>
                <a:spcPct val="110000"/>
              </a:lnSpc>
            </a:pPr>
            <a:r>
              <a:rPr lang="en-US" sz="1400" dirty="0">
                <a:effectLst/>
                <a:latin typeface="Californian FB" panose="0207040306080B030204" pitchFamily="18" charset="0"/>
              </a:rPr>
              <a:t>Step 6: Click on the Save button to create your request.</a:t>
            </a:r>
          </a:p>
          <a:p>
            <a:pPr>
              <a:lnSpc>
                <a:spcPct val="110000"/>
              </a:lnSpc>
            </a:pPr>
            <a:r>
              <a:rPr lang="en-US" sz="1400" dirty="0">
                <a:effectLst/>
                <a:latin typeface="Californian FB" panose="0207040306080B030204" pitchFamily="18" charset="0"/>
              </a:rPr>
              <a:t>Step 7: Enter </a:t>
            </a:r>
            <a:r>
              <a:rPr lang="en-US" sz="1400" u="none" strike="noStrike" dirty="0">
                <a:effectLst/>
                <a:latin typeface="Californian FB" panose="0207040306080B030204" pitchFamily="18" charset="0"/>
                <a:hlinkClick r:id="rId4" tooltip="https://www.javatpoint.com/"/>
              </a:rPr>
              <a:t>www.javatpoint.com</a:t>
            </a:r>
            <a:r>
              <a:rPr lang="en-US" sz="1400" dirty="0">
                <a:effectLst/>
                <a:latin typeface="Californian FB" panose="0207040306080B030204" pitchFamily="18" charset="0"/>
              </a:rPr>
              <a:t> in the address bar and click on Send.</a:t>
            </a:r>
          </a:p>
          <a:p>
            <a:pPr>
              <a:lnSpc>
                <a:spcPct val="110000"/>
              </a:lnSpc>
            </a:pPr>
            <a:endParaRPr lang="en-US" sz="900" b="0" i="0" dirty="0">
              <a:effectLst/>
              <a:latin typeface="inter-regular"/>
            </a:endParaRPr>
          </a:p>
          <a:p>
            <a:pPr>
              <a:lnSpc>
                <a:spcPct val="110000"/>
              </a:lnSpc>
            </a:pPr>
            <a:endParaRPr lang="en-IN" sz="900" dirty="0"/>
          </a:p>
        </p:txBody>
      </p:sp>
      <p:sp>
        <p:nvSpPr>
          <p:cNvPr id="2" name="Title 1">
            <a:extLst>
              <a:ext uri="{FF2B5EF4-FFF2-40B4-BE49-F238E27FC236}">
                <a16:creationId xmlns:a16="http://schemas.microsoft.com/office/drawing/2014/main" id="{7D6CC340-B97A-96F4-30E6-B4411A900E67}"/>
              </a:ext>
            </a:extLst>
          </p:cNvPr>
          <p:cNvSpPr>
            <a:spLocks noGrp="1"/>
          </p:cNvSpPr>
          <p:nvPr>
            <p:ph type="title"/>
          </p:nvPr>
        </p:nvSpPr>
        <p:spPr>
          <a:xfrm>
            <a:off x="913774" y="640831"/>
            <a:ext cx="7590146" cy="1573863"/>
          </a:xfrm>
        </p:spPr>
        <p:txBody>
          <a:bodyPr>
            <a:normAutofit/>
          </a:bodyPr>
          <a:lstStyle/>
          <a:p>
            <a:pPr algn="l"/>
            <a:r>
              <a:rPr lang="en-IN" b="0" i="0" dirty="0">
                <a:effectLst/>
                <a:latin typeface="Amasis MT Pro Medium" panose="02040604050005020304" pitchFamily="18" charset="0"/>
              </a:rPr>
              <a:t>                    Creating Requests</a:t>
            </a:r>
            <a:br>
              <a:rPr lang="en-IN" b="0" i="0" dirty="0">
                <a:effectLst/>
                <a:latin typeface="erdana"/>
              </a:rPr>
            </a:br>
            <a:endParaRPr lang="en-IN" dirty="0"/>
          </a:p>
        </p:txBody>
      </p:sp>
    </p:spTree>
    <p:extLst>
      <p:ext uri="{BB962C8B-B14F-4D97-AF65-F5344CB8AC3E}">
        <p14:creationId xmlns:p14="http://schemas.microsoft.com/office/powerpoint/2010/main" val="20920138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2.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BA7D41-7EBD-45D7-AFB8-22EF4BFA6BA2}">
  <ds:schemaRefs>
    <ds:schemaRef ds:uri="http://schemas.microsoft.com/office/2006/metadata/properties"/>
    <ds:schemaRef ds:uri="http://schemas.microsoft.com/office/infopath/2007/PartnerControls"/>
    <ds:schemaRef ds:uri="71af3243-3dd4-4a8d-8c0d-dd76da1f02a5"/>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Laboratory design</Template>
  <TotalTime>145</TotalTime>
  <Words>969</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Amasis MT Pro Medium</vt:lpstr>
      <vt:lpstr>Arial</vt:lpstr>
      <vt:lpstr>Calibri</vt:lpstr>
      <vt:lpstr>Californian FB</vt:lpstr>
      <vt:lpstr>erdana</vt:lpstr>
      <vt:lpstr>inter-regular</vt:lpstr>
      <vt:lpstr>Tw Cen MT</vt:lpstr>
      <vt:lpstr>Droplet</vt:lpstr>
      <vt:lpstr>PowerPoint Presentation</vt:lpstr>
      <vt:lpstr>contents</vt:lpstr>
      <vt:lpstr>Introduction of postman </vt:lpstr>
      <vt:lpstr>Terminologies Related to Postman </vt:lpstr>
      <vt:lpstr>Use of Postman </vt:lpstr>
      <vt:lpstr>Postman sending your first request </vt:lpstr>
      <vt:lpstr>Creating the First Collection </vt:lpstr>
      <vt:lpstr>Advantages of creating collections </vt:lpstr>
      <vt:lpstr>                    Creating Requests </vt:lpstr>
      <vt:lpstr>GET Request in Postman </vt:lpstr>
      <vt:lpstr>POST Request in Postman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 Sravani Laxmi Sree Dharmala</dc:creator>
  <cp:lastModifiedBy>Guru Sravani Laxmi Sree Dharmala</cp:lastModifiedBy>
  <cp:revision>1</cp:revision>
  <dcterms:created xsi:type="dcterms:W3CDTF">2022-08-03T13:41:04Z</dcterms:created>
  <dcterms:modified xsi:type="dcterms:W3CDTF">2022-08-03T16:06:05Z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