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72" r:id="rId13"/>
    <p:sldId id="266" r:id="rId14"/>
    <p:sldId id="267" r:id="rId15"/>
    <p:sldId id="268"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ovinda Sarma Lanka" userId="f6d569f4-c29d-4d8c-9614-adf7357ecacd" providerId="ADAL" clId="{5D1F3EFB-CD3A-41E0-ACAC-527C9934EAD6}"/>
    <pc:docChg chg="undo custSel addSld modSld">
      <pc:chgData name="Ganesh Govinda Sarma Lanka" userId="f6d569f4-c29d-4d8c-9614-adf7357ecacd" providerId="ADAL" clId="{5D1F3EFB-CD3A-41E0-ACAC-527C9934EAD6}" dt="2022-07-05T10:16:14.262" v="16" actId="26606"/>
      <pc:docMkLst>
        <pc:docMk/>
      </pc:docMkLst>
      <pc:sldChg chg="addSp delSp modSp new mod setBg modClrScheme chgLayout">
        <pc:chgData name="Ganesh Govinda Sarma Lanka" userId="f6d569f4-c29d-4d8c-9614-adf7357ecacd" providerId="ADAL" clId="{5D1F3EFB-CD3A-41E0-ACAC-527C9934EAD6}" dt="2022-07-05T10:16:14.262" v="16" actId="26606"/>
        <pc:sldMkLst>
          <pc:docMk/>
          <pc:sldMk cId="3258111914" sldId="273"/>
        </pc:sldMkLst>
        <pc:spChg chg="del">
          <ac:chgData name="Ganesh Govinda Sarma Lanka" userId="f6d569f4-c29d-4d8c-9614-adf7357ecacd" providerId="ADAL" clId="{5D1F3EFB-CD3A-41E0-ACAC-527C9934EAD6}" dt="2022-07-05T10:15:02.962" v="1" actId="700"/>
          <ac:spMkLst>
            <pc:docMk/>
            <pc:sldMk cId="3258111914" sldId="273"/>
            <ac:spMk id="2" creationId="{DC2C3CF3-371C-55AB-AF3E-7DF5EBDAD091}"/>
          </ac:spMkLst>
        </pc:spChg>
        <pc:spChg chg="del">
          <ac:chgData name="Ganesh Govinda Sarma Lanka" userId="f6d569f4-c29d-4d8c-9614-adf7357ecacd" providerId="ADAL" clId="{5D1F3EFB-CD3A-41E0-ACAC-527C9934EAD6}" dt="2022-07-05T10:15:02.962" v="1" actId="700"/>
          <ac:spMkLst>
            <pc:docMk/>
            <pc:sldMk cId="3258111914" sldId="273"/>
            <ac:spMk id="3" creationId="{0AA1CF84-FB63-EC06-539B-B4126A8307D6}"/>
          </ac:spMkLst>
        </pc:spChg>
        <pc:spChg chg="add mod">
          <ac:chgData name="Ganesh Govinda Sarma Lanka" userId="f6d569f4-c29d-4d8c-9614-adf7357ecacd" providerId="ADAL" clId="{5D1F3EFB-CD3A-41E0-ACAC-527C9934EAD6}" dt="2022-07-05T10:16:14.262" v="16" actId="26606"/>
          <ac:spMkLst>
            <pc:docMk/>
            <pc:sldMk cId="3258111914" sldId="273"/>
            <ac:spMk id="4" creationId="{D34B3ECB-FDE6-97B3-9956-C63F85BF0E92}"/>
          </ac:spMkLst>
        </pc:spChg>
        <pc:spChg chg="add">
          <ac:chgData name="Ganesh Govinda Sarma Lanka" userId="f6d569f4-c29d-4d8c-9614-adf7357ecacd" providerId="ADAL" clId="{5D1F3EFB-CD3A-41E0-ACAC-527C9934EAD6}" dt="2022-07-05T10:16:14.262" v="16" actId="26606"/>
          <ac:spMkLst>
            <pc:docMk/>
            <pc:sldMk cId="3258111914" sldId="273"/>
            <ac:spMk id="9" creationId="{042E603F-28B7-4831-BF23-65FBAB13D5FB}"/>
          </ac:spMkLst>
        </pc:spChg>
        <pc:spChg chg="add del">
          <ac:chgData name="Ganesh Govinda Sarma Lanka" userId="f6d569f4-c29d-4d8c-9614-adf7357ecacd" providerId="ADAL" clId="{5D1F3EFB-CD3A-41E0-ACAC-527C9934EAD6}" dt="2022-07-05T10:16:14.255" v="15" actId="26606"/>
          <ac:spMkLst>
            <pc:docMk/>
            <pc:sldMk cId="3258111914" sldId="273"/>
            <ac:spMk id="11" creationId="{042E603F-28B7-4831-BF23-65FBAB13D5FB}"/>
          </ac:spMkLst>
        </pc:spChg>
        <pc:spChg chg="add del">
          <ac:chgData name="Ganesh Govinda Sarma Lanka" userId="f6d569f4-c29d-4d8c-9614-adf7357ecacd" providerId="ADAL" clId="{5D1F3EFB-CD3A-41E0-ACAC-527C9934EAD6}" dt="2022-07-05T10:16:14.255" v="15" actId="26606"/>
          <ac:spMkLst>
            <pc:docMk/>
            <pc:sldMk cId="3258111914" sldId="273"/>
            <ac:spMk id="13" creationId="{4D39700F-2B10-4402-A7DD-06EE2245880D}"/>
          </ac:spMkLst>
        </pc:spChg>
        <pc:spChg chg="add del">
          <ac:chgData name="Ganesh Govinda Sarma Lanka" userId="f6d569f4-c29d-4d8c-9614-adf7357ecacd" providerId="ADAL" clId="{5D1F3EFB-CD3A-41E0-ACAC-527C9934EAD6}" dt="2022-07-05T10:16:14.255" v="15" actId="26606"/>
          <ac:spMkLst>
            <pc:docMk/>
            <pc:sldMk cId="3258111914" sldId="273"/>
            <ac:spMk id="15" creationId="{6DA65B90-7B06-4499-91BA-CDDD36132481}"/>
          </ac:spMkLst>
        </pc:spChg>
        <pc:spChg chg="add del">
          <ac:chgData name="Ganesh Govinda Sarma Lanka" userId="f6d569f4-c29d-4d8c-9614-adf7357ecacd" providerId="ADAL" clId="{5D1F3EFB-CD3A-41E0-ACAC-527C9934EAD6}" dt="2022-07-05T10:16:14.255" v="15" actId="26606"/>
          <ac:spMkLst>
            <pc:docMk/>
            <pc:sldMk cId="3258111914" sldId="273"/>
            <ac:spMk id="17" creationId="{5C7BC1E0-1C8D-47CB-B48A-D3D0D2EF0E3A}"/>
          </ac:spMkLst>
        </pc:spChg>
        <pc:spChg chg="add del">
          <ac:chgData name="Ganesh Govinda Sarma Lanka" userId="f6d569f4-c29d-4d8c-9614-adf7357ecacd" providerId="ADAL" clId="{5D1F3EFB-CD3A-41E0-ACAC-527C9934EAD6}" dt="2022-07-05T10:16:14.255" v="15" actId="26606"/>
          <ac:spMkLst>
            <pc:docMk/>
            <pc:sldMk cId="3258111914" sldId="273"/>
            <ac:spMk id="19" creationId="{3AD1C04B-04EF-43BA-B2AB-6F52AF8B943A}"/>
          </ac:spMkLst>
        </pc:spChg>
        <pc:spChg chg="add">
          <ac:chgData name="Ganesh Govinda Sarma Lanka" userId="f6d569f4-c29d-4d8c-9614-adf7357ecacd" providerId="ADAL" clId="{5D1F3EFB-CD3A-41E0-ACAC-527C9934EAD6}" dt="2022-07-05T10:16:14.262" v="16" actId="26606"/>
          <ac:spMkLst>
            <pc:docMk/>
            <pc:sldMk cId="3258111914" sldId="273"/>
            <ac:spMk id="21" creationId="{4D39700F-2B10-4402-A7DD-06EE2245880D}"/>
          </ac:spMkLst>
        </pc:spChg>
        <pc:spChg chg="add">
          <ac:chgData name="Ganesh Govinda Sarma Lanka" userId="f6d569f4-c29d-4d8c-9614-adf7357ecacd" providerId="ADAL" clId="{5D1F3EFB-CD3A-41E0-ACAC-527C9934EAD6}" dt="2022-07-05T10:16:14.262" v="16" actId="26606"/>
          <ac:spMkLst>
            <pc:docMk/>
            <pc:sldMk cId="3258111914" sldId="273"/>
            <ac:spMk id="22" creationId="{6DA65B90-7B06-4499-91BA-CDDD36132481}"/>
          </ac:spMkLst>
        </pc:spChg>
        <pc:spChg chg="add">
          <ac:chgData name="Ganesh Govinda Sarma Lanka" userId="f6d569f4-c29d-4d8c-9614-adf7357ecacd" providerId="ADAL" clId="{5D1F3EFB-CD3A-41E0-ACAC-527C9934EAD6}" dt="2022-07-05T10:16:14.262" v="16" actId="26606"/>
          <ac:spMkLst>
            <pc:docMk/>
            <pc:sldMk cId="3258111914" sldId="273"/>
            <ac:spMk id="23" creationId="{77946362-F87D-406E-9BE2-BFDDA8EBA286}"/>
          </ac:spMkLst>
        </pc:spChg>
        <pc:spChg chg="add">
          <ac:chgData name="Ganesh Govinda Sarma Lanka" userId="f6d569f4-c29d-4d8c-9614-adf7357ecacd" providerId="ADAL" clId="{5D1F3EFB-CD3A-41E0-ACAC-527C9934EAD6}" dt="2022-07-05T10:16:14.262" v="16" actId="26606"/>
          <ac:spMkLst>
            <pc:docMk/>
            <pc:sldMk cId="3258111914" sldId="273"/>
            <ac:spMk id="24" creationId="{FDFAA851-CE89-4052-BF16-6B7782DA5D5B}"/>
          </ac:spMkLst>
        </pc:spChg>
        <pc:picChg chg="add del">
          <ac:chgData name="Ganesh Govinda Sarma Lanka" userId="f6d569f4-c29d-4d8c-9614-adf7357ecacd" providerId="ADAL" clId="{5D1F3EFB-CD3A-41E0-ACAC-527C9934EAD6}" dt="2022-07-05T10:16:14.255" v="15" actId="26606"/>
          <ac:picMkLst>
            <pc:docMk/>
            <pc:sldMk cId="3258111914" sldId="273"/>
            <ac:picMk id="8" creationId="{EB07BB76-531F-4AFE-7389-9358055766A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AC014-EFAB-43F8-9A6F-D90D96471C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C8A843A-BD6A-4519-B22D-A3ECEA25C635}">
      <dgm:prSet/>
      <dgm:spPr/>
      <dgm:t>
        <a:bodyPr/>
        <a:lstStyle/>
        <a:p>
          <a:r>
            <a:rPr lang="en-IN"/>
            <a:t>The two types of agile model are:</a:t>
          </a:r>
          <a:endParaRPr lang="en-US"/>
        </a:p>
      </dgm:t>
    </dgm:pt>
    <dgm:pt modelId="{B578C077-0BC2-4F51-8B1A-6A8E819EB8C2}" type="parTrans" cxnId="{9DDEFC79-6EDF-4D26-8CFB-7B4103600E91}">
      <dgm:prSet/>
      <dgm:spPr/>
      <dgm:t>
        <a:bodyPr/>
        <a:lstStyle/>
        <a:p>
          <a:endParaRPr lang="en-US"/>
        </a:p>
      </dgm:t>
    </dgm:pt>
    <dgm:pt modelId="{E252A2F2-CAA6-450B-BD91-525D74F34290}" type="sibTrans" cxnId="{9DDEFC79-6EDF-4D26-8CFB-7B4103600E91}">
      <dgm:prSet/>
      <dgm:spPr/>
      <dgm:t>
        <a:bodyPr/>
        <a:lstStyle/>
        <a:p>
          <a:endParaRPr lang="en-US"/>
        </a:p>
      </dgm:t>
    </dgm:pt>
    <dgm:pt modelId="{8A8BAF92-F95E-45A2-8E7D-B27137F61B6D}">
      <dgm:prSet/>
      <dgm:spPr/>
      <dgm:t>
        <a:bodyPr/>
        <a:lstStyle/>
        <a:p>
          <a:r>
            <a:rPr lang="en-IN"/>
            <a:t>SCRUM MASTER</a:t>
          </a:r>
          <a:endParaRPr lang="en-US"/>
        </a:p>
      </dgm:t>
    </dgm:pt>
    <dgm:pt modelId="{0AC3ADDB-1A71-43E5-A9BA-96AB4C63A96E}" type="parTrans" cxnId="{7F7153ED-090E-458A-9675-294FC9F926F5}">
      <dgm:prSet/>
      <dgm:spPr/>
      <dgm:t>
        <a:bodyPr/>
        <a:lstStyle/>
        <a:p>
          <a:endParaRPr lang="en-US"/>
        </a:p>
      </dgm:t>
    </dgm:pt>
    <dgm:pt modelId="{2DD8FDC6-AEB5-47E9-B978-4F066331178A}" type="sibTrans" cxnId="{7F7153ED-090E-458A-9675-294FC9F926F5}">
      <dgm:prSet/>
      <dgm:spPr/>
      <dgm:t>
        <a:bodyPr/>
        <a:lstStyle/>
        <a:p>
          <a:endParaRPr lang="en-US"/>
        </a:p>
      </dgm:t>
    </dgm:pt>
    <dgm:pt modelId="{10BC7319-C7F6-4D1A-8D18-BCDD721B243F}">
      <dgm:prSet/>
      <dgm:spPr/>
      <dgm:t>
        <a:bodyPr/>
        <a:lstStyle/>
        <a:p>
          <a:r>
            <a:rPr lang="en-IN"/>
            <a:t>PRODUCT OWNER</a:t>
          </a:r>
          <a:endParaRPr lang="en-US"/>
        </a:p>
      </dgm:t>
    </dgm:pt>
    <dgm:pt modelId="{F532C95D-27C9-4DFD-8E08-0DAB22B75E06}" type="parTrans" cxnId="{3FD0D932-6716-4F27-8846-1AADD35022A0}">
      <dgm:prSet/>
      <dgm:spPr/>
      <dgm:t>
        <a:bodyPr/>
        <a:lstStyle/>
        <a:p>
          <a:endParaRPr lang="en-US"/>
        </a:p>
      </dgm:t>
    </dgm:pt>
    <dgm:pt modelId="{72BD0DF8-C316-4DA9-93F5-68C715C94CFF}" type="sibTrans" cxnId="{3FD0D932-6716-4F27-8846-1AADD35022A0}">
      <dgm:prSet/>
      <dgm:spPr/>
      <dgm:t>
        <a:bodyPr/>
        <a:lstStyle/>
        <a:p>
          <a:endParaRPr lang="en-US"/>
        </a:p>
      </dgm:t>
    </dgm:pt>
    <dgm:pt modelId="{F786E815-01EC-40D2-8457-B633CED38CD4}" type="pres">
      <dgm:prSet presAssocID="{09AAC014-EFAB-43F8-9A6F-D90D96471CBA}" presName="linear" presStyleCnt="0">
        <dgm:presLayoutVars>
          <dgm:animLvl val="lvl"/>
          <dgm:resizeHandles val="exact"/>
        </dgm:presLayoutVars>
      </dgm:prSet>
      <dgm:spPr/>
    </dgm:pt>
    <dgm:pt modelId="{36CC1F01-206D-4A42-ABEC-194775DF8068}" type="pres">
      <dgm:prSet presAssocID="{6C8A843A-BD6A-4519-B22D-A3ECEA25C635}" presName="parentText" presStyleLbl="node1" presStyleIdx="0" presStyleCnt="1">
        <dgm:presLayoutVars>
          <dgm:chMax val="0"/>
          <dgm:bulletEnabled val="1"/>
        </dgm:presLayoutVars>
      </dgm:prSet>
      <dgm:spPr/>
    </dgm:pt>
    <dgm:pt modelId="{665739FA-A4F3-460B-A39D-E2BA6CA82161}" type="pres">
      <dgm:prSet presAssocID="{6C8A843A-BD6A-4519-B22D-A3ECEA25C635}" presName="childText" presStyleLbl="revTx" presStyleIdx="0" presStyleCnt="1">
        <dgm:presLayoutVars>
          <dgm:bulletEnabled val="1"/>
        </dgm:presLayoutVars>
      </dgm:prSet>
      <dgm:spPr/>
    </dgm:pt>
  </dgm:ptLst>
  <dgm:cxnLst>
    <dgm:cxn modelId="{3FD0D932-6716-4F27-8846-1AADD35022A0}" srcId="{6C8A843A-BD6A-4519-B22D-A3ECEA25C635}" destId="{10BC7319-C7F6-4D1A-8D18-BCDD721B243F}" srcOrd="1" destOrd="0" parTransId="{F532C95D-27C9-4DFD-8E08-0DAB22B75E06}" sibTransId="{72BD0DF8-C316-4DA9-93F5-68C715C94CFF}"/>
    <dgm:cxn modelId="{9DDEFC79-6EDF-4D26-8CFB-7B4103600E91}" srcId="{09AAC014-EFAB-43F8-9A6F-D90D96471CBA}" destId="{6C8A843A-BD6A-4519-B22D-A3ECEA25C635}" srcOrd="0" destOrd="0" parTransId="{B578C077-0BC2-4F51-8B1A-6A8E819EB8C2}" sibTransId="{E252A2F2-CAA6-450B-BD91-525D74F34290}"/>
    <dgm:cxn modelId="{C568AC98-9BD8-4E84-89F1-C3A8904CA1FF}" type="presOf" srcId="{8A8BAF92-F95E-45A2-8E7D-B27137F61B6D}" destId="{665739FA-A4F3-460B-A39D-E2BA6CA82161}" srcOrd="0" destOrd="0" presId="urn:microsoft.com/office/officeart/2005/8/layout/vList2"/>
    <dgm:cxn modelId="{EBEE25C3-B215-4A66-AA02-41641F4C2A3D}" type="presOf" srcId="{09AAC014-EFAB-43F8-9A6F-D90D96471CBA}" destId="{F786E815-01EC-40D2-8457-B633CED38CD4}" srcOrd="0" destOrd="0" presId="urn:microsoft.com/office/officeart/2005/8/layout/vList2"/>
    <dgm:cxn modelId="{C2FD29D0-DDD8-47AC-B9BA-371C3348114D}" type="presOf" srcId="{6C8A843A-BD6A-4519-B22D-A3ECEA25C635}" destId="{36CC1F01-206D-4A42-ABEC-194775DF8068}" srcOrd="0" destOrd="0" presId="urn:microsoft.com/office/officeart/2005/8/layout/vList2"/>
    <dgm:cxn modelId="{4B75E5D1-F739-4E31-B8EC-CB5C5FF7665D}" type="presOf" srcId="{10BC7319-C7F6-4D1A-8D18-BCDD721B243F}" destId="{665739FA-A4F3-460B-A39D-E2BA6CA82161}" srcOrd="0" destOrd="1" presId="urn:microsoft.com/office/officeart/2005/8/layout/vList2"/>
    <dgm:cxn modelId="{7F7153ED-090E-458A-9675-294FC9F926F5}" srcId="{6C8A843A-BD6A-4519-B22D-A3ECEA25C635}" destId="{8A8BAF92-F95E-45A2-8E7D-B27137F61B6D}" srcOrd="0" destOrd="0" parTransId="{0AC3ADDB-1A71-43E5-A9BA-96AB4C63A96E}" sibTransId="{2DD8FDC6-AEB5-47E9-B978-4F066331178A}"/>
    <dgm:cxn modelId="{48C099C4-CB80-40F7-89E3-342B7D2AFEB9}" type="presParOf" srcId="{F786E815-01EC-40D2-8457-B633CED38CD4}" destId="{36CC1F01-206D-4A42-ABEC-194775DF8068}" srcOrd="0" destOrd="0" presId="urn:microsoft.com/office/officeart/2005/8/layout/vList2"/>
    <dgm:cxn modelId="{AC190FFC-3C02-41EC-900C-8653B017C7B8}" type="presParOf" srcId="{F786E815-01EC-40D2-8457-B633CED38CD4}" destId="{665739FA-A4F3-460B-A39D-E2BA6CA8216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E38F1-0089-4EDA-B72B-D1B4950B32A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39C16301-A200-45BD-AFC5-69E4876FD3D7}">
      <dgm:prSet/>
      <dgm:spPr/>
      <dgm:t>
        <a:bodyPr/>
        <a:lstStyle/>
        <a:p>
          <a:r>
            <a:rPr lang="en-IN"/>
            <a:t>Satisfied customers</a:t>
          </a:r>
          <a:endParaRPr lang="en-US"/>
        </a:p>
      </dgm:t>
    </dgm:pt>
    <dgm:pt modelId="{5EDB84F7-861B-46A1-8DE7-4C07B78DAE75}" type="parTrans" cxnId="{4373812D-37A5-40B9-9858-A31FB73DB489}">
      <dgm:prSet/>
      <dgm:spPr/>
      <dgm:t>
        <a:bodyPr/>
        <a:lstStyle/>
        <a:p>
          <a:endParaRPr lang="en-US"/>
        </a:p>
      </dgm:t>
    </dgm:pt>
    <dgm:pt modelId="{64C7DAD8-728A-4B2D-B76D-4C4F34BED33C}" type="sibTrans" cxnId="{4373812D-37A5-40B9-9858-A31FB73DB489}">
      <dgm:prSet phldrT="01" phldr="0"/>
      <dgm:spPr/>
      <dgm:t>
        <a:bodyPr/>
        <a:lstStyle/>
        <a:p>
          <a:r>
            <a:rPr lang="en-US"/>
            <a:t>01</a:t>
          </a:r>
        </a:p>
      </dgm:t>
    </dgm:pt>
    <dgm:pt modelId="{74A05288-A2A7-4457-A055-7C790B9C6747}">
      <dgm:prSet/>
      <dgm:spPr/>
      <dgm:t>
        <a:bodyPr/>
        <a:lstStyle/>
        <a:p>
          <a:r>
            <a:rPr lang="en-IN"/>
            <a:t>Improved quality</a:t>
          </a:r>
          <a:endParaRPr lang="en-US"/>
        </a:p>
      </dgm:t>
    </dgm:pt>
    <dgm:pt modelId="{69FB4DFC-5292-4B80-B84B-699A89BD4625}" type="parTrans" cxnId="{BF21D827-274D-4B99-84A1-A332ED9A69CF}">
      <dgm:prSet/>
      <dgm:spPr/>
      <dgm:t>
        <a:bodyPr/>
        <a:lstStyle/>
        <a:p>
          <a:endParaRPr lang="en-US"/>
        </a:p>
      </dgm:t>
    </dgm:pt>
    <dgm:pt modelId="{CB14244E-E0A1-4CE2-9454-58DC6330DA9D}" type="sibTrans" cxnId="{BF21D827-274D-4B99-84A1-A332ED9A69CF}">
      <dgm:prSet phldrT="02" phldr="0"/>
      <dgm:spPr/>
      <dgm:t>
        <a:bodyPr/>
        <a:lstStyle/>
        <a:p>
          <a:r>
            <a:rPr lang="en-US"/>
            <a:t>02</a:t>
          </a:r>
        </a:p>
      </dgm:t>
    </dgm:pt>
    <dgm:pt modelId="{48C938E6-45C6-4419-8952-6BF4F8CA6875}">
      <dgm:prSet/>
      <dgm:spPr/>
      <dgm:t>
        <a:bodyPr/>
        <a:lstStyle/>
        <a:p>
          <a:r>
            <a:rPr lang="en-IN"/>
            <a:t>Better communication</a:t>
          </a:r>
          <a:endParaRPr lang="en-US"/>
        </a:p>
      </dgm:t>
    </dgm:pt>
    <dgm:pt modelId="{06B88FFB-A4AF-486E-ACCC-6D1A793C6C12}" type="parTrans" cxnId="{B97982FB-5CC1-48E3-BD63-33797DDA8B30}">
      <dgm:prSet/>
      <dgm:spPr/>
      <dgm:t>
        <a:bodyPr/>
        <a:lstStyle/>
        <a:p>
          <a:endParaRPr lang="en-US"/>
        </a:p>
      </dgm:t>
    </dgm:pt>
    <dgm:pt modelId="{0CA13CEC-5254-44AC-8547-AA96017DA297}" type="sibTrans" cxnId="{B97982FB-5CC1-48E3-BD63-33797DDA8B30}">
      <dgm:prSet phldrT="03" phldr="0"/>
      <dgm:spPr/>
      <dgm:t>
        <a:bodyPr/>
        <a:lstStyle/>
        <a:p>
          <a:r>
            <a:rPr lang="en-US"/>
            <a:t>03</a:t>
          </a:r>
        </a:p>
      </dgm:t>
    </dgm:pt>
    <dgm:pt modelId="{D8E91B97-B1C2-43C4-B49D-5702F3956E8C}">
      <dgm:prSet/>
      <dgm:spPr/>
      <dgm:t>
        <a:bodyPr/>
        <a:lstStyle/>
        <a:p>
          <a:r>
            <a:rPr lang="en-IN"/>
            <a:t>Reduced risk</a:t>
          </a:r>
          <a:endParaRPr lang="en-US"/>
        </a:p>
      </dgm:t>
    </dgm:pt>
    <dgm:pt modelId="{F2F50288-7B2C-4451-B1A0-BFB47898E1A7}" type="parTrans" cxnId="{C6E7BE4F-0B13-412E-9B58-86D3F28A8E6C}">
      <dgm:prSet/>
      <dgm:spPr/>
      <dgm:t>
        <a:bodyPr/>
        <a:lstStyle/>
        <a:p>
          <a:endParaRPr lang="en-US"/>
        </a:p>
      </dgm:t>
    </dgm:pt>
    <dgm:pt modelId="{8FAA5C01-29CA-4D69-B3CF-B4FA7BC2A69F}" type="sibTrans" cxnId="{C6E7BE4F-0B13-412E-9B58-86D3F28A8E6C}">
      <dgm:prSet phldrT="04" phldr="0"/>
      <dgm:spPr/>
      <dgm:t>
        <a:bodyPr/>
        <a:lstStyle/>
        <a:p>
          <a:r>
            <a:rPr lang="en-US"/>
            <a:t>04</a:t>
          </a:r>
        </a:p>
      </dgm:t>
    </dgm:pt>
    <dgm:pt modelId="{77EBF609-1310-4DF1-928F-00FC7DCAA8EE}">
      <dgm:prSet/>
      <dgm:spPr/>
      <dgm:t>
        <a:bodyPr/>
        <a:lstStyle/>
        <a:p>
          <a:r>
            <a:rPr lang="en-IN"/>
            <a:t>Predictability</a:t>
          </a:r>
          <a:endParaRPr lang="en-US"/>
        </a:p>
      </dgm:t>
    </dgm:pt>
    <dgm:pt modelId="{26CBE115-AFDF-4EB8-99B6-8C1E36CF0B99}" type="parTrans" cxnId="{0C71A310-B190-4BA1-8BAE-9579C6E7FFA0}">
      <dgm:prSet/>
      <dgm:spPr/>
      <dgm:t>
        <a:bodyPr/>
        <a:lstStyle/>
        <a:p>
          <a:endParaRPr lang="en-US"/>
        </a:p>
      </dgm:t>
    </dgm:pt>
    <dgm:pt modelId="{5B4BF3FA-2E4B-490F-B7A7-232FBDBD89B2}" type="sibTrans" cxnId="{0C71A310-B190-4BA1-8BAE-9579C6E7FFA0}">
      <dgm:prSet phldrT="05" phldr="0"/>
      <dgm:spPr/>
      <dgm:t>
        <a:bodyPr/>
        <a:lstStyle/>
        <a:p>
          <a:r>
            <a:rPr lang="en-US"/>
            <a:t>05</a:t>
          </a:r>
        </a:p>
      </dgm:t>
    </dgm:pt>
    <dgm:pt modelId="{6BF65413-520C-4377-A6F2-C46C9A0B7E90}">
      <dgm:prSet/>
      <dgm:spPr/>
      <dgm:t>
        <a:bodyPr/>
        <a:lstStyle/>
        <a:p>
          <a:r>
            <a:rPr lang="en-IN"/>
            <a:t>Adaptability</a:t>
          </a:r>
          <a:endParaRPr lang="en-US"/>
        </a:p>
      </dgm:t>
    </dgm:pt>
    <dgm:pt modelId="{672E7A7A-35BF-4EF7-91C0-5B982440A15F}" type="parTrans" cxnId="{AB6D07E1-66BA-418A-888B-6365A970C085}">
      <dgm:prSet/>
      <dgm:spPr/>
      <dgm:t>
        <a:bodyPr/>
        <a:lstStyle/>
        <a:p>
          <a:endParaRPr lang="en-US"/>
        </a:p>
      </dgm:t>
    </dgm:pt>
    <dgm:pt modelId="{E44C4F52-8EFD-4B40-AAD8-7D6F152CA965}" type="sibTrans" cxnId="{AB6D07E1-66BA-418A-888B-6365A970C085}">
      <dgm:prSet phldrT="06" phldr="0"/>
      <dgm:spPr/>
      <dgm:t>
        <a:bodyPr/>
        <a:lstStyle/>
        <a:p>
          <a:r>
            <a:rPr lang="en-US"/>
            <a:t>06</a:t>
          </a:r>
        </a:p>
      </dgm:t>
    </dgm:pt>
    <dgm:pt modelId="{92067D0A-7ADA-4240-AD07-B1E7BC8AAFAD}">
      <dgm:prSet/>
      <dgm:spPr/>
      <dgm:t>
        <a:bodyPr/>
        <a:lstStyle/>
        <a:p>
          <a:r>
            <a:rPr lang="en-IN"/>
            <a:t>Changes will be occurred frequently</a:t>
          </a:r>
          <a:endParaRPr lang="en-US"/>
        </a:p>
      </dgm:t>
    </dgm:pt>
    <dgm:pt modelId="{914A854D-4B06-4270-BD9C-C8727CD91CC4}" type="parTrans" cxnId="{59D0670E-5410-4EC4-BEC3-91B47AD499D6}">
      <dgm:prSet/>
      <dgm:spPr/>
      <dgm:t>
        <a:bodyPr/>
        <a:lstStyle/>
        <a:p>
          <a:endParaRPr lang="en-US"/>
        </a:p>
      </dgm:t>
    </dgm:pt>
    <dgm:pt modelId="{24873C24-6F07-44B0-885F-D69C46F19AD0}" type="sibTrans" cxnId="{59D0670E-5410-4EC4-BEC3-91B47AD499D6}">
      <dgm:prSet phldrT="07" phldr="0"/>
      <dgm:spPr/>
      <dgm:t>
        <a:bodyPr/>
        <a:lstStyle/>
        <a:p>
          <a:r>
            <a:rPr lang="en-US"/>
            <a:t>07</a:t>
          </a:r>
        </a:p>
      </dgm:t>
    </dgm:pt>
    <dgm:pt modelId="{541C9856-49E9-4B47-8E93-7869C20D968C}" type="pres">
      <dgm:prSet presAssocID="{4FDE38F1-0089-4EDA-B72B-D1B4950B32AE}" presName="Name0" presStyleCnt="0">
        <dgm:presLayoutVars>
          <dgm:animLvl val="lvl"/>
          <dgm:resizeHandles val="exact"/>
        </dgm:presLayoutVars>
      </dgm:prSet>
      <dgm:spPr/>
    </dgm:pt>
    <dgm:pt modelId="{1E0ABD79-545F-41F3-83C8-771F0CADEEBE}" type="pres">
      <dgm:prSet presAssocID="{39C16301-A200-45BD-AFC5-69E4876FD3D7}" presName="compositeNode" presStyleCnt="0">
        <dgm:presLayoutVars>
          <dgm:bulletEnabled val="1"/>
        </dgm:presLayoutVars>
      </dgm:prSet>
      <dgm:spPr/>
    </dgm:pt>
    <dgm:pt modelId="{7E052CE2-C0FD-4844-9F76-3BEB5992F5D3}" type="pres">
      <dgm:prSet presAssocID="{39C16301-A200-45BD-AFC5-69E4876FD3D7}" presName="bgRect" presStyleLbl="alignNode1" presStyleIdx="0" presStyleCnt="7"/>
      <dgm:spPr/>
    </dgm:pt>
    <dgm:pt modelId="{CF88BEAC-6ED2-44AA-AAED-93F86B538241}" type="pres">
      <dgm:prSet presAssocID="{64C7DAD8-728A-4B2D-B76D-4C4F34BED33C}" presName="sibTransNodeRect" presStyleLbl="alignNode1" presStyleIdx="0" presStyleCnt="7">
        <dgm:presLayoutVars>
          <dgm:chMax val="0"/>
          <dgm:bulletEnabled val="1"/>
        </dgm:presLayoutVars>
      </dgm:prSet>
      <dgm:spPr/>
    </dgm:pt>
    <dgm:pt modelId="{3348F532-AECF-452B-8023-7E8A134C974C}" type="pres">
      <dgm:prSet presAssocID="{39C16301-A200-45BD-AFC5-69E4876FD3D7}" presName="nodeRect" presStyleLbl="alignNode1" presStyleIdx="0" presStyleCnt="7">
        <dgm:presLayoutVars>
          <dgm:bulletEnabled val="1"/>
        </dgm:presLayoutVars>
      </dgm:prSet>
      <dgm:spPr/>
    </dgm:pt>
    <dgm:pt modelId="{07BB6117-FF20-4619-8BAF-FBFD28B21A19}" type="pres">
      <dgm:prSet presAssocID="{64C7DAD8-728A-4B2D-B76D-4C4F34BED33C}" presName="sibTrans" presStyleCnt="0"/>
      <dgm:spPr/>
    </dgm:pt>
    <dgm:pt modelId="{66FB3FBA-4B01-4A1B-889D-68E1CBC4F256}" type="pres">
      <dgm:prSet presAssocID="{74A05288-A2A7-4457-A055-7C790B9C6747}" presName="compositeNode" presStyleCnt="0">
        <dgm:presLayoutVars>
          <dgm:bulletEnabled val="1"/>
        </dgm:presLayoutVars>
      </dgm:prSet>
      <dgm:spPr/>
    </dgm:pt>
    <dgm:pt modelId="{B47F070F-ACB2-48D1-BA7A-945C9BCA1FC9}" type="pres">
      <dgm:prSet presAssocID="{74A05288-A2A7-4457-A055-7C790B9C6747}" presName="bgRect" presStyleLbl="alignNode1" presStyleIdx="1" presStyleCnt="7"/>
      <dgm:spPr/>
    </dgm:pt>
    <dgm:pt modelId="{F9D70D09-12FC-4F8B-8F25-44309B3BD947}" type="pres">
      <dgm:prSet presAssocID="{CB14244E-E0A1-4CE2-9454-58DC6330DA9D}" presName="sibTransNodeRect" presStyleLbl="alignNode1" presStyleIdx="1" presStyleCnt="7">
        <dgm:presLayoutVars>
          <dgm:chMax val="0"/>
          <dgm:bulletEnabled val="1"/>
        </dgm:presLayoutVars>
      </dgm:prSet>
      <dgm:spPr/>
    </dgm:pt>
    <dgm:pt modelId="{416D4591-CC7D-4F9C-93E4-72EDEC2C9955}" type="pres">
      <dgm:prSet presAssocID="{74A05288-A2A7-4457-A055-7C790B9C6747}" presName="nodeRect" presStyleLbl="alignNode1" presStyleIdx="1" presStyleCnt="7">
        <dgm:presLayoutVars>
          <dgm:bulletEnabled val="1"/>
        </dgm:presLayoutVars>
      </dgm:prSet>
      <dgm:spPr/>
    </dgm:pt>
    <dgm:pt modelId="{7F415517-F6FB-457F-8213-833901113208}" type="pres">
      <dgm:prSet presAssocID="{CB14244E-E0A1-4CE2-9454-58DC6330DA9D}" presName="sibTrans" presStyleCnt="0"/>
      <dgm:spPr/>
    </dgm:pt>
    <dgm:pt modelId="{78A67F64-CBA2-4456-A701-3AA766E365CB}" type="pres">
      <dgm:prSet presAssocID="{48C938E6-45C6-4419-8952-6BF4F8CA6875}" presName="compositeNode" presStyleCnt="0">
        <dgm:presLayoutVars>
          <dgm:bulletEnabled val="1"/>
        </dgm:presLayoutVars>
      </dgm:prSet>
      <dgm:spPr/>
    </dgm:pt>
    <dgm:pt modelId="{0443D7CB-0484-4F1E-AE94-FAFCFDFE219D}" type="pres">
      <dgm:prSet presAssocID="{48C938E6-45C6-4419-8952-6BF4F8CA6875}" presName="bgRect" presStyleLbl="alignNode1" presStyleIdx="2" presStyleCnt="7"/>
      <dgm:spPr/>
    </dgm:pt>
    <dgm:pt modelId="{F46DBE3D-1382-422F-8CEF-E2AB089214FD}" type="pres">
      <dgm:prSet presAssocID="{0CA13CEC-5254-44AC-8547-AA96017DA297}" presName="sibTransNodeRect" presStyleLbl="alignNode1" presStyleIdx="2" presStyleCnt="7">
        <dgm:presLayoutVars>
          <dgm:chMax val="0"/>
          <dgm:bulletEnabled val="1"/>
        </dgm:presLayoutVars>
      </dgm:prSet>
      <dgm:spPr/>
    </dgm:pt>
    <dgm:pt modelId="{BD291252-C906-4D3A-AAD4-4C0E56020051}" type="pres">
      <dgm:prSet presAssocID="{48C938E6-45C6-4419-8952-6BF4F8CA6875}" presName="nodeRect" presStyleLbl="alignNode1" presStyleIdx="2" presStyleCnt="7">
        <dgm:presLayoutVars>
          <dgm:bulletEnabled val="1"/>
        </dgm:presLayoutVars>
      </dgm:prSet>
      <dgm:spPr/>
    </dgm:pt>
    <dgm:pt modelId="{B2BA6393-E9AA-4D18-A1AF-AB9A96C5357C}" type="pres">
      <dgm:prSet presAssocID="{0CA13CEC-5254-44AC-8547-AA96017DA297}" presName="sibTrans" presStyleCnt="0"/>
      <dgm:spPr/>
    </dgm:pt>
    <dgm:pt modelId="{35621257-A7FE-46FD-9F4B-FA96FD92034C}" type="pres">
      <dgm:prSet presAssocID="{D8E91B97-B1C2-43C4-B49D-5702F3956E8C}" presName="compositeNode" presStyleCnt="0">
        <dgm:presLayoutVars>
          <dgm:bulletEnabled val="1"/>
        </dgm:presLayoutVars>
      </dgm:prSet>
      <dgm:spPr/>
    </dgm:pt>
    <dgm:pt modelId="{30455A42-4D5A-4CDE-9C6E-83DBE46531AC}" type="pres">
      <dgm:prSet presAssocID="{D8E91B97-B1C2-43C4-B49D-5702F3956E8C}" presName="bgRect" presStyleLbl="alignNode1" presStyleIdx="3" presStyleCnt="7"/>
      <dgm:spPr/>
    </dgm:pt>
    <dgm:pt modelId="{E96D5232-9654-48A2-AF6F-5719A03473AA}" type="pres">
      <dgm:prSet presAssocID="{8FAA5C01-29CA-4D69-B3CF-B4FA7BC2A69F}" presName="sibTransNodeRect" presStyleLbl="alignNode1" presStyleIdx="3" presStyleCnt="7">
        <dgm:presLayoutVars>
          <dgm:chMax val="0"/>
          <dgm:bulletEnabled val="1"/>
        </dgm:presLayoutVars>
      </dgm:prSet>
      <dgm:spPr/>
    </dgm:pt>
    <dgm:pt modelId="{4A7A1BF9-8C69-42F8-938C-E1A078D39D17}" type="pres">
      <dgm:prSet presAssocID="{D8E91B97-B1C2-43C4-B49D-5702F3956E8C}" presName="nodeRect" presStyleLbl="alignNode1" presStyleIdx="3" presStyleCnt="7">
        <dgm:presLayoutVars>
          <dgm:bulletEnabled val="1"/>
        </dgm:presLayoutVars>
      </dgm:prSet>
      <dgm:spPr/>
    </dgm:pt>
    <dgm:pt modelId="{D9F9BD0F-4368-4CC8-ABFE-21A9B7272EE6}" type="pres">
      <dgm:prSet presAssocID="{8FAA5C01-29CA-4D69-B3CF-B4FA7BC2A69F}" presName="sibTrans" presStyleCnt="0"/>
      <dgm:spPr/>
    </dgm:pt>
    <dgm:pt modelId="{116A1497-CA39-4E0E-9D6D-53DAFD563A5C}" type="pres">
      <dgm:prSet presAssocID="{77EBF609-1310-4DF1-928F-00FC7DCAA8EE}" presName="compositeNode" presStyleCnt="0">
        <dgm:presLayoutVars>
          <dgm:bulletEnabled val="1"/>
        </dgm:presLayoutVars>
      </dgm:prSet>
      <dgm:spPr/>
    </dgm:pt>
    <dgm:pt modelId="{4ED93051-2B51-4BB9-B8D2-674B8449153E}" type="pres">
      <dgm:prSet presAssocID="{77EBF609-1310-4DF1-928F-00FC7DCAA8EE}" presName="bgRect" presStyleLbl="alignNode1" presStyleIdx="4" presStyleCnt="7"/>
      <dgm:spPr/>
    </dgm:pt>
    <dgm:pt modelId="{220A2D55-6D12-4EF1-BA54-8009E83711EC}" type="pres">
      <dgm:prSet presAssocID="{5B4BF3FA-2E4B-490F-B7A7-232FBDBD89B2}" presName="sibTransNodeRect" presStyleLbl="alignNode1" presStyleIdx="4" presStyleCnt="7">
        <dgm:presLayoutVars>
          <dgm:chMax val="0"/>
          <dgm:bulletEnabled val="1"/>
        </dgm:presLayoutVars>
      </dgm:prSet>
      <dgm:spPr/>
    </dgm:pt>
    <dgm:pt modelId="{7BE8B2E6-A2EB-4A1A-8C96-473473DE52F6}" type="pres">
      <dgm:prSet presAssocID="{77EBF609-1310-4DF1-928F-00FC7DCAA8EE}" presName="nodeRect" presStyleLbl="alignNode1" presStyleIdx="4" presStyleCnt="7">
        <dgm:presLayoutVars>
          <dgm:bulletEnabled val="1"/>
        </dgm:presLayoutVars>
      </dgm:prSet>
      <dgm:spPr/>
    </dgm:pt>
    <dgm:pt modelId="{5966CB82-07D6-48FB-9E4E-B3A32E8AD45E}" type="pres">
      <dgm:prSet presAssocID="{5B4BF3FA-2E4B-490F-B7A7-232FBDBD89B2}" presName="sibTrans" presStyleCnt="0"/>
      <dgm:spPr/>
    </dgm:pt>
    <dgm:pt modelId="{E3A68DB8-8A26-46F8-B3BA-8861F90C7E57}" type="pres">
      <dgm:prSet presAssocID="{6BF65413-520C-4377-A6F2-C46C9A0B7E90}" presName="compositeNode" presStyleCnt="0">
        <dgm:presLayoutVars>
          <dgm:bulletEnabled val="1"/>
        </dgm:presLayoutVars>
      </dgm:prSet>
      <dgm:spPr/>
    </dgm:pt>
    <dgm:pt modelId="{58ACC853-BE12-4625-B598-5160E3ED4003}" type="pres">
      <dgm:prSet presAssocID="{6BF65413-520C-4377-A6F2-C46C9A0B7E90}" presName="bgRect" presStyleLbl="alignNode1" presStyleIdx="5" presStyleCnt="7"/>
      <dgm:spPr/>
    </dgm:pt>
    <dgm:pt modelId="{E2AF2ADD-6E82-40BA-9444-BD295325A72C}" type="pres">
      <dgm:prSet presAssocID="{E44C4F52-8EFD-4B40-AAD8-7D6F152CA965}" presName="sibTransNodeRect" presStyleLbl="alignNode1" presStyleIdx="5" presStyleCnt="7">
        <dgm:presLayoutVars>
          <dgm:chMax val="0"/>
          <dgm:bulletEnabled val="1"/>
        </dgm:presLayoutVars>
      </dgm:prSet>
      <dgm:spPr/>
    </dgm:pt>
    <dgm:pt modelId="{A99EF0AA-29AD-46B1-BB9D-61A7E64C589B}" type="pres">
      <dgm:prSet presAssocID="{6BF65413-520C-4377-A6F2-C46C9A0B7E90}" presName="nodeRect" presStyleLbl="alignNode1" presStyleIdx="5" presStyleCnt="7">
        <dgm:presLayoutVars>
          <dgm:bulletEnabled val="1"/>
        </dgm:presLayoutVars>
      </dgm:prSet>
      <dgm:spPr/>
    </dgm:pt>
    <dgm:pt modelId="{073CA3DC-427F-42C7-A20F-D416A62EA101}" type="pres">
      <dgm:prSet presAssocID="{E44C4F52-8EFD-4B40-AAD8-7D6F152CA965}" presName="sibTrans" presStyleCnt="0"/>
      <dgm:spPr/>
    </dgm:pt>
    <dgm:pt modelId="{D052ED56-F47E-4E7A-8C59-9B7143247A3E}" type="pres">
      <dgm:prSet presAssocID="{92067D0A-7ADA-4240-AD07-B1E7BC8AAFAD}" presName="compositeNode" presStyleCnt="0">
        <dgm:presLayoutVars>
          <dgm:bulletEnabled val="1"/>
        </dgm:presLayoutVars>
      </dgm:prSet>
      <dgm:spPr/>
    </dgm:pt>
    <dgm:pt modelId="{6020B2D0-2699-4958-A242-06D54C2A6EB1}" type="pres">
      <dgm:prSet presAssocID="{92067D0A-7ADA-4240-AD07-B1E7BC8AAFAD}" presName="bgRect" presStyleLbl="alignNode1" presStyleIdx="6" presStyleCnt="7"/>
      <dgm:spPr/>
    </dgm:pt>
    <dgm:pt modelId="{EFD96F19-F529-47F1-B415-747355A94087}" type="pres">
      <dgm:prSet presAssocID="{24873C24-6F07-44B0-885F-D69C46F19AD0}" presName="sibTransNodeRect" presStyleLbl="alignNode1" presStyleIdx="6" presStyleCnt="7">
        <dgm:presLayoutVars>
          <dgm:chMax val="0"/>
          <dgm:bulletEnabled val="1"/>
        </dgm:presLayoutVars>
      </dgm:prSet>
      <dgm:spPr/>
    </dgm:pt>
    <dgm:pt modelId="{DCA2E9AB-9C67-4630-AA41-F1580CEACE55}" type="pres">
      <dgm:prSet presAssocID="{92067D0A-7ADA-4240-AD07-B1E7BC8AAFAD}" presName="nodeRect" presStyleLbl="alignNode1" presStyleIdx="6" presStyleCnt="7">
        <dgm:presLayoutVars>
          <dgm:bulletEnabled val="1"/>
        </dgm:presLayoutVars>
      </dgm:prSet>
      <dgm:spPr/>
    </dgm:pt>
  </dgm:ptLst>
  <dgm:cxnLst>
    <dgm:cxn modelId="{59D0670E-5410-4EC4-BEC3-91B47AD499D6}" srcId="{4FDE38F1-0089-4EDA-B72B-D1B4950B32AE}" destId="{92067D0A-7ADA-4240-AD07-B1E7BC8AAFAD}" srcOrd="6" destOrd="0" parTransId="{914A854D-4B06-4270-BD9C-C8727CD91CC4}" sibTransId="{24873C24-6F07-44B0-885F-D69C46F19AD0}"/>
    <dgm:cxn modelId="{0C71A310-B190-4BA1-8BAE-9579C6E7FFA0}" srcId="{4FDE38F1-0089-4EDA-B72B-D1B4950B32AE}" destId="{77EBF609-1310-4DF1-928F-00FC7DCAA8EE}" srcOrd="4" destOrd="0" parTransId="{26CBE115-AFDF-4EB8-99B6-8C1E36CF0B99}" sibTransId="{5B4BF3FA-2E4B-490F-B7A7-232FBDBD89B2}"/>
    <dgm:cxn modelId="{42D07014-1D27-448E-ADBB-DA5846B0D9C7}" type="presOf" srcId="{92067D0A-7ADA-4240-AD07-B1E7BC8AAFAD}" destId="{DCA2E9AB-9C67-4630-AA41-F1580CEACE55}" srcOrd="1" destOrd="0" presId="urn:microsoft.com/office/officeart/2016/7/layout/LinearBlockProcessNumbered"/>
    <dgm:cxn modelId="{0307CA17-F852-4F95-A476-5F7DEE9942D1}" type="presOf" srcId="{77EBF609-1310-4DF1-928F-00FC7DCAA8EE}" destId="{7BE8B2E6-A2EB-4A1A-8C96-473473DE52F6}" srcOrd="1" destOrd="0" presId="urn:microsoft.com/office/officeart/2016/7/layout/LinearBlockProcessNumbered"/>
    <dgm:cxn modelId="{45F1B01C-1897-43D4-A081-C7D8C3BD813E}" type="presOf" srcId="{CB14244E-E0A1-4CE2-9454-58DC6330DA9D}" destId="{F9D70D09-12FC-4F8B-8F25-44309B3BD947}" srcOrd="0" destOrd="0" presId="urn:microsoft.com/office/officeart/2016/7/layout/LinearBlockProcessNumbered"/>
    <dgm:cxn modelId="{EE277425-5D49-418F-8E9A-C1F2E748E3F4}" type="presOf" srcId="{E44C4F52-8EFD-4B40-AAD8-7D6F152CA965}" destId="{E2AF2ADD-6E82-40BA-9444-BD295325A72C}" srcOrd="0" destOrd="0" presId="urn:microsoft.com/office/officeart/2016/7/layout/LinearBlockProcessNumbered"/>
    <dgm:cxn modelId="{BF21D827-274D-4B99-84A1-A332ED9A69CF}" srcId="{4FDE38F1-0089-4EDA-B72B-D1B4950B32AE}" destId="{74A05288-A2A7-4457-A055-7C790B9C6747}" srcOrd="1" destOrd="0" parTransId="{69FB4DFC-5292-4B80-B84B-699A89BD4625}" sibTransId="{CB14244E-E0A1-4CE2-9454-58DC6330DA9D}"/>
    <dgm:cxn modelId="{605D632C-D9F3-40FB-87F0-567998D59253}" type="presOf" srcId="{92067D0A-7ADA-4240-AD07-B1E7BC8AAFAD}" destId="{6020B2D0-2699-4958-A242-06D54C2A6EB1}" srcOrd="0" destOrd="0" presId="urn:microsoft.com/office/officeart/2016/7/layout/LinearBlockProcessNumbered"/>
    <dgm:cxn modelId="{4373812D-37A5-40B9-9858-A31FB73DB489}" srcId="{4FDE38F1-0089-4EDA-B72B-D1B4950B32AE}" destId="{39C16301-A200-45BD-AFC5-69E4876FD3D7}" srcOrd="0" destOrd="0" parTransId="{5EDB84F7-861B-46A1-8DE7-4C07B78DAE75}" sibTransId="{64C7DAD8-728A-4B2D-B76D-4C4F34BED33C}"/>
    <dgm:cxn modelId="{1A733839-E913-43E9-8D04-69D6AE795D0F}" type="presOf" srcId="{39C16301-A200-45BD-AFC5-69E4876FD3D7}" destId="{7E052CE2-C0FD-4844-9F76-3BEB5992F5D3}" srcOrd="0" destOrd="0" presId="urn:microsoft.com/office/officeart/2016/7/layout/LinearBlockProcessNumbered"/>
    <dgm:cxn modelId="{8F091E3B-3E64-4E9E-ACCC-45C4171D72CF}" type="presOf" srcId="{4FDE38F1-0089-4EDA-B72B-D1B4950B32AE}" destId="{541C9856-49E9-4B47-8E93-7869C20D968C}" srcOrd="0" destOrd="0" presId="urn:microsoft.com/office/officeart/2016/7/layout/LinearBlockProcessNumbered"/>
    <dgm:cxn modelId="{F42A4743-AFCE-47A0-AB02-C3B6FE44311D}" type="presOf" srcId="{5B4BF3FA-2E4B-490F-B7A7-232FBDBD89B2}" destId="{220A2D55-6D12-4EF1-BA54-8009E83711EC}" srcOrd="0" destOrd="0" presId="urn:microsoft.com/office/officeart/2016/7/layout/LinearBlockProcessNumbered"/>
    <dgm:cxn modelId="{4200E76E-DA55-4136-BE57-D3320F428E2B}" type="presOf" srcId="{D8E91B97-B1C2-43C4-B49D-5702F3956E8C}" destId="{30455A42-4D5A-4CDE-9C6E-83DBE46531AC}" srcOrd="0" destOrd="0" presId="urn:microsoft.com/office/officeart/2016/7/layout/LinearBlockProcessNumbered"/>
    <dgm:cxn modelId="{C6E7BE4F-0B13-412E-9B58-86D3F28A8E6C}" srcId="{4FDE38F1-0089-4EDA-B72B-D1B4950B32AE}" destId="{D8E91B97-B1C2-43C4-B49D-5702F3956E8C}" srcOrd="3" destOrd="0" parTransId="{F2F50288-7B2C-4451-B1A0-BFB47898E1A7}" sibTransId="{8FAA5C01-29CA-4D69-B3CF-B4FA7BC2A69F}"/>
    <dgm:cxn modelId="{C71C7173-9501-4284-9AC0-D6DAF6CC8B72}" type="presOf" srcId="{6BF65413-520C-4377-A6F2-C46C9A0B7E90}" destId="{58ACC853-BE12-4625-B598-5160E3ED4003}" srcOrd="0" destOrd="0" presId="urn:microsoft.com/office/officeart/2016/7/layout/LinearBlockProcessNumbered"/>
    <dgm:cxn modelId="{F1E6FB59-530B-441F-A89E-F1D902740617}" type="presOf" srcId="{77EBF609-1310-4DF1-928F-00FC7DCAA8EE}" destId="{4ED93051-2B51-4BB9-B8D2-674B8449153E}" srcOrd="0" destOrd="0" presId="urn:microsoft.com/office/officeart/2016/7/layout/LinearBlockProcessNumbered"/>
    <dgm:cxn modelId="{7474557F-5403-4985-9F59-08CAC33D7A93}" type="presOf" srcId="{8FAA5C01-29CA-4D69-B3CF-B4FA7BC2A69F}" destId="{E96D5232-9654-48A2-AF6F-5719A03473AA}" srcOrd="0" destOrd="0" presId="urn:microsoft.com/office/officeart/2016/7/layout/LinearBlockProcessNumbered"/>
    <dgm:cxn modelId="{14307E81-7E75-45BF-8649-0D145E673911}" type="presOf" srcId="{24873C24-6F07-44B0-885F-D69C46F19AD0}" destId="{EFD96F19-F529-47F1-B415-747355A94087}" srcOrd="0" destOrd="0" presId="urn:microsoft.com/office/officeart/2016/7/layout/LinearBlockProcessNumbered"/>
    <dgm:cxn modelId="{569F9A86-5633-45B1-A808-5053F3DC8724}" type="presOf" srcId="{39C16301-A200-45BD-AFC5-69E4876FD3D7}" destId="{3348F532-AECF-452B-8023-7E8A134C974C}" srcOrd="1" destOrd="0" presId="urn:microsoft.com/office/officeart/2016/7/layout/LinearBlockProcessNumbered"/>
    <dgm:cxn modelId="{C1AC6B98-2FDA-4A36-9379-FE54988E0388}" type="presOf" srcId="{64C7DAD8-728A-4B2D-B76D-4C4F34BED33C}" destId="{CF88BEAC-6ED2-44AA-AAED-93F86B538241}" srcOrd="0" destOrd="0" presId="urn:microsoft.com/office/officeart/2016/7/layout/LinearBlockProcessNumbered"/>
    <dgm:cxn modelId="{76916BA1-7DAD-4949-AFB6-FF6B7DDFAC5C}" type="presOf" srcId="{0CA13CEC-5254-44AC-8547-AA96017DA297}" destId="{F46DBE3D-1382-422F-8CEF-E2AB089214FD}" srcOrd="0" destOrd="0" presId="urn:microsoft.com/office/officeart/2016/7/layout/LinearBlockProcessNumbered"/>
    <dgm:cxn modelId="{140C4DB6-4086-43B4-BA21-68FDF7F760BB}" type="presOf" srcId="{6BF65413-520C-4377-A6F2-C46C9A0B7E90}" destId="{A99EF0AA-29AD-46B1-BB9D-61A7E64C589B}" srcOrd="1" destOrd="0" presId="urn:microsoft.com/office/officeart/2016/7/layout/LinearBlockProcessNumbered"/>
    <dgm:cxn modelId="{DB1C89BF-7293-4C3F-BDE8-3482FD2E96FD}" type="presOf" srcId="{74A05288-A2A7-4457-A055-7C790B9C6747}" destId="{416D4591-CC7D-4F9C-93E4-72EDEC2C9955}" srcOrd="1" destOrd="0" presId="urn:microsoft.com/office/officeart/2016/7/layout/LinearBlockProcessNumbered"/>
    <dgm:cxn modelId="{099E40CA-C6C0-434A-995D-47AAFBF1A964}" type="presOf" srcId="{48C938E6-45C6-4419-8952-6BF4F8CA6875}" destId="{BD291252-C906-4D3A-AAD4-4C0E56020051}" srcOrd="1" destOrd="0" presId="urn:microsoft.com/office/officeart/2016/7/layout/LinearBlockProcessNumbered"/>
    <dgm:cxn modelId="{5B828CCC-4EAB-47B0-9997-B1ADF45EDC55}" type="presOf" srcId="{74A05288-A2A7-4457-A055-7C790B9C6747}" destId="{B47F070F-ACB2-48D1-BA7A-945C9BCA1FC9}" srcOrd="0" destOrd="0" presId="urn:microsoft.com/office/officeart/2016/7/layout/LinearBlockProcessNumbered"/>
    <dgm:cxn modelId="{AB6D07E1-66BA-418A-888B-6365A970C085}" srcId="{4FDE38F1-0089-4EDA-B72B-D1B4950B32AE}" destId="{6BF65413-520C-4377-A6F2-C46C9A0B7E90}" srcOrd="5" destOrd="0" parTransId="{672E7A7A-35BF-4EF7-91C0-5B982440A15F}" sibTransId="{E44C4F52-8EFD-4B40-AAD8-7D6F152CA965}"/>
    <dgm:cxn modelId="{21C7E2F2-7BB5-4E9E-857C-E5B266F01D05}" type="presOf" srcId="{48C938E6-45C6-4419-8952-6BF4F8CA6875}" destId="{0443D7CB-0484-4F1E-AE94-FAFCFDFE219D}" srcOrd="0" destOrd="0" presId="urn:microsoft.com/office/officeart/2016/7/layout/LinearBlockProcessNumbered"/>
    <dgm:cxn modelId="{D30E3DF8-0629-4D73-9E61-2D568FC0C340}" type="presOf" srcId="{D8E91B97-B1C2-43C4-B49D-5702F3956E8C}" destId="{4A7A1BF9-8C69-42F8-938C-E1A078D39D17}" srcOrd="1" destOrd="0" presId="urn:microsoft.com/office/officeart/2016/7/layout/LinearBlockProcessNumbered"/>
    <dgm:cxn modelId="{B97982FB-5CC1-48E3-BD63-33797DDA8B30}" srcId="{4FDE38F1-0089-4EDA-B72B-D1B4950B32AE}" destId="{48C938E6-45C6-4419-8952-6BF4F8CA6875}" srcOrd="2" destOrd="0" parTransId="{06B88FFB-A4AF-486E-ACCC-6D1A793C6C12}" sibTransId="{0CA13CEC-5254-44AC-8547-AA96017DA297}"/>
    <dgm:cxn modelId="{A5B4C0B2-8D27-46B1-80CA-BEA94BEAB550}" type="presParOf" srcId="{541C9856-49E9-4B47-8E93-7869C20D968C}" destId="{1E0ABD79-545F-41F3-83C8-771F0CADEEBE}" srcOrd="0" destOrd="0" presId="urn:microsoft.com/office/officeart/2016/7/layout/LinearBlockProcessNumbered"/>
    <dgm:cxn modelId="{C9C85D57-F696-4E67-8053-AA4D92A92DB9}" type="presParOf" srcId="{1E0ABD79-545F-41F3-83C8-771F0CADEEBE}" destId="{7E052CE2-C0FD-4844-9F76-3BEB5992F5D3}" srcOrd="0" destOrd="0" presId="urn:microsoft.com/office/officeart/2016/7/layout/LinearBlockProcessNumbered"/>
    <dgm:cxn modelId="{4B879011-3544-401D-B24E-B426CD4FF6C2}" type="presParOf" srcId="{1E0ABD79-545F-41F3-83C8-771F0CADEEBE}" destId="{CF88BEAC-6ED2-44AA-AAED-93F86B538241}" srcOrd="1" destOrd="0" presId="urn:microsoft.com/office/officeart/2016/7/layout/LinearBlockProcessNumbered"/>
    <dgm:cxn modelId="{6FE92804-7C95-4029-B03E-5542276FCA06}" type="presParOf" srcId="{1E0ABD79-545F-41F3-83C8-771F0CADEEBE}" destId="{3348F532-AECF-452B-8023-7E8A134C974C}" srcOrd="2" destOrd="0" presId="urn:microsoft.com/office/officeart/2016/7/layout/LinearBlockProcessNumbered"/>
    <dgm:cxn modelId="{0FD6400C-9943-4E25-BE84-BA13DA2FDC00}" type="presParOf" srcId="{541C9856-49E9-4B47-8E93-7869C20D968C}" destId="{07BB6117-FF20-4619-8BAF-FBFD28B21A19}" srcOrd="1" destOrd="0" presId="urn:microsoft.com/office/officeart/2016/7/layout/LinearBlockProcessNumbered"/>
    <dgm:cxn modelId="{50747DE5-0DE5-4696-8A45-485F1872F284}" type="presParOf" srcId="{541C9856-49E9-4B47-8E93-7869C20D968C}" destId="{66FB3FBA-4B01-4A1B-889D-68E1CBC4F256}" srcOrd="2" destOrd="0" presId="urn:microsoft.com/office/officeart/2016/7/layout/LinearBlockProcessNumbered"/>
    <dgm:cxn modelId="{E3940C0D-1D84-4326-B9C4-015F5CF5BB11}" type="presParOf" srcId="{66FB3FBA-4B01-4A1B-889D-68E1CBC4F256}" destId="{B47F070F-ACB2-48D1-BA7A-945C9BCA1FC9}" srcOrd="0" destOrd="0" presId="urn:microsoft.com/office/officeart/2016/7/layout/LinearBlockProcessNumbered"/>
    <dgm:cxn modelId="{67F64D13-823B-45F2-BF90-72C2B88EF220}" type="presParOf" srcId="{66FB3FBA-4B01-4A1B-889D-68E1CBC4F256}" destId="{F9D70D09-12FC-4F8B-8F25-44309B3BD947}" srcOrd="1" destOrd="0" presId="urn:microsoft.com/office/officeart/2016/7/layout/LinearBlockProcessNumbered"/>
    <dgm:cxn modelId="{D50869F0-8B8C-451D-9FD6-F734D804F939}" type="presParOf" srcId="{66FB3FBA-4B01-4A1B-889D-68E1CBC4F256}" destId="{416D4591-CC7D-4F9C-93E4-72EDEC2C9955}" srcOrd="2" destOrd="0" presId="urn:microsoft.com/office/officeart/2016/7/layout/LinearBlockProcessNumbered"/>
    <dgm:cxn modelId="{B301D951-764F-442E-AE9D-C46B75259C57}" type="presParOf" srcId="{541C9856-49E9-4B47-8E93-7869C20D968C}" destId="{7F415517-F6FB-457F-8213-833901113208}" srcOrd="3" destOrd="0" presId="urn:microsoft.com/office/officeart/2016/7/layout/LinearBlockProcessNumbered"/>
    <dgm:cxn modelId="{529C349B-F765-4E94-BBA5-336631345F90}" type="presParOf" srcId="{541C9856-49E9-4B47-8E93-7869C20D968C}" destId="{78A67F64-CBA2-4456-A701-3AA766E365CB}" srcOrd="4" destOrd="0" presId="urn:microsoft.com/office/officeart/2016/7/layout/LinearBlockProcessNumbered"/>
    <dgm:cxn modelId="{B60CEBFE-AF9A-46C0-8768-28CE22538942}" type="presParOf" srcId="{78A67F64-CBA2-4456-A701-3AA766E365CB}" destId="{0443D7CB-0484-4F1E-AE94-FAFCFDFE219D}" srcOrd="0" destOrd="0" presId="urn:microsoft.com/office/officeart/2016/7/layout/LinearBlockProcessNumbered"/>
    <dgm:cxn modelId="{A99083AB-27D9-42C4-96CF-0C8E70DC0E79}" type="presParOf" srcId="{78A67F64-CBA2-4456-A701-3AA766E365CB}" destId="{F46DBE3D-1382-422F-8CEF-E2AB089214FD}" srcOrd="1" destOrd="0" presId="urn:microsoft.com/office/officeart/2016/7/layout/LinearBlockProcessNumbered"/>
    <dgm:cxn modelId="{55AE8816-C068-4D3E-980D-04C275268035}" type="presParOf" srcId="{78A67F64-CBA2-4456-A701-3AA766E365CB}" destId="{BD291252-C906-4D3A-AAD4-4C0E56020051}" srcOrd="2" destOrd="0" presId="urn:microsoft.com/office/officeart/2016/7/layout/LinearBlockProcessNumbered"/>
    <dgm:cxn modelId="{13209AF9-C878-4E3F-B8B0-33D75F77BF2C}" type="presParOf" srcId="{541C9856-49E9-4B47-8E93-7869C20D968C}" destId="{B2BA6393-E9AA-4D18-A1AF-AB9A96C5357C}" srcOrd="5" destOrd="0" presId="urn:microsoft.com/office/officeart/2016/7/layout/LinearBlockProcessNumbered"/>
    <dgm:cxn modelId="{C70EBFD9-7751-41D0-91E6-A6A8B61961D4}" type="presParOf" srcId="{541C9856-49E9-4B47-8E93-7869C20D968C}" destId="{35621257-A7FE-46FD-9F4B-FA96FD92034C}" srcOrd="6" destOrd="0" presId="urn:microsoft.com/office/officeart/2016/7/layout/LinearBlockProcessNumbered"/>
    <dgm:cxn modelId="{DCA8312A-01DE-4AA3-8856-4E346ABE38CA}" type="presParOf" srcId="{35621257-A7FE-46FD-9F4B-FA96FD92034C}" destId="{30455A42-4D5A-4CDE-9C6E-83DBE46531AC}" srcOrd="0" destOrd="0" presId="urn:microsoft.com/office/officeart/2016/7/layout/LinearBlockProcessNumbered"/>
    <dgm:cxn modelId="{2456F1AB-55F6-4323-9331-9CFF8A5B4ABB}" type="presParOf" srcId="{35621257-A7FE-46FD-9F4B-FA96FD92034C}" destId="{E96D5232-9654-48A2-AF6F-5719A03473AA}" srcOrd="1" destOrd="0" presId="urn:microsoft.com/office/officeart/2016/7/layout/LinearBlockProcessNumbered"/>
    <dgm:cxn modelId="{2CA1045A-C355-49F7-92BD-B534F3CD299D}" type="presParOf" srcId="{35621257-A7FE-46FD-9F4B-FA96FD92034C}" destId="{4A7A1BF9-8C69-42F8-938C-E1A078D39D17}" srcOrd="2" destOrd="0" presId="urn:microsoft.com/office/officeart/2016/7/layout/LinearBlockProcessNumbered"/>
    <dgm:cxn modelId="{E7334C98-3F62-450D-A8F0-595CB070BE7E}" type="presParOf" srcId="{541C9856-49E9-4B47-8E93-7869C20D968C}" destId="{D9F9BD0F-4368-4CC8-ABFE-21A9B7272EE6}" srcOrd="7" destOrd="0" presId="urn:microsoft.com/office/officeart/2016/7/layout/LinearBlockProcessNumbered"/>
    <dgm:cxn modelId="{498FA79E-2B32-49A6-B0C4-935996245314}" type="presParOf" srcId="{541C9856-49E9-4B47-8E93-7869C20D968C}" destId="{116A1497-CA39-4E0E-9D6D-53DAFD563A5C}" srcOrd="8" destOrd="0" presId="urn:microsoft.com/office/officeart/2016/7/layout/LinearBlockProcessNumbered"/>
    <dgm:cxn modelId="{0700558F-D3BD-4D72-B4D5-FE5CD052690F}" type="presParOf" srcId="{116A1497-CA39-4E0E-9D6D-53DAFD563A5C}" destId="{4ED93051-2B51-4BB9-B8D2-674B8449153E}" srcOrd="0" destOrd="0" presId="urn:microsoft.com/office/officeart/2016/7/layout/LinearBlockProcessNumbered"/>
    <dgm:cxn modelId="{DE6A7510-211F-4EB6-86CF-92333EA56FFF}" type="presParOf" srcId="{116A1497-CA39-4E0E-9D6D-53DAFD563A5C}" destId="{220A2D55-6D12-4EF1-BA54-8009E83711EC}" srcOrd="1" destOrd="0" presId="urn:microsoft.com/office/officeart/2016/7/layout/LinearBlockProcessNumbered"/>
    <dgm:cxn modelId="{1AD60FEE-C8D2-4BD7-A538-37C1C393F024}" type="presParOf" srcId="{116A1497-CA39-4E0E-9D6D-53DAFD563A5C}" destId="{7BE8B2E6-A2EB-4A1A-8C96-473473DE52F6}" srcOrd="2" destOrd="0" presId="urn:microsoft.com/office/officeart/2016/7/layout/LinearBlockProcessNumbered"/>
    <dgm:cxn modelId="{706AE8F3-F70E-4CCC-83FF-F140B833B580}" type="presParOf" srcId="{541C9856-49E9-4B47-8E93-7869C20D968C}" destId="{5966CB82-07D6-48FB-9E4E-B3A32E8AD45E}" srcOrd="9" destOrd="0" presId="urn:microsoft.com/office/officeart/2016/7/layout/LinearBlockProcessNumbered"/>
    <dgm:cxn modelId="{F64A3C83-1C2B-4681-8984-41C6A99D1F17}" type="presParOf" srcId="{541C9856-49E9-4B47-8E93-7869C20D968C}" destId="{E3A68DB8-8A26-46F8-B3BA-8861F90C7E57}" srcOrd="10" destOrd="0" presId="urn:microsoft.com/office/officeart/2016/7/layout/LinearBlockProcessNumbered"/>
    <dgm:cxn modelId="{7A3E70C3-8A7E-4E1F-A396-1B2AE737CC9A}" type="presParOf" srcId="{E3A68DB8-8A26-46F8-B3BA-8861F90C7E57}" destId="{58ACC853-BE12-4625-B598-5160E3ED4003}" srcOrd="0" destOrd="0" presId="urn:microsoft.com/office/officeart/2016/7/layout/LinearBlockProcessNumbered"/>
    <dgm:cxn modelId="{E18194B0-8B95-4568-B939-ED7400A7FDEF}" type="presParOf" srcId="{E3A68DB8-8A26-46F8-B3BA-8861F90C7E57}" destId="{E2AF2ADD-6E82-40BA-9444-BD295325A72C}" srcOrd="1" destOrd="0" presId="urn:microsoft.com/office/officeart/2016/7/layout/LinearBlockProcessNumbered"/>
    <dgm:cxn modelId="{8628F0F3-09FF-4106-9B0A-FB6159C9F205}" type="presParOf" srcId="{E3A68DB8-8A26-46F8-B3BA-8861F90C7E57}" destId="{A99EF0AA-29AD-46B1-BB9D-61A7E64C589B}" srcOrd="2" destOrd="0" presId="urn:microsoft.com/office/officeart/2016/7/layout/LinearBlockProcessNumbered"/>
    <dgm:cxn modelId="{605004E6-AD9B-4763-BE70-1608710585D1}" type="presParOf" srcId="{541C9856-49E9-4B47-8E93-7869C20D968C}" destId="{073CA3DC-427F-42C7-A20F-D416A62EA101}" srcOrd="11" destOrd="0" presId="urn:microsoft.com/office/officeart/2016/7/layout/LinearBlockProcessNumbered"/>
    <dgm:cxn modelId="{C9D0C93F-64F8-40AC-8075-CAD0C9C96F9A}" type="presParOf" srcId="{541C9856-49E9-4B47-8E93-7869C20D968C}" destId="{D052ED56-F47E-4E7A-8C59-9B7143247A3E}" srcOrd="12" destOrd="0" presId="urn:microsoft.com/office/officeart/2016/7/layout/LinearBlockProcessNumbered"/>
    <dgm:cxn modelId="{C7E8E2DB-E5A0-46A3-A5A7-0D3027273FF3}" type="presParOf" srcId="{D052ED56-F47E-4E7A-8C59-9B7143247A3E}" destId="{6020B2D0-2699-4958-A242-06D54C2A6EB1}" srcOrd="0" destOrd="0" presId="urn:microsoft.com/office/officeart/2016/7/layout/LinearBlockProcessNumbered"/>
    <dgm:cxn modelId="{4942BE4A-AA9E-4B08-A2E1-C48742C881C7}" type="presParOf" srcId="{D052ED56-F47E-4E7A-8C59-9B7143247A3E}" destId="{EFD96F19-F529-47F1-B415-747355A94087}" srcOrd="1" destOrd="0" presId="urn:microsoft.com/office/officeart/2016/7/layout/LinearBlockProcessNumbered"/>
    <dgm:cxn modelId="{C065CEA5-15B3-47B9-9C26-C3057F816E3D}" type="presParOf" srcId="{D052ED56-F47E-4E7A-8C59-9B7143247A3E}" destId="{DCA2E9AB-9C67-4630-AA41-F1580CEACE5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F1D7D-E845-4F9C-900D-0858B2931C7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908256-0F32-4981-9D2C-A79AB579AB30}">
      <dgm:prSet/>
      <dgm:spPr/>
      <dgm:t>
        <a:bodyPr/>
        <a:lstStyle/>
        <a:p>
          <a:r>
            <a:rPr lang="en-IN"/>
            <a:t>Poor resource planning</a:t>
          </a:r>
          <a:endParaRPr lang="en-US"/>
        </a:p>
      </dgm:t>
    </dgm:pt>
    <dgm:pt modelId="{A5D55860-101C-4736-BAAF-F8C98B885AAF}" type="parTrans" cxnId="{CAB10C43-282F-4773-8A8E-1DEB8A8BB978}">
      <dgm:prSet/>
      <dgm:spPr/>
      <dgm:t>
        <a:bodyPr/>
        <a:lstStyle/>
        <a:p>
          <a:endParaRPr lang="en-US"/>
        </a:p>
      </dgm:t>
    </dgm:pt>
    <dgm:pt modelId="{26FA5FC3-13FC-4863-8809-E79E394A8DAF}" type="sibTrans" cxnId="{CAB10C43-282F-4773-8A8E-1DEB8A8BB978}">
      <dgm:prSet/>
      <dgm:spPr/>
      <dgm:t>
        <a:bodyPr/>
        <a:lstStyle/>
        <a:p>
          <a:endParaRPr lang="en-US"/>
        </a:p>
      </dgm:t>
    </dgm:pt>
    <dgm:pt modelId="{31A4969B-BBDB-49DF-9CA9-B2EDFD85F4DC}">
      <dgm:prSet/>
      <dgm:spPr/>
      <dgm:t>
        <a:bodyPr/>
        <a:lstStyle/>
        <a:p>
          <a:r>
            <a:rPr lang="en-IN"/>
            <a:t>Limited documentation</a:t>
          </a:r>
          <a:endParaRPr lang="en-US"/>
        </a:p>
      </dgm:t>
    </dgm:pt>
    <dgm:pt modelId="{EF70227E-40DE-422B-87FD-4BF968599A3A}" type="parTrans" cxnId="{9A32A17E-6969-47D9-81F2-77D5E9FE996B}">
      <dgm:prSet/>
      <dgm:spPr/>
      <dgm:t>
        <a:bodyPr/>
        <a:lstStyle/>
        <a:p>
          <a:endParaRPr lang="en-US"/>
        </a:p>
      </dgm:t>
    </dgm:pt>
    <dgm:pt modelId="{32857A12-46DD-4034-A275-C8438464612D}" type="sibTrans" cxnId="{9A32A17E-6969-47D9-81F2-77D5E9FE996B}">
      <dgm:prSet/>
      <dgm:spPr/>
      <dgm:t>
        <a:bodyPr/>
        <a:lstStyle/>
        <a:p>
          <a:endParaRPr lang="en-US"/>
        </a:p>
      </dgm:t>
    </dgm:pt>
    <dgm:pt modelId="{07D9EA3E-2861-470C-866C-20D0963A4CEE}">
      <dgm:prSet/>
      <dgm:spPr/>
      <dgm:t>
        <a:bodyPr/>
        <a:lstStyle/>
        <a:p>
          <a:r>
            <a:rPr lang="en-IN"/>
            <a:t>Fragmented output</a:t>
          </a:r>
          <a:endParaRPr lang="en-US"/>
        </a:p>
      </dgm:t>
    </dgm:pt>
    <dgm:pt modelId="{E2768951-CD8A-4EBC-A56B-4EE9B6A9045B}" type="parTrans" cxnId="{110C9B83-9E13-485B-8A3E-32868A75B5D5}">
      <dgm:prSet/>
      <dgm:spPr/>
      <dgm:t>
        <a:bodyPr/>
        <a:lstStyle/>
        <a:p>
          <a:endParaRPr lang="en-US"/>
        </a:p>
      </dgm:t>
    </dgm:pt>
    <dgm:pt modelId="{E85BF64E-1FB1-49BB-8ACF-CCAACA6DD839}" type="sibTrans" cxnId="{110C9B83-9E13-485B-8A3E-32868A75B5D5}">
      <dgm:prSet/>
      <dgm:spPr/>
      <dgm:t>
        <a:bodyPr/>
        <a:lstStyle/>
        <a:p>
          <a:endParaRPr lang="en-US"/>
        </a:p>
      </dgm:t>
    </dgm:pt>
    <dgm:pt modelId="{3E0200C7-5AA8-4DA1-93EF-4DE310105B2E}">
      <dgm:prSet/>
      <dgm:spPr/>
      <dgm:t>
        <a:bodyPr/>
        <a:lstStyle/>
        <a:p>
          <a:r>
            <a:rPr lang="en-IN"/>
            <a:t>No finite end</a:t>
          </a:r>
          <a:endParaRPr lang="en-US"/>
        </a:p>
      </dgm:t>
    </dgm:pt>
    <dgm:pt modelId="{B6C0673C-A122-4C41-A7C1-54DDD42EBAA7}" type="parTrans" cxnId="{8E551DA7-A797-4B4B-AEE4-CD7C8FFBDEBE}">
      <dgm:prSet/>
      <dgm:spPr/>
      <dgm:t>
        <a:bodyPr/>
        <a:lstStyle/>
        <a:p>
          <a:endParaRPr lang="en-US"/>
        </a:p>
      </dgm:t>
    </dgm:pt>
    <dgm:pt modelId="{1D243669-259B-4905-8D93-5B4ECE496DEF}" type="sibTrans" cxnId="{8E551DA7-A797-4B4B-AEE4-CD7C8FFBDEBE}">
      <dgm:prSet/>
      <dgm:spPr/>
      <dgm:t>
        <a:bodyPr/>
        <a:lstStyle/>
        <a:p>
          <a:endParaRPr lang="en-US"/>
        </a:p>
      </dgm:t>
    </dgm:pt>
    <dgm:pt modelId="{B7EC9543-7981-4BC3-ABD8-E33CDAD20092}">
      <dgm:prSet/>
      <dgm:spPr/>
      <dgm:t>
        <a:bodyPr/>
        <a:lstStyle/>
        <a:p>
          <a:r>
            <a:rPr lang="en-IN"/>
            <a:t>Difficult measurement</a:t>
          </a:r>
          <a:endParaRPr lang="en-US"/>
        </a:p>
      </dgm:t>
    </dgm:pt>
    <dgm:pt modelId="{4484C6D7-9538-4BBC-9582-561F921DD5F8}" type="parTrans" cxnId="{A358DC2A-6252-45EB-9D2D-CB2B48E23750}">
      <dgm:prSet/>
      <dgm:spPr/>
      <dgm:t>
        <a:bodyPr/>
        <a:lstStyle/>
        <a:p>
          <a:endParaRPr lang="en-US"/>
        </a:p>
      </dgm:t>
    </dgm:pt>
    <dgm:pt modelId="{BE142521-859C-4D3E-B8A7-1E125EA9525C}" type="sibTrans" cxnId="{A358DC2A-6252-45EB-9D2D-CB2B48E23750}">
      <dgm:prSet/>
      <dgm:spPr/>
      <dgm:t>
        <a:bodyPr/>
        <a:lstStyle/>
        <a:p>
          <a:endParaRPr lang="en-US"/>
        </a:p>
      </dgm:t>
    </dgm:pt>
    <dgm:pt modelId="{676CE4C5-4E99-4078-91F8-BA271E5770E3}" type="pres">
      <dgm:prSet presAssocID="{EFEF1D7D-E845-4F9C-900D-0858B2931C71}" presName="linear" presStyleCnt="0">
        <dgm:presLayoutVars>
          <dgm:animLvl val="lvl"/>
          <dgm:resizeHandles val="exact"/>
        </dgm:presLayoutVars>
      </dgm:prSet>
      <dgm:spPr/>
    </dgm:pt>
    <dgm:pt modelId="{D7B93580-B012-419A-A514-63403EC54ED7}" type="pres">
      <dgm:prSet presAssocID="{52908256-0F32-4981-9D2C-A79AB579AB30}" presName="parentText" presStyleLbl="node1" presStyleIdx="0" presStyleCnt="5">
        <dgm:presLayoutVars>
          <dgm:chMax val="0"/>
          <dgm:bulletEnabled val="1"/>
        </dgm:presLayoutVars>
      </dgm:prSet>
      <dgm:spPr/>
    </dgm:pt>
    <dgm:pt modelId="{0E70B2F9-3CFD-4545-AB31-73EC85EF6E7B}" type="pres">
      <dgm:prSet presAssocID="{26FA5FC3-13FC-4863-8809-E79E394A8DAF}" presName="spacer" presStyleCnt="0"/>
      <dgm:spPr/>
    </dgm:pt>
    <dgm:pt modelId="{F7DB0DD0-8C1A-4D0B-8C2D-39FC9FB14C5F}" type="pres">
      <dgm:prSet presAssocID="{31A4969B-BBDB-49DF-9CA9-B2EDFD85F4DC}" presName="parentText" presStyleLbl="node1" presStyleIdx="1" presStyleCnt="5">
        <dgm:presLayoutVars>
          <dgm:chMax val="0"/>
          <dgm:bulletEnabled val="1"/>
        </dgm:presLayoutVars>
      </dgm:prSet>
      <dgm:spPr/>
    </dgm:pt>
    <dgm:pt modelId="{E42F7CA4-40F7-412B-9DB7-7D63A1804827}" type="pres">
      <dgm:prSet presAssocID="{32857A12-46DD-4034-A275-C8438464612D}" presName="spacer" presStyleCnt="0"/>
      <dgm:spPr/>
    </dgm:pt>
    <dgm:pt modelId="{13FCD188-493C-461A-8E36-3BDA234E9A1D}" type="pres">
      <dgm:prSet presAssocID="{07D9EA3E-2861-470C-866C-20D0963A4CEE}" presName="parentText" presStyleLbl="node1" presStyleIdx="2" presStyleCnt="5">
        <dgm:presLayoutVars>
          <dgm:chMax val="0"/>
          <dgm:bulletEnabled val="1"/>
        </dgm:presLayoutVars>
      </dgm:prSet>
      <dgm:spPr/>
    </dgm:pt>
    <dgm:pt modelId="{4381CFFC-7B4C-4318-A31C-A126A759E779}" type="pres">
      <dgm:prSet presAssocID="{E85BF64E-1FB1-49BB-8ACF-CCAACA6DD839}" presName="spacer" presStyleCnt="0"/>
      <dgm:spPr/>
    </dgm:pt>
    <dgm:pt modelId="{C9DCAF0A-E88E-4854-9122-F6038B968878}" type="pres">
      <dgm:prSet presAssocID="{3E0200C7-5AA8-4DA1-93EF-4DE310105B2E}" presName="parentText" presStyleLbl="node1" presStyleIdx="3" presStyleCnt="5">
        <dgm:presLayoutVars>
          <dgm:chMax val="0"/>
          <dgm:bulletEnabled val="1"/>
        </dgm:presLayoutVars>
      </dgm:prSet>
      <dgm:spPr/>
    </dgm:pt>
    <dgm:pt modelId="{16E2E645-1FB8-4F0A-8BAD-60D4A36891B5}" type="pres">
      <dgm:prSet presAssocID="{1D243669-259B-4905-8D93-5B4ECE496DEF}" presName="spacer" presStyleCnt="0"/>
      <dgm:spPr/>
    </dgm:pt>
    <dgm:pt modelId="{A20FC8E4-1036-4A22-879F-9370D55D6A05}" type="pres">
      <dgm:prSet presAssocID="{B7EC9543-7981-4BC3-ABD8-E33CDAD20092}" presName="parentText" presStyleLbl="node1" presStyleIdx="4" presStyleCnt="5">
        <dgm:presLayoutVars>
          <dgm:chMax val="0"/>
          <dgm:bulletEnabled val="1"/>
        </dgm:presLayoutVars>
      </dgm:prSet>
      <dgm:spPr/>
    </dgm:pt>
  </dgm:ptLst>
  <dgm:cxnLst>
    <dgm:cxn modelId="{38651705-23CA-4213-B1EA-702462A5E6F0}" type="presOf" srcId="{3E0200C7-5AA8-4DA1-93EF-4DE310105B2E}" destId="{C9DCAF0A-E88E-4854-9122-F6038B968878}" srcOrd="0" destOrd="0" presId="urn:microsoft.com/office/officeart/2005/8/layout/vList2"/>
    <dgm:cxn modelId="{A358DC2A-6252-45EB-9D2D-CB2B48E23750}" srcId="{EFEF1D7D-E845-4F9C-900D-0858B2931C71}" destId="{B7EC9543-7981-4BC3-ABD8-E33CDAD20092}" srcOrd="4" destOrd="0" parTransId="{4484C6D7-9538-4BBC-9582-561F921DD5F8}" sibTransId="{BE142521-859C-4D3E-B8A7-1E125EA9525C}"/>
    <dgm:cxn modelId="{358FB340-9EC0-4AEE-B5F0-7A40CB7F973F}" type="presOf" srcId="{B7EC9543-7981-4BC3-ABD8-E33CDAD20092}" destId="{A20FC8E4-1036-4A22-879F-9370D55D6A05}" srcOrd="0" destOrd="0" presId="urn:microsoft.com/office/officeart/2005/8/layout/vList2"/>
    <dgm:cxn modelId="{28679C5D-B359-44C2-915B-293FDF4243DD}" type="presOf" srcId="{07D9EA3E-2861-470C-866C-20D0963A4CEE}" destId="{13FCD188-493C-461A-8E36-3BDA234E9A1D}" srcOrd="0" destOrd="0" presId="urn:microsoft.com/office/officeart/2005/8/layout/vList2"/>
    <dgm:cxn modelId="{CAB10C43-282F-4773-8A8E-1DEB8A8BB978}" srcId="{EFEF1D7D-E845-4F9C-900D-0858B2931C71}" destId="{52908256-0F32-4981-9D2C-A79AB579AB30}" srcOrd="0" destOrd="0" parTransId="{A5D55860-101C-4736-BAAF-F8C98B885AAF}" sibTransId="{26FA5FC3-13FC-4863-8809-E79E394A8DAF}"/>
    <dgm:cxn modelId="{46C1A268-7268-40D8-BD39-7E02D78E275A}" type="presOf" srcId="{31A4969B-BBDB-49DF-9CA9-B2EDFD85F4DC}" destId="{F7DB0DD0-8C1A-4D0B-8C2D-39FC9FB14C5F}" srcOrd="0" destOrd="0" presId="urn:microsoft.com/office/officeart/2005/8/layout/vList2"/>
    <dgm:cxn modelId="{9A32A17E-6969-47D9-81F2-77D5E9FE996B}" srcId="{EFEF1D7D-E845-4F9C-900D-0858B2931C71}" destId="{31A4969B-BBDB-49DF-9CA9-B2EDFD85F4DC}" srcOrd="1" destOrd="0" parTransId="{EF70227E-40DE-422B-87FD-4BF968599A3A}" sibTransId="{32857A12-46DD-4034-A275-C8438464612D}"/>
    <dgm:cxn modelId="{110C9B83-9E13-485B-8A3E-32868A75B5D5}" srcId="{EFEF1D7D-E845-4F9C-900D-0858B2931C71}" destId="{07D9EA3E-2861-470C-866C-20D0963A4CEE}" srcOrd="2" destOrd="0" parTransId="{E2768951-CD8A-4EBC-A56B-4EE9B6A9045B}" sibTransId="{E85BF64E-1FB1-49BB-8ACF-CCAACA6DD839}"/>
    <dgm:cxn modelId="{8E551DA7-A797-4B4B-AEE4-CD7C8FFBDEBE}" srcId="{EFEF1D7D-E845-4F9C-900D-0858B2931C71}" destId="{3E0200C7-5AA8-4DA1-93EF-4DE310105B2E}" srcOrd="3" destOrd="0" parTransId="{B6C0673C-A122-4C41-A7C1-54DDD42EBAA7}" sibTransId="{1D243669-259B-4905-8D93-5B4ECE496DEF}"/>
    <dgm:cxn modelId="{52971DAA-C46A-4C5C-BECA-CE8F3B39CD5A}" type="presOf" srcId="{EFEF1D7D-E845-4F9C-900D-0858B2931C71}" destId="{676CE4C5-4E99-4078-91F8-BA271E5770E3}" srcOrd="0" destOrd="0" presId="urn:microsoft.com/office/officeart/2005/8/layout/vList2"/>
    <dgm:cxn modelId="{5A66DEC2-2AD7-4A11-A56D-DD24732CE765}" type="presOf" srcId="{52908256-0F32-4981-9D2C-A79AB579AB30}" destId="{D7B93580-B012-419A-A514-63403EC54ED7}" srcOrd="0" destOrd="0" presId="urn:microsoft.com/office/officeart/2005/8/layout/vList2"/>
    <dgm:cxn modelId="{1AA68245-B070-4D65-8F18-6198C43128FB}" type="presParOf" srcId="{676CE4C5-4E99-4078-91F8-BA271E5770E3}" destId="{D7B93580-B012-419A-A514-63403EC54ED7}" srcOrd="0" destOrd="0" presId="urn:microsoft.com/office/officeart/2005/8/layout/vList2"/>
    <dgm:cxn modelId="{EC369B71-A9A9-4202-B64F-D9300A4CBD64}" type="presParOf" srcId="{676CE4C5-4E99-4078-91F8-BA271E5770E3}" destId="{0E70B2F9-3CFD-4545-AB31-73EC85EF6E7B}" srcOrd="1" destOrd="0" presId="urn:microsoft.com/office/officeart/2005/8/layout/vList2"/>
    <dgm:cxn modelId="{7721D3FA-A716-4545-A8A9-EF1E3FCA7D98}" type="presParOf" srcId="{676CE4C5-4E99-4078-91F8-BA271E5770E3}" destId="{F7DB0DD0-8C1A-4D0B-8C2D-39FC9FB14C5F}" srcOrd="2" destOrd="0" presId="urn:microsoft.com/office/officeart/2005/8/layout/vList2"/>
    <dgm:cxn modelId="{C885F280-BFA8-45EC-A804-77B1E8F8DF5A}" type="presParOf" srcId="{676CE4C5-4E99-4078-91F8-BA271E5770E3}" destId="{E42F7CA4-40F7-412B-9DB7-7D63A1804827}" srcOrd="3" destOrd="0" presId="urn:microsoft.com/office/officeart/2005/8/layout/vList2"/>
    <dgm:cxn modelId="{94E6D779-9D79-43DB-B77F-51D231CDC019}" type="presParOf" srcId="{676CE4C5-4E99-4078-91F8-BA271E5770E3}" destId="{13FCD188-493C-461A-8E36-3BDA234E9A1D}" srcOrd="4" destOrd="0" presId="urn:microsoft.com/office/officeart/2005/8/layout/vList2"/>
    <dgm:cxn modelId="{44CBD1C3-36F5-472E-9910-386E5BDD321F}" type="presParOf" srcId="{676CE4C5-4E99-4078-91F8-BA271E5770E3}" destId="{4381CFFC-7B4C-4318-A31C-A126A759E779}" srcOrd="5" destOrd="0" presId="urn:microsoft.com/office/officeart/2005/8/layout/vList2"/>
    <dgm:cxn modelId="{4C22B4FD-EED5-4677-ABAD-091761CA72B9}" type="presParOf" srcId="{676CE4C5-4E99-4078-91F8-BA271E5770E3}" destId="{C9DCAF0A-E88E-4854-9122-F6038B968878}" srcOrd="6" destOrd="0" presId="urn:microsoft.com/office/officeart/2005/8/layout/vList2"/>
    <dgm:cxn modelId="{5DE194A0-932C-4861-A5BF-A5C740BDDE32}" type="presParOf" srcId="{676CE4C5-4E99-4078-91F8-BA271E5770E3}" destId="{16E2E645-1FB8-4F0A-8BAD-60D4A36891B5}" srcOrd="7" destOrd="0" presId="urn:microsoft.com/office/officeart/2005/8/layout/vList2"/>
    <dgm:cxn modelId="{1F50444F-A1EB-4DE2-90EF-7C78EC15BA2D}" type="presParOf" srcId="{676CE4C5-4E99-4078-91F8-BA271E5770E3}" destId="{A20FC8E4-1036-4A22-879F-9370D55D6A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9BC095-85BF-427B-BC80-974A13ECB4F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A8ECFDC-FF7E-4DB9-AF3D-BFEDB5197521}">
      <dgm:prSet/>
      <dgm:spPr/>
      <dgm:t>
        <a:bodyPr/>
        <a:lstStyle/>
        <a:p>
          <a:r>
            <a:rPr lang="en-IN"/>
            <a:t>Agile development releases and fixed-length iterations.</a:t>
          </a:r>
          <a:endParaRPr lang="en-US"/>
        </a:p>
      </dgm:t>
    </dgm:pt>
    <dgm:pt modelId="{0B52196D-CB2B-4B16-901A-E25C70169F04}" type="parTrans" cxnId="{87BEED0A-ED91-4EC9-9E3D-C69C91B55127}">
      <dgm:prSet/>
      <dgm:spPr/>
      <dgm:t>
        <a:bodyPr/>
        <a:lstStyle/>
        <a:p>
          <a:endParaRPr lang="en-US"/>
        </a:p>
      </dgm:t>
    </dgm:pt>
    <dgm:pt modelId="{72B22F96-A67A-4DE8-9F71-BF108FAC143E}" type="sibTrans" cxnId="{87BEED0A-ED91-4EC9-9E3D-C69C91B55127}">
      <dgm:prSet/>
      <dgm:spPr/>
      <dgm:t>
        <a:bodyPr/>
        <a:lstStyle/>
        <a:p>
          <a:endParaRPr lang="en-US"/>
        </a:p>
      </dgm:t>
    </dgm:pt>
    <dgm:pt modelId="{0D6EE3B6-5AC6-40FE-AA13-4D54FEA3FBCF}">
      <dgm:prSet/>
      <dgm:spPr/>
      <dgm:t>
        <a:bodyPr/>
        <a:lstStyle/>
        <a:p>
          <a:r>
            <a:rPr lang="en-IN"/>
            <a:t>Adaptive planning</a:t>
          </a:r>
          <a:endParaRPr lang="en-US"/>
        </a:p>
      </dgm:t>
    </dgm:pt>
    <dgm:pt modelId="{8E4AB819-1EBA-4C38-94FE-1D01228D62D9}" type="parTrans" cxnId="{DD7B6F30-AE9E-47B9-91BD-E2265B96F0D6}">
      <dgm:prSet/>
      <dgm:spPr/>
      <dgm:t>
        <a:bodyPr/>
        <a:lstStyle/>
        <a:p>
          <a:endParaRPr lang="en-US"/>
        </a:p>
      </dgm:t>
    </dgm:pt>
    <dgm:pt modelId="{979A1F9D-07E7-455D-9195-D6DF40098FBE}" type="sibTrans" cxnId="{DD7B6F30-AE9E-47B9-91BD-E2265B96F0D6}">
      <dgm:prSet/>
      <dgm:spPr/>
      <dgm:t>
        <a:bodyPr/>
        <a:lstStyle/>
        <a:p>
          <a:endParaRPr lang="en-US"/>
        </a:p>
      </dgm:t>
    </dgm:pt>
    <dgm:pt modelId="{04086EEE-C3CC-4FEB-B2AE-5902041924EA}">
      <dgm:prSet/>
      <dgm:spPr/>
      <dgm:t>
        <a:bodyPr/>
        <a:lstStyle/>
        <a:p>
          <a:r>
            <a:rPr lang="en-IN"/>
            <a:t>Value-driven development</a:t>
          </a:r>
          <a:endParaRPr lang="en-US"/>
        </a:p>
      </dgm:t>
    </dgm:pt>
    <dgm:pt modelId="{81297A87-9A64-4126-B44E-458959A91079}" type="parTrans" cxnId="{3C12AF26-1DED-47B2-A2B3-421A2C151CF4}">
      <dgm:prSet/>
      <dgm:spPr/>
      <dgm:t>
        <a:bodyPr/>
        <a:lstStyle/>
        <a:p>
          <a:endParaRPr lang="en-US"/>
        </a:p>
      </dgm:t>
    </dgm:pt>
    <dgm:pt modelId="{F4D58B29-C226-445B-AC32-706D9AFA5044}" type="sibTrans" cxnId="{3C12AF26-1DED-47B2-A2B3-421A2C151CF4}">
      <dgm:prSet/>
      <dgm:spPr/>
      <dgm:t>
        <a:bodyPr/>
        <a:lstStyle/>
        <a:p>
          <a:endParaRPr lang="en-US"/>
        </a:p>
      </dgm:t>
    </dgm:pt>
    <dgm:pt modelId="{035267FB-D2CF-4693-A58E-3B4531096472}">
      <dgm:prSet/>
      <dgm:spPr/>
      <dgm:t>
        <a:bodyPr/>
        <a:lstStyle/>
        <a:p>
          <a:r>
            <a:rPr lang="en-IN"/>
            <a:t>Continues testing</a:t>
          </a:r>
          <a:endParaRPr lang="en-US"/>
        </a:p>
      </dgm:t>
    </dgm:pt>
    <dgm:pt modelId="{3DCFC67D-80C7-42E3-9BB7-36EB982D386F}" type="parTrans" cxnId="{9D976248-E36A-4079-AAF5-2A31DB6E1B8C}">
      <dgm:prSet/>
      <dgm:spPr/>
      <dgm:t>
        <a:bodyPr/>
        <a:lstStyle/>
        <a:p>
          <a:endParaRPr lang="en-US"/>
        </a:p>
      </dgm:t>
    </dgm:pt>
    <dgm:pt modelId="{09C16988-C127-4AD9-944F-9BAFDCCCADC1}" type="sibTrans" cxnId="{9D976248-E36A-4079-AAF5-2A31DB6E1B8C}">
      <dgm:prSet/>
      <dgm:spPr/>
      <dgm:t>
        <a:bodyPr/>
        <a:lstStyle/>
        <a:p>
          <a:endParaRPr lang="en-US"/>
        </a:p>
      </dgm:t>
    </dgm:pt>
    <dgm:pt modelId="{1E888BD7-DEAC-465A-BB0A-34613807F74B}">
      <dgm:prSet/>
      <dgm:spPr/>
      <dgm:t>
        <a:bodyPr/>
        <a:lstStyle/>
        <a:p>
          <a:r>
            <a:rPr lang="en-IN"/>
            <a:t>Multi-level planning</a:t>
          </a:r>
          <a:endParaRPr lang="en-US"/>
        </a:p>
      </dgm:t>
    </dgm:pt>
    <dgm:pt modelId="{0597FCA8-6B7E-49B0-BAD2-EAEEFD26FF7A}" type="parTrans" cxnId="{DFCA7683-D7D7-4E74-9C8F-8BD673A218C3}">
      <dgm:prSet/>
      <dgm:spPr/>
      <dgm:t>
        <a:bodyPr/>
        <a:lstStyle/>
        <a:p>
          <a:endParaRPr lang="en-US"/>
        </a:p>
      </dgm:t>
    </dgm:pt>
    <dgm:pt modelId="{BBECA6C9-83A7-45E6-9B67-9761A326F4D1}" type="sibTrans" cxnId="{DFCA7683-D7D7-4E74-9C8F-8BD673A218C3}">
      <dgm:prSet/>
      <dgm:spPr/>
      <dgm:t>
        <a:bodyPr/>
        <a:lstStyle/>
        <a:p>
          <a:endParaRPr lang="en-US"/>
        </a:p>
      </dgm:t>
    </dgm:pt>
    <dgm:pt modelId="{630717B9-36E1-4996-BF6E-EE0BCA0C5985}">
      <dgm:prSet/>
      <dgm:spPr/>
      <dgm:t>
        <a:bodyPr/>
        <a:lstStyle/>
        <a:p>
          <a:r>
            <a:rPr lang="en-IN"/>
            <a:t>Face – face communication</a:t>
          </a:r>
          <a:endParaRPr lang="en-US"/>
        </a:p>
      </dgm:t>
    </dgm:pt>
    <dgm:pt modelId="{E5BF8624-12F2-4A28-86D3-B0CC00BC2B65}" type="parTrans" cxnId="{3D093FEF-A108-496E-BFB3-A3684446F812}">
      <dgm:prSet/>
      <dgm:spPr/>
      <dgm:t>
        <a:bodyPr/>
        <a:lstStyle/>
        <a:p>
          <a:endParaRPr lang="en-US"/>
        </a:p>
      </dgm:t>
    </dgm:pt>
    <dgm:pt modelId="{9A882F9F-F7EF-4596-96B1-406E21701E31}" type="sibTrans" cxnId="{3D093FEF-A108-496E-BFB3-A3684446F812}">
      <dgm:prSet/>
      <dgm:spPr/>
      <dgm:t>
        <a:bodyPr/>
        <a:lstStyle/>
        <a:p>
          <a:endParaRPr lang="en-US"/>
        </a:p>
      </dgm:t>
    </dgm:pt>
    <dgm:pt modelId="{2F6C6577-832A-4388-A1B9-2B11B571DE25}">
      <dgm:prSet/>
      <dgm:spPr/>
      <dgm:t>
        <a:bodyPr/>
        <a:lstStyle/>
        <a:p>
          <a:r>
            <a:rPr lang="en-IN"/>
            <a:t>Feedback loop</a:t>
          </a:r>
          <a:endParaRPr lang="en-US"/>
        </a:p>
      </dgm:t>
    </dgm:pt>
    <dgm:pt modelId="{DE4E50F6-52C6-4710-972E-65B94AFB1C29}" type="parTrans" cxnId="{D0B2E0BD-2FED-454F-A1FA-915EEC306105}">
      <dgm:prSet/>
      <dgm:spPr/>
      <dgm:t>
        <a:bodyPr/>
        <a:lstStyle/>
        <a:p>
          <a:endParaRPr lang="en-US"/>
        </a:p>
      </dgm:t>
    </dgm:pt>
    <dgm:pt modelId="{EEDDFFF8-902C-4EB8-AD48-D372868ACB9B}" type="sibTrans" cxnId="{D0B2E0BD-2FED-454F-A1FA-915EEC306105}">
      <dgm:prSet/>
      <dgm:spPr/>
      <dgm:t>
        <a:bodyPr/>
        <a:lstStyle/>
        <a:p>
          <a:endParaRPr lang="en-US"/>
        </a:p>
      </dgm:t>
    </dgm:pt>
    <dgm:pt modelId="{F6E074A5-0451-493B-A90E-C51F182DEA07}" type="pres">
      <dgm:prSet presAssocID="{E69BC095-85BF-427B-BC80-974A13ECB4FB}" presName="diagram" presStyleCnt="0">
        <dgm:presLayoutVars>
          <dgm:dir/>
          <dgm:resizeHandles val="exact"/>
        </dgm:presLayoutVars>
      </dgm:prSet>
      <dgm:spPr/>
    </dgm:pt>
    <dgm:pt modelId="{D56E1B03-0D7F-4D08-9B51-B24F0ADF4436}" type="pres">
      <dgm:prSet presAssocID="{9A8ECFDC-FF7E-4DB9-AF3D-BFEDB5197521}" presName="node" presStyleLbl="node1" presStyleIdx="0" presStyleCnt="7">
        <dgm:presLayoutVars>
          <dgm:bulletEnabled val="1"/>
        </dgm:presLayoutVars>
      </dgm:prSet>
      <dgm:spPr/>
    </dgm:pt>
    <dgm:pt modelId="{B10280BB-920B-43F9-8F7A-63D0D0732876}" type="pres">
      <dgm:prSet presAssocID="{72B22F96-A67A-4DE8-9F71-BF108FAC143E}" presName="sibTrans" presStyleCnt="0"/>
      <dgm:spPr/>
    </dgm:pt>
    <dgm:pt modelId="{5447B792-1002-4292-AE8C-8DBC6FBC173A}" type="pres">
      <dgm:prSet presAssocID="{0D6EE3B6-5AC6-40FE-AA13-4D54FEA3FBCF}" presName="node" presStyleLbl="node1" presStyleIdx="1" presStyleCnt="7">
        <dgm:presLayoutVars>
          <dgm:bulletEnabled val="1"/>
        </dgm:presLayoutVars>
      </dgm:prSet>
      <dgm:spPr/>
    </dgm:pt>
    <dgm:pt modelId="{DC7CD134-591C-4E62-9E6B-1BC4EF2AD830}" type="pres">
      <dgm:prSet presAssocID="{979A1F9D-07E7-455D-9195-D6DF40098FBE}" presName="sibTrans" presStyleCnt="0"/>
      <dgm:spPr/>
    </dgm:pt>
    <dgm:pt modelId="{04CC1BB8-BD18-4DCF-B149-1E4130A35F8B}" type="pres">
      <dgm:prSet presAssocID="{04086EEE-C3CC-4FEB-B2AE-5902041924EA}" presName="node" presStyleLbl="node1" presStyleIdx="2" presStyleCnt="7">
        <dgm:presLayoutVars>
          <dgm:bulletEnabled val="1"/>
        </dgm:presLayoutVars>
      </dgm:prSet>
      <dgm:spPr/>
    </dgm:pt>
    <dgm:pt modelId="{DF19D963-9F18-49E1-9DE3-AAB45FD0E3EB}" type="pres">
      <dgm:prSet presAssocID="{F4D58B29-C226-445B-AC32-706D9AFA5044}" presName="sibTrans" presStyleCnt="0"/>
      <dgm:spPr/>
    </dgm:pt>
    <dgm:pt modelId="{054F45AB-418F-4A1A-8929-F52A41DB9D73}" type="pres">
      <dgm:prSet presAssocID="{035267FB-D2CF-4693-A58E-3B4531096472}" presName="node" presStyleLbl="node1" presStyleIdx="3" presStyleCnt="7">
        <dgm:presLayoutVars>
          <dgm:bulletEnabled val="1"/>
        </dgm:presLayoutVars>
      </dgm:prSet>
      <dgm:spPr/>
    </dgm:pt>
    <dgm:pt modelId="{C76F72BE-2085-4A99-98D0-F47DC0A73FCB}" type="pres">
      <dgm:prSet presAssocID="{09C16988-C127-4AD9-944F-9BAFDCCCADC1}" presName="sibTrans" presStyleCnt="0"/>
      <dgm:spPr/>
    </dgm:pt>
    <dgm:pt modelId="{A9269E30-FE87-4F39-8371-207664744D88}" type="pres">
      <dgm:prSet presAssocID="{1E888BD7-DEAC-465A-BB0A-34613807F74B}" presName="node" presStyleLbl="node1" presStyleIdx="4" presStyleCnt="7">
        <dgm:presLayoutVars>
          <dgm:bulletEnabled val="1"/>
        </dgm:presLayoutVars>
      </dgm:prSet>
      <dgm:spPr/>
    </dgm:pt>
    <dgm:pt modelId="{80AE31FB-B44B-41EC-AF85-9E534EA2F121}" type="pres">
      <dgm:prSet presAssocID="{BBECA6C9-83A7-45E6-9B67-9761A326F4D1}" presName="sibTrans" presStyleCnt="0"/>
      <dgm:spPr/>
    </dgm:pt>
    <dgm:pt modelId="{920FE4AE-3A42-4CC8-9F0B-938F9A576DC0}" type="pres">
      <dgm:prSet presAssocID="{630717B9-36E1-4996-BF6E-EE0BCA0C5985}" presName="node" presStyleLbl="node1" presStyleIdx="5" presStyleCnt="7">
        <dgm:presLayoutVars>
          <dgm:bulletEnabled val="1"/>
        </dgm:presLayoutVars>
      </dgm:prSet>
      <dgm:spPr/>
    </dgm:pt>
    <dgm:pt modelId="{C3F4295B-AF55-4B79-B641-F9169E6A100E}" type="pres">
      <dgm:prSet presAssocID="{9A882F9F-F7EF-4596-96B1-406E21701E31}" presName="sibTrans" presStyleCnt="0"/>
      <dgm:spPr/>
    </dgm:pt>
    <dgm:pt modelId="{88961533-C243-4608-8D4B-6EE10F74CF5E}" type="pres">
      <dgm:prSet presAssocID="{2F6C6577-832A-4388-A1B9-2B11B571DE25}" presName="node" presStyleLbl="node1" presStyleIdx="6" presStyleCnt="7">
        <dgm:presLayoutVars>
          <dgm:bulletEnabled val="1"/>
        </dgm:presLayoutVars>
      </dgm:prSet>
      <dgm:spPr/>
    </dgm:pt>
  </dgm:ptLst>
  <dgm:cxnLst>
    <dgm:cxn modelId="{87BEED0A-ED91-4EC9-9E3D-C69C91B55127}" srcId="{E69BC095-85BF-427B-BC80-974A13ECB4FB}" destId="{9A8ECFDC-FF7E-4DB9-AF3D-BFEDB5197521}" srcOrd="0" destOrd="0" parTransId="{0B52196D-CB2B-4B16-901A-E25C70169F04}" sibTransId="{72B22F96-A67A-4DE8-9F71-BF108FAC143E}"/>
    <dgm:cxn modelId="{A1520018-96F6-440E-ACF1-E0F0E91944C5}" type="presOf" srcId="{1E888BD7-DEAC-465A-BB0A-34613807F74B}" destId="{A9269E30-FE87-4F39-8371-207664744D88}" srcOrd="0" destOrd="0" presId="urn:microsoft.com/office/officeart/2005/8/layout/default"/>
    <dgm:cxn modelId="{3C12AF26-1DED-47B2-A2B3-421A2C151CF4}" srcId="{E69BC095-85BF-427B-BC80-974A13ECB4FB}" destId="{04086EEE-C3CC-4FEB-B2AE-5902041924EA}" srcOrd="2" destOrd="0" parTransId="{81297A87-9A64-4126-B44E-458959A91079}" sibTransId="{F4D58B29-C226-445B-AC32-706D9AFA5044}"/>
    <dgm:cxn modelId="{CADEB626-4F61-4F99-9F3F-A0793AC40D98}" type="presOf" srcId="{0D6EE3B6-5AC6-40FE-AA13-4D54FEA3FBCF}" destId="{5447B792-1002-4292-AE8C-8DBC6FBC173A}" srcOrd="0" destOrd="0" presId="urn:microsoft.com/office/officeart/2005/8/layout/default"/>
    <dgm:cxn modelId="{DD7B6F30-AE9E-47B9-91BD-E2265B96F0D6}" srcId="{E69BC095-85BF-427B-BC80-974A13ECB4FB}" destId="{0D6EE3B6-5AC6-40FE-AA13-4D54FEA3FBCF}" srcOrd="1" destOrd="0" parTransId="{8E4AB819-1EBA-4C38-94FE-1D01228D62D9}" sibTransId="{979A1F9D-07E7-455D-9195-D6DF40098FBE}"/>
    <dgm:cxn modelId="{8F790B3F-7AA0-430A-8551-BDDBC8902FCE}" type="presOf" srcId="{04086EEE-C3CC-4FEB-B2AE-5902041924EA}" destId="{04CC1BB8-BD18-4DCF-B149-1E4130A35F8B}" srcOrd="0" destOrd="0" presId="urn:microsoft.com/office/officeart/2005/8/layout/default"/>
    <dgm:cxn modelId="{A1EDFB46-DCD8-47C0-830D-305363ABFB2E}" type="presOf" srcId="{2F6C6577-832A-4388-A1B9-2B11B571DE25}" destId="{88961533-C243-4608-8D4B-6EE10F74CF5E}" srcOrd="0" destOrd="0" presId="urn:microsoft.com/office/officeart/2005/8/layout/default"/>
    <dgm:cxn modelId="{9D976248-E36A-4079-AAF5-2A31DB6E1B8C}" srcId="{E69BC095-85BF-427B-BC80-974A13ECB4FB}" destId="{035267FB-D2CF-4693-A58E-3B4531096472}" srcOrd="3" destOrd="0" parTransId="{3DCFC67D-80C7-42E3-9BB7-36EB982D386F}" sibTransId="{09C16988-C127-4AD9-944F-9BAFDCCCADC1}"/>
    <dgm:cxn modelId="{DFCA7683-D7D7-4E74-9C8F-8BD673A218C3}" srcId="{E69BC095-85BF-427B-BC80-974A13ECB4FB}" destId="{1E888BD7-DEAC-465A-BB0A-34613807F74B}" srcOrd="4" destOrd="0" parTransId="{0597FCA8-6B7E-49B0-BAD2-EAEEFD26FF7A}" sibTransId="{BBECA6C9-83A7-45E6-9B67-9761A326F4D1}"/>
    <dgm:cxn modelId="{0765AA8E-B7A2-420A-8973-280986676B49}" type="presOf" srcId="{9A8ECFDC-FF7E-4DB9-AF3D-BFEDB5197521}" destId="{D56E1B03-0D7F-4D08-9B51-B24F0ADF4436}" srcOrd="0" destOrd="0" presId="urn:microsoft.com/office/officeart/2005/8/layout/default"/>
    <dgm:cxn modelId="{D40FA798-49AA-49BC-BA78-452D76149E82}" type="presOf" srcId="{630717B9-36E1-4996-BF6E-EE0BCA0C5985}" destId="{920FE4AE-3A42-4CC8-9F0B-938F9A576DC0}" srcOrd="0" destOrd="0" presId="urn:microsoft.com/office/officeart/2005/8/layout/default"/>
    <dgm:cxn modelId="{D0B2E0BD-2FED-454F-A1FA-915EEC306105}" srcId="{E69BC095-85BF-427B-BC80-974A13ECB4FB}" destId="{2F6C6577-832A-4388-A1B9-2B11B571DE25}" srcOrd="6" destOrd="0" parTransId="{DE4E50F6-52C6-4710-972E-65B94AFB1C29}" sibTransId="{EEDDFFF8-902C-4EB8-AD48-D372868ACB9B}"/>
    <dgm:cxn modelId="{DAFC88C2-752A-4D80-80B0-C5EC78D229CA}" type="presOf" srcId="{035267FB-D2CF-4693-A58E-3B4531096472}" destId="{054F45AB-418F-4A1A-8929-F52A41DB9D73}" srcOrd="0" destOrd="0" presId="urn:microsoft.com/office/officeart/2005/8/layout/default"/>
    <dgm:cxn modelId="{546D35E9-F1BF-4842-BB37-6CDD83F5F3E6}" type="presOf" srcId="{E69BC095-85BF-427B-BC80-974A13ECB4FB}" destId="{F6E074A5-0451-493B-A90E-C51F182DEA07}" srcOrd="0" destOrd="0" presId="urn:microsoft.com/office/officeart/2005/8/layout/default"/>
    <dgm:cxn modelId="{3D093FEF-A108-496E-BFB3-A3684446F812}" srcId="{E69BC095-85BF-427B-BC80-974A13ECB4FB}" destId="{630717B9-36E1-4996-BF6E-EE0BCA0C5985}" srcOrd="5" destOrd="0" parTransId="{E5BF8624-12F2-4A28-86D3-B0CC00BC2B65}" sibTransId="{9A882F9F-F7EF-4596-96B1-406E21701E31}"/>
    <dgm:cxn modelId="{442BEC23-411F-4B13-9BA4-C153C07A188E}" type="presParOf" srcId="{F6E074A5-0451-493B-A90E-C51F182DEA07}" destId="{D56E1B03-0D7F-4D08-9B51-B24F0ADF4436}" srcOrd="0" destOrd="0" presId="urn:microsoft.com/office/officeart/2005/8/layout/default"/>
    <dgm:cxn modelId="{207733C8-C2D7-43AD-B13E-092EC2146E5B}" type="presParOf" srcId="{F6E074A5-0451-493B-A90E-C51F182DEA07}" destId="{B10280BB-920B-43F9-8F7A-63D0D0732876}" srcOrd="1" destOrd="0" presId="urn:microsoft.com/office/officeart/2005/8/layout/default"/>
    <dgm:cxn modelId="{421D70C1-F02C-4AC6-8F50-457E9D71627C}" type="presParOf" srcId="{F6E074A5-0451-493B-A90E-C51F182DEA07}" destId="{5447B792-1002-4292-AE8C-8DBC6FBC173A}" srcOrd="2" destOrd="0" presId="urn:microsoft.com/office/officeart/2005/8/layout/default"/>
    <dgm:cxn modelId="{259F884B-FF76-48AB-ABCC-09771B8737D5}" type="presParOf" srcId="{F6E074A5-0451-493B-A90E-C51F182DEA07}" destId="{DC7CD134-591C-4E62-9E6B-1BC4EF2AD830}" srcOrd="3" destOrd="0" presId="urn:microsoft.com/office/officeart/2005/8/layout/default"/>
    <dgm:cxn modelId="{35BBC79B-7C11-44C9-96BF-965778F2EBC9}" type="presParOf" srcId="{F6E074A5-0451-493B-A90E-C51F182DEA07}" destId="{04CC1BB8-BD18-4DCF-B149-1E4130A35F8B}" srcOrd="4" destOrd="0" presId="urn:microsoft.com/office/officeart/2005/8/layout/default"/>
    <dgm:cxn modelId="{9C023550-6065-4216-9817-F87DE3A59848}" type="presParOf" srcId="{F6E074A5-0451-493B-A90E-C51F182DEA07}" destId="{DF19D963-9F18-49E1-9DE3-AAB45FD0E3EB}" srcOrd="5" destOrd="0" presId="urn:microsoft.com/office/officeart/2005/8/layout/default"/>
    <dgm:cxn modelId="{B4103278-9A33-4056-A2C3-A2A75E91BCD6}" type="presParOf" srcId="{F6E074A5-0451-493B-A90E-C51F182DEA07}" destId="{054F45AB-418F-4A1A-8929-F52A41DB9D73}" srcOrd="6" destOrd="0" presId="urn:microsoft.com/office/officeart/2005/8/layout/default"/>
    <dgm:cxn modelId="{14EF79B1-5B28-4E5A-86C7-6F71867FCAF1}" type="presParOf" srcId="{F6E074A5-0451-493B-A90E-C51F182DEA07}" destId="{C76F72BE-2085-4A99-98D0-F47DC0A73FCB}" srcOrd="7" destOrd="0" presId="urn:microsoft.com/office/officeart/2005/8/layout/default"/>
    <dgm:cxn modelId="{C232C8E3-3C6E-4EF4-BF03-710301FF187C}" type="presParOf" srcId="{F6E074A5-0451-493B-A90E-C51F182DEA07}" destId="{A9269E30-FE87-4F39-8371-207664744D88}" srcOrd="8" destOrd="0" presId="urn:microsoft.com/office/officeart/2005/8/layout/default"/>
    <dgm:cxn modelId="{0C30D05A-81D6-4150-B3C7-C700576CBAD8}" type="presParOf" srcId="{F6E074A5-0451-493B-A90E-C51F182DEA07}" destId="{80AE31FB-B44B-41EC-AF85-9E534EA2F121}" srcOrd="9" destOrd="0" presId="urn:microsoft.com/office/officeart/2005/8/layout/default"/>
    <dgm:cxn modelId="{D8E4F79B-3A11-42CD-9F00-892F707E253C}" type="presParOf" srcId="{F6E074A5-0451-493B-A90E-C51F182DEA07}" destId="{920FE4AE-3A42-4CC8-9F0B-938F9A576DC0}" srcOrd="10" destOrd="0" presId="urn:microsoft.com/office/officeart/2005/8/layout/default"/>
    <dgm:cxn modelId="{378DC810-AFE0-4BFA-B4F4-0A1DE9C98923}" type="presParOf" srcId="{F6E074A5-0451-493B-A90E-C51F182DEA07}" destId="{C3F4295B-AF55-4B79-B641-F9169E6A100E}" srcOrd="11" destOrd="0" presId="urn:microsoft.com/office/officeart/2005/8/layout/default"/>
    <dgm:cxn modelId="{63039460-8BE0-42EB-937F-4F3E3988B0BD}" type="presParOf" srcId="{F6E074A5-0451-493B-A90E-C51F182DEA07}" destId="{88961533-C243-4608-8D4B-6EE10F74CF5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D614CC-13E7-4157-8505-01AAE4732FB2}"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D41D119A-2348-45CF-8C4E-51CA48C75A37}">
      <dgm:prSet/>
      <dgm:spPr/>
      <dgm:t>
        <a:bodyPr/>
        <a:lstStyle/>
        <a:p>
          <a:r>
            <a:rPr lang="en-IN" b="1"/>
            <a:t>DEFINITION:</a:t>
          </a:r>
          <a:endParaRPr lang="en-US"/>
        </a:p>
      </dgm:t>
    </dgm:pt>
    <dgm:pt modelId="{3765D627-C49D-4F19-99D5-E108073B1E2D}" type="parTrans" cxnId="{373DF609-2E5D-4310-972B-7DC9B31E3D88}">
      <dgm:prSet/>
      <dgm:spPr/>
      <dgm:t>
        <a:bodyPr/>
        <a:lstStyle/>
        <a:p>
          <a:endParaRPr lang="en-US"/>
        </a:p>
      </dgm:t>
    </dgm:pt>
    <dgm:pt modelId="{30D151A0-D547-4652-B47B-CACF7B08F923}" type="sibTrans" cxnId="{373DF609-2E5D-4310-972B-7DC9B31E3D88}">
      <dgm:prSet/>
      <dgm:spPr/>
      <dgm:t>
        <a:bodyPr/>
        <a:lstStyle/>
        <a:p>
          <a:endParaRPr lang="en-US"/>
        </a:p>
      </dgm:t>
    </dgm:pt>
    <dgm:pt modelId="{DA45D885-5C4E-4853-BA87-161E1C40A6FE}">
      <dgm:prSet/>
      <dgm:spPr/>
      <dgm:t>
        <a:bodyPr/>
        <a:lstStyle/>
        <a:p>
          <a:r>
            <a:rPr lang="en-IN"/>
            <a:t>Kanban is a workflow management method that helps organizations manage and improve work systems. Learn how to visualize work and improve efficiency with Kanban.</a:t>
          </a:r>
          <a:endParaRPr lang="en-US"/>
        </a:p>
      </dgm:t>
    </dgm:pt>
    <dgm:pt modelId="{0768EF12-8A68-4036-8421-F222B7EA7936}" type="parTrans" cxnId="{9581EA12-842A-4EF1-B11A-ED9B0BDF76E3}">
      <dgm:prSet/>
      <dgm:spPr/>
      <dgm:t>
        <a:bodyPr/>
        <a:lstStyle/>
        <a:p>
          <a:endParaRPr lang="en-US"/>
        </a:p>
      </dgm:t>
    </dgm:pt>
    <dgm:pt modelId="{C57C7044-E457-4900-8714-161CCDA72465}" type="sibTrans" cxnId="{9581EA12-842A-4EF1-B11A-ED9B0BDF76E3}">
      <dgm:prSet/>
      <dgm:spPr/>
      <dgm:t>
        <a:bodyPr/>
        <a:lstStyle/>
        <a:p>
          <a:endParaRPr lang="en-US"/>
        </a:p>
      </dgm:t>
    </dgm:pt>
    <dgm:pt modelId="{B3975BE4-7C70-4DF8-A8B8-9C48928CE605}" type="pres">
      <dgm:prSet presAssocID="{B0D614CC-13E7-4157-8505-01AAE4732FB2}" presName="Name0" presStyleCnt="0">
        <dgm:presLayoutVars>
          <dgm:dir/>
          <dgm:animLvl val="lvl"/>
          <dgm:resizeHandles val="exact"/>
        </dgm:presLayoutVars>
      </dgm:prSet>
      <dgm:spPr/>
    </dgm:pt>
    <dgm:pt modelId="{F7BE76BD-437B-46FE-9B01-17572D295EB2}" type="pres">
      <dgm:prSet presAssocID="{DA45D885-5C4E-4853-BA87-161E1C40A6FE}" presName="boxAndChildren" presStyleCnt="0"/>
      <dgm:spPr/>
    </dgm:pt>
    <dgm:pt modelId="{21E5AEFA-81DA-422F-8369-3C91D57CA40B}" type="pres">
      <dgm:prSet presAssocID="{DA45D885-5C4E-4853-BA87-161E1C40A6FE}" presName="parentTextBox" presStyleLbl="node1" presStyleIdx="0" presStyleCnt="2"/>
      <dgm:spPr/>
    </dgm:pt>
    <dgm:pt modelId="{B2AB6A7B-7FEE-468A-85C4-56497F21EFF8}" type="pres">
      <dgm:prSet presAssocID="{30D151A0-D547-4652-B47B-CACF7B08F923}" presName="sp" presStyleCnt="0"/>
      <dgm:spPr/>
    </dgm:pt>
    <dgm:pt modelId="{E326C777-5317-4EAC-835A-EA0319EBE8E4}" type="pres">
      <dgm:prSet presAssocID="{D41D119A-2348-45CF-8C4E-51CA48C75A37}" presName="arrowAndChildren" presStyleCnt="0"/>
      <dgm:spPr/>
    </dgm:pt>
    <dgm:pt modelId="{EDBF60F7-78A7-48B4-869A-29A037064087}" type="pres">
      <dgm:prSet presAssocID="{D41D119A-2348-45CF-8C4E-51CA48C75A37}" presName="parentTextArrow" presStyleLbl="node1" presStyleIdx="1" presStyleCnt="2"/>
      <dgm:spPr/>
    </dgm:pt>
  </dgm:ptLst>
  <dgm:cxnLst>
    <dgm:cxn modelId="{373DF609-2E5D-4310-972B-7DC9B31E3D88}" srcId="{B0D614CC-13E7-4157-8505-01AAE4732FB2}" destId="{D41D119A-2348-45CF-8C4E-51CA48C75A37}" srcOrd="0" destOrd="0" parTransId="{3765D627-C49D-4F19-99D5-E108073B1E2D}" sibTransId="{30D151A0-D547-4652-B47B-CACF7B08F923}"/>
    <dgm:cxn modelId="{9581EA12-842A-4EF1-B11A-ED9B0BDF76E3}" srcId="{B0D614CC-13E7-4157-8505-01AAE4732FB2}" destId="{DA45D885-5C4E-4853-BA87-161E1C40A6FE}" srcOrd="1" destOrd="0" parTransId="{0768EF12-8A68-4036-8421-F222B7EA7936}" sibTransId="{C57C7044-E457-4900-8714-161CCDA72465}"/>
    <dgm:cxn modelId="{2D2A5F14-3AF0-44BF-AF82-2E4BE5F0EC5B}" type="presOf" srcId="{B0D614CC-13E7-4157-8505-01AAE4732FB2}" destId="{B3975BE4-7C70-4DF8-A8B8-9C48928CE605}" srcOrd="0" destOrd="0" presId="urn:microsoft.com/office/officeart/2005/8/layout/process4"/>
    <dgm:cxn modelId="{EF4C0B72-D201-4BF6-AC9C-B89460A05346}" type="presOf" srcId="{D41D119A-2348-45CF-8C4E-51CA48C75A37}" destId="{EDBF60F7-78A7-48B4-869A-29A037064087}" srcOrd="0" destOrd="0" presId="urn:microsoft.com/office/officeart/2005/8/layout/process4"/>
    <dgm:cxn modelId="{FC88EDB5-1F21-4A4F-805E-9A329B1FB38B}" type="presOf" srcId="{DA45D885-5C4E-4853-BA87-161E1C40A6FE}" destId="{21E5AEFA-81DA-422F-8369-3C91D57CA40B}" srcOrd="0" destOrd="0" presId="urn:microsoft.com/office/officeart/2005/8/layout/process4"/>
    <dgm:cxn modelId="{C060C3BC-E525-413E-93C1-DA16EB16896A}" type="presParOf" srcId="{B3975BE4-7C70-4DF8-A8B8-9C48928CE605}" destId="{F7BE76BD-437B-46FE-9B01-17572D295EB2}" srcOrd="0" destOrd="0" presId="urn:microsoft.com/office/officeart/2005/8/layout/process4"/>
    <dgm:cxn modelId="{9E9108E9-3F37-4EA1-B5F9-0587E47B392D}" type="presParOf" srcId="{F7BE76BD-437B-46FE-9B01-17572D295EB2}" destId="{21E5AEFA-81DA-422F-8369-3C91D57CA40B}" srcOrd="0" destOrd="0" presId="urn:microsoft.com/office/officeart/2005/8/layout/process4"/>
    <dgm:cxn modelId="{A8322E6B-3FA7-4D93-A4CD-C2E7D1DA297F}" type="presParOf" srcId="{B3975BE4-7C70-4DF8-A8B8-9C48928CE605}" destId="{B2AB6A7B-7FEE-468A-85C4-56497F21EFF8}" srcOrd="1" destOrd="0" presId="urn:microsoft.com/office/officeart/2005/8/layout/process4"/>
    <dgm:cxn modelId="{5DE3BE83-C9AE-46BE-A581-F04B671F47D1}" type="presParOf" srcId="{B3975BE4-7C70-4DF8-A8B8-9C48928CE605}" destId="{E326C777-5317-4EAC-835A-EA0319EBE8E4}" srcOrd="2" destOrd="0" presId="urn:microsoft.com/office/officeart/2005/8/layout/process4"/>
    <dgm:cxn modelId="{FF67A4BE-D226-4292-853D-5F2E1E79352E}" type="presParOf" srcId="{E326C777-5317-4EAC-835A-EA0319EBE8E4}" destId="{EDBF60F7-78A7-48B4-869A-29A03706408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C1F01-206D-4A42-ABEC-194775DF8068}">
      <dsp:nvSpPr>
        <dsp:cNvPr id="0" name=""/>
        <dsp:cNvSpPr/>
      </dsp:nvSpPr>
      <dsp:spPr>
        <a:xfrm>
          <a:off x="0" y="292006"/>
          <a:ext cx="5283200" cy="28044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IN" sz="5100" kern="1200"/>
            <a:t>The two types of agile model are:</a:t>
          </a:r>
          <a:endParaRPr lang="en-US" sz="5100" kern="1200"/>
        </a:p>
      </dsp:txBody>
      <dsp:txXfrm>
        <a:off x="136904" y="428910"/>
        <a:ext cx="5009392" cy="2530681"/>
      </dsp:txXfrm>
    </dsp:sp>
    <dsp:sp modelId="{665739FA-A4F3-460B-A39D-E2BA6CA82161}">
      <dsp:nvSpPr>
        <dsp:cNvPr id="0" name=""/>
        <dsp:cNvSpPr/>
      </dsp:nvSpPr>
      <dsp:spPr>
        <a:xfrm>
          <a:off x="0" y="3096495"/>
          <a:ext cx="52832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42" tIns="64770" rIns="362712" bIns="64770" numCol="1" spcCol="1270" anchor="t" anchorCtr="0">
          <a:noAutofit/>
        </a:bodyPr>
        <a:lstStyle/>
        <a:p>
          <a:pPr marL="285750" lvl="1" indent="-285750" algn="l" defTabSz="1778000">
            <a:lnSpc>
              <a:spcPct val="90000"/>
            </a:lnSpc>
            <a:spcBef>
              <a:spcPct val="0"/>
            </a:spcBef>
            <a:spcAft>
              <a:spcPct val="20000"/>
            </a:spcAft>
            <a:buChar char="•"/>
          </a:pPr>
          <a:r>
            <a:rPr lang="en-IN" sz="4000" kern="1200"/>
            <a:t>SCRUM MASTER</a:t>
          </a:r>
          <a:endParaRPr lang="en-US" sz="4000" kern="1200"/>
        </a:p>
        <a:p>
          <a:pPr marL="285750" lvl="1" indent="-285750" algn="l" defTabSz="1778000">
            <a:lnSpc>
              <a:spcPct val="90000"/>
            </a:lnSpc>
            <a:spcBef>
              <a:spcPct val="0"/>
            </a:spcBef>
            <a:spcAft>
              <a:spcPct val="20000"/>
            </a:spcAft>
            <a:buChar char="•"/>
          </a:pPr>
          <a:r>
            <a:rPr lang="en-IN" sz="4000" kern="1200"/>
            <a:t>PRODUCT OWNER</a:t>
          </a:r>
          <a:endParaRPr lang="en-US" sz="4000" kern="1200"/>
        </a:p>
      </dsp:txBody>
      <dsp:txXfrm>
        <a:off x="0" y="3096495"/>
        <a:ext cx="5283200"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52CE2-C0FD-4844-9F76-3BEB5992F5D3}">
      <dsp:nvSpPr>
        <dsp:cNvPr id="0" name=""/>
        <dsp:cNvSpPr/>
      </dsp:nvSpPr>
      <dsp:spPr>
        <a:xfrm>
          <a:off x="5947" y="747312"/>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Satisfied customers</a:t>
          </a:r>
          <a:endParaRPr lang="en-US" sz="1300" kern="1200"/>
        </a:p>
      </dsp:txBody>
      <dsp:txXfrm>
        <a:off x="5947" y="1450686"/>
        <a:ext cx="1465361" cy="1055060"/>
      </dsp:txXfrm>
    </dsp:sp>
    <dsp:sp modelId="{CF88BEAC-6ED2-44AA-AAED-93F86B538241}">
      <dsp:nvSpPr>
        <dsp:cNvPr id="0" name=""/>
        <dsp:cNvSpPr/>
      </dsp:nvSpPr>
      <dsp:spPr>
        <a:xfrm>
          <a:off x="5947"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01</a:t>
          </a:r>
        </a:p>
      </dsp:txBody>
      <dsp:txXfrm>
        <a:off x="5947" y="747312"/>
        <a:ext cx="1465361" cy="703373"/>
      </dsp:txXfrm>
    </dsp:sp>
    <dsp:sp modelId="{B47F070F-ACB2-48D1-BA7A-945C9BCA1FC9}">
      <dsp:nvSpPr>
        <dsp:cNvPr id="0" name=""/>
        <dsp:cNvSpPr/>
      </dsp:nvSpPr>
      <dsp:spPr>
        <a:xfrm>
          <a:off x="1588537" y="747312"/>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Improved quality</a:t>
          </a:r>
          <a:endParaRPr lang="en-US" sz="1300" kern="1200"/>
        </a:p>
      </dsp:txBody>
      <dsp:txXfrm>
        <a:off x="1588537" y="1450686"/>
        <a:ext cx="1465361" cy="1055060"/>
      </dsp:txXfrm>
    </dsp:sp>
    <dsp:sp modelId="{F9D70D09-12FC-4F8B-8F25-44309B3BD947}">
      <dsp:nvSpPr>
        <dsp:cNvPr id="0" name=""/>
        <dsp:cNvSpPr/>
      </dsp:nvSpPr>
      <dsp:spPr>
        <a:xfrm>
          <a:off x="1588537"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02</a:t>
          </a:r>
        </a:p>
      </dsp:txBody>
      <dsp:txXfrm>
        <a:off x="1588537" y="747312"/>
        <a:ext cx="1465361" cy="703373"/>
      </dsp:txXfrm>
    </dsp:sp>
    <dsp:sp modelId="{0443D7CB-0484-4F1E-AE94-FAFCFDFE219D}">
      <dsp:nvSpPr>
        <dsp:cNvPr id="0" name=""/>
        <dsp:cNvSpPr/>
      </dsp:nvSpPr>
      <dsp:spPr>
        <a:xfrm>
          <a:off x="3171128" y="747312"/>
          <a:ext cx="1465361" cy="175843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Better communication</a:t>
          </a:r>
          <a:endParaRPr lang="en-US" sz="1300" kern="1200"/>
        </a:p>
      </dsp:txBody>
      <dsp:txXfrm>
        <a:off x="3171128" y="1450686"/>
        <a:ext cx="1465361" cy="1055060"/>
      </dsp:txXfrm>
    </dsp:sp>
    <dsp:sp modelId="{F46DBE3D-1382-422F-8CEF-E2AB089214FD}">
      <dsp:nvSpPr>
        <dsp:cNvPr id="0" name=""/>
        <dsp:cNvSpPr/>
      </dsp:nvSpPr>
      <dsp:spPr>
        <a:xfrm>
          <a:off x="3171128"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03</a:t>
          </a:r>
        </a:p>
      </dsp:txBody>
      <dsp:txXfrm>
        <a:off x="3171128" y="747312"/>
        <a:ext cx="1465361" cy="703373"/>
      </dsp:txXfrm>
    </dsp:sp>
    <dsp:sp modelId="{30455A42-4D5A-4CDE-9C6E-83DBE46531AC}">
      <dsp:nvSpPr>
        <dsp:cNvPr id="0" name=""/>
        <dsp:cNvSpPr/>
      </dsp:nvSpPr>
      <dsp:spPr>
        <a:xfrm>
          <a:off x="4753719" y="747312"/>
          <a:ext cx="1465361" cy="175843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Reduced risk</a:t>
          </a:r>
          <a:endParaRPr lang="en-US" sz="1300" kern="1200"/>
        </a:p>
      </dsp:txBody>
      <dsp:txXfrm>
        <a:off x="4753719" y="1450686"/>
        <a:ext cx="1465361" cy="1055060"/>
      </dsp:txXfrm>
    </dsp:sp>
    <dsp:sp modelId="{E96D5232-9654-48A2-AF6F-5719A03473AA}">
      <dsp:nvSpPr>
        <dsp:cNvPr id="0" name=""/>
        <dsp:cNvSpPr/>
      </dsp:nvSpPr>
      <dsp:spPr>
        <a:xfrm>
          <a:off x="4753719"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04</a:t>
          </a:r>
        </a:p>
      </dsp:txBody>
      <dsp:txXfrm>
        <a:off x="4753719" y="747312"/>
        <a:ext cx="1465361" cy="703373"/>
      </dsp:txXfrm>
    </dsp:sp>
    <dsp:sp modelId="{4ED93051-2B51-4BB9-B8D2-674B8449153E}">
      <dsp:nvSpPr>
        <dsp:cNvPr id="0" name=""/>
        <dsp:cNvSpPr/>
      </dsp:nvSpPr>
      <dsp:spPr>
        <a:xfrm>
          <a:off x="6336309" y="747312"/>
          <a:ext cx="1465361" cy="175843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Predictability</a:t>
          </a:r>
          <a:endParaRPr lang="en-US" sz="1300" kern="1200"/>
        </a:p>
      </dsp:txBody>
      <dsp:txXfrm>
        <a:off x="6336309" y="1450686"/>
        <a:ext cx="1465361" cy="1055060"/>
      </dsp:txXfrm>
    </dsp:sp>
    <dsp:sp modelId="{220A2D55-6D12-4EF1-BA54-8009E83711EC}">
      <dsp:nvSpPr>
        <dsp:cNvPr id="0" name=""/>
        <dsp:cNvSpPr/>
      </dsp:nvSpPr>
      <dsp:spPr>
        <a:xfrm>
          <a:off x="6336309"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05</a:t>
          </a:r>
        </a:p>
      </dsp:txBody>
      <dsp:txXfrm>
        <a:off x="6336309" y="747312"/>
        <a:ext cx="1465361" cy="703373"/>
      </dsp:txXfrm>
    </dsp:sp>
    <dsp:sp modelId="{58ACC853-BE12-4625-B598-5160E3ED4003}">
      <dsp:nvSpPr>
        <dsp:cNvPr id="0" name=""/>
        <dsp:cNvSpPr/>
      </dsp:nvSpPr>
      <dsp:spPr>
        <a:xfrm>
          <a:off x="7918900" y="747312"/>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Adaptability</a:t>
          </a:r>
          <a:endParaRPr lang="en-US" sz="1300" kern="1200"/>
        </a:p>
      </dsp:txBody>
      <dsp:txXfrm>
        <a:off x="7918900" y="1450686"/>
        <a:ext cx="1465361" cy="1055060"/>
      </dsp:txXfrm>
    </dsp:sp>
    <dsp:sp modelId="{E2AF2ADD-6E82-40BA-9444-BD295325A72C}">
      <dsp:nvSpPr>
        <dsp:cNvPr id="0" name=""/>
        <dsp:cNvSpPr/>
      </dsp:nvSpPr>
      <dsp:spPr>
        <a:xfrm>
          <a:off x="7918900"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06</a:t>
          </a:r>
        </a:p>
      </dsp:txBody>
      <dsp:txXfrm>
        <a:off x="7918900" y="747312"/>
        <a:ext cx="1465361" cy="703373"/>
      </dsp:txXfrm>
    </dsp:sp>
    <dsp:sp modelId="{6020B2D0-2699-4958-A242-06D54C2A6EB1}">
      <dsp:nvSpPr>
        <dsp:cNvPr id="0" name=""/>
        <dsp:cNvSpPr/>
      </dsp:nvSpPr>
      <dsp:spPr>
        <a:xfrm>
          <a:off x="9501491" y="747312"/>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IN" sz="1300" kern="1200"/>
            <a:t>Changes will be occurred frequently</a:t>
          </a:r>
          <a:endParaRPr lang="en-US" sz="1300" kern="1200"/>
        </a:p>
      </dsp:txBody>
      <dsp:txXfrm>
        <a:off x="9501491" y="1450686"/>
        <a:ext cx="1465361" cy="1055060"/>
      </dsp:txXfrm>
    </dsp:sp>
    <dsp:sp modelId="{EFD96F19-F529-47F1-B415-747355A94087}">
      <dsp:nvSpPr>
        <dsp:cNvPr id="0" name=""/>
        <dsp:cNvSpPr/>
      </dsp:nvSpPr>
      <dsp:spPr>
        <a:xfrm>
          <a:off x="9501491" y="747312"/>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07</a:t>
          </a:r>
        </a:p>
      </dsp:txBody>
      <dsp:txXfrm>
        <a:off x="9501491" y="747312"/>
        <a:ext cx="1465361" cy="703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93580-B012-419A-A514-63403EC54ED7}">
      <dsp:nvSpPr>
        <dsp:cNvPr id="0" name=""/>
        <dsp:cNvSpPr/>
      </dsp:nvSpPr>
      <dsp:spPr>
        <a:xfrm>
          <a:off x="0" y="14446"/>
          <a:ext cx="5283200" cy="863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t>Poor resource planning</a:t>
          </a:r>
          <a:endParaRPr lang="en-US" sz="3600" kern="1200"/>
        </a:p>
      </dsp:txBody>
      <dsp:txXfrm>
        <a:off x="42151" y="56597"/>
        <a:ext cx="5198898" cy="779158"/>
      </dsp:txXfrm>
    </dsp:sp>
    <dsp:sp modelId="{F7DB0DD0-8C1A-4D0B-8C2D-39FC9FB14C5F}">
      <dsp:nvSpPr>
        <dsp:cNvPr id="0" name=""/>
        <dsp:cNvSpPr/>
      </dsp:nvSpPr>
      <dsp:spPr>
        <a:xfrm>
          <a:off x="0" y="981586"/>
          <a:ext cx="5283200" cy="863460"/>
        </a:xfrm>
        <a:prstGeom prst="roundRect">
          <a:avLst/>
        </a:prstGeom>
        <a:solidFill>
          <a:schemeClr val="accent2">
            <a:hueOff val="2572099"/>
            <a:satOff val="-1572"/>
            <a:lumOff val="-8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t>Limited documentation</a:t>
          </a:r>
          <a:endParaRPr lang="en-US" sz="3600" kern="1200"/>
        </a:p>
      </dsp:txBody>
      <dsp:txXfrm>
        <a:off x="42151" y="1023737"/>
        <a:ext cx="5198898" cy="779158"/>
      </dsp:txXfrm>
    </dsp:sp>
    <dsp:sp modelId="{13FCD188-493C-461A-8E36-3BDA234E9A1D}">
      <dsp:nvSpPr>
        <dsp:cNvPr id="0" name=""/>
        <dsp:cNvSpPr/>
      </dsp:nvSpPr>
      <dsp:spPr>
        <a:xfrm>
          <a:off x="0" y="1948726"/>
          <a:ext cx="5283200" cy="863460"/>
        </a:xfrm>
        <a:prstGeom prst="roundRect">
          <a:avLst/>
        </a:prstGeom>
        <a:solidFill>
          <a:schemeClr val="accent2">
            <a:hueOff val="5144199"/>
            <a:satOff val="-3143"/>
            <a:lumOff val="-173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t>Fragmented output</a:t>
          </a:r>
          <a:endParaRPr lang="en-US" sz="3600" kern="1200"/>
        </a:p>
      </dsp:txBody>
      <dsp:txXfrm>
        <a:off x="42151" y="1990877"/>
        <a:ext cx="5198898" cy="779158"/>
      </dsp:txXfrm>
    </dsp:sp>
    <dsp:sp modelId="{C9DCAF0A-E88E-4854-9122-F6038B968878}">
      <dsp:nvSpPr>
        <dsp:cNvPr id="0" name=""/>
        <dsp:cNvSpPr/>
      </dsp:nvSpPr>
      <dsp:spPr>
        <a:xfrm>
          <a:off x="0" y="2915866"/>
          <a:ext cx="5283200" cy="863460"/>
        </a:xfrm>
        <a:prstGeom prst="roundRect">
          <a:avLst/>
        </a:prstGeom>
        <a:solidFill>
          <a:schemeClr val="accent2">
            <a:hueOff val="7716299"/>
            <a:satOff val="-4715"/>
            <a:lumOff val="-26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t>No finite end</a:t>
          </a:r>
          <a:endParaRPr lang="en-US" sz="3600" kern="1200"/>
        </a:p>
      </dsp:txBody>
      <dsp:txXfrm>
        <a:off x="42151" y="2958017"/>
        <a:ext cx="5198898" cy="779158"/>
      </dsp:txXfrm>
    </dsp:sp>
    <dsp:sp modelId="{A20FC8E4-1036-4A22-879F-9370D55D6A05}">
      <dsp:nvSpPr>
        <dsp:cNvPr id="0" name=""/>
        <dsp:cNvSpPr/>
      </dsp:nvSpPr>
      <dsp:spPr>
        <a:xfrm>
          <a:off x="0" y="3883006"/>
          <a:ext cx="5283200" cy="863460"/>
        </a:xfrm>
        <a:prstGeom prst="roundRect">
          <a:avLst/>
        </a:prstGeom>
        <a:solidFill>
          <a:schemeClr val="accent2">
            <a:hueOff val="10288398"/>
            <a:satOff val="-6286"/>
            <a:lumOff val="-347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a:t>Difficult measurement</a:t>
          </a:r>
          <a:endParaRPr lang="en-US" sz="3600" kern="1200"/>
        </a:p>
      </dsp:txBody>
      <dsp:txXfrm>
        <a:off x="42151" y="3925157"/>
        <a:ext cx="5198898" cy="779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E1B03-0D7F-4D08-9B51-B24F0ADF4436}">
      <dsp:nvSpPr>
        <dsp:cNvPr id="0" name=""/>
        <dsp:cNvSpPr/>
      </dsp:nvSpPr>
      <dsp:spPr>
        <a:xfrm>
          <a:off x="3214" y="360005"/>
          <a:ext cx="2550318" cy="15301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Agile development releases and fixed-length iterations.</a:t>
          </a:r>
          <a:endParaRPr lang="en-US" sz="2100" kern="1200"/>
        </a:p>
      </dsp:txBody>
      <dsp:txXfrm>
        <a:off x="3214" y="360005"/>
        <a:ext cx="2550318" cy="1530191"/>
      </dsp:txXfrm>
    </dsp:sp>
    <dsp:sp modelId="{5447B792-1002-4292-AE8C-8DBC6FBC173A}">
      <dsp:nvSpPr>
        <dsp:cNvPr id="0" name=""/>
        <dsp:cNvSpPr/>
      </dsp:nvSpPr>
      <dsp:spPr>
        <a:xfrm>
          <a:off x="2808565" y="360005"/>
          <a:ext cx="2550318" cy="15301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Adaptive planning</a:t>
          </a:r>
          <a:endParaRPr lang="en-US" sz="2100" kern="1200"/>
        </a:p>
      </dsp:txBody>
      <dsp:txXfrm>
        <a:off x="2808565" y="360005"/>
        <a:ext cx="2550318" cy="1530191"/>
      </dsp:txXfrm>
    </dsp:sp>
    <dsp:sp modelId="{04CC1BB8-BD18-4DCF-B149-1E4130A35F8B}">
      <dsp:nvSpPr>
        <dsp:cNvPr id="0" name=""/>
        <dsp:cNvSpPr/>
      </dsp:nvSpPr>
      <dsp:spPr>
        <a:xfrm>
          <a:off x="5613915" y="360005"/>
          <a:ext cx="2550318" cy="15301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Value-driven development</a:t>
          </a:r>
          <a:endParaRPr lang="en-US" sz="2100" kern="1200"/>
        </a:p>
      </dsp:txBody>
      <dsp:txXfrm>
        <a:off x="5613915" y="360005"/>
        <a:ext cx="2550318" cy="1530191"/>
      </dsp:txXfrm>
    </dsp:sp>
    <dsp:sp modelId="{054F45AB-418F-4A1A-8929-F52A41DB9D73}">
      <dsp:nvSpPr>
        <dsp:cNvPr id="0" name=""/>
        <dsp:cNvSpPr/>
      </dsp:nvSpPr>
      <dsp:spPr>
        <a:xfrm>
          <a:off x="8419266" y="360005"/>
          <a:ext cx="2550318" cy="15301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Continues testing</a:t>
          </a:r>
          <a:endParaRPr lang="en-US" sz="2100" kern="1200"/>
        </a:p>
      </dsp:txBody>
      <dsp:txXfrm>
        <a:off x="8419266" y="360005"/>
        <a:ext cx="2550318" cy="1530191"/>
      </dsp:txXfrm>
    </dsp:sp>
    <dsp:sp modelId="{A9269E30-FE87-4F39-8371-207664744D88}">
      <dsp:nvSpPr>
        <dsp:cNvPr id="0" name=""/>
        <dsp:cNvSpPr/>
      </dsp:nvSpPr>
      <dsp:spPr>
        <a:xfrm>
          <a:off x="1405890" y="2145228"/>
          <a:ext cx="2550318" cy="15301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Multi-level planning</a:t>
          </a:r>
          <a:endParaRPr lang="en-US" sz="2100" kern="1200"/>
        </a:p>
      </dsp:txBody>
      <dsp:txXfrm>
        <a:off x="1405890" y="2145228"/>
        <a:ext cx="2550318" cy="1530191"/>
      </dsp:txXfrm>
    </dsp:sp>
    <dsp:sp modelId="{920FE4AE-3A42-4CC8-9F0B-938F9A576DC0}">
      <dsp:nvSpPr>
        <dsp:cNvPr id="0" name=""/>
        <dsp:cNvSpPr/>
      </dsp:nvSpPr>
      <dsp:spPr>
        <a:xfrm>
          <a:off x="4211240" y="2145228"/>
          <a:ext cx="2550318" cy="15301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Face – face communication</a:t>
          </a:r>
          <a:endParaRPr lang="en-US" sz="2100" kern="1200"/>
        </a:p>
      </dsp:txBody>
      <dsp:txXfrm>
        <a:off x="4211240" y="2145228"/>
        <a:ext cx="2550318" cy="1530191"/>
      </dsp:txXfrm>
    </dsp:sp>
    <dsp:sp modelId="{88961533-C243-4608-8D4B-6EE10F74CF5E}">
      <dsp:nvSpPr>
        <dsp:cNvPr id="0" name=""/>
        <dsp:cNvSpPr/>
      </dsp:nvSpPr>
      <dsp:spPr>
        <a:xfrm>
          <a:off x="7016591" y="2145228"/>
          <a:ext cx="2550318" cy="15301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Feedback loop</a:t>
          </a:r>
          <a:endParaRPr lang="en-US" sz="2100" kern="1200"/>
        </a:p>
      </dsp:txBody>
      <dsp:txXfrm>
        <a:off x="7016591" y="2145228"/>
        <a:ext cx="2550318" cy="15301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5AEFA-81DA-422F-8369-3C91D57CA40B}">
      <dsp:nvSpPr>
        <dsp:cNvPr id="0" name=""/>
        <dsp:cNvSpPr/>
      </dsp:nvSpPr>
      <dsp:spPr>
        <a:xfrm>
          <a:off x="0" y="2435592"/>
          <a:ext cx="10972800" cy="15980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a:t>Kanban is a workflow management method that helps organizations manage and improve work systems. Learn how to visualize work and improve efficiency with Kanban.</a:t>
          </a:r>
          <a:endParaRPr lang="en-US" sz="2800" kern="1200"/>
        </a:p>
      </dsp:txBody>
      <dsp:txXfrm>
        <a:off x="0" y="2435592"/>
        <a:ext cx="10972800" cy="1598012"/>
      </dsp:txXfrm>
    </dsp:sp>
    <dsp:sp modelId="{EDBF60F7-78A7-48B4-869A-29A037064087}">
      <dsp:nvSpPr>
        <dsp:cNvPr id="0" name=""/>
        <dsp:cNvSpPr/>
      </dsp:nvSpPr>
      <dsp:spPr>
        <a:xfrm rot="10800000">
          <a:off x="0" y="1819"/>
          <a:ext cx="10972800" cy="2457743"/>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b="1" kern="1200"/>
            <a:t>DEFINITION:</a:t>
          </a:r>
          <a:endParaRPr lang="en-US" sz="2800" kern="1200"/>
        </a:p>
      </dsp:txBody>
      <dsp:txXfrm rot="10800000">
        <a:off x="0" y="1819"/>
        <a:ext cx="10972800" cy="15969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7/5/2022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776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7/5/2022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2140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7/5/2022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329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7/5/2022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74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7/5/2022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151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7/5/2022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2116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7/5/2022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11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7/5/2022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41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7/5/2022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571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7/5/2022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9680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7/5/2022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2820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7/5/2022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11137906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1" r:id="rId6"/>
    <p:sldLayoutId id="2147483817" r:id="rId7"/>
    <p:sldLayoutId id="2147483818" r:id="rId8"/>
    <p:sldLayoutId id="2147483819" r:id="rId9"/>
    <p:sldLayoutId id="2147483820" r:id="rId10"/>
    <p:sldLayoutId id="214748382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BF7FEA-8D72-2161-413B-D19AE6A9DE47}"/>
              </a:ext>
            </a:extLst>
          </p:cNvPr>
          <p:cNvSpPr>
            <a:spLocks noGrp="1"/>
          </p:cNvSpPr>
          <p:nvPr>
            <p:ph type="ctrTitle"/>
          </p:nvPr>
        </p:nvSpPr>
        <p:spPr>
          <a:xfrm>
            <a:off x="496379" y="136539"/>
            <a:ext cx="5598097" cy="1255381"/>
          </a:xfrm>
        </p:spPr>
        <p:txBody>
          <a:bodyPr vert="horz" lIns="91440" tIns="45720" rIns="91440" bIns="45720" rtlCol="0">
            <a:normAutofit/>
          </a:bodyPr>
          <a:lstStyle/>
          <a:p>
            <a:r>
              <a:rPr lang="en-US" kern="1200" dirty="0">
                <a:latin typeface="+mj-lt"/>
                <a:ea typeface="+mj-ea"/>
                <a:cs typeface="+mj-cs"/>
              </a:rPr>
              <a:t>Topics:</a:t>
            </a:r>
          </a:p>
        </p:txBody>
      </p:sp>
      <p:sp>
        <p:nvSpPr>
          <p:cNvPr id="3" name="Subtitle 2">
            <a:extLst>
              <a:ext uri="{FF2B5EF4-FFF2-40B4-BE49-F238E27FC236}">
                <a16:creationId xmlns:a16="http://schemas.microsoft.com/office/drawing/2014/main" id="{8B87AD4F-132C-DCAC-6BFE-D1024E16D696}"/>
              </a:ext>
            </a:extLst>
          </p:cNvPr>
          <p:cNvSpPr>
            <a:spLocks noGrp="1"/>
          </p:cNvSpPr>
          <p:nvPr>
            <p:ph type="subTitle" idx="1"/>
          </p:nvPr>
        </p:nvSpPr>
        <p:spPr>
          <a:xfrm>
            <a:off x="609600" y="1528459"/>
            <a:ext cx="5598097" cy="5089511"/>
          </a:xfrm>
        </p:spPr>
        <p:txBody>
          <a:bodyPr vert="horz" lIns="91440" tIns="45720" rIns="91440" bIns="45720" rtlCol="0">
            <a:normAutofit fontScale="92500" lnSpcReduction="10000"/>
          </a:bodyPr>
          <a:lstStyle/>
          <a:p>
            <a:pPr marL="285750" indent="-285750">
              <a:lnSpc>
                <a:spcPct val="100000"/>
              </a:lnSpc>
              <a:buFont typeface="Arial" panose="020B0604020202020204" pitchFamily="34" charset="0"/>
              <a:buChar char="•"/>
            </a:pPr>
            <a:r>
              <a:rPr lang="en-US" sz="2800" dirty="0"/>
              <a:t>Agile definition</a:t>
            </a:r>
          </a:p>
          <a:p>
            <a:pPr marL="285750" indent="-285750">
              <a:lnSpc>
                <a:spcPct val="100000"/>
              </a:lnSpc>
              <a:buFont typeface="Arial" panose="020B0604020202020204" pitchFamily="34" charset="0"/>
              <a:buChar char="•"/>
            </a:pPr>
            <a:r>
              <a:rPr lang="en-US" sz="2800" dirty="0"/>
              <a:t>Roles of agile model</a:t>
            </a:r>
          </a:p>
          <a:p>
            <a:pPr marL="285750" indent="-285750">
              <a:lnSpc>
                <a:spcPct val="100000"/>
              </a:lnSpc>
              <a:buFont typeface="Arial" panose="020B0604020202020204" pitchFamily="34" charset="0"/>
              <a:buChar char="•"/>
            </a:pPr>
            <a:r>
              <a:rPr lang="en-US" sz="2800" dirty="0"/>
              <a:t>Advantages &amp; disadvantages</a:t>
            </a:r>
          </a:p>
          <a:p>
            <a:pPr marL="285750" indent="-285750">
              <a:lnSpc>
                <a:spcPct val="100000"/>
              </a:lnSpc>
              <a:buFont typeface="Arial" panose="020B0604020202020204" pitchFamily="34" charset="0"/>
              <a:buChar char="•"/>
            </a:pPr>
            <a:r>
              <a:rPr lang="en-US" sz="2800" dirty="0"/>
              <a:t>12 principles</a:t>
            </a:r>
          </a:p>
          <a:p>
            <a:pPr marL="285750" indent="-285750">
              <a:lnSpc>
                <a:spcPct val="100000"/>
              </a:lnSpc>
              <a:buFont typeface="Arial" panose="020B0604020202020204" pitchFamily="34" charset="0"/>
              <a:buChar char="•"/>
            </a:pPr>
            <a:r>
              <a:rPr lang="en-US" sz="2800" dirty="0"/>
              <a:t>Agile characteristics</a:t>
            </a:r>
          </a:p>
          <a:p>
            <a:pPr marL="285750" indent="-285750">
              <a:lnSpc>
                <a:spcPct val="100000"/>
              </a:lnSpc>
              <a:buFont typeface="Arial" panose="020B0604020202020204" pitchFamily="34" charset="0"/>
              <a:buChar char="•"/>
            </a:pPr>
            <a:r>
              <a:rPr lang="en-US" sz="2800" dirty="0"/>
              <a:t>Definition of scrum</a:t>
            </a:r>
          </a:p>
          <a:p>
            <a:pPr marL="285750" indent="-285750">
              <a:lnSpc>
                <a:spcPct val="100000"/>
              </a:lnSpc>
              <a:buFont typeface="Arial" panose="020B0604020202020204" pitchFamily="34" charset="0"/>
              <a:buChar char="•"/>
            </a:pPr>
            <a:r>
              <a:rPr lang="en-US" sz="2800" dirty="0"/>
              <a:t>Values </a:t>
            </a:r>
          </a:p>
          <a:p>
            <a:pPr marL="285750" indent="-285750">
              <a:lnSpc>
                <a:spcPct val="100000"/>
              </a:lnSpc>
              <a:buFont typeface="Arial" panose="020B0604020202020204" pitchFamily="34" charset="0"/>
              <a:buChar char="•"/>
            </a:pPr>
            <a:r>
              <a:rPr lang="en-US" sz="2800" dirty="0"/>
              <a:t>Principles of scrum</a:t>
            </a:r>
          </a:p>
          <a:p>
            <a:pPr marL="285750" indent="-285750">
              <a:lnSpc>
                <a:spcPct val="100000"/>
              </a:lnSpc>
              <a:buFont typeface="Arial" panose="020B0604020202020204" pitchFamily="34" charset="0"/>
              <a:buChar char="•"/>
            </a:pPr>
            <a:r>
              <a:rPr lang="en-US" sz="2800" dirty="0"/>
              <a:t>Define Kanban</a:t>
            </a:r>
          </a:p>
          <a:p>
            <a:pPr marL="285750" indent="-285750">
              <a:lnSpc>
                <a:spcPct val="100000"/>
              </a:lnSpc>
              <a:buFont typeface="Arial" panose="020B0604020202020204" pitchFamily="34" charset="0"/>
              <a:buChar char="•"/>
            </a:pPr>
            <a:r>
              <a:rPr lang="en-US" sz="2800" dirty="0"/>
              <a:t>Principles of Kanban</a:t>
            </a:r>
          </a:p>
          <a:p>
            <a:pPr marL="285750" indent="-285750">
              <a:lnSpc>
                <a:spcPct val="100000"/>
              </a:lnSpc>
              <a:buFont typeface="Arial" panose="020B0604020202020204" pitchFamily="34" charset="0"/>
              <a:buChar char="•"/>
            </a:pPr>
            <a:endParaRPr lang="en-US" sz="1300" dirty="0"/>
          </a:p>
          <a:p>
            <a:pPr marL="285750" indent="-285750">
              <a:lnSpc>
                <a:spcPct val="100000"/>
              </a:lnSpc>
              <a:buFont typeface="Arial" panose="020B0604020202020204" pitchFamily="34" charset="0"/>
              <a:buChar char="•"/>
            </a:pPr>
            <a:endParaRPr lang="en-US" sz="1300" dirty="0"/>
          </a:p>
          <a:p>
            <a:pPr marL="285750" indent="-285750">
              <a:lnSpc>
                <a:spcPct val="100000"/>
              </a:lnSpc>
              <a:buFont typeface="Arial" panose="020B0604020202020204" pitchFamily="34" charset="0"/>
              <a:buChar char="•"/>
            </a:pPr>
            <a:endParaRPr lang="en-US" sz="1300" dirty="0"/>
          </a:p>
        </p:txBody>
      </p:sp>
      <p:pic>
        <p:nvPicPr>
          <p:cNvPr id="4" name="Picture 3">
            <a:extLst>
              <a:ext uri="{FF2B5EF4-FFF2-40B4-BE49-F238E27FC236}">
                <a16:creationId xmlns:a16="http://schemas.microsoft.com/office/drawing/2014/main" id="{56416EB5-8453-8FAF-BCB0-B15DB3ED96AC}"/>
              </a:ext>
            </a:extLst>
          </p:cNvPr>
          <p:cNvPicPr>
            <a:picLocks noChangeAspect="1"/>
          </p:cNvPicPr>
          <p:nvPr/>
        </p:nvPicPr>
        <p:blipFill rotWithShape="1">
          <a:blip r:embed="rId2"/>
          <a:srcRect l="15005" r="16314"/>
          <a:stretch/>
        </p:blipFill>
        <p:spPr>
          <a:xfrm>
            <a:off x="648031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44977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EA3056-50D4-2BE6-384D-FC4FC91D8665}"/>
              </a:ext>
            </a:extLst>
          </p:cNvPr>
          <p:cNvSpPr>
            <a:spLocks noGrp="1"/>
          </p:cNvSpPr>
          <p:nvPr>
            <p:ph type="title"/>
          </p:nvPr>
        </p:nvSpPr>
        <p:spPr>
          <a:xfrm>
            <a:off x="609600" y="557784"/>
            <a:ext cx="10972800" cy="1325563"/>
          </a:xfrm>
        </p:spPr>
        <p:txBody>
          <a:bodyPr>
            <a:normAutofit/>
          </a:bodyPr>
          <a:lstStyle/>
          <a:p>
            <a:r>
              <a:rPr lang="en-IN" dirty="0"/>
              <a:t>Characteristics of Agile:</a:t>
            </a:r>
          </a:p>
        </p:txBody>
      </p:sp>
      <p:graphicFrame>
        <p:nvGraphicFramePr>
          <p:cNvPr id="5" name="Content Placeholder 2">
            <a:extLst>
              <a:ext uri="{FF2B5EF4-FFF2-40B4-BE49-F238E27FC236}">
                <a16:creationId xmlns:a16="http://schemas.microsoft.com/office/drawing/2014/main" id="{BBDD25B4-BE3E-65AD-99DB-638F942FFC53}"/>
              </a:ext>
            </a:extLst>
          </p:cNvPr>
          <p:cNvGraphicFramePr>
            <a:graphicFrameLocks noGrp="1"/>
          </p:cNvGraphicFramePr>
          <p:nvPr>
            <p:ph idx="1"/>
            <p:extLst>
              <p:ext uri="{D42A27DB-BD31-4B8C-83A1-F6EECF244321}">
                <p14:modId xmlns:p14="http://schemas.microsoft.com/office/powerpoint/2010/main" val="109335867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10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844DB65-9748-3A79-E20C-418A84A35A01}"/>
              </a:ext>
            </a:extLst>
          </p:cNvPr>
          <p:cNvSpPr>
            <a:spLocks noGrp="1"/>
          </p:cNvSpPr>
          <p:nvPr>
            <p:ph type="title"/>
          </p:nvPr>
        </p:nvSpPr>
        <p:spPr>
          <a:xfrm>
            <a:off x="609600" y="4297329"/>
            <a:ext cx="5934075" cy="1922496"/>
          </a:xfrm>
        </p:spPr>
        <p:txBody>
          <a:bodyPr anchor="ctr">
            <a:normAutofit/>
          </a:bodyPr>
          <a:lstStyle/>
          <a:p>
            <a:r>
              <a:rPr lang="en-IN" dirty="0"/>
              <a:t>SCRUM</a:t>
            </a:r>
          </a:p>
        </p:txBody>
      </p:sp>
      <p:sp>
        <p:nvSpPr>
          <p:cNvPr id="3" name="Content Placeholder 2">
            <a:extLst>
              <a:ext uri="{FF2B5EF4-FFF2-40B4-BE49-F238E27FC236}">
                <a16:creationId xmlns:a16="http://schemas.microsoft.com/office/drawing/2014/main" id="{24AAF2D4-CBF3-FAE7-E953-86D9A5A8CCFE}"/>
              </a:ext>
            </a:extLst>
          </p:cNvPr>
          <p:cNvSpPr>
            <a:spLocks noGrp="1"/>
          </p:cNvSpPr>
          <p:nvPr>
            <p:ph idx="1"/>
          </p:nvPr>
        </p:nvSpPr>
        <p:spPr>
          <a:xfrm>
            <a:off x="6912404" y="4297329"/>
            <a:ext cx="4669996" cy="1922496"/>
          </a:xfrm>
        </p:spPr>
        <p:txBody>
          <a:bodyPr anchor="ctr">
            <a:normAutofit lnSpcReduction="10000"/>
          </a:bodyPr>
          <a:lstStyle/>
          <a:p>
            <a:r>
              <a:rPr lang="en-IN" sz="2800" b="1" dirty="0"/>
              <a:t>Definition:</a:t>
            </a:r>
          </a:p>
          <a:p>
            <a:r>
              <a:rPr lang="en-IN" dirty="0"/>
              <a:t>Scrum is a lightweight framework that helps people, teams and organizations generate value through adaptive solutions for complex problems.</a:t>
            </a:r>
          </a:p>
        </p:txBody>
      </p:sp>
      <p:pic>
        <p:nvPicPr>
          <p:cNvPr id="5" name="Picture 4" descr="A picture containing text, indoor, person&#10;&#10;Description automatically generated">
            <a:extLst>
              <a:ext uri="{FF2B5EF4-FFF2-40B4-BE49-F238E27FC236}">
                <a16:creationId xmlns:a16="http://schemas.microsoft.com/office/drawing/2014/main" id="{FADC583C-A59B-00D6-2DFB-60F49BF3A961}"/>
              </a:ext>
            </a:extLst>
          </p:cNvPr>
          <p:cNvPicPr>
            <a:picLocks noChangeAspect="1"/>
          </p:cNvPicPr>
          <p:nvPr/>
        </p:nvPicPr>
        <p:blipFill rotWithShape="1">
          <a:blip r:embed="rId2">
            <a:extLst>
              <a:ext uri="{28A0092B-C50C-407E-A947-70E740481C1C}">
                <a14:useLocalDpi xmlns:a14="http://schemas.microsoft.com/office/drawing/2010/main" val="0"/>
              </a:ext>
            </a:extLst>
          </a:blip>
          <a:srcRect t="19374" b="14036"/>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Tree>
    <p:extLst>
      <p:ext uri="{BB962C8B-B14F-4D97-AF65-F5344CB8AC3E}">
        <p14:creationId xmlns:p14="http://schemas.microsoft.com/office/powerpoint/2010/main" val="363872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20E5-3B7B-41F4-4CFE-AB17F153979A}"/>
              </a:ext>
            </a:extLst>
          </p:cNvPr>
          <p:cNvSpPr>
            <a:spLocks noGrp="1"/>
          </p:cNvSpPr>
          <p:nvPr>
            <p:ph type="title"/>
          </p:nvPr>
        </p:nvSpPr>
        <p:spPr/>
        <p:txBody>
          <a:bodyPr/>
          <a:lstStyle/>
          <a:p>
            <a:r>
              <a:rPr lang="en-IN" dirty="0"/>
              <a:t>Values:</a:t>
            </a:r>
          </a:p>
        </p:txBody>
      </p:sp>
      <p:sp>
        <p:nvSpPr>
          <p:cNvPr id="3" name="Content Placeholder 2">
            <a:extLst>
              <a:ext uri="{FF2B5EF4-FFF2-40B4-BE49-F238E27FC236}">
                <a16:creationId xmlns:a16="http://schemas.microsoft.com/office/drawing/2014/main" id="{365EC809-C232-907A-7BA4-7864098DD0A8}"/>
              </a:ext>
            </a:extLst>
          </p:cNvPr>
          <p:cNvSpPr>
            <a:spLocks noGrp="1"/>
          </p:cNvSpPr>
          <p:nvPr>
            <p:ph idx="1"/>
          </p:nvPr>
        </p:nvSpPr>
        <p:spPr/>
        <p:txBody>
          <a:bodyPr/>
          <a:lstStyle/>
          <a:p>
            <a:r>
              <a:rPr lang="en-IN" sz="3200" dirty="0"/>
              <a:t>The 5 scrum values are</a:t>
            </a:r>
          </a:p>
          <a:p>
            <a:pPr marL="342900" indent="-342900">
              <a:buFont typeface="Wingdings" panose="05000000000000000000" pitchFamily="2" charset="2"/>
              <a:buChar char="q"/>
            </a:pPr>
            <a:r>
              <a:rPr lang="en-IN" sz="3200" dirty="0"/>
              <a:t>Commitment</a:t>
            </a:r>
          </a:p>
          <a:p>
            <a:pPr marL="342900" indent="-342900">
              <a:buFont typeface="Wingdings" panose="05000000000000000000" pitchFamily="2" charset="2"/>
              <a:buChar char="q"/>
            </a:pPr>
            <a:r>
              <a:rPr lang="en-IN" sz="3200" dirty="0"/>
              <a:t>Focus</a:t>
            </a:r>
          </a:p>
          <a:p>
            <a:pPr marL="342900" indent="-342900">
              <a:buFont typeface="Wingdings" panose="05000000000000000000" pitchFamily="2" charset="2"/>
              <a:buChar char="q"/>
            </a:pPr>
            <a:r>
              <a:rPr lang="en-IN" sz="3200" dirty="0"/>
              <a:t>Respect</a:t>
            </a:r>
          </a:p>
          <a:p>
            <a:pPr marL="342900" indent="-342900">
              <a:buFont typeface="Wingdings" panose="05000000000000000000" pitchFamily="2" charset="2"/>
              <a:buChar char="q"/>
            </a:pPr>
            <a:r>
              <a:rPr lang="en-IN" sz="3200" dirty="0"/>
              <a:t>Courage</a:t>
            </a:r>
          </a:p>
          <a:p>
            <a:pPr marL="342900" indent="-342900">
              <a:buFont typeface="Wingdings" panose="05000000000000000000" pitchFamily="2" charset="2"/>
              <a:buChar char="q"/>
            </a:pPr>
            <a:r>
              <a:rPr lang="en-IN" sz="3200" dirty="0"/>
              <a:t>Openness</a:t>
            </a:r>
          </a:p>
          <a:p>
            <a:endParaRPr lang="en-IN" dirty="0"/>
          </a:p>
        </p:txBody>
      </p:sp>
    </p:spTree>
    <p:extLst>
      <p:ext uri="{BB962C8B-B14F-4D97-AF65-F5344CB8AC3E}">
        <p14:creationId xmlns:p14="http://schemas.microsoft.com/office/powerpoint/2010/main" val="257123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A865761-3D2C-3DE9-5B16-7A3522681DB0}"/>
              </a:ext>
            </a:extLst>
          </p:cNvPr>
          <p:cNvSpPr>
            <a:spLocks noGrp="1"/>
          </p:cNvSpPr>
          <p:nvPr>
            <p:ph type="title"/>
          </p:nvPr>
        </p:nvSpPr>
        <p:spPr>
          <a:xfrm>
            <a:off x="5745083" y="390037"/>
            <a:ext cx="5919373" cy="1154283"/>
          </a:xfrm>
        </p:spPr>
        <p:txBody>
          <a:bodyPr>
            <a:normAutofit/>
          </a:bodyPr>
          <a:lstStyle/>
          <a:p>
            <a:r>
              <a:rPr lang="en-IN" sz="4800" dirty="0"/>
              <a:t>Principles of scrum:</a:t>
            </a:r>
          </a:p>
        </p:txBody>
      </p:sp>
      <p:sp>
        <p:nvSpPr>
          <p:cNvPr id="3" name="Content Placeholder 2">
            <a:extLst>
              <a:ext uri="{FF2B5EF4-FFF2-40B4-BE49-F238E27FC236}">
                <a16:creationId xmlns:a16="http://schemas.microsoft.com/office/drawing/2014/main" id="{D00D0EBE-D529-0B31-5EFD-35936B78FA3F}"/>
              </a:ext>
            </a:extLst>
          </p:cNvPr>
          <p:cNvSpPr>
            <a:spLocks noGrp="1"/>
          </p:cNvSpPr>
          <p:nvPr>
            <p:ph idx="1"/>
          </p:nvPr>
        </p:nvSpPr>
        <p:spPr>
          <a:xfrm>
            <a:off x="5846683" y="2001958"/>
            <a:ext cx="5904056" cy="4466005"/>
          </a:xfrm>
        </p:spPr>
        <p:txBody>
          <a:bodyPr anchor="t">
            <a:noAutofit/>
          </a:bodyPr>
          <a:lstStyle/>
          <a:p>
            <a:r>
              <a:rPr lang="en-IN" sz="3200" dirty="0"/>
              <a:t>The five(5) principles of scrum are :</a:t>
            </a:r>
          </a:p>
          <a:p>
            <a:pPr marL="457200" indent="-457200">
              <a:buFont typeface="+mj-lt"/>
              <a:buAutoNum type="arabicPeriod"/>
            </a:pPr>
            <a:r>
              <a:rPr lang="en-IN" sz="3200" dirty="0"/>
              <a:t>Rapid feedback</a:t>
            </a:r>
          </a:p>
          <a:p>
            <a:pPr marL="457200" indent="-457200">
              <a:buFont typeface="+mj-lt"/>
              <a:buAutoNum type="arabicPeriod"/>
            </a:pPr>
            <a:r>
              <a:rPr lang="en-IN" sz="3200" dirty="0"/>
              <a:t>Assume simplicity</a:t>
            </a:r>
          </a:p>
          <a:p>
            <a:pPr marL="457200" indent="-457200">
              <a:buFont typeface="+mj-lt"/>
              <a:buAutoNum type="arabicPeriod"/>
            </a:pPr>
            <a:r>
              <a:rPr lang="en-IN" sz="3200" dirty="0"/>
              <a:t>Incremental changes</a:t>
            </a:r>
          </a:p>
          <a:p>
            <a:pPr marL="457200" indent="-457200">
              <a:buFont typeface="+mj-lt"/>
              <a:buAutoNum type="arabicPeriod"/>
            </a:pPr>
            <a:r>
              <a:rPr lang="en-IN" sz="3200" dirty="0"/>
              <a:t>Embrace change </a:t>
            </a:r>
          </a:p>
          <a:p>
            <a:pPr marL="457200" indent="-457200">
              <a:buFont typeface="+mj-lt"/>
              <a:buAutoNum type="arabicPeriod"/>
            </a:pPr>
            <a:r>
              <a:rPr lang="en-IN" sz="3200" dirty="0"/>
              <a:t>Quality work</a:t>
            </a:r>
          </a:p>
        </p:txBody>
      </p:sp>
      <p:pic>
        <p:nvPicPr>
          <p:cNvPr id="5" name="Picture 4" descr="Colourful carved figures of humans">
            <a:extLst>
              <a:ext uri="{FF2B5EF4-FFF2-40B4-BE49-F238E27FC236}">
                <a16:creationId xmlns:a16="http://schemas.microsoft.com/office/drawing/2014/main" id="{46705EE0-6FF4-9F26-FC70-DDBB64C0E21C}"/>
              </a:ext>
            </a:extLst>
          </p:cNvPr>
          <p:cNvPicPr>
            <a:picLocks noChangeAspect="1"/>
          </p:cNvPicPr>
          <p:nvPr/>
        </p:nvPicPr>
        <p:blipFill rotWithShape="1">
          <a:blip r:embed="rId2"/>
          <a:srcRect l="20451" r="20219"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96776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DD765D-D380-CBAD-0923-156D29145694}"/>
              </a:ext>
            </a:extLst>
          </p:cNvPr>
          <p:cNvSpPr>
            <a:spLocks noGrp="1"/>
          </p:cNvSpPr>
          <p:nvPr>
            <p:ph type="title"/>
          </p:nvPr>
        </p:nvSpPr>
        <p:spPr>
          <a:xfrm>
            <a:off x="609600" y="557784"/>
            <a:ext cx="10972800" cy="1325563"/>
          </a:xfrm>
        </p:spPr>
        <p:txBody>
          <a:bodyPr>
            <a:normAutofit/>
          </a:bodyPr>
          <a:lstStyle/>
          <a:p>
            <a:r>
              <a:rPr lang="en-IN" b="1" dirty="0">
                <a:latin typeface="Calibri" panose="020F0502020204030204" pitchFamily="34" charset="0"/>
                <a:cs typeface="Calibri" panose="020F0502020204030204" pitchFamily="34" charset="0"/>
              </a:rPr>
              <a:t>KANBAN</a:t>
            </a:r>
          </a:p>
        </p:txBody>
      </p:sp>
      <p:graphicFrame>
        <p:nvGraphicFramePr>
          <p:cNvPr id="5" name="Content Placeholder 2">
            <a:extLst>
              <a:ext uri="{FF2B5EF4-FFF2-40B4-BE49-F238E27FC236}">
                <a16:creationId xmlns:a16="http://schemas.microsoft.com/office/drawing/2014/main" id="{F433CFB8-AB13-EC30-A907-5977563BBCD2}"/>
              </a:ext>
            </a:extLst>
          </p:cNvPr>
          <p:cNvGraphicFramePr>
            <a:graphicFrameLocks noGrp="1"/>
          </p:cNvGraphicFramePr>
          <p:nvPr>
            <p:ph idx="1"/>
            <p:extLst>
              <p:ext uri="{D42A27DB-BD31-4B8C-83A1-F6EECF244321}">
                <p14:modId xmlns:p14="http://schemas.microsoft.com/office/powerpoint/2010/main" val="2295025860"/>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83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D19B-5E32-0B90-B5B0-6021C95FAAAB}"/>
              </a:ext>
            </a:extLst>
          </p:cNvPr>
          <p:cNvSpPr>
            <a:spLocks noGrp="1"/>
          </p:cNvSpPr>
          <p:nvPr>
            <p:ph type="title"/>
          </p:nvPr>
        </p:nvSpPr>
        <p:spPr/>
        <p:txBody>
          <a:bodyPr/>
          <a:lstStyle/>
          <a:p>
            <a:r>
              <a:rPr lang="en-IN" dirty="0"/>
              <a:t>Principles of Kanban:</a:t>
            </a:r>
          </a:p>
        </p:txBody>
      </p:sp>
      <p:sp>
        <p:nvSpPr>
          <p:cNvPr id="3" name="Content Placeholder 2">
            <a:extLst>
              <a:ext uri="{FF2B5EF4-FFF2-40B4-BE49-F238E27FC236}">
                <a16:creationId xmlns:a16="http://schemas.microsoft.com/office/drawing/2014/main" id="{D4543B8A-85A2-429B-D23F-16B593FA5CF7}"/>
              </a:ext>
            </a:extLst>
          </p:cNvPr>
          <p:cNvSpPr>
            <a:spLocks noGrp="1"/>
          </p:cNvSpPr>
          <p:nvPr>
            <p:ph idx="1"/>
          </p:nvPr>
        </p:nvSpPr>
        <p:spPr/>
        <p:txBody>
          <a:bodyPr>
            <a:normAutofit/>
          </a:bodyPr>
          <a:lstStyle/>
          <a:p>
            <a:r>
              <a:rPr lang="en-IN" sz="3200" dirty="0"/>
              <a:t>The four(4) principles of Kanban:</a:t>
            </a:r>
          </a:p>
          <a:p>
            <a:pPr marL="342900" indent="-342900">
              <a:buFont typeface="Wingdings" panose="05000000000000000000" pitchFamily="2" charset="2"/>
              <a:buChar char="Ø"/>
            </a:pPr>
            <a:r>
              <a:rPr lang="en-IN" sz="3200" dirty="0"/>
              <a:t>Visualize workflow.</a:t>
            </a:r>
          </a:p>
          <a:p>
            <a:pPr marL="342900" indent="-342900">
              <a:buFont typeface="Wingdings" panose="05000000000000000000" pitchFamily="2" charset="2"/>
              <a:buChar char="Ø"/>
            </a:pPr>
            <a:r>
              <a:rPr lang="en-IN" sz="3200" dirty="0"/>
              <a:t>Limit work in progress.</a:t>
            </a:r>
          </a:p>
          <a:p>
            <a:pPr marL="342900" indent="-342900">
              <a:buFont typeface="Wingdings" panose="05000000000000000000" pitchFamily="2" charset="2"/>
              <a:buChar char="Ø"/>
            </a:pPr>
            <a:r>
              <a:rPr lang="en-IN" sz="3200" dirty="0"/>
              <a:t>Focus on flow</a:t>
            </a:r>
          </a:p>
          <a:p>
            <a:pPr marL="342900" indent="-342900">
              <a:buFont typeface="Wingdings" panose="05000000000000000000" pitchFamily="2" charset="2"/>
              <a:buChar char="Ø"/>
            </a:pPr>
            <a:r>
              <a:rPr lang="en-IN" sz="3200" dirty="0"/>
              <a:t>Continuous improvement.</a:t>
            </a:r>
          </a:p>
        </p:txBody>
      </p:sp>
    </p:spTree>
    <p:extLst>
      <p:ext uri="{BB962C8B-B14F-4D97-AF65-F5344CB8AC3E}">
        <p14:creationId xmlns:p14="http://schemas.microsoft.com/office/powerpoint/2010/main" val="193281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77946362-F87D-406E-9BE2-BFDDA8EBA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6">
            <a:extLst>
              <a:ext uri="{FF2B5EF4-FFF2-40B4-BE49-F238E27FC236}">
                <a16:creationId xmlns:a16="http://schemas.microsoft.com/office/drawing/2014/main" id="{FDFAA851-CE89-4052-BF16-6B7782DA5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63816" cy="6858000"/>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34B3ECB-FDE6-97B3-9956-C63F85BF0E92}"/>
              </a:ext>
            </a:extLst>
          </p:cNvPr>
          <p:cNvSpPr>
            <a:spLocks noGrp="1"/>
          </p:cNvSpPr>
          <p:nvPr>
            <p:ph type="title"/>
          </p:nvPr>
        </p:nvSpPr>
        <p:spPr>
          <a:xfrm>
            <a:off x="609600" y="1850873"/>
            <a:ext cx="5019675" cy="2483001"/>
          </a:xfrm>
        </p:spPr>
        <p:txBody>
          <a:bodyPr vert="horz" lIns="91440" tIns="45720" rIns="91440" bIns="45720" rtlCol="0" anchor="b">
            <a:normAutofit/>
          </a:bodyPr>
          <a:lstStyle/>
          <a:p>
            <a:r>
              <a:rPr lang="en-US" sz="5400"/>
              <a:t>THANK YOU</a:t>
            </a:r>
          </a:p>
        </p:txBody>
      </p:sp>
    </p:spTree>
    <p:extLst>
      <p:ext uri="{BB962C8B-B14F-4D97-AF65-F5344CB8AC3E}">
        <p14:creationId xmlns:p14="http://schemas.microsoft.com/office/powerpoint/2010/main" val="325811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3">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0A26C0-4DBB-5180-4211-F6B3F5D6A28B}"/>
              </a:ext>
            </a:extLst>
          </p:cNvPr>
          <p:cNvSpPr>
            <a:spLocks noGrp="1"/>
          </p:cNvSpPr>
          <p:nvPr>
            <p:ph type="title"/>
          </p:nvPr>
        </p:nvSpPr>
        <p:spPr>
          <a:xfrm>
            <a:off x="609600" y="552783"/>
            <a:ext cx="10972800" cy="1570804"/>
          </a:xfrm>
        </p:spPr>
        <p:txBody>
          <a:bodyPr>
            <a:normAutofit/>
          </a:bodyPr>
          <a:lstStyle/>
          <a:p>
            <a:r>
              <a:rPr lang="en-IN"/>
              <a:t>Definition Of Agile:</a:t>
            </a:r>
          </a:p>
        </p:txBody>
      </p:sp>
      <p:sp>
        <p:nvSpPr>
          <p:cNvPr id="3" name="Content Placeholder 2">
            <a:extLst>
              <a:ext uri="{FF2B5EF4-FFF2-40B4-BE49-F238E27FC236}">
                <a16:creationId xmlns:a16="http://schemas.microsoft.com/office/drawing/2014/main" id="{C17E78AA-DEE6-DDFE-B5BA-240ABCA63648}"/>
              </a:ext>
            </a:extLst>
          </p:cNvPr>
          <p:cNvSpPr>
            <a:spLocks noGrp="1"/>
          </p:cNvSpPr>
          <p:nvPr>
            <p:ph idx="1"/>
          </p:nvPr>
        </p:nvSpPr>
        <p:spPr>
          <a:xfrm>
            <a:off x="609599" y="2397689"/>
            <a:ext cx="4693921" cy="4104711"/>
          </a:xfrm>
        </p:spPr>
        <p:txBody>
          <a:bodyPr>
            <a:normAutofit/>
          </a:bodyPr>
          <a:lstStyle/>
          <a:p>
            <a:pPr>
              <a:lnSpc>
                <a:spcPct val="100000"/>
              </a:lnSpc>
            </a:pPr>
            <a:r>
              <a:rPr lang="en-IN" sz="2400" dirty="0"/>
              <a:t>Agile model is a combination of iterative and incremental process models with focus on process adaptability and customer satisfaction by rapid delivery of working software product. Agile model breaks the product into small incremental builds. These builds are provided in iterations.</a:t>
            </a:r>
          </a:p>
        </p:txBody>
      </p:sp>
      <p:pic>
        <p:nvPicPr>
          <p:cNvPr id="19" name="Graphic 6" descr="Gears">
            <a:extLst>
              <a:ext uri="{FF2B5EF4-FFF2-40B4-BE49-F238E27FC236}">
                <a16:creationId xmlns:a16="http://schemas.microsoft.com/office/drawing/2014/main" id="{2AEE9313-52C5-73E9-75C7-4B08694B6A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046" y="2636356"/>
            <a:ext cx="3445892" cy="3445892"/>
          </a:xfrm>
          <a:prstGeom prst="rect">
            <a:avLst/>
          </a:prstGeom>
        </p:spPr>
      </p:pic>
    </p:spTree>
    <p:extLst>
      <p:ext uri="{BB962C8B-B14F-4D97-AF65-F5344CB8AC3E}">
        <p14:creationId xmlns:p14="http://schemas.microsoft.com/office/powerpoint/2010/main" val="18222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5D7BD5-6A4C-CC10-1023-708AE4F77FAA}"/>
              </a:ext>
            </a:extLst>
          </p:cNvPr>
          <p:cNvSpPr>
            <a:spLocks noGrp="1"/>
          </p:cNvSpPr>
          <p:nvPr>
            <p:ph type="title"/>
          </p:nvPr>
        </p:nvSpPr>
        <p:spPr>
          <a:xfrm>
            <a:off x="562271" y="810563"/>
            <a:ext cx="3705572" cy="5409262"/>
          </a:xfrm>
        </p:spPr>
        <p:txBody>
          <a:bodyPr anchor="t">
            <a:normAutofit/>
          </a:bodyPr>
          <a:lstStyle/>
          <a:p>
            <a:r>
              <a:rPr lang="en-IN" dirty="0"/>
              <a:t>Roles of Agile Model:</a:t>
            </a:r>
          </a:p>
        </p:txBody>
      </p:sp>
      <p:graphicFrame>
        <p:nvGraphicFramePr>
          <p:cNvPr id="5" name="Content Placeholder 2">
            <a:extLst>
              <a:ext uri="{FF2B5EF4-FFF2-40B4-BE49-F238E27FC236}">
                <a16:creationId xmlns:a16="http://schemas.microsoft.com/office/drawing/2014/main" id="{A9C501E5-7143-6AE2-AA15-FA5AB5384E4A}"/>
              </a:ext>
            </a:extLst>
          </p:cNvPr>
          <p:cNvGraphicFramePr>
            <a:graphicFrameLocks noGrp="1"/>
          </p:cNvGraphicFramePr>
          <p:nvPr>
            <p:ph idx="1"/>
            <p:extLst>
              <p:ext uri="{D42A27DB-BD31-4B8C-83A1-F6EECF244321}">
                <p14:modId xmlns:p14="http://schemas.microsoft.com/office/powerpoint/2010/main" val="347905053"/>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05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3575-613E-A023-806C-E7051ACAE4FF}"/>
              </a:ext>
            </a:extLst>
          </p:cNvPr>
          <p:cNvSpPr>
            <a:spLocks noGrp="1"/>
          </p:cNvSpPr>
          <p:nvPr>
            <p:ph type="title"/>
          </p:nvPr>
        </p:nvSpPr>
        <p:spPr/>
        <p:txBody>
          <a:bodyPr/>
          <a:lstStyle/>
          <a:p>
            <a:pPr marL="571500" indent="-571500">
              <a:buFont typeface="Arial" panose="020B0604020202020204" pitchFamily="34" charset="0"/>
              <a:buChar char="•"/>
            </a:pPr>
            <a:r>
              <a:rPr lang="en-IN" dirty="0"/>
              <a:t>Scrum Master:</a:t>
            </a:r>
          </a:p>
        </p:txBody>
      </p:sp>
      <p:sp>
        <p:nvSpPr>
          <p:cNvPr id="3" name="Content Placeholder 2">
            <a:extLst>
              <a:ext uri="{FF2B5EF4-FFF2-40B4-BE49-F238E27FC236}">
                <a16:creationId xmlns:a16="http://schemas.microsoft.com/office/drawing/2014/main" id="{40F9618A-0560-9D74-5736-A8D02C0BF409}"/>
              </a:ext>
            </a:extLst>
          </p:cNvPr>
          <p:cNvSpPr>
            <a:spLocks noGrp="1"/>
          </p:cNvSpPr>
          <p:nvPr>
            <p:ph idx="1"/>
          </p:nvPr>
        </p:nvSpPr>
        <p:spPr/>
        <p:txBody>
          <a:bodyPr>
            <a:normAutofit/>
          </a:bodyPr>
          <a:lstStyle/>
          <a:p>
            <a:r>
              <a:rPr lang="en-IN" sz="3200" dirty="0"/>
              <a:t>A scrum master is a facilitator for an agile development team. They are responsible for managing the exchange of information between team members. Scrum is a project management framework that enables a team to communicate and self-organize to make changes quickly, in accordance with principles. </a:t>
            </a:r>
          </a:p>
        </p:txBody>
      </p:sp>
    </p:spTree>
    <p:extLst>
      <p:ext uri="{BB962C8B-B14F-4D97-AF65-F5344CB8AC3E}">
        <p14:creationId xmlns:p14="http://schemas.microsoft.com/office/powerpoint/2010/main" val="165536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3F24-BA89-698B-52F9-F88A0CE22F81}"/>
              </a:ext>
            </a:extLst>
          </p:cNvPr>
          <p:cNvSpPr>
            <a:spLocks noGrp="1"/>
          </p:cNvSpPr>
          <p:nvPr>
            <p:ph type="title"/>
          </p:nvPr>
        </p:nvSpPr>
        <p:spPr/>
        <p:txBody>
          <a:bodyPr/>
          <a:lstStyle/>
          <a:p>
            <a:pPr marL="571500" indent="-571500">
              <a:buFont typeface="Arial" panose="020B0604020202020204" pitchFamily="34" charset="0"/>
              <a:buChar char="•"/>
            </a:pPr>
            <a:r>
              <a:rPr lang="en-IN" dirty="0"/>
              <a:t>Project owner:</a:t>
            </a:r>
          </a:p>
        </p:txBody>
      </p:sp>
      <p:sp>
        <p:nvSpPr>
          <p:cNvPr id="3" name="Content Placeholder 2">
            <a:extLst>
              <a:ext uri="{FF2B5EF4-FFF2-40B4-BE49-F238E27FC236}">
                <a16:creationId xmlns:a16="http://schemas.microsoft.com/office/drawing/2014/main" id="{9FB7DB36-F4F7-127C-443F-FA9518023D62}"/>
              </a:ext>
            </a:extLst>
          </p:cNvPr>
          <p:cNvSpPr>
            <a:spLocks noGrp="1"/>
          </p:cNvSpPr>
          <p:nvPr>
            <p:ph idx="1"/>
          </p:nvPr>
        </p:nvSpPr>
        <p:spPr/>
        <p:txBody>
          <a:bodyPr>
            <a:normAutofit/>
          </a:bodyPr>
          <a:lstStyle/>
          <a:p>
            <a:r>
              <a:rPr lang="en-IN" sz="3200" dirty="0"/>
              <a:t>The agile project owner is the point person on the product development team, using their high-level perspective to define goals and create a vision for development projects. </a:t>
            </a:r>
          </a:p>
        </p:txBody>
      </p:sp>
    </p:spTree>
    <p:extLst>
      <p:ext uri="{BB962C8B-B14F-4D97-AF65-F5344CB8AC3E}">
        <p14:creationId xmlns:p14="http://schemas.microsoft.com/office/powerpoint/2010/main" val="181477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E358F429-1073-433F-9717-82F8E7302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BEA1BDE-165E-4C2F-9EC8-175132C00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53060"/>
          </a:xfrm>
          <a:custGeom>
            <a:avLst/>
            <a:gdLst>
              <a:gd name="connsiteX0" fmla="*/ 8927594 w 12188952"/>
              <a:gd name="connsiteY0" fmla="*/ 2809493 h 3253060"/>
              <a:gd name="connsiteX1" fmla="*/ 9140086 w 12188952"/>
              <a:gd name="connsiteY1" fmla="*/ 2932121 h 3253060"/>
              <a:gd name="connsiteX2" fmla="*/ 9040501 w 12188952"/>
              <a:gd name="connsiteY2" fmla="*/ 3229737 h 3253060"/>
              <a:gd name="connsiteX3" fmla="*/ 8742936 w 12188952"/>
              <a:gd name="connsiteY3" fmla="*/ 3130008 h 3253060"/>
              <a:gd name="connsiteX4" fmla="*/ 8842520 w 12188952"/>
              <a:gd name="connsiteY4" fmla="*/ 2832393 h 3253060"/>
              <a:gd name="connsiteX5" fmla="*/ 8927594 w 12188952"/>
              <a:gd name="connsiteY5" fmla="*/ 2809493 h 3253060"/>
              <a:gd name="connsiteX6" fmla="*/ 9839594 w 12188952"/>
              <a:gd name="connsiteY6" fmla="*/ 2254502 h 3253060"/>
              <a:gd name="connsiteX7" fmla="*/ 10269162 w 12188952"/>
              <a:gd name="connsiteY7" fmla="*/ 2502404 h 3253060"/>
              <a:gd name="connsiteX8" fmla="*/ 10067848 w 12188952"/>
              <a:gd name="connsiteY8" fmla="*/ 3104051 h 3253060"/>
              <a:gd name="connsiteX9" fmla="*/ 9466298 w 12188952"/>
              <a:gd name="connsiteY9" fmla="*/ 2902445 h 3253060"/>
              <a:gd name="connsiteX10" fmla="*/ 9667612 w 12188952"/>
              <a:gd name="connsiteY10" fmla="*/ 2300797 h 3253060"/>
              <a:gd name="connsiteX11" fmla="*/ 9839594 w 12188952"/>
              <a:gd name="connsiteY11" fmla="*/ 2254502 h 3253060"/>
              <a:gd name="connsiteX12" fmla="*/ 0 w 12188952"/>
              <a:gd name="connsiteY12" fmla="*/ 0 h 3253060"/>
              <a:gd name="connsiteX13" fmla="*/ 12188952 w 12188952"/>
              <a:gd name="connsiteY13" fmla="*/ 0 h 3253060"/>
              <a:gd name="connsiteX14" fmla="*/ 12188952 w 12188952"/>
              <a:gd name="connsiteY14" fmla="*/ 1905650 h 3253060"/>
              <a:gd name="connsiteX15" fmla="*/ 12120967 w 12188952"/>
              <a:gd name="connsiteY15" fmla="*/ 1946472 h 3253060"/>
              <a:gd name="connsiteX16" fmla="*/ 11074409 w 12188952"/>
              <a:gd name="connsiteY16" fmla="*/ 2037484 h 3253060"/>
              <a:gd name="connsiteX17" fmla="*/ 9864198 w 12188952"/>
              <a:gd name="connsiteY17" fmla="*/ 1887351 h 3253060"/>
              <a:gd name="connsiteX18" fmla="*/ 8991754 w 12188952"/>
              <a:gd name="connsiteY18" fmla="*/ 2414137 h 3253060"/>
              <a:gd name="connsiteX19" fmla="*/ 6991607 w 12188952"/>
              <a:gd name="connsiteY19" fmla="*/ 2871396 h 3253060"/>
              <a:gd name="connsiteX20" fmla="*/ 6284486 w 12188952"/>
              <a:gd name="connsiteY20" fmla="*/ 2249958 h 3253060"/>
              <a:gd name="connsiteX21" fmla="*/ 4389548 w 12188952"/>
              <a:gd name="connsiteY21" fmla="*/ 1928103 h 3253060"/>
              <a:gd name="connsiteX22" fmla="*/ 3011452 w 12188952"/>
              <a:gd name="connsiteY22" fmla="*/ 2635981 h 3253060"/>
              <a:gd name="connsiteX23" fmla="*/ 83366 w 12188952"/>
              <a:gd name="connsiteY23" fmla="*/ 2439064 h 3253060"/>
              <a:gd name="connsiteX24" fmla="*/ 0 w 12188952"/>
              <a:gd name="connsiteY24" fmla="*/ 2378538 h 325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8952" h="3253060">
                <a:moveTo>
                  <a:pt x="8927594" y="2809493"/>
                </a:moveTo>
                <a:cubicBezTo>
                  <a:pt x="9013893" y="2804140"/>
                  <a:pt x="9099082" y="2849829"/>
                  <a:pt x="9140086" y="2932121"/>
                </a:cubicBezTo>
                <a:cubicBezTo>
                  <a:pt x="9194758" y="3041846"/>
                  <a:pt x="9150173" y="3175092"/>
                  <a:pt x="9040501" y="3229737"/>
                </a:cubicBezTo>
                <a:cubicBezTo>
                  <a:pt x="8930831" y="3284381"/>
                  <a:pt x="8797607" y="3239732"/>
                  <a:pt x="8742936" y="3130008"/>
                </a:cubicBezTo>
                <a:cubicBezTo>
                  <a:pt x="8688263" y="3020284"/>
                  <a:pt x="8732849" y="2887038"/>
                  <a:pt x="8842520" y="2832393"/>
                </a:cubicBezTo>
                <a:cubicBezTo>
                  <a:pt x="8869938" y="2818732"/>
                  <a:pt x="8898827" y="2811276"/>
                  <a:pt x="8927594" y="2809493"/>
                </a:cubicBezTo>
                <a:close/>
                <a:moveTo>
                  <a:pt x="9839594" y="2254502"/>
                </a:moveTo>
                <a:cubicBezTo>
                  <a:pt x="10014053" y="2243682"/>
                  <a:pt x="10186270" y="2336045"/>
                  <a:pt x="10269162" y="2502404"/>
                </a:cubicBezTo>
                <a:cubicBezTo>
                  <a:pt x="10379684" y="2724217"/>
                  <a:pt x="10289552" y="2993584"/>
                  <a:pt x="10067848" y="3104051"/>
                </a:cubicBezTo>
                <a:cubicBezTo>
                  <a:pt x="9846143" y="3214519"/>
                  <a:pt x="9576819" y="3124257"/>
                  <a:pt x="9466298" y="2902445"/>
                </a:cubicBezTo>
                <a:cubicBezTo>
                  <a:pt x="9355776" y="2680632"/>
                  <a:pt x="9445908" y="2411265"/>
                  <a:pt x="9667612" y="2300797"/>
                </a:cubicBezTo>
                <a:cubicBezTo>
                  <a:pt x="9723039" y="2273180"/>
                  <a:pt x="9781442" y="2258108"/>
                  <a:pt x="9839594" y="2254502"/>
                </a:cubicBezTo>
                <a:close/>
                <a:moveTo>
                  <a:pt x="0" y="0"/>
                </a:moveTo>
                <a:lnTo>
                  <a:pt x="12188952" y="0"/>
                </a:lnTo>
                <a:lnTo>
                  <a:pt x="12188952" y="1905650"/>
                </a:lnTo>
                <a:lnTo>
                  <a:pt x="12120967" y="1946472"/>
                </a:lnTo>
                <a:cubicBezTo>
                  <a:pt x="11788993" y="2117297"/>
                  <a:pt x="11440569" y="2113011"/>
                  <a:pt x="11074409" y="2037484"/>
                </a:cubicBezTo>
                <a:cubicBezTo>
                  <a:pt x="10676141" y="1955619"/>
                  <a:pt x="10268686" y="1894040"/>
                  <a:pt x="9864198" y="1887351"/>
                </a:cubicBezTo>
                <a:cubicBezTo>
                  <a:pt x="9489288" y="1881370"/>
                  <a:pt x="9236088" y="2162088"/>
                  <a:pt x="8991754" y="2414137"/>
                </a:cubicBezTo>
                <a:cubicBezTo>
                  <a:pt x="8382906" y="3042437"/>
                  <a:pt x="7692220" y="3226501"/>
                  <a:pt x="6991607" y="2871396"/>
                </a:cubicBezTo>
                <a:cubicBezTo>
                  <a:pt x="6719890" y="2733681"/>
                  <a:pt x="6491795" y="2484385"/>
                  <a:pt x="6284486" y="2249958"/>
                </a:cubicBezTo>
                <a:cubicBezTo>
                  <a:pt x="5728685" y="1621250"/>
                  <a:pt x="5040511" y="1603258"/>
                  <a:pt x="4389548" y="1928103"/>
                </a:cubicBezTo>
                <a:cubicBezTo>
                  <a:pt x="3927375" y="2159626"/>
                  <a:pt x="3488974" y="2444363"/>
                  <a:pt x="3011452" y="2635981"/>
                </a:cubicBezTo>
                <a:cubicBezTo>
                  <a:pt x="1974772" y="3054168"/>
                  <a:pt x="970194" y="3035245"/>
                  <a:pt x="83366" y="2439064"/>
                </a:cubicBezTo>
                <a:lnTo>
                  <a:pt x="0" y="23785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E9FB8A-A298-A5A2-E7C3-B12C378D531F}"/>
              </a:ext>
            </a:extLst>
          </p:cNvPr>
          <p:cNvSpPr>
            <a:spLocks noGrp="1"/>
          </p:cNvSpPr>
          <p:nvPr>
            <p:ph type="title"/>
          </p:nvPr>
        </p:nvSpPr>
        <p:spPr>
          <a:xfrm>
            <a:off x="609600" y="557784"/>
            <a:ext cx="10972800" cy="1325563"/>
          </a:xfrm>
        </p:spPr>
        <p:txBody>
          <a:bodyPr>
            <a:normAutofit/>
          </a:bodyPr>
          <a:lstStyle/>
          <a:p>
            <a:r>
              <a:rPr lang="en-IN" dirty="0"/>
              <a:t>Advantages:</a:t>
            </a:r>
          </a:p>
        </p:txBody>
      </p:sp>
      <p:graphicFrame>
        <p:nvGraphicFramePr>
          <p:cNvPr id="16" name="Content Placeholder 2">
            <a:extLst>
              <a:ext uri="{FF2B5EF4-FFF2-40B4-BE49-F238E27FC236}">
                <a16:creationId xmlns:a16="http://schemas.microsoft.com/office/drawing/2014/main" id="{74789C62-C656-64DC-6CA9-011D8691D42E}"/>
              </a:ext>
            </a:extLst>
          </p:cNvPr>
          <p:cNvGraphicFramePr>
            <a:graphicFrameLocks noGrp="1"/>
          </p:cNvGraphicFramePr>
          <p:nvPr>
            <p:ph idx="1"/>
            <p:extLst>
              <p:ext uri="{D42A27DB-BD31-4B8C-83A1-F6EECF244321}">
                <p14:modId xmlns:p14="http://schemas.microsoft.com/office/powerpoint/2010/main" val="804873233"/>
              </p:ext>
            </p:extLst>
          </p:nvPr>
        </p:nvGraphicFramePr>
        <p:xfrm>
          <a:off x="609600" y="2888978"/>
          <a:ext cx="10972800" cy="325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59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B9D8B-6615-A3B5-4190-058FE01C4898}"/>
              </a:ext>
            </a:extLst>
          </p:cNvPr>
          <p:cNvSpPr>
            <a:spLocks noGrp="1"/>
          </p:cNvSpPr>
          <p:nvPr>
            <p:ph type="title"/>
          </p:nvPr>
        </p:nvSpPr>
        <p:spPr>
          <a:xfrm>
            <a:off x="562271" y="810563"/>
            <a:ext cx="3705572" cy="5409262"/>
          </a:xfrm>
        </p:spPr>
        <p:txBody>
          <a:bodyPr anchor="t">
            <a:normAutofit/>
          </a:bodyPr>
          <a:lstStyle/>
          <a:p>
            <a:r>
              <a:rPr lang="en-IN" sz="3700" dirty="0"/>
              <a:t>Disadvantages:</a:t>
            </a:r>
          </a:p>
        </p:txBody>
      </p:sp>
      <p:graphicFrame>
        <p:nvGraphicFramePr>
          <p:cNvPr id="5" name="Content Placeholder 2">
            <a:extLst>
              <a:ext uri="{FF2B5EF4-FFF2-40B4-BE49-F238E27FC236}">
                <a16:creationId xmlns:a16="http://schemas.microsoft.com/office/drawing/2014/main" id="{98A0523F-2761-5871-465C-0932841D9F04}"/>
              </a:ext>
            </a:extLst>
          </p:cNvPr>
          <p:cNvGraphicFramePr>
            <a:graphicFrameLocks noGrp="1"/>
          </p:cNvGraphicFramePr>
          <p:nvPr>
            <p:ph idx="1"/>
            <p:extLst>
              <p:ext uri="{D42A27DB-BD31-4B8C-83A1-F6EECF244321}">
                <p14:modId xmlns:p14="http://schemas.microsoft.com/office/powerpoint/2010/main" val="423047118"/>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95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74B6-E382-DE6D-AE94-815A1CC62CBB}"/>
              </a:ext>
            </a:extLst>
          </p:cNvPr>
          <p:cNvSpPr>
            <a:spLocks noGrp="1"/>
          </p:cNvSpPr>
          <p:nvPr>
            <p:ph type="title"/>
          </p:nvPr>
        </p:nvSpPr>
        <p:spPr/>
        <p:txBody>
          <a:bodyPr>
            <a:normAutofit/>
          </a:bodyPr>
          <a:lstStyle/>
          <a:p>
            <a:r>
              <a:rPr lang="en-IN" dirty="0"/>
              <a:t>12 Principles Of Agile:</a:t>
            </a:r>
          </a:p>
        </p:txBody>
      </p:sp>
      <p:sp>
        <p:nvSpPr>
          <p:cNvPr id="15" name="Content Placeholder 2">
            <a:extLst>
              <a:ext uri="{FF2B5EF4-FFF2-40B4-BE49-F238E27FC236}">
                <a16:creationId xmlns:a16="http://schemas.microsoft.com/office/drawing/2014/main" id="{9A678444-0B6C-1C7E-ED4D-5479B595CD26}"/>
              </a:ext>
            </a:extLst>
          </p:cNvPr>
          <p:cNvSpPr>
            <a:spLocks noGrp="1"/>
          </p:cNvSpPr>
          <p:nvPr>
            <p:ph idx="1"/>
          </p:nvPr>
        </p:nvSpPr>
        <p:spPr/>
        <p:txBody>
          <a:bodyPr anchor="t">
            <a:normAutofit/>
          </a:bodyPr>
          <a:lstStyle/>
          <a:p>
            <a:pPr marL="342900" indent="-342900">
              <a:lnSpc>
                <a:spcPct val="100000"/>
              </a:lnSpc>
              <a:buFont typeface="Arial" panose="020B0604020202020204" pitchFamily="34" charset="0"/>
              <a:buChar char="•"/>
            </a:pPr>
            <a:r>
              <a:rPr lang="en-IN" sz="3200" dirty="0"/>
              <a:t>Customer satisfaction</a:t>
            </a:r>
          </a:p>
          <a:p>
            <a:pPr marL="342900" indent="-342900">
              <a:lnSpc>
                <a:spcPct val="100000"/>
              </a:lnSpc>
              <a:buFont typeface="Arial" panose="020B0604020202020204" pitchFamily="34" charset="0"/>
              <a:buChar char="•"/>
            </a:pPr>
            <a:r>
              <a:rPr lang="en-IN" sz="3200" dirty="0"/>
              <a:t>Welcome changing </a:t>
            </a:r>
          </a:p>
          <a:p>
            <a:pPr marL="342900" indent="-342900">
              <a:lnSpc>
                <a:spcPct val="100000"/>
              </a:lnSpc>
              <a:buFont typeface="Arial" panose="020B0604020202020204" pitchFamily="34" charset="0"/>
              <a:buChar char="•"/>
            </a:pPr>
            <a:r>
              <a:rPr lang="en-IN" sz="3200" dirty="0"/>
              <a:t>Deliver working software frequently</a:t>
            </a:r>
          </a:p>
          <a:p>
            <a:pPr marL="342900" indent="-342900">
              <a:lnSpc>
                <a:spcPct val="100000"/>
              </a:lnSpc>
              <a:buFont typeface="Arial" panose="020B0604020202020204" pitchFamily="34" charset="0"/>
              <a:buChar char="•"/>
            </a:pPr>
            <a:r>
              <a:rPr lang="en-IN" sz="3200" dirty="0"/>
              <a:t>Collaboration</a:t>
            </a:r>
          </a:p>
          <a:p>
            <a:pPr marL="342900" indent="-342900">
              <a:lnSpc>
                <a:spcPct val="100000"/>
              </a:lnSpc>
              <a:buFont typeface="Arial" panose="020B0604020202020204" pitchFamily="34" charset="0"/>
              <a:buChar char="•"/>
            </a:pPr>
            <a:r>
              <a:rPr lang="en-IN" sz="3200" dirty="0"/>
              <a:t>Motivation</a:t>
            </a:r>
          </a:p>
          <a:p>
            <a:pPr marL="342900" indent="-342900">
              <a:lnSpc>
                <a:spcPct val="100000"/>
              </a:lnSpc>
              <a:buFont typeface="Arial" panose="020B0604020202020204" pitchFamily="34" charset="0"/>
              <a:buChar char="•"/>
            </a:pPr>
            <a:r>
              <a:rPr lang="en-IN" sz="3200" dirty="0"/>
              <a:t>Face-face conversation.</a:t>
            </a:r>
          </a:p>
          <a:p>
            <a:pPr>
              <a:lnSpc>
                <a:spcPct val="100000"/>
              </a:lnSpc>
            </a:pPr>
            <a:endParaRPr lang="en-IN" sz="3200" dirty="0"/>
          </a:p>
          <a:p>
            <a:pPr marL="342900" indent="-342900">
              <a:lnSpc>
                <a:spcPct val="100000"/>
              </a:lnSpc>
              <a:buFont typeface="Arial" panose="020B0604020202020204" pitchFamily="34" charset="0"/>
              <a:buChar char="•"/>
            </a:pPr>
            <a:endParaRPr lang="en-IN" sz="1100" dirty="0"/>
          </a:p>
        </p:txBody>
      </p:sp>
      <p:pic>
        <p:nvPicPr>
          <p:cNvPr id="7" name="Graphic 6" descr="Handshake">
            <a:extLst>
              <a:ext uri="{FF2B5EF4-FFF2-40B4-BE49-F238E27FC236}">
                <a16:creationId xmlns:a16="http://schemas.microsoft.com/office/drawing/2014/main" id="{FC617A80-2D94-3AF6-4CC3-231A71577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335201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A2BB-E8AF-E822-DC22-59C8A76CE396}"/>
              </a:ext>
            </a:extLst>
          </p:cNvPr>
          <p:cNvSpPr>
            <a:spLocks noGrp="1"/>
          </p:cNvSpPr>
          <p:nvPr>
            <p:ph type="title"/>
          </p:nvPr>
        </p:nvSpPr>
        <p:spPr>
          <a:xfrm flipH="1">
            <a:off x="-94593" y="0"/>
            <a:ext cx="94593" cy="346106"/>
          </a:xfrm>
        </p:spPr>
        <p:txBody>
          <a:bodyPr>
            <a:normAutofit/>
          </a:bodyPr>
          <a:lstStyle/>
          <a:p>
            <a:r>
              <a:rPr lang="en-IN" sz="800" dirty="0"/>
              <a:t>ss</a:t>
            </a:r>
          </a:p>
        </p:txBody>
      </p:sp>
      <p:sp>
        <p:nvSpPr>
          <p:cNvPr id="3" name="Content Placeholder 2">
            <a:extLst>
              <a:ext uri="{FF2B5EF4-FFF2-40B4-BE49-F238E27FC236}">
                <a16:creationId xmlns:a16="http://schemas.microsoft.com/office/drawing/2014/main" id="{BDE40FE3-8EE3-35C0-BCFA-C3AD170CC8BE}"/>
              </a:ext>
            </a:extLst>
          </p:cNvPr>
          <p:cNvSpPr>
            <a:spLocks noGrp="1"/>
          </p:cNvSpPr>
          <p:nvPr>
            <p:ph idx="1"/>
          </p:nvPr>
        </p:nvSpPr>
        <p:spPr>
          <a:xfrm>
            <a:off x="609600" y="977462"/>
            <a:ext cx="10972800" cy="5165276"/>
          </a:xfrm>
        </p:spPr>
        <p:txBody>
          <a:bodyPr>
            <a:normAutofit/>
          </a:bodyPr>
          <a:lstStyle/>
          <a:p>
            <a:pPr marL="342900" indent="-342900">
              <a:buFont typeface="Arial" panose="020B0604020202020204" pitchFamily="34" charset="0"/>
              <a:buChar char="•"/>
            </a:pPr>
            <a:r>
              <a:rPr lang="en-IN" sz="3600" dirty="0"/>
              <a:t>Working software</a:t>
            </a:r>
          </a:p>
          <a:p>
            <a:pPr marL="342900" indent="-342900">
              <a:buFont typeface="Arial" panose="020B0604020202020204" pitchFamily="34" charset="0"/>
              <a:buChar char="•"/>
            </a:pPr>
            <a:r>
              <a:rPr lang="en-IN" sz="3600" dirty="0"/>
              <a:t>Maintain a constant pace</a:t>
            </a:r>
          </a:p>
          <a:p>
            <a:pPr marL="342900" indent="-342900">
              <a:buFont typeface="Arial" panose="020B0604020202020204" pitchFamily="34" charset="0"/>
              <a:buChar char="•"/>
            </a:pPr>
            <a:r>
              <a:rPr lang="en-IN" sz="3600" dirty="0"/>
              <a:t>Monitoring</a:t>
            </a:r>
          </a:p>
          <a:p>
            <a:pPr marL="342900" indent="-342900">
              <a:buFont typeface="Arial" panose="020B0604020202020204" pitchFamily="34" charset="0"/>
              <a:buChar char="•"/>
            </a:pPr>
            <a:r>
              <a:rPr lang="en-IN" sz="3600" dirty="0"/>
              <a:t>Simplicity</a:t>
            </a:r>
          </a:p>
          <a:p>
            <a:pPr marL="342900" indent="-342900">
              <a:buFont typeface="Arial" panose="020B0604020202020204" pitchFamily="34" charset="0"/>
              <a:buChar char="•"/>
            </a:pPr>
            <a:r>
              <a:rPr lang="en-IN" sz="3600" dirty="0"/>
              <a:t>Self-organised teams</a:t>
            </a:r>
          </a:p>
          <a:p>
            <a:pPr marL="342900" indent="-342900">
              <a:buFont typeface="Arial" panose="020B0604020202020204" pitchFamily="34" charset="0"/>
              <a:buChar char="•"/>
            </a:pPr>
            <a:r>
              <a:rPr lang="en-IN" sz="3600" dirty="0"/>
              <a:t>Review the work regularly</a:t>
            </a:r>
          </a:p>
        </p:txBody>
      </p:sp>
    </p:spTree>
    <p:extLst>
      <p:ext uri="{BB962C8B-B14F-4D97-AF65-F5344CB8AC3E}">
        <p14:creationId xmlns:p14="http://schemas.microsoft.com/office/powerpoint/2010/main" val="52425338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235</TotalTime>
  <Words>384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Posterama</vt:lpstr>
      <vt:lpstr>Wingdings</vt:lpstr>
      <vt:lpstr>SplashVTI</vt:lpstr>
      <vt:lpstr>Topics:</vt:lpstr>
      <vt:lpstr>Definition Of Agile:</vt:lpstr>
      <vt:lpstr>Roles of Agile Model:</vt:lpstr>
      <vt:lpstr>Scrum Master:</vt:lpstr>
      <vt:lpstr>Project owner:</vt:lpstr>
      <vt:lpstr>Advantages:</vt:lpstr>
      <vt:lpstr>Disadvantages:</vt:lpstr>
      <vt:lpstr>12 Principles Of Agile:</vt:lpstr>
      <vt:lpstr>ss</vt:lpstr>
      <vt:lpstr>Characteristics of Agile:</vt:lpstr>
      <vt:lpstr>SCRUM</vt:lpstr>
      <vt:lpstr>Values:</vt:lpstr>
      <vt:lpstr>Principles of scrum:</vt:lpstr>
      <vt:lpstr>KANBAN</vt:lpstr>
      <vt:lpstr>Principles of Kanban: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Ganesh Govinda Sarma Lanka</dc:creator>
  <cp:lastModifiedBy>Ganesh Govinda Sarma Lanka</cp:lastModifiedBy>
  <cp:revision>1</cp:revision>
  <dcterms:created xsi:type="dcterms:W3CDTF">2022-07-05T06:20:32Z</dcterms:created>
  <dcterms:modified xsi:type="dcterms:W3CDTF">2022-07-05T10:16:21Z</dcterms:modified>
</cp:coreProperties>
</file>