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78B721-E604-4F51-83E6-9DDCA69B5AE6}" v="1" dt="2022-07-19T09:41:5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Bhavani Gedela" userId="0373742a-f013-482d-baef-32c110c2c0f6" providerId="ADAL" clId="{BD78B721-E604-4F51-83E6-9DDCA69B5AE6}"/>
    <pc:docChg chg="undo custSel modSld">
      <pc:chgData name="Satya Bhavani Gedela" userId="0373742a-f013-482d-baef-32c110c2c0f6" providerId="ADAL" clId="{BD78B721-E604-4F51-83E6-9DDCA69B5AE6}" dt="2022-07-19T09:42:40.662" v="14" actId="26606"/>
      <pc:docMkLst>
        <pc:docMk/>
      </pc:docMkLst>
      <pc:sldChg chg="addSp delSp modSp mod">
        <pc:chgData name="Satya Bhavani Gedela" userId="0373742a-f013-482d-baef-32c110c2c0f6" providerId="ADAL" clId="{BD78B721-E604-4F51-83E6-9DDCA69B5AE6}" dt="2022-07-19T09:42:40.662" v="14" actId="26606"/>
        <pc:sldMkLst>
          <pc:docMk/>
          <pc:sldMk cId="1769092897" sldId="264"/>
        </pc:sldMkLst>
        <pc:spChg chg="mod">
          <ac:chgData name="Satya Bhavani Gedela" userId="0373742a-f013-482d-baef-32c110c2c0f6" providerId="ADAL" clId="{BD78B721-E604-4F51-83E6-9DDCA69B5AE6}" dt="2022-07-19T09:42:40.662" v="14" actId="26606"/>
          <ac:spMkLst>
            <pc:docMk/>
            <pc:sldMk cId="1769092897" sldId="264"/>
            <ac:spMk id="2" creationId="{7B9425E8-2BF1-D928-0CFC-BA3324EFB21A}"/>
          </ac:spMkLst>
        </pc:spChg>
        <pc:spChg chg="add del">
          <ac:chgData name="Satya Bhavani Gedela" userId="0373742a-f013-482d-baef-32c110c2c0f6" providerId="ADAL" clId="{BD78B721-E604-4F51-83E6-9DDCA69B5AE6}" dt="2022-07-19T09:42:40.662" v="14" actId="26606"/>
          <ac:spMkLst>
            <pc:docMk/>
            <pc:sldMk cId="1769092897" sldId="264"/>
            <ac:spMk id="8" creationId="{09588DA8-065E-4F6F-8EFD-43104AB2E0CF}"/>
          </ac:spMkLst>
        </pc:spChg>
        <pc:spChg chg="add del">
          <ac:chgData name="Satya Bhavani Gedela" userId="0373742a-f013-482d-baef-32c110c2c0f6" providerId="ADAL" clId="{BD78B721-E604-4F51-83E6-9DDCA69B5AE6}" dt="2022-07-19T09:42:40.662" v="14" actId="26606"/>
          <ac:spMkLst>
            <pc:docMk/>
            <pc:sldMk cId="1769092897" sldId="264"/>
            <ac:spMk id="10" creationId="{C4285719-470E-454C-AF62-8323075F1F5B}"/>
          </ac:spMkLst>
        </pc:spChg>
        <pc:spChg chg="add del">
          <ac:chgData name="Satya Bhavani Gedela" userId="0373742a-f013-482d-baef-32c110c2c0f6" providerId="ADAL" clId="{BD78B721-E604-4F51-83E6-9DDCA69B5AE6}" dt="2022-07-19T09:42:40.662" v="14" actId="26606"/>
          <ac:spMkLst>
            <pc:docMk/>
            <pc:sldMk cId="1769092897" sldId="264"/>
            <ac:spMk id="12" creationId="{CD9FE4EF-C4D8-49A0-B2FF-81D8DB7D8A24}"/>
          </ac:spMkLst>
        </pc:spChg>
        <pc:spChg chg="add del">
          <ac:chgData name="Satya Bhavani Gedela" userId="0373742a-f013-482d-baef-32c110c2c0f6" providerId="ADAL" clId="{BD78B721-E604-4F51-83E6-9DDCA69B5AE6}" dt="2022-07-19T09:42:40.662" v="14" actId="26606"/>
          <ac:spMkLst>
            <pc:docMk/>
            <pc:sldMk cId="1769092897" sldId="264"/>
            <ac:spMk id="14" creationId="{4300840D-0A0B-4512-BACA-B439D5B9C57C}"/>
          </ac:spMkLst>
        </pc:spChg>
        <pc:spChg chg="mod">
          <ac:chgData name="Satya Bhavani Gedela" userId="0373742a-f013-482d-baef-32c110c2c0f6" providerId="ADAL" clId="{BD78B721-E604-4F51-83E6-9DDCA69B5AE6}" dt="2022-07-19T09:42:40.662" v="14" actId="26606"/>
          <ac:spMkLst>
            <pc:docMk/>
            <pc:sldMk cId="1769092897" sldId="264"/>
            <ac:spMk id="15" creationId="{68870410-B961-B0A2-8B6D-395DCCC077B5}"/>
          </ac:spMkLst>
        </pc:spChg>
        <pc:spChg chg="add del">
          <ac:chgData name="Satya Bhavani Gedela" userId="0373742a-f013-482d-baef-32c110c2c0f6" providerId="ADAL" clId="{BD78B721-E604-4F51-83E6-9DDCA69B5AE6}" dt="2022-07-19T09:42:40.662" v="14" actId="26606"/>
          <ac:spMkLst>
            <pc:docMk/>
            <pc:sldMk cId="1769092897" sldId="264"/>
            <ac:spMk id="16" creationId="{D2B78728-A580-49A7-84F9-6EF6F583ADE0}"/>
          </ac:spMkLst>
        </pc:spChg>
        <pc:spChg chg="add del">
          <ac:chgData name="Satya Bhavani Gedela" userId="0373742a-f013-482d-baef-32c110c2c0f6" providerId="ADAL" clId="{BD78B721-E604-4F51-83E6-9DDCA69B5AE6}" dt="2022-07-19T09:42:40.662" v="14" actId="26606"/>
          <ac:spMkLst>
            <pc:docMk/>
            <pc:sldMk cId="1769092897" sldId="264"/>
            <ac:spMk id="18" creationId="{38FAA1A1-D861-433F-88FA-1E9D6FD31D11}"/>
          </ac:spMkLst>
        </pc:spChg>
        <pc:spChg chg="add del">
          <ac:chgData name="Satya Bhavani Gedela" userId="0373742a-f013-482d-baef-32c110c2c0f6" providerId="ADAL" clId="{BD78B721-E604-4F51-83E6-9DDCA69B5AE6}" dt="2022-07-19T09:42:40.662" v="14" actId="26606"/>
          <ac:spMkLst>
            <pc:docMk/>
            <pc:sldMk cId="1769092897" sldId="264"/>
            <ac:spMk id="20" creationId="{8D71EDA1-87BF-4D5D-AB79-F346FD19278A}"/>
          </ac:spMkLst>
        </pc:spChg>
        <pc:spChg chg="add del">
          <ac:chgData name="Satya Bhavani Gedela" userId="0373742a-f013-482d-baef-32c110c2c0f6" providerId="ADAL" clId="{BD78B721-E604-4F51-83E6-9DDCA69B5AE6}" dt="2022-07-19T09:42:12.059" v="5" actId="26606"/>
          <ac:spMkLst>
            <pc:docMk/>
            <pc:sldMk cId="1769092897" sldId="264"/>
            <ac:spMk id="25" creationId="{1E020063-2385-44AC-BD67-258E1F0B9FCE}"/>
          </ac:spMkLst>
        </pc:spChg>
        <pc:spChg chg="add del">
          <ac:chgData name="Satya Bhavani Gedela" userId="0373742a-f013-482d-baef-32c110c2c0f6" providerId="ADAL" clId="{BD78B721-E604-4F51-83E6-9DDCA69B5AE6}" dt="2022-07-19T09:42:12.059" v="5" actId="26606"/>
          <ac:spMkLst>
            <pc:docMk/>
            <pc:sldMk cId="1769092897" sldId="264"/>
            <ac:spMk id="27" creationId="{7E014A0B-5338-4077-AFE9-A90D04D4492B}"/>
          </ac:spMkLst>
        </pc:spChg>
        <pc:spChg chg="add del">
          <ac:chgData name="Satya Bhavani Gedela" userId="0373742a-f013-482d-baef-32c110c2c0f6" providerId="ADAL" clId="{BD78B721-E604-4F51-83E6-9DDCA69B5AE6}" dt="2022-07-19T09:42:29.762" v="7" actId="26606"/>
          <ac:spMkLst>
            <pc:docMk/>
            <pc:sldMk cId="1769092897" sldId="264"/>
            <ac:spMk id="41" creationId="{979E27D9-03C7-44E2-9FF8-15D0C8506AF7}"/>
          </ac:spMkLst>
        </pc:spChg>
        <pc:spChg chg="add del">
          <ac:chgData name="Satya Bhavani Gedela" userId="0373742a-f013-482d-baef-32c110c2c0f6" providerId="ADAL" clId="{BD78B721-E604-4F51-83E6-9DDCA69B5AE6}" dt="2022-07-19T09:42:29.762" v="7" actId="26606"/>
          <ac:spMkLst>
            <pc:docMk/>
            <pc:sldMk cId="1769092897" sldId="264"/>
            <ac:spMk id="42" creationId="{EEBF1590-3B36-48EE-A89D-3B6F3CB256AB}"/>
          </ac:spMkLst>
        </pc:spChg>
        <pc:spChg chg="add del">
          <ac:chgData name="Satya Bhavani Gedela" userId="0373742a-f013-482d-baef-32c110c2c0f6" providerId="ADAL" clId="{BD78B721-E604-4F51-83E6-9DDCA69B5AE6}" dt="2022-07-19T09:42:29.762" v="7" actId="26606"/>
          <ac:spMkLst>
            <pc:docMk/>
            <pc:sldMk cId="1769092897" sldId="264"/>
            <ac:spMk id="43" creationId="{AC8F6C8C-AB5A-4548-942D-E3FD40ACBC49}"/>
          </ac:spMkLst>
        </pc:spChg>
        <pc:spChg chg="add del">
          <ac:chgData name="Satya Bhavani Gedela" userId="0373742a-f013-482d-baef-32c110c2c0f6" providerId="ADAL" clId="{BD78B721-E604-4F51-83E6-9DDCA69B5AE6}" dt="2022-07-19T09:42:34.019" v="9" actId="26606"/>
          <ac:spMkLst>
            <pc:docMk/>
            <pc:sldMk cId="1769092897" sldId="264"/>
            <ac:spMk id="45" creationId="{1E020063-2385-44AC-BD67-258E1F0B9FCE}"/>
          </ac:spMkLst>
        </pc:spChg>
        <pc:spChg chg="add del">
          <ac:chgData name="Satya Bhavani Gedela" userId="0373742a-f013-482d-baef-32c110c2c0f6" providerId="ADAL" clId="{BD78B721-E604-4F51-83E6-9DDCA69B5AE6}" dt="2022-07-19T09:42:34.019" v="9" actId="26606"/>
          <ac:spMkLst>
            <pc:docMk/>
            <pc:sldMk cId="1769092897" sldId="264"/>
            <ac:spMk id="46" creationId="{7E014A0B-5338-4077-AFE9-A90D04D4492B}"/>
          </ac:spMkLst>
        </pc:spChg>
        <pc:spChg chg="add del">
          <ac:chgData name="Satya Bhavani Gedela" userId="0373742a-f013-482d-baef-32c110c2c0f6" providerId="ADAL" clId="{BD78B721-E604-4F51-83E6-9DDCA69B5AE6}" dt="2022-07-19T09:42:38.321" v="11" actId="26606"/>
          <ac:spMkLst>
            <pc:docMk/>
            <pc:sldMk cId="1769092897" sldId="264"/>
            <ac:spMk id="50" creationId="{979E27D9-03C7-44E2-9FF8-15D0C8506AF7}"/>
          </ac:spMkLst>
        </pc:spChg>
        <pc:spChg chg="add del">
          <ac:chgData name="Satya Bhavani Gedela" userId="0373742a-f013-482d-baef-32c110c2c0f6" providerId="ADAL" clId="{BD78B721-E604-4F51-83E6-9DDCA69B5AE6}" dt="2022-07-19T09:42:38.321" v="11" actId="26606"/>
          <ac:spMkLst>
            <pc:docMk/>
            <pc:sldMk cId="1769092897" sldId="264"/>
            <ac:spMk id="51" creationId="{EEBF1590-3B36-48EE-A89D-3B6F3CB256AB}"/>
          </ac:spMkLst>
        </pc:spChg>
        <pc:spChg chg="add del">
          <ac:chgData name="Satya Bhavani Gedela" userId="0373742a-f013-482d-baef-32c110c2c0f6" providerId="ADAL" clId="{BD78B721-E604-4F51-83E6-9DDCA69B5AE6}" dt="2022-07-19T09:42:38.321" v="11" actId="26606"/>
          <ac:spMkLst>
            <pc:docMk/>
            <pc:sldMk cId="1769092897" sldId="264"/>
            <ac:spMk id="52" creationId="{AC8F6C8C-AB5A-4548-942D-E3FD40ACBC49}"/>
          </ac:spMkLst>
        </pc:spChg>
        <pc:spChg chg="add del">
          <ac:chgData name="Satya Bhavani Gedela" userId="0373742a-f013-482d-baef-32c110c2c0f6" providerId="ADAL" clId="{BD78B721-E604-4F51-83E6-9DDCA69B5AE6}" dt="2022-07-19T09:42:40.647" v="13" actId="26606"/>
          <ac:spMkLst>
            <pc:docMk/>
            <pc:sldMk cId="1769092897" sldId="264"/>
            <ac:spMk id="54" creationId="{7FF47CB7-972F-479F-A36D-9E72D26EC8DA}"/>
          </ac:spMkLst>
        </pc:spChg>
        <pc:spChg chg="add del">
          <ac:chgData name="Satya Bhavani Gedela" userId="0373742a-f013-482d-baef-32c110c2c0f6" providerId="ADAL" clId="{BD78B721-E604-4F51-83E6-9DDCA69B5AE6}" dt="2022-07-19T09:42:40.647" v="13" actId="26606"/>
          <ac:spMkLst>
            <pc:docMk/>
            <pc:sldMk cId="1769092897" sldId="264"/>
            <ac:spMk id="55" creationId="{0D153B68-5844-490D-8E67-F616D6D721CA}"/>
          </ac:spMkLst>
        </pc:spChg>
        <pc:spChg chg="add del">
          <ac:chgData name="Satya Bhavani Gedela" userId="0373742a-f013-482d-baef-32c110c2c0f6" providerId="ADAL" clId="{BD78B721-E604-4F51-83E6-9DDCA69B5AE6}" dt="2022-07-19T09:42:40.647" v="13" actId="26606"/>
          <ac:spMkLst>
            <pc:docMk/>
            <pc:sldMk cId="1769092897" sldId="264"/>
            <ac:spMk id="56" creationId="{9A0D773F-7A7D-4DBB-9DEA-86BB8B8F4BC8}"/>
          </ac:spMkLst>
        </pc:spChg>
        <pc:spChg chg="add">
          <ac:chgData name="Satya Bhavani Gedela" userId="0373742a-f013-482d-baef-32c110c2c0f6" providerId="ADAL" clId="{BD78B721-E604-4F51-83E6-9DDCA69B5AE6}" dt="2022-07-19T09:42:40.662" v="14" actId="26606"/>
          <ac:spMkLst>
            <pc:docMk/>
            <pc:sldMk cId="1769092897" sldId="264"/>
            <ac:spMk id="58" creationId="{1E020063-2385-44AC-BD67-258E1F0B9FCE}"/>
          </ac:spMkLst>
        </pc:spChg>
        <pc:spChg chg="add">
          <ac:chgData name="Satya Bhavani Gedela" userId="0373742a-f013-482d-baef-32c110c2c0f6" providerId="ADAL" clId="{BD78B721-E604-4F51-83E6-9DDCA69B5AE6}" dt="2022-07-19T09:42:40.662" v="14" actId="26606"/>
          <ac:spMkLst>
            <pc:docMk/>
            <pc:sldMk cId="1769092897" sldId="264"/>
            <ac:spMk id="59" creationId="{7E014A0B-5338-4077-AFE9-A90D04D4492B}"/>
          </ac:spMkLst>
        </pc:spChg>
        <pc:grpChg chg="add del">
          <ac:chgData name="Satya Bhavani Gedela" userId="0373742a-f013-482d-baef-32c110c2c0f6" providerId="ADAL" clId="{BD78B721-E604-4F51-83E6-9DDCA69B5AE6}" dt="2022-07-19T09:42:12.059" v="5" actId="26606"/>
          <ac:grpSpMkLst>
            <pc:docMk/>
            <pc:sldMk cId="1769092897" sldId="264"/>
            <ac:grpSpMk id="29" creationId="{78127680-150F-4A90-9950-F66392578116}"/>
          </ac:grpSpMkLst>
        </pc:grpChg>
        <pc:grpChg chg="add del">
          <ac:chgData name="Satya Bhavani Gedela" userId="0373742a-f013-482d-baef-32c110c2c0f6" providerId="ADAL" clId="{BD78B721-E604-4F51-83E6-9DDCA69B5AE6}" dt="2022-07-19T09:42:12.059" v="5" actId="26606"/>
          <ac:grpSpMkLst>
            <pc:docMk/>
            <pc:sldMk cId="1769092897" sldId="264"/>
            <ac:grpSpMk id="35" creationId="{466920E5-8640-4C24-A775-8647637094A7}"/>
          </ac:grpSpMkLst>
        </pc:grpChg>
        <pc:grpChg chg="add del">
          <ac:chgData name="Satya Bhavani Gedela" userId="0373742a-f013-482d-baef-32c110c2c0f6" providerId="ADAL" clId="{BD78B721-E604-4F51-83E6-9DDCA69B5AE6}" dt="2022-07-19T09:42:34.019" v="9" actId="26606"/>
          <ac:grpSpMkLst>
            <pc:docMk/>
            <pc:sldMk cId="1769092897" sldId="264"/>
            <ac:grpSpMk id="47" creationId="{78127680-150F-4A90-9950-F66392578116}"/>
          </ac:grpSpMkLst>
        </pc:grpChg>
        <pc:grpChg chg="add del">
          <ac:chgData name="Satya Bhavani Gedela" userId="0373742a-f013-482d-baef-32c110c2c0f6" providerId="ADAL" clId="{BD78B721-E604-4F51-83E6-9DDCA69B5AE6}" dt="2022-07-19T09:42:34.019" v="9" actId="26606"/>
          <ac:grpSpMkLst>
            <pc:docMk/>
            <pc:sldMk cId="1769092897" sldId="264"/>
            <ac:grpSpMk id="48" creationId="{466920E5-8640-4C24-A775-8647637094A7}"/>
          </ac:grpSpMkLst>
        </pc:grpChg>
        <pc:grpChg chg="add">
          <ac:chgData name="Satya Bhavani Gedela" userId="0373742a-f013-482d-baef-32c110c2c0f6" providerId="ADAL" clId="{BD78B721-E604-4F51-83E6-9DDCA69B5AE6}" dt="2022-07-19T09:42:40.662" v="14" actId="26606"/>
          <ac:grpSpMkLst>
            <pc:docMk/>
            <pc:sldMk cId="1769092897" sldId="264"/>
            <ac:grpSpMk id="60" creationId="{78127680-150F-4A90-9950-F66392578116}"/>
          </ac:grpSpMkLst>
        </pc:grpChg>
        <pc:grpChg chg="add">
          <ac:chgData name="Satya Bhavani Gedela" userId="0373742a-f013-482d-baef-32c110c2c0f6" providerId="ADAL" clId="{BD78B721-E604-4F51-83E6-9DDCA69B5AE6}" dt="2022-07-19T09:42:40.662" v="14" actId="26606"/>
          <ac:grpSpMkLst>
            <pc:docMk/>
            <pc:sldMk cId="1769092897" sldId="264"/>
            <ac:grpSpMk id="61" creationId="{466920E5-8640-4C24-A775-8647637094A7}"/>
          </ac:grpSpMkLst>
        </pc:grpChg>
        <pc:picChg chg="add mod">
          <ac:chgData name="Satya Bhavani Gedela" userId="0373742a-f013-482d-baef-32c110c2c0f6" providerId="ADAL" clId="{BD78B721-E604-4F51-83E6-9DDCA69B5AE6}" dt="2022-07-19T09:42:40.662" v="14" actId="26606"/>
          <ac:picMkLst>
            <pc:docMk/>
            <pc:sldMk cId="1769092897" sldId="264"/>
            <ac:picMk id="4" creationId="{64804120-5998-0EC7-9CAA-8BD3A80F7BCF}"/>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64924-C4C4-4015-8C68-4798EDF848B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FBDB2A-8B88-423B-AE6B-5A0B30AA28B4}">
      <dgm:prSet/>
      <dgm:spPr/>
      <dgm:t>
        <a:bodyPr/>
        <a:lstStyle/>
        <a:p>
          <a:r>
            <a:rPr lang="en-US" b="1" i="0"/>
            <a:t>Automated Testing Saves Time and Money</a:t>
          </a:r>
          <a:endParaRPr lang="en-US"/>
        </a:p>
      </dgm:t>
    </dgm:pt>
    <dgm:pt modelId="{8E4D1319-5AEE-4E38-899E-CCF8A52779DF}" type="parTrans" cxnId="{1CA2FABB-1947-46F0-9ACC-454741B9CC28}">
      <dgm:prSet/>
      <dgm:spPr/>
      <dgm:t>
        <a:bodyPr/>
        <a:lstStyle/>
        <a:p>
          <a:endParaRPr lang="en-US"/>
        </a:p>
      </dgm:t>
    </dgm:pt>
    <dgm:pt modelId="{003E5ED2-8ECC-486A-BDF8-AA7C360112FD}" type="sibTrans" cxnId="{1CA2FABB-1947-46F0-9ACC-454741B9CC28}">
      <dgm:prSet/>
      <dgm:spPr/>
      <dgm:t>
        <a:bodyPr/>
        <a:lstStyle/>
        <a:p>
          <a:endParaRPr lang="en-US"/>
        </a:p>
      </dgm:t>
    </dgm:pt>
    <dgm:pt modelId="{6F038237-FD57-4575-8B77-37DCD5D7E4E3}">
      <dgm:prSet/>
      <dgm:spPr/>
      <dgm:t>
        <a:bodyPr/>
        <a:lstStyle/>
        <a:p>
          <a:r>
            <a:rPr lang="en-US" b="0" i="0"/>
            <a:t>Automated software testing can reduce the time to run repetitive tests from days to hours. A time savings that translates directly into cost savings.</a:t>
          </a:r>
          <a:endParaRPr lang="en-US"/>
        </a:p>
      </dgm:t>
    </dgm:pt>
    <dgm:pt modelId="{75C3BBB3-ED3E-472A-9783-5C1759EC3C4B}" type="parTrans" cxnId="{6775844F-9039-4ABD-B6F8-E775D4E057D9}">
      <dgm:prSet/>
      <dgm:spPr/>
      <dgm:t>
        <a:bodyPr/>
        <a:lstStyle/>
        <a:p>
          <a:endParaRPr lang="en-US"/>
        </a:p>
      </dgm:t>
    </dgm:pt>
    <dgm:pt modelId="{A6637E85-6C7E-4384-A4C6-37F1EFC2A31E}" type="sibTrans" cxnId="{6775844F-9039-4ABD-B6F8-E775D4E057D9}">
      <dgm:prSet/>
      <dgm:spPr/>
      <dgm:t>
        <a:bodyPr/>
        <a:lstStyle/>
        <a:p>
          <a:endParaRPr lang="en-US"/>
        </a:p>
      </dgm:t>
    </dgm:pt>
    <dgm:pt modelId="{32020037-A3F2-4660-B507-0D51B1A4DA82}">
      <dgm:prSet/>
      <dgm:spPr/>
      <dgm:t>
        <a:bodyPr/>
        <a:lstStyle/>
        <a:p>
          <a:r>
            <a:rPr lang="en-IN" b="1" i="0"/>
            <a:t>Testing Improves Accuracy</a:t>
          </a:r>
          <a:endParaRPr lang="en-US"/>
        </a:p>
      </dgm:t>
    </dgm:pt>
    <dgm:pt modelId="{C1331C73-E9DF-4422-AFF7-68A492CFEE72}" type="parTrans" cxnId="{07AC7BFD-0C59-4503-AB01-509600337E22}">
      <dgm:prSet/>
      <dgm:spPr/>
      <dgm:t>
        <a:bodyPr/>
        <a:lstStyle/>
        <a:p>
          <a:endParaRPr lang="en-US"/>
        </a:p>
      </dgm:t>
    </dgm:pt>
    <dgm:pt modelId="{C5C8992D-F35A-4A75-A578-A5CDA7BBD021}" type="sibTrans" cxnId="{07AC7BFD-0C59-4503-AB01-509600337E22}">
      <dgm:prSet/>
      <dgm:spPr/>
      <dgm:t>
        <a:bodyPr/>
        <a:lstStyle/>
        <a:p>
          <a:endParaRPr lang="en-US"/>
        </a:p>
      </dgm:t>
    </dgm:pt>
    <dgm:pt modelId="{08121017-A605-4616-828A-BE313FB90232}">
      <dgm:prSet/>
      <dgm:spPr/>
      <dgm:t>
        <a:bodyPr/>
        <a:lstStyle/>
        <a:p>
          <a:r>
            <a:rPr lang="en-US" b="1" i="0"/>
            <a:t>Automation Does What Manual Testing   Cannot:  </a:t>
          </a:r>
          <a:r>
            <a:rPr lang="en-US" b="0" i="0"/>
            <a:t>Automated testing can simulate tens, hundreds or thousands of virtual users interacting with a network, software and web applications.</a:t>
          </a:r>
          <a:endParaRPr lang="en-US"/>
        </a:p>
      </dgm:t>
    </dgm:pt>
    <dgm:pt modelId="{D2BD0AF5-461F-4555-AA7D-0A43FC60BB9B}" type="parTrans" cxnId="{94F2DCAB-CF17-4842-9B23-D6C63935071B}">
      <dgm:prSet/>
      <dgm:spPr/>
      <dgm:t>
        <a:bodyPr/>
        <a:lstStyle/>
        <a:p>
          <a:endParaRPr lang="en-US"/>
        </a:p>
      </dgm:t>
    </dgm:pt>
    <dgm:pt modelId="{04EC2711-3389-4809-97E2-3AAEB77AECBE}" type="sibTrans" cxnId="{94F2DCAB-CF17-4842-9B23-D6C63935071B}">
      <dgm:prSet/>
      <dgm:spPr/>
      <dgm:t>
        <a:bodyPr/>
        <a:lstStyle/>
        <a:p>
          <a:endParaRPr lang="en-US"/>
        </a:p>
      </dgm:t>
    </dgm:pt>
    <dgm:pt modelId="{D454A9DF-FA21-4C93-91A7-05BA0E9B10D2}">
      <dgm:prSet/>
      <dgm:spPr/>
      <dgm:t>
        <a:bodyPr/>
        <a:lstStyle/>
        <a:p>
          <a:r>
            <a:rPr lang="en-US" b="1" i="0"/>
            <a:t>Automated Testing Helps Developers and Testers</a:t>
          </a:r>
          <a:endParaRPr lang="en-US"/>
        </a:p>
      </dgm:t>
    </dgm:pt>
    <dgm:pt modelId="{E50A08AC-E176-40C1-AFD6-7D2B7715C5BC}" type="parTrans" cxnId="{D5ED537C-88EE-48B8-BB14-A3FC0548429D}">
      <dgm:prSet/>
      <dgm:spPr/>
      <dgm:t>
        <a:bodyPr/>
        <a:lstStyle/>
        <a:p>
          <a:endParaRPr lang="en-US"/>
        </a:p>
      </dgm:t>
    </dgm:pt>
    <dgm:pt modelId="{4A370AEA-3D4B-446C-830B-C5BDAEEA7AB9}" type="sibTrans" cxnId="{D5ED537C-88EE-48B8-BB14-A3FC0548429D}">
      <dgm:prSet/>
      <dgm:spPr/>
      <dgm:t>
        <a:bodyPr/>
        <a:lstStyle/>
        <a:p>
          <a:endParaRPr lang="en-US"/>
        </a:p>
      </dgm:t>
    </dgm:pt>
    <dgm:pt modelId="{798AFA33-13C4-46B5-BEFE-67CE599ECD00}" type="pres">
      <dgm:prSet presAssocID="{55164924-C4C4-4015-8C68-4798EDF848BB}" presName="root" presStyleCnt="0">
        <dgm:presLayoutVars>
          <dgm:dir/>
          <dgm:resizeHandles val="exact"/>
        </dgm:presLayoutVars>
      </dgm:prSet>
      <dgm:spPr/>
    </dgm:pt>
    <dgm:pt modelId="{FCF2586B-AB11-478E-B52B-752A89525872}" type="pres">
      <dgm:prSet presAssocID="{12FBDB2A-8B88-423B-AE6B-5A0B30AA28B4}" presName="compNode" presStyleCnt="0"/>
      <dgm:spPr/>
    </dgm:pt>
    <dgm:pt modelId="{50189E1B-1EFE-454E-8CE5-A79BDEFB1EDC}" type="pres">
      <dgm:prSet presAssocID="{12FBDB2A-8B88-423B-AE6B-5A0B30AA28B4}" presName="bgRect" presStyleLbl="bgShp" presStyleIdx="0" presStyleCnt="5"/>
      <dgm:spPr/>
    </dgm:pt>
    <dgm:pt modelId="{75CB4686-45C5-4270-9D42-E992612F16D1}" type="pres">
      <dgm:prSet presAssocID="{12FBDB2A-8B88-423B-AE6B-5A0B30AA28B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C11931AC-38FA-4388-B129-4F873D1F707B}" type="pres">
      <dgm:prSet presAssocID="{12FBDB2A-8B88-423B-AE6B-5A0B30AA28B4}" presName="spaceRect" presStyleCnt="0"/>
      <dgm:spPr/>
    </dgm:pt>
    <dgm:pt modelId="{6FB4A399-DBCA-4156-AA03-7FC64042A040}" type="pres">
      <dgm:prSet presAssocID="{12FBDB2A-8B88-423B-AE6B-5A0B30AA28B4}" presName="parTx" presStyleLbl="revTx" presStyleIdx="0" presStyleCnt="5">
        <dgm:presLayoutVars>
          <dgm:chMax val="0"/>
          <dgm:chPref val="0"/>
        </dgm:presLayoutVars>
      </dgm:prSet>
      <dgm:spPr/>
    </dgm:pt>
    <dgm:pt modelId="{5E6F0BC3-28CC-4F3A-8CC0-9880B629F4DB}" type="pres">
      <dgm:prSet presAssocID="{003E5ED2-8ECC-486A-BDF8-AA7C360112FD}" presName="sibTrans" presStyleCnt="0"/>
      <dgm:spPr/>
    </dgm:pt>
    <dgm:pt modelId="{4EE42AAD-45C7-4029-B0B8-728461DCCDD1}" type="pres">
      <dgm:prSet presAssocID="{6F038237-FD57-4575-8B77-37DCD5D7E4E3}" presName="compNode" presStyleCnt="0"/>
      <dgm:spPr/>
    </dgm:pt>
    <dgm:pt modelId="{FE8DCE93-31F7-452F-BD5E-871A2641B096}" type="pres">
      <dgm:prSet presAssocID="{6F038237-FD57-4575-8B77-37DCD5D7E4E3}" presName="bgRect" presStyleLbl="bgShp" presStyleIdx="1" presStyleCnt="5"/>
      <dgm:spPr/>
    </dgm:pt>
    <dgm:pt modelId="{A5BDE46B-41DD-48A5-80AC-7FA7045AE928}" type="pres">
      <dgm:prSet presAssocID="{6F038237-FD57-4575-8B77-37DCD5D7E4E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4227D8B-21D1-4DD4-8DC5-6AFEF12CF09D}" type="pres">
      <dgm:prSet presAssocID="{6F038237-FD57-4575-8B77-37DCD5D7E4E3}" presName="spaceRect" presStyleCnt="0"/>
      <dgm:spPr/>
    </dgm:pt>
    <dgm:pt modelId="{124D3C31-913E-4A1D-8250-374B076A716B}" type="pres">
      <dgm:prSet presAssocID="{6F038237-FD57-4575-8B77-37DCD5D7E4E3}" presName="parTx" presStyleLbl="revTx" presStyleIdx="1" presStyleCnt="5">
        <dgm:presLayoutVars>
          <dgm:chMax val="0"/>
          <dgm:chPref val="0"/>
        </dgm:presLayoutVars>
      </dgm:prSet>
      <dgm:spPr/>
    </dgm:pt>
    <dgm:pt modelId="{407D2AB1-32A0-499C-8FC2-18AFDB8E2131}" type="pres">
      <dgm:prSet presAssocID="{A6637E85-6C7E-4384-A4C6-37F1EFC2A31E}" presName="sibTrans" presStyleCnt="0"/>
      <dgm:spPr/>
    </dgm:pt>
    <dgm:pt modelId="{E2391D7B-BB39-4CF1-AAE5-7B0B5B6E5E51}" type="pres">
      <dgm:prSet presAssocID="{32020037-A3F2-4660-B507-0D51B1A4DA82}" presName="compNode" presStyleCnt="0"/>
      <dgm:spPr/>
    </dgm:pt>
    <dgm:pt modelId="{F2CBF4B1-3757-4903-8F0D-5F3DA3D7C25F}" type="pres">
      <dgm:prSet presAssocID="{32020037-A3F2-4660-B507-0D51B1A4DA82}" presName="bgRect" presStyleLbl="bgShp" presStyleIdx="2" presStyleCnt="5"/>
      <dgm:spPr/>
    </dgm:pt>
    <dgm:pt modelId="{BBB38144-D0AA-4BA4-B3AC-BFB8C58D8B92}" type="pres">
      <dgm:prSet presAssocID="{32020037-A3F2-4660-B507-0D51B1A4DA8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5A9EA972-FEFB-429C-9070-507518271131}" type="pres">
      <dgm:prSet presAssocID="{32020037-A3F2-4660-B507-0D51B1A4DA82}" presName="spaceRect" presStyleCnt="0"/>
      <dgm:spPr/>
    </dgm:pt>
    <dgm:pt modelId="{B117F6FE-2A50-4AA5-99DE-5824228A4104}" type="pres">
      <dgm:prSet presAssocID="{32020037-A3F2-4660-B507-0D51B1A4DA82}" presName="parTx" presStyleLbl="revTx" presStyleIdx="2" presStyleCnt="5">
        <dgm:presLayoutVars>
          <dgm:chMax val="0"/>
          <dgm:chPref val="0"/>
        </dgm:presLayoutVars>
      </dgm:prSet>
      <dgm:spPr/>
    </dgm:pt>
    <dgm:pt modelId="{E8D4D2C0-435A-4FC9-8F1A-7B9D9169D79A}" type="pres">
      <dgm:prSet presAssocID="{C5C8992D-F35A-4A75-A578-A5CDA7BBD021}" presName="sibTrans" presStyleCnt="0"/>
      <dgm:spPr/>
    </dgm:pt>
    <dgm:pt modelId="{79BDF47C-F953-4377-9936-0B102CCA756D}" type="pres">
      <dgm:prSet presAssocID="{08121017-A605-4616-828A-BE313FB90232}" presName="compNode" presStyleCnt="0"/>
      <dgm:spPr/>
    </dgm:pt>
    <dgm:pt modelId="{16D874C5-B025-42C3-8899-E12C562DBA73}" type="pres">
      <dgm:prSet presAssocID="{08121017-A605-4616-828A-BE313FB90232}" presName="bgRect" presStyleLbl="bgShp" presStyleIdx="3" presStyleCnt="5"/>
      <dgm:spPr/>
    </dgm:pt>
    <dgm:pt modelId="{4658599A-4BFB-4C10-BE93-B257C0FAC836}" type="pres">
      <dgm:prSet presAssocID="{08121017-A605-4616-828A-BE313FB9023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7DB7AD71-F82A-490A-8CF2-A3E6CADD18B2}" type="pres">
      <dgm:prSet presAssocID="{08121017-A605-4616-828A-BE313FB90232}" presName="spaceRect" presStyleCnt="0"/>
      <dgm:spPr/>
    </dgm:pt>
    <dgm:pt modelId="{DF89DC67-33D3-4742-BE6F-8AA76CD21002}" type="pres">
      <dgm:prSet presAssocID="{08121017-A605-4616-828A-BE313FB90232}" presName="parTx" presStyleLbl="revTx" presStyleIdx="3" presStyleCnt="5">
        <dgm:presLayoutVars>
          <dgm:chMax val="0"/>
          <dgm:chPref val="0"/>
        </dgm:presLayoutVars>
      </dgm:prSet>
      <dgm:spPr/>
    </dgm:pt>
    <dgm:pt modelId="{B121588D-BD88-49E4-9B54-8AB7A40274CF}" type="pres">
      <dgm:prSet presAssocID="{04EC2711-3389-4809-97E2-3AAEB77AECBE}" presName="sibTrans" presStyleCnt="0"/>
      <dgm:spPr/>
    </dgm:pt>
    <dgm:pt modelId="{7EBB505E-176E-4F48-9564-85CBDA85673B}" type="pres">
      <dgm:prSet presAssocID="{D454A9DF-FA21-4C93-91A7-05BA0E9B10D2}" presName="compNode" presStyleCnt="0"/>
      <dgm:spPr/>
    </dgm:pt>
    <dgm:pt modelId="{88616C73-E238-4F82-B658-3B0B38F52DB8}" type="pres">
      <dgm:prSet presAssocID="{D454A9DF-FA21-4C93-91A7-05BA0E9B10D2}" presName="bgRect" presStyleLbl="bgShp" presStyleIdx="4" presStyleCnt="5"/>
      <dgm:spPr/>
    </dgm:pt>
    <dgm:pt modelId="{89B0D5AF-3384-4DFB-9F5F-104633651EE8}" type="pres">
      <dgm:prSet presAssocID="{D454A9DF-FA21-4C93-91A7-05BA0E9B10D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9F15B14B-40F2-4D2A-AE93-EED98B4D8CCE}" type="pres">
      <dgm:prSet presAssocID="{D454A9DF-FA21-4C93-91A7-05BA0E9B10D2}" presName="spaceRect" presStyleCnt="0"/>
      <dgm:spPr/>
    </dgm:pt>
    <dgm:pt modelId="{A948F560-844B-49C7-BDAC-1FA2D104ECCA}" type="pres">
      <dgm:prSet presAssocID="{D454A9DF-FA21-4C93-91A7-05BA0E9B10D2}" presName="parTx" presStyleLbl="revTx" presStyleIdx="4" presStyleCnt="5">
        <dgm:presLayoutVars>
          <dgm:chMax val="0"/>
          <dgm:chPref val="0"/>
        </dgm:presLayoutVars>
      </dgm:prSet>
      <dgm:spPr/>
    </dgm:pt>
  </dgm:ptLst>
  <dgm:cxnLst>
    <dgm:cxn modelId="{95688E5E-E0A9-4A6C-867B-0096C9DE5A1F}" type="presOf" srcId="{32020037-A3F2-4660-B507-0D51B1A4DA82}" destId="{B117F6FE-2A50-4AA5-99DE-5824228A4104}" srcOrd="0" destOrd="0" presId="urn:microsoft.com/office/officeart/2018/2/layout/IconVerticalSolidList"/>
    <dgm:cxn modelId="{48C1866C-5907-4E18-9217-A7EC70921351}" type="presOf" srcId="{6F038237-FD57-4575-8B77-37DCD5D7E4E3}" destId="{124D3C31-913E-4A1D-8250-374B076A716B}" srcOrd="0" destOrd="0" presId="urn:microsoft.com/office/officeart/2018/2/layout/IconVerticalSolidList"/>
    <dgm:cxn modelId="{6775844F-9039-4ABD-B6F8-E775D4E057D9}" srcId="{55164924-C4C4-4015-8C68-4798EDF848BB}" destId="{6F038237-FD57-4575-8B77-37DCD5D7E4E3}" srcOrd="1" destOrd="0" parTransId="{75C3BBB3-ED3E-472A-9783-5C1759EC3C4B}" sibTransId="{A6637E85-6C7E-4384-A4C6-37F1EFC2A31E}"/>
    <dgm:cxn modelId="{E9B82D74-8275-4BAF-A423-00183A8DB55E}" type="presOf" srcId="{08121017-A605-4616-828A-BE313FB90232}" destId="{DF89DC67-33D3-4742-BE6F-8AA76CD21002}" srcOrd="0" destOrd="0" presId="urn:microsoft.com/office/officeart/2018/2/layout/IconVerticalSolidList"/>
    <dgm:cxn modelId="{D5ED537C-88EE-48B8-BB14-A3FC0548429D}" srcId="{55164924-C4C4-4015-8C68-4798EDF848BB}" destId="{D454A9DF-FA21-4C93-91A7-05BA0E9B10D2}" srcOrd="4" destOrd="0" parTransId="{E50A08AC-E176-40C1-AFD6-7D2B7715C5BC}" sibTransId="{4A370AEA-3D4B-446C-830B-C5BDAEEA7AB9}"/>
    <dgm:cxn modelId="{4B569292-C147-415D-BA92-5D2B24557386}" type="presOf" srcId="{12FBDB2A-8B88-423B-AE6B-5A0B30AA28B4}" destId="{6FB4A399-DBCA-4156-AA03-7FC64042A040}" srcOrd="0" destOrd="0" presId="urn:microsoft.com/office/officeart/2018/2/layout/IconVerticalSolidList"/>
    <dgm:cxn modelId="{94F2DCAB-CF17-4842-9B23-D6C63935071B}" srcId="{55164924-C4C4-4015-8C68-4798EDF848BB}" destId="{08121017-A605-4616-828A-BE313FB90232}" srcOrd="3" destOrd="0" parTransId="{D2BD0AF5-461F-4555-AA7D-0A43FC60BB9B}" sibTransId="{04EC2711-3389-4809-97E2-3AAEB77AECBE}"/>
    <dgm:cxn modelId="{1CA2FABB-1947-46F0-9ACC-454741B9CC28}" srcId="{55164924-C4C4-4015-8C68-4798EDF848BB}" destId="{12FBDB2A-8B88-423B-AE6B-5A0B30AA28B4}" srcOrd="0" destOrd="0" parTransId="{8E4D1319-5AEE-4E38-899E-CCF8A52779DF}" sibTransId="{003E5ED2-8ECC-486A-BDF8-AA7C360112FD}"/>
    <dgm:cxn modelId="{B429DBBD-9617-4BB0-8AED-756EF1FF438D}" type="presOf" srcId="{55164924-C4C4-4015-8C68-4798EDF848BB}" destId="{798AFA33-13C4-46B5-BEFE-67CE599ECD00}" srcOrd="0" destOrd="0" presId="urn:microsoft.com/office/officeart/2018/2/layout/IconVerticalSolidList"/>
    <dgm:cxn modelId="{1D8F1AF7-36A7-4757-BAC2-7B999EE690B3}" type="presOf" srcId="{D454A9DF-FA21-4C93-91A7-05BA0E9B10D2}" destId="{A948F560-844B-49C7-BDAC-1FA2D104ECCA}" srcOrd="0" destOrd="0" presId="urn:microsoft.com/office/officeart/2018/2/layout/IconVerticalSolidList"/>
    <dgm:cxn modelId="{07AC7BFD-0C59-4503-AB01-509600337E22}" srcId="{55164924-C4C4-4015-8C68-4798EDF848BB}" destId="{32020037-A3F2-4660-B507-0D51B1A4DA82}" srcOrd="2" destOrd="0" parTransId="{C1331C73-E9DF-4422-AFF7-68A492CFEE72}" sibTransId="{C5C8992D-F35A-4A75-A578-A5CDA7BBD021}"/>
    <dgm:cxn modelId="{87E29626-8A11-4791-A9DF-87B8FC0C029F}" type="presParOf" srcId="{798AFA33-13C4-46B5-BEFE-67CE599ECD00}" destId="{FCF2586B-AB11-478E-B52B-752A89525872}" srcOrd="0" destOrd="0" presId="urn:microsoft.com/office/officeart/2018/2/layout/IconVerticalSolidList"/>
    <dgm:cxn modelId="{BC43A13E-02AA-4789-9E9F-87906234899B}" type="presParOf" srcId="{FCF2586B-AB11-478E-B52B-752A89525872}" destId="{50189E1B-1EFE-454E-8CE5-A79BDEFB1EDC}" srcOrd="0" destOrd="0" presId="urn:microsoft.com/office/officeart/2018/2/layout/IconVerticalSolidList"/>
    <dgm:cxn modelId="{84258697-737E-4958-AE63-ED6E4ED9A7AE}" type="presParOf" srcId="{FCF2586B-AB11-478E-B52B-752A89525872}" destId="{75CB4686-45C5-4270-9D42-E992612F16D1}" srcOrd="1" destOrd="0" presId="urn:microsoft.com/office/officeart/2018/2/layout/IconVerticalSolidList"/>
    <dgm:cxn modelId="{2F744801-B75B-4868-B832-C0D1CE7EA413}" type="presParOf" srcId="{FCF2586B-AB11-478E-B52B-752A89525872}" destId="{C11931AC-38FA-4388-B129-4F873D1F707B}" srcOrd="2" destOrd="0" presId="urn:microsoft.com/office/officeart/2018/2/layout/IconVerticalSolidList"/>
    <dgm:cxn modelId="{CA7041C8-C830-43AB-A0F2-EBDA301D3B0F}" type="presParOf" srcId="{FCF2586B-AB11-478E-B52B-752A89525872}" destId="{6FB4A399-DBCA-4156-AA03-7FC64042A040}" srcOrd="3" destOrd="0" presId="urn:microsoft.com/office/officeart/2018/2/layout/IconVerticalSolidList"/>
    <dgm:cxn modelId="{B56F79D1-DBD5-4A62-9411-E1A98B07E2FD}" type="presParOf" srcId="{798AFA33-13C4-46B5-BEFE-67CE599ECD00}" destId="{5E6F0BC3-28CC-4F3A-8CC0-9880B629F4DB}" srcOrd="1" destOrd="0" presId="urn:microsoft.com/office/officeart/2018/2/layout/IconVerticalSolidList"/>
    <dgm:cxn modelId="{5C1D3464-A030-4D4A-B76A-EC238C66FF60}" type="presParOf" srcId="{798AFA33-13C4-46B5-BEFE-67CE599ECD00}" destId="{4EE42AAD-45C7-4029-B0B8-728461DCCDD1}" srcOrd="2" destOrd="0" presId="urn:microsoft.com/office/officeart/2018/2/layout/IconVerticalSolidList"/>
    <dgm:cxn modelId="{6F32B5AE-2DC2-45FB-B77D-C6CCC9690741}" type="presParOf" srcId="{4EE42AAD-45C7-4029-B0B8-728461DCCDD1}" destId="{FE8DCE93-31F7-452F-BD5E-871A2641B096}" srcOrd="0" destOrd="0" presId="urn:microsoft.com/office/officeart/2018/2/layout/IconVerticalSolidList"/>
    <dgm:cxn modelId="{BC5C97AF-1EE1-42B4-B9B2-3336587FBE0F}" type="presParOf" srcId="{4EE42AAD-45C7-4029-B0B8-728461DCCDD1}" destId="{A5BDE46B-41DD-48A5-80AC-7FA7045AE928}" srcOrd="1" destOrd="0" presId="urn:microsoft.com/office/officeart/2018/2/layout/IconVerticalSolidList"/>
    <dgm:cxn modelId="{DF0C8808-68F8-4B69-87D1-28A1C453D2D4}" type="presParOf" srcId="{4EE42AAD-45C7-4029-B0B8-728461DCCDD1}" destId="{F4227D8B-21D1-4DD4-8DC5-6AFEF12CF09D}" srcOrd="2" destOrd="0" presId="urn:microsoft.com/office/officeart/2018/2/layout/IconVerticalSolidList"/>
    <dgm:cxn modelId="{4F2D0151-B519-49BE-B79C-6486C7145FD8}" type="presParOf" srcId="{4EE42AAD-45C7-4029-B0B8-728461DCCDD1}" destId="{124D3C31-913E-4A1D-8250-374B076A716B}" srcOrd="3" destOrd="0" presId="urn:microsoft.com/office/officeart/2018/2/layout/IconVerticalSolidList"/>
    <dgm:cxn modelId="{7372C4AC-5609-47F4-AFC5-30EF6F4E1C9B}" type="presParOf" srcId="{798AFA33-13C4-46B5-BEFE-67CE599ECD00}" destId="{407D2AB1-32A0-499C-8FC2-18AFDB8E2131}" srcOrd="3" destOrd="0" presId="urn:microsoft.com/office/officeart/2018/2/layout/IconVerticalSolidList"/>
    <dgm:cxn modelId="{B37E7E77-59FC-47BF-9F2A-28A4FAF29B1B}" type="presParOf" srcId="{798AFA33-13C4-46B5-BEFE-67CE599ECD00}" destId="{E2391D7B-BB39-4CF1-AAE5-7B0B5B6E5E51}" srcOrd="4" destOrd="0" presId="urn:microsoft.com/office/officeart/2018/2/layout/IconVerticalSolidList"/>
    <dgm:cxn modelId="{B90BA301-9DF3-4B90-8623-3FC9B7415293}" type="presParOf" srcId="{E2391D7B-BB39-4CF1-AAE5-7B0B5B6E5E51}" destId="{F2CBF4B1-3757-4903-8F0D-5F3DA3D7C25F}" srcOrd="0" destOrd="0" presId="urn:microsoft.com/office/officeart/2018/2/layout/IconVerticalSolidList"/>
    <dgm:cxn modelId="{E1AE2D8B-E5FE-4A58-AF5D-F0F415B3EA44}" type="presParOf" srcId="{E2391D7B-BB39-4CF1-AAE5-7B0B5B6E5E51}" destId="{BBB38144-D0AA-4BA4-B3AC-BFB8C58D8B92}" srcOrd="1" destOrd="0" presId="urn:microsoft.com/office/officeart/2018/2/layout/IconVerticalSolidList"/>
    <dgm:cxn modelId="{DA39A664-60FE-4765-8713-79306415B116}" type="presParOf" srcId="{E2391D7B-BB39-4CF1-AAE5-7B0B5B6E5E51}" destId="{5A9EA972-FEFB-429C-9070-507518271131}" srcOrd="2" destOrd="0" presId="urn:microsoft.com/office/officeart/2018/2/layout/IconVerticalSolidList"/>
    <dgm:cxn modelId="{2E6A30BF-7B22-467B-93C2-D952C51EB37A}" type="presParOf" srcId="{E2391D7B-BB39-4CF1-AAE5-7B0B5B6E5E51}" destId="{B117F6FE-2A50-4AA5-99DE-5824228A4104}" srcOrd="3" destOrd="0" presId="urn:microsoft.com/office/officeart/2018/2/layout/IconVerticalSolidList"/>
    <dgm:cxn modelId="{F8060CDC-BBA2-4F4B-8348-0ACEBC2094D9}" type="presParOf" srcId="{798AFA33-13C4-46B5-BEFE-67CE599ECD00}" destId="{E8D4D2C0-435A-4FC9-8F1A-7B9D9169D79A}" srcOrd="5" destOrd="0" presId="urn:microsoft.com/office/officeart/2018/2/layout/IconVerticalSolidList"/>
    <dgm:cxn modelId="{40D22531-1587-4DB2-BFA0-3FD94552DBED}" type="presParOf" srcId="{798AFA33-13C4-46B5-BEFE-67CE599ECD00}" destId="{79BDF47C-F953-4377-9936-0B102CCA756D}" srcOrd="6" destOrd="0" presId="urn:microsoft.com/office/officeart/2018/2/layout/IconVerticalSolidList"/>
    <dgm:cxn modelId="{2E9D324B-98B8-4B64-869D-C131A30FEDB4}" type="presParOf" srcId="{79BDF47C-F953-4377-9936-0B102CCA756D}" destId="{16D874C5-B025-42C3-8899-E12C562DBA73}" srcOrd="0" destOrd="0" presId="urn:microsoft.com/office/officeart/2018/2/layout/IconVerticalSolidList"/>
    <dgm:cxn modelId="{0D7DBA87-59F3-4F75-B9B0-3446A7EAC5D4}" type="presParOf" srcId="{79BDF47C-F953-4377-9936-0B102CCA756D}" destId="{4658599A-4BFB-4C10-BE93-B257C0FAC836}" srcOrd="1" destOrd="0" presId="urn:microsoft.com/office/officeart/2018/2/layout/IconVerticalSolidList"/>
    <dgm:cxn modelId="{B5A72EA1-872B-43F6-802C-1B8124AC05BA}" type="presParOf" srcId="{79BDF47C-F953-4377-9936-0B102CCA756D}" destId="{7DB7AD71-F82A-490A-8CF2-A3E6CADD18B2}" srcOrd="2" destOrd="0" presId="urn:microsoft.com/office/officeart/2018/2/layout/IconVerticalSolidList"/>
    <dgm:cxn modelId="{F576A9BA-AAB0-4D0E-A2EC-5A3BCD24B489}" type="presParOf" srcId="{79BDF47C-F953-4377-9936-0B102CCA756D}" destId="{DF89DC67-33D3-4742-BE6F-8AA76CD21002}" srcOrd="3" destOrd="0" presId="urn:microsoft.com/office/officeart/2018/2/layout/IconVerticalSolidList"/>
    <dgm:cxn modelId="{345DAE34-CF71-47A9-97E5-07F06CD6DE73}" type="presParOf" srcId="{798AFA33-13C4-46B5-BEFE-67CE599ECD00}" destId="{B121588D-BD88-49E4-9B54-8AB7A40274CF}" srcOrd="7" destOrd="0" presId="urn:microsoft.com/office/officeart/2018/2/layout/IconVerticalSolidList"/>
    <dgm:cxn modelId="{B42D1968-F404-4DFD-84F8-70804BC7CF2D}" type="presParOf" srcId="{798AFA33-13C4-46B5-BEFE-67CE599ECD00}" destId="{7EBB505E-176E-4F48-9564-85CBDA85673B}" srcOrd="8" destOrd="0" presId="urn:microsoft.com/office/officeart/2018/2/layout/IconVerticalSolidList"/>
    <dgm:cxn modelId="{28466462-97D2-456F-AE69-C8D4F1B85BC3}" type="presParOf" srcId="{7EBB505E-176E-4F48-9564-85CBDA85673B}" destId="{88616C73-E238-4F82-B658-3B0B38F52DB8}" srcOrd="0" destOrd="0" presId="urn:microsoft.com/office/officeart/2018/2/layout/IconVerticalSolidList"/>
    <dgm:cxn modelId="{90D4246E-29DC-499A-97F0-0DBA722BE21F}" type="presParOf" srcId="{7EBB505E-176E-4F48-9564-85CBDA85673B}" destId="{89B0D5AF-3384-4DFB-9F5F-104633651EE8}" srcOrd="1" destOrd="0" presId="urn:microsoft.com/office/officeart/2018/2/layout/IconVerticalSolidList"/>
    <dgm:cxn modelId="{5A327CB1-6575-4EC3-87B8-4314215B50C4}" type="presParOf" srcId="{7EBB505E-176E-4F48-9564-85CBDA85673B}" destId="{9F15B14B-40F2-4D2A-AE93-EED98B4D8CCE}" srcOrd="2" destOrd="0" presId="urn:microsoft.com/office/officeart/2018/2/layout/IconVerticalSolidList"/>
    <dgm:cxn modelId="{BB08538D-86E2-4F46-8F1E-9AC9BF25814F}" type="presParOf" srcId="{7EBB505E-176E-4F48-9564-85CBDA85673B}" destId="{A948F560-844B-49C7-BDAC-1FA2D104EC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E1419D-5004-4795-B805-06C26B8E0CF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755304D-B628-48B4-A781-550CAD9456DD}">
      <dgm:prSet/>
      <dgm:spPr/>
      <dgm:t>
        <a:bodyPr/>
        <a:lstStyle/>
        <a:p>
          <a:r>
            <a:rPr lang="en-US"/>
            <a:t>High Risk</a:t>
          </a:r>
        </a:p>
      </dgm:t>
    </dgm:pt>
    <dgm:pt modelId="{7C1C9E85-7AEE-421F-A100-9767602401BF}" type="parTrans" cxnId="{E5B48F38-6F3C-45EB-8920-27DC58ABD41D}">
      <dgm:prSet/>
      <dgm:spPr/>
      <dgm:t>
        <a:bodyPr/>
        <a:lstStyle/>
        <a:p>
          <a:endParaRPr lang="en-US"/>
        </a:p>
      </dgm:t>
    </dgm:pt>
    <dgm:pt modelId="{7759FDD6-F36F-4C09-A4C0-20A1B1F34326}" type="sibTrans" cxnId="{E5B48F38-6F3C-45EB-8920-27DC58ABD41D}">
      <dgm:prSet/>
      <dgm:spPr/>
      <dgm:t>
        <a:bodyPr/>
        <a:lstStyle/>
        <a:p>
          <a:endParaRPr lang="en-US"/>
        </a:p>
      </dgm:t>
    </dgm:pt>
    <dgm:pt modelId="{04908507-D022-486F-B9D7-B3AAF89FE1A2}">
      <dgm:prSet/>
      <dgm:spPr/>
      <dgm:t>
        <a:bodyPr/>
        <a:lstStyle/>
        <a:p>
          <a:r>
            <a:rPr lang="en-US"/>
            <a:t>Repeatedly Executed</a:t>
          </a:r>
        </a:p>
      </dgm:t>
    </dgm:pt>
    <dgm:pt modelId="{867DCFA5-9CD5-47DE-8F6A-D776DA98747E}" type="parTrans" cxnId="{52FAABD9-98D9-4853-81E1-CEC335BA09FB}">
      <dgm:prSet/>
      <dgm:spPr/>
      <dgm:t>
        <a:bodyPr/>
        <a:lstStyle/>
        <a:p>
          <a:endParaRPr lang="en-US"/>
        </a:p>
      </dgm:t>
    </dgm:pt>
    <dgm:pt modelId="{DB176162-D779-4763-8564-D859C6F3C42E}" type="sibTrans" cxnId="{52FAABD9-98D9-4853-81E1-CEC335BA09FB}">
      <dgm:prSet/>
      <dgm:spPr/>
      <dgm:t>
        <a:bodyPr/>
        <a:lstStyle/>
        <a:p>
          <a:endParaRPr lang="en-US"/>
        </a:p>
      </dgm:t>
    </dgm:pt>
    <dgm:pt modelId="{70B8BE9B-6243-4939-817F-8F9368A177C1}">
      <dgm:prSet/>
      <dgm:spPr/>
      <dgm:t>
        <a:bodyPr/>
        <a:lstStyle/>
        <a:p>
          <a:r>
            <a:rPr lang="en-US"/>
            <a:t>Different to Perform</a:t>
          </a:r>
        </a:p>
      </dgm:t>
    </dgm:pt>
    <dgm:pt modelId="{4F1F17DD-A1B1-4031-B5F2-B96BEEAE9476}" type="parTrans" cxnId="{7DD1CA54-0DBB-4EAE-8311-F8D1B9A11B80}">
      <dgm:prSet/>
      <dgm:spPr/>
      <dgm:t>
        <a:bodyPr/>
        <a:lstStyle/>
        <a:p>
          <a:endParaRPr lang="en-US"/>
        </a:p>
      </dgm:t>
    </dgm:pt>
    <dgm:pt modelId="{4EA9C7A7-B66D-4E5F-B61C-CB819356E269}" type="sibTrans" cxnId="{7DD1CA54-0DBB-4EAE-8311-F8D1B9A11B80}">
      <dgm:prSet/>
      <dgm:spPr/>
      <dgm:t>
        <a:bodyPr/>
        <a:lstStyle/>
        <a:p>
          <a:endParaRPr lang="en-US"/>
        </a:p>
      </dgm:t>
    </dgm:pt>
    <dgm:pt modelId="{302FA459-3520-449E-A775-356E9B3560ED}">
      <dgm:prSet/>
      <dgm:spPr/>
      <dgm:t>
        <a:bodyPr/>
        <a:lstStyle/>
        <a:p>
          <a:r>
            <a:rPr lang="en-US"/>
            <a:t>Time Consuming</a:t>
          </a:r>
        </a:p>
      </dgm:t>
    </dgm:pt>
    <dgm:pt modelId="{688DA185-0CE9-4BDB-A269-7C2C4566C530}" type="parTrans" cxnId="{53F6BBB4-98CB-4EF5-8C49-8578E4166EDF}">
      <dgm:prSet/>
      <dgm:spPr/>
      <dgm:t>
        <a:bodyPr/>
        <a:lstStyle/>
        <a:p>
          <a:endParaRPr lang="en-US"/>
        </a:p>
      </dgm:t>
    </dgm:pt>
    <dgm:pt modelId="{3208E00E-C149-4B41-B773-1311220480CB}" type="sibTrans" cxnId="{53F6BBB4-98CB-4EF5-8C49-8578E4166EDF}">
      <dgm:prSet/>
      <dgm:spPr/>
      <dgm:t>
        <a:bodyPr/>
        <a:lstStyle/>
        <a:p>
          <a:endParaRPr lang="en-US"/>
        </a:p>
      </dgm:t>
    </dgm:pt>
    <dgm:pt modelId="{F66E4344-E418-4BCF-B5A9-27B10521DB35}" type="pres">
      <dgm:prSet presAssocID="{00E1419D-5004-4795-B805-06C26B8E0CF3}" presName="linear" presStyleCnt="0">
        <dgm:presLayoutVars>
          <dgm:animLvl val="lvl"/>
          <dgm:resizeHandles val="exact"/>
        </dgm:presLayoutVars>
      </dgm:prSet>
      <dgm:spPr/>
    </dgm:pt>
    <dgm:pt modelId="{A0EBE897-431E-4C1D-A987-271DBF2B1982}" type="pres">
      <dgm:prSet presAssocID="{3755304D-B628-48B4-A781-550CAD9456DD}" presName="parentText" presStyleLbl="node1" presStyleIdx="0" presStyleCnt="4">
        <dgm:presLayoutVars>
          <dgm:chMax val="0"/>
          <dgm:bulletEnabled val="1"/>
        </dgm:presLayoutVars>
      </dgm:prSet>
      <dgm:spPr/>
    </dgm:pt>
    <dgm:pt modelId="{584D5536-588A-47FC-936B-AC2215DDFB5F}" type="pres">
      <dgm:prSet presAssocID="{7759FDD6-F36F-4C09-A4C0-20A1B1F34326}" presName="spacer" presStyleCnt="0"/>
      <dgm:spPr/>
    </dgm:pt>
    <dgm:pt modelId="{DB801BAF-0CA2-40A6-B13F-719152A3851D}" type="pres">
      <dgm:prSet presAssocID="{04908507-D022-486F-B9D7-B3AAF89FE1A2}" presName="parentText" presStyleLbl="node1" presStyleIdx="1" presStyleCnt="4">
        <dgm:presLayoutVars>
          <dgm:chMax val="0"/>
          <dgm:bulletEnabled val="1"/>
        </dgm:presLayoutVars>
      </dgm:prSet>
      <dgm:spPr/>
    </dgm:pt>
    <dgm:pt modelId="{A76A581A-E332-4EA3-BF1C-44AE38122C02}" type="pres">
      <dgm:prSet presAssocID="{DB176162-D779-4763-8564-D859C6F3C42E}" presName="spacer" presStyleCnt="0"/>
      <dgm:spPr/>
    </dgm:pt>
    <dgm:pt modelId="{C4B93A73-F369-4237-BE18-03EFA4DFF7AB}" type="pres">
      <dgm:prSet presAssocID="{70B8BE9B-6243-4939-817F-8F9368A177C1}" presName="parentText" presStyleLbl="node1" presStyleIdx="2" presStyleCnt="4">
        <dgm:presLayoutVars>
          <dgm:chMax val="0"/>
          <dgm:bulletEnabled val="1"/>
        </dgm:presLayoutVars>
      </dgm:prSet>
      <dgm:spPr/>
    </dgm:pt>
    <dgm:pt modelId="{A4EFDE0B-B243-4FF9-9444-4678F364C455}" type="pres">
      <dgm:prSet presAssocID="{4EA9C7A7-B66D-4E5F-B61C-CB819356E269}" presName="spacer" presStyleCnt="0"/>
      <dgm:spPr/>
    </dgm:pt>
    <dgm:pt modelId="{F9F408D6-C4B0-4597-BA2D-C0BE51DBC20F}" type="pres">
      <dgm:prSet presAssocID="{302FA459-3520-449E-A775-356E9B3560ED}" presName="parentText" presStyleLbl="node1" presStyleIdx="3" presStyleCnt="4">
        <dgm:presLayoutVars>
          <dgm:chMax val="0"/>
          <dgm:bulletEnabled val="1"/>
        </dgm:presLayoutVars>
      </dgm:prSet>
      <dgm:spPr/>
    </dgm:pt>
  </dgm:ptLst>
  <dgm:cxnLst>
    <dgm:cxn modelId="{76175500-B312-4C56-9E94-6BEDD5D5A86D}" type="presOf" srcId="{302FA459-3520-449E-A775-356E9B3560ED}" destId="{F9F408D6-C4B0-4597-BA2D-C0BE51DBC20F}" srcOrd="0" destOrd="0" presId="urn:microsoft.com/office/officeart/2005/8/layout/vList2"/>
    <dgm:cxn modelId="{E5B48F38-6F3C-45EB-8920-27DC58ABD41D}" srcId="{00E1419D-5004-4795-B805-06C26B8E0CF3}" destId="{3755304D-B628-48B4-A781-550CAD9456DD}" srcOrd="0" destOrd="0" parTransId="{7C1C9E85-7AEE-421F-A100-9767602401BF}" sibTransId="{7759FDD6-F36F-4C09-A4C0-20A1B1F34326}"/>
    <dgm:cxn modelId="{B34B6347-B33B-4B75-A05E-6B1D4061A2E3}" type="presOf" srcId="{70B8BE9B-6243-4939-817F-8F9368A177C1}" destId="{C4B93A73-F369-4237-BE18-03EFA4DFF7AB}" srcOrd="0" destOrd="0" presId="urn:microsoft.com/office/officeart/2005/8/layout/vList2"/>
    <dgm:cxn modelId="{7DD1CA54-0DBB-4EAE-8311-F8D1B9A11B80}" srcId="{00E1419D-5004-4795-B805-06C26B8E0CF3}" destId="{70B8BE9B-6243-4939-817F-8F9368A177C1}" srcOrd="2" destOrd="0" parTransId="{4F1F17DD-A1B1-4031-B5F2-B96BEEAE9476}" sibTransId="{4EA9C7A7-B66D-4E5F-B61C-CB819356E269}"/>
    <dgm:cxn modelId="{FB3C3A78-366B-4BB0-AD17-52901441C9E5}" type="presOf" srcId="{3755304D-B628-48B4-A781-550CAD9456DD}" destId="{A0EBE897-431E-4C1D-A987-271DBF2B1982}" srcOrd="0" destOrd="0" presId="urn:microsoft.com/office/officeart/2005/8/layout/vList2"/>
    <dgm:cxn modelId="{9719DF8D-5802-4889-8439-9E40E6588551}" type="presOf" srcId="{00E1419D-5004-4795-B805-06C26B8E0CF3}" destId="{F66E4344-E418-4BCF-B5A9-27B10521DB35}" srcOrd="0" destOrd="0" presId="urn:microsoft.com/office/officeart/2005/8/layout/vList2"/>
    <dgm:cxn modelId="{53F6BBB4-98CB-4EF5-8C49-8578E4166EDF}" srcId="{00E1419D-5004-4795-B805-06C26B8E0CF3}" destId="{302FA459-3520-449E-A775-356E9B3560ED}" srcOrd="3" destOrd="0" parTransId="{688DA185-0CE9-4BDB-A269-7C2C4566C530}" sibTransId="{3208E00E-C149-4B41-B773-1311220480CB}"/>
    <dgm:cxn modelId="{63860EB6-A115-4660-9262-797DE1F60249}" type="presOf" srcId="{04908507-D022-486F-B9D7-B3AAF89FE1A2}" destId="{DB801BAF-0CA2-40A6-B13F-719152A3851D}" srcOrd="0" destOrd="0" presId="urn:microsoft.com/office/officeart/2005/8/layout/vList2"/>
    <dgm:cxn modelId="{52FAABD9-98D9-4853-81E1-CEC335BA09FB}" srcId="{00E1419D-5004-4795-B805-06C26B8E0CF3}" destId="{04908507-D022-486F-B9D7-B3AAF89FE1A2}" srcOrd="1" destOrd="0" parTransId="{867DCFA5-9CD5-47DE-8F6A-D776DA98747E}" sibTransId="{DB176162-D779-4763-8564-D859C6F3C42E}"/>
    <dgm:cxn modelId="{22B2CC56-6764-46BA-9A81-BB2F6DDC8B8F}" type="presParOf" srcId="{F66E4344-E418-4BCF-B5A9-27B10521DB35}" destId="{A0EBE897-431E-4C1D-A987-271DBF2B1982}" srcOrd="0" destOrd="0" presId="urn:microsoft.com/office/officeart/2005/8/layout/vList2"/>
    <dgm:cxn modelId="{03ABBAE9-143D-4729-AC77-F68F71118419}" type="presParOf" srcId="{F66E4344-E418-4BCF-B5A9-27B10521DB35}" destId="{584D5536-588A-47FC-936B-AC2215DDFB5F}" srcOrd="1" destOrd="0" presId="urn:microsoft.com/office/officeart/2005/8/layout/vList2"/>
    <dgm:cxn modelId="{45729D98-C91F-4C7F-89A0-40F94FA8029E}" type="presParOf" srcId="{F66E4344-E418-4BCF-B5A9-27B10521DB35}" destId="{DB801BAF-0CA2-40A6-B13F-719152A3851D}" srcOrd="2" destOrd="0" presId="urn:microsoft.com/office/officeart/2005/8/layout/vList2"/>
    <dgm:cxn modelId="{20343574-E0A3-4538-B4BD-EC9099806B49}" type="presParOf" srcId="{F66E4344-E418-4BCF-B5A9-27B10521DB35}" destId="{A76A581A-E332-4EA3-BF1C-44AE38122C02}" srcOrd="3" destOrd="0" presId="urn:microsoft.com/office/officeart/2005/8/layout/vList2"/>
    <dgm:cxn modelId="{AFF43355-6AD7-4203-B61B-06D49F4F318C}" type="presParOf" srcId="{F66E4344-E418-4BCF-B5A9-27B10521DB35}" destId="{C4B93A73-F369-4237-BE18-03EFA4DFF7AB}" srcOrd="4" destOrd="0" presId="urn:microsoft.com/office/officeart/2005/8/layout/vList2"/>
    <dgm:cxn modelId="{22803FCB-C7AF-4064-9755-ABF6F4058BBF}" type="presParOf" srcId="{F66E4344-E418-4BCF-B5A9-27B10521DB35}" destId="{A4EFDE0B-B243-4FF9-9444-4678F364C455}" srcOrd="5" destOrd="0" presId="urn:microsoft.com/office/officeart/2005/8/layout/vList2"/>
    <dgm:cxn modelId="{186B0A6D-1501-4E7E-A22B-D916B2E20BBE}" type="presParOf" srcId="{F66E4344-E418-4BCF-B5A9-27B10521DB35}" destId="{F9F408D6-C4B0-4597-BA2D-C0BE51DBC20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C76AF2-39B4-4556-9D72-54187DE355B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46064DE7-83B6-491A-AA9A-CCA3C0FF1722}">
      <dgm:prSet/>
      <dgm:spPr/>
      <dgm:t>
        <a:bodyPr/>
        <a:lstStyle/>
        <a:p>
          <a:r>
            <a:rPr lang="en-US"/>
            <a:t>Test tool selection </a:t>
          </a:r>
        </a:p>
      </dgm:t>
    </dgm:pt>
    <dgm:pt modelId="{9BD7D2BD-1FAB-4F3C-9075-CF72942DF42B}" type="parTrans" cxnId="{55164D2B-EA07-414F-B958-7F7B6F2577BF}">
      <dgm:prSet/>
      <dgm:spPr/>
      <dgm:t>
        <a:bodyPr/>
        <a:lstStyle/>
        <a:p>
          <a:endParaRPr lang="en-US"/>
        </a:p>
      </dgm:t>
    </dgm:pt>
    <dgm:pt modelId="{17123129-8E4F-4E89-A69A-B9E869517D39}" type="sibTrans" cxnId="{55164D2B-EA07-414F-B958-7F7B6F2577BF}">
      <dgm:prSet phldrT="1" phldr="0"/>
      <dgm:spPr/>
      <dgm:t>
        <a:bodyPr/>
        <a:lstStyle/>
        <a:p>
          <a:r>
            <a:rPr lang="en-US"/>
            <a:t>1</a:t>
          </a:r>
        </a:p>
      </dgm:t>
    </dgm:pt>
    <dgm:pt modelId="{4B8D313E-072F-4B15-AFBB-1F1EE1BD8D51}">
      <dgm:prSet/>
      <dgm:spPr/>
      <dgm:t>
        <a:bodyPr/>
        <a:lstStyle/>
        <a:p>
          <a:r>
            <a:rPr lang="en-US"/>
            <a:t>Define scope of automation </a:t>
          </a:r>
        </a:p>
      </dgm:t>
    </dgm:pt>
    <dgm:pt modelId="{2CCCB54E-7A07-43E8-9E52-DBF8E018AE88}" type="parTrans" cxnId="{2027A139-9229-48F5-807B-1483B36BC109}">
      <dgm:prSet/>
      <dgm:spPr/>
      <dgm:t>
        <a:bodyPr/>
        <a:lstStyle/>
        <a:p>
          <a:endParaRPr lang="en-US"/>
        </a:p>
      </dgm:t>
    </dgm:pt>
    <dgm:pt modelId="{D767CA45-8CBD-42CE-88CD-CAFAB24CD523}" type="sibTrans" cxnId="{2027A139-9229-48F5-807B-1483B36BC109}">
      <dgm:prSet phldrT="2" phldr="0"/>
      <dgm:spPr/>
      <dgm:t>
        <a:bodyPr/>
        <a:lstStyle/>
        <a:p>
          <a:r>
            <a:rPr lang="en-US"/>
            <a:t>2</a:t>
          </a:r>
        </a:p>
      </dgm:t>
    </dgm:pt>
    <dgm:pt modelId="{CF031F43-0493-4BF7-BECB-FE42F0CC190E}">
      <dgm:prSet/>
      <dgm:spPr/>
      <dgm:t>
        <a:bodyPr/>
        <a:lstStyle/>
        <a:p>
          <a:r>
            <a:rPr lang="en-US"/>
            <a:t>Planning, design, develop </a:t>
          </a:r>
        </a:p>
      </dgm:t>
    </dgm:pt>
    <dgm:pt modelId="{63D5C485-D9D8-4A3B-885D-C0B470083EB0}" type="parTrans" cxnId="{0E43E85D-2ACE-4A36-9D47-EE0507B8219D}">
      <dgm:prSet/>
      <dgm:spPr/>
      <dgm:t>
        <a:bodyPr/>
        <a:lstStyle/>
        <a:p>
          <a:endParaRPr lang="en-US"/>
        </a:p>
      </dgm:t>
    </dgm:pt>
    <dgm:pt modelId="{7B1EAAAB-1275-42E0-AD49-C3BEAD69B7EF}" type="sibTrans" cxnId="{0E43E85D-2ACE-4A36-9D47-EE0507B8219D}">
      <dgm:prSet phldrT="3" phldr="0"/>
      <dgm:spPr/>
      <dgm:t>
        <a:bodyPr/>
        <a:lstStyle/>
        <a:p>
          <a:r>
            <a:rPr lang="en-US"/>
            <a:t>3</a:t>
          </a:r>
        </a:p>
      </dgm:t>
    </dgm:pt>
    <dgm:pt modelId="{7AC70E0B-8522-4FB4-8F35-9FFF3F6AD65B}">
      <dgm:prSet/>
      <dgm:spPr/>
      <dgm:t>
        <a:bodyPr/>
        <a:lstStyle/>
        <a:p>
          <a:r>
            <a:rPr lang="en-US"/>
            <a:t>Test execution </a:t>
          </a:r>
        </a:p>
      </dgm:t>
    </dgm:pt>
    <dgm:pt modelId="{D5709D33-B1F8-4DE9-8584-392304D01F9C}" type="parTrans" cxnId="{F3BE5489-D5FC-4636-B07C-245A10BD6B92}">
      <dgm:prSet/>
      <dgm:spPr/>
      <dgm:t>
        <a:bodyPr/>
        <a:lstStyle/>
        <a:p>
          <a:endParaRPr lang="en-US"/>
        </a:p>
      </dgm:t>
    </dgm:pt>
    <dgm:pt modelId="{57F02C4C-CAC0-41E7-BA4E-998EC162DB2A}" type="sibTrans" cxnId="{F3BE5489-D5FC-4636-B07C-245A10BD6B92}">
      <dgm:prSet phldrT="4" phldr="0"/>
      <dgm:spPr/>
      <dgm:t>
        <a:bodyPr/>
        <a:lstStyle/>
        <a:p>
          <a:r>
            <a:rPr lang="en-US"/>
            <a:t>4</a:t>
          </a:r>
        </a:p>
      </dgm:t>
    </dgm:pt>
    <dgm:pt modelId="{30E9512D-1AFF-4DC9-A378-B97565F9742A}">
      <dgm:prSet/>
      <dgm:spPr/>
      <dgm:t>
        <a:bodyPr/>
        <a:lstStyle/>
        <a:p>
          <a:r>
            <a:rPr lang="en-US"/>
            <a:t>Test automation maintaince approach</a:t>
          </a:r>
        </a:p>
      </dgm:t>
    </dgm:pt>
    <dgm:pt modelId="{8B7D1A61-85A4-490C-8E6B-9B31345AAA0E}" type="parTrans" cxnId="{9C9DD1A9-8E90-496A-9D65-2CAA2743DC0E}">
      <dgm:prSet/>
      <dgm:spPr/>
      <dgm:t>
        <a:bodyPr/>
        <a:lstStyle/>
        <a:p>
          <a:endParaRPr lang="en-US"/>
        </a:p>
      </dgm:t>
    </dgm:pt>
    <dgm:pt modelId="{4D2449D6-69D7-4B40-B1CE-6661ADB616A8}" type="sibTrans" cxnId="{9C9DD1A9-8E90-496A-9D65-2CAA2743DC0E}">
      <dgm:prSet phldrT="5" phldr="0"/>
      <dgm:spPr/>
      <dgm:t>
        <a:bodyPr/>
        <a:lstStyle/>
        <a:p>
          <a:r>
            <a:rPr lang="en-US"/>
            <a:t>5</a:t>
          </a:r>
        </a:p>
      </dgm:t>
    </dgm:pt>
    <dgm:pt modelId="{E5B99CA3-B890-40F2-9C85-829D71172053}" type="pres">
      <dgm:prSet presAssocID="{86C76AF2-39B4-4556-9D72-54187DE355B8}" presName="Name0" presStyleCnt="0">
        <dgm:presLayoutVars>
          <dgm:animLvl val="lvl"/>
          <dgm:resizeHandles val="exact"/>
        </dgm:presLayoutVars>
      </dgm:prSet>
      <dgm:spPr/>
    </dgm:pt>
    <dgm:pt modelId="{7129CB4B-7315-46F1-8C1F-FE52CC638064}" type="pres">
      <dgm:prSet presAssocID="{46064DE7-83B6-491A-AA9A-CCA3C0FF1722}" presName="compositeNode" presStyleCnt="0">
        <dgm:presLayoutVars>
          <dgm:bulletEnabled val="1"/>
        </dgm:presLayoutVars>
      </dgm:prSet>
      <dgm:spPr/>
    </dgm:pt>
    <dgm:pt modelId="{1F298145-E095-4563-B6EB-A45C80A49B99}" type="pres">
      <dgm:prSet presAssocID="{46064DE7-83B6-491A-AA9A-CCA3C0FF1722}" presName="bgRect" presStyleLbl="bgAccFollowNode1" presStyleIdx="0" presStyleCnt="5"/>
      <dgm:spPr/>
    </dgm:pt>
    <dgm:pt modelId="{84DB56FF-B477-431B-821A-08A469B084B8}" type="pres">
      <dgm:prSet presAssocID="{17123129-8E4F-4E89-A69A-B9E869517D39}" presName="sibTransNodeCircle" presStyleLbl="alignNode1" presStyleIdx="0" presStyleCnt="10">
        <dgm:presLayoutVars>
          <dgm:chMax val="0"/>
          <dgm:bulletEnabled/>
        </dgm:presLayoutVars>
      </dgm:prSet>
      <dgm:spPr/>
    </dgm:pt>
    <dgm:pt modelId="{9FD3D152-F2EE-4A8B-B5BB-E2C49D1A9EF7}" type="pres">
      <dgm:prSet presAssocID="{46064DE7-83B6-491A-AA9A-CCA3C0FF1722}" presName="bottomLine" presStyleLbl="alignNode1" presStyleIdx="1" presStyleCnt="10">
        <dgm:presLayoutVars/>
      </dgm:prSet>
      <dgm:spPr/>
    </dgm:pt>
    <dgm:pt modelId="{F6859E01-E0CD-4575-BBAC-CC5880F8C4AD}" type="pres">
      <dgm:prSet presAssocID="{46064DE7-83B6-491A-AA9A-CCA3C0FF1722}" presName="nodeText" presStyleLbl="bgAccFollowNode1" presStyleIdx="0" presStyleCnt="5">
        <dgm:presLayoutVars>
          <dgm:bulletEnabled val="1"/>
        </dgm:presLayoutVars>
      </dgm:prSet>
      <dgm:spPr/>
    </dgm:pt>
    <dgm:pt modelId="{73DD8B03-6A7C-477B-8CD3-05051D5E17F9}" type="pres">
      <dgm:prSet presAssocID="{17123129-8E4F-4E89-A69A-B9E869517D39}" presName="sibTrans" presStyleCnt="0"/>
      <dgm:spPr/>
    </dgm:pt>
    <dgm:pt modelId="{56502402-4A5F-4B1F-9EDF-1EB405096150}" type="pres">
      <dgm:prSet presAssocID="{4B8D313E-072F-4B15-AFBB-1F1EE1BD8D51}" presName="compositeNode" presStyleCnt="0">
        <dgm:presLayoutVars>
          <dgm:bulletEnabled val="1"/>
        </dgm:presLayoutVars>
      </dgm:prSet>
      <dgm:spPr/>
    </dgm:pt>
    <dgm:pt modelId="{0F95BAE0-970E-4374-8854-42BAEF7CE386}" type="pres">
      <dgm:prSet presAssocID="{4B8D313E-072F-4B15-AFBB-1F1EE1BD8D51}" presName="bgRect" presStyleLbl="bgAccFollowNode1" presStyleIdx="1" presStyleCnt="5"/>
      <dgm:spPr/>
    </dgm:pt>
    <dgm:pt modelId="{D799BF2C-26F4-453D-8F12-A04FA42BEB7E}" type="pres">
      <dgm:prSet presAssocID="{D767CA45-8CBD-42CE-88CD-CAFAB24CD523}" presName="sibTransNodeCircle" presStyleLbl="alignNode1" presStyleIdx="2" presStyleCnt="10">
        <dgm:presLayoutVars>
          <dgm:chMax val="0"/>
          <dgm:bulletEnabled/>
        </dgm:presLayoutVars>
      </dgm:prSet>
      <dgm:spPr/>
    </dgm:pt>
    <dgm:pt modelId="{4CEEE498-D7B2-4340-9131-40619B698B68}" type="pres">
      <dgm:prSet presAssocID="{4B8D313E-072F-4B15-AFBB-1F1EE1BD8D51}" presName="bottomLine" presStyleLbl="alignNode1" presStyleIdx="3" presStyleCnt="10">
        <dgm:presLayoutVars/>
      </dgm:prSet>
      <dgm:spPr/>
    </dgm:pt>
    <dgm:pt modelId="{C36B850D-9434-4F89-8056-F4D2667D1887}" type="pres">
      <dgm:prSet presAssocID="{4B8D313E-072F-4B15-AFBB-1F1EE1BD8D51}" presName="nodeText" presStyleLbl="bgAccFollowNode1" presStyleIdx="1" presStyleCnt="5">
        <dgm:presLayoutVars>
          <dgm:bulletEnabled val="1"/>
        </dgm:presLayoutVars>
      </dgm:prSet>
      <dgm:spPr/>
    </dgm:pt>
    <dgm:pt modelId="{DDDF7715-0C19-44FB-9B2F-18E56A31F17F}" type="pres">
      <dgm:prSet presAssocID="{D767CA45-8CBD-42CE-88CD-CAFAB24CD523}" presName="sibTrans" presStyleCnt="0"/>
      <dgm:spPr/>
    </dgm:pt>
    <dgm:pt modelId="{9ADCC1B2-8FB2-4D65-A0AE-9DB1D0EBAC26}" type="pres">
      <dgm:prSet presAssocID="{CF031F43-0493-4BF7-BECB-FE42F0CC190E}" presName="compositeNode" presStyleCnt="0">
        <dgm:presLayoutVars>
          <dgm:bulletEnabled val="1"/>
        </dgm:presLayoutVars>
      </dgm:prSet>
      <dgm:spPr/>
    </dgm:pt>
    <dgm:pt modelId="{44BA10C1-5EB1-465F-A28D-2FA9DD2B3785}" type="pres">
      <dgm:prSet presAssocID="{CF031F43-0493-4BF7-BECB-FE42F0CC190E}" presName="bgRect" presStyleLbl="bgAccFollowNode1" presStyleIdx="2" presStyleCnt="5"/>
      <dgm:spPr/>
    </dgm:pt>
    <dgm:pt modelId="{985FFDC2-FDA7-47BF-ABF8-31B89E51A37A}" type="pres">
      <dgm:prSet presAssocID="{7B1EAAAB-1275-42E0-AD49-C3BEAD69B7EF}" presName="sibTransNodeCircle" presStyleLbl="alignNode1" presStyleIdx="4" presStyleCnt="10">
        <dgm:presLayoutVars>
          <dgm:chMax val="0"/>
          <dgm:bulletEnabled/>
        </dgm:presLayoutVars>
      </dgm:prSet>
      <dgm:spPr/>
    </dgm:pt>
    <dgm:pt modelId="{7DDE4ABC-0553-40C0-BB0F-67095FED49B2}" type="pres">
      <dgm:prSet presAssocID="{CF031F43-0493-4BF7-BECB-FE42F0CC190E}" presName="bottomLine" presStyleLbl="alignNode1" presStyleIdx="5" presStyleCnt="10">
        <dgm:presLayoutVars/>
      </dgm:prSet>
      <dgm:spPr/>
    </dgm:pt>
    <dgm:pt modelId="{F62E998E-5126-47ED-89A3-9A0E22DA1FD3}" type="pres">
      <dgm:prSet presAssocID="{CF031F43-0493-4BF7-BECB-FE42F0CC190E}" presName="nodeText" presStyleLbl="bgAccFollowNode1" presStyleIdx="2" presStyleCnt="5">
        <dgm:presLayoutVars>
          <dgm:bulletEnabled val="1"/>
        </dgm:presLayoutVars>
      </dgm:prSet>
      <dgm:spPr/>
    </dgm:pt>
    <dgm:pt modelId="{9697F314-4691-423C-8C96-C91FD457EA55}" type="pres">
      <dgm:prSet presAssocID="{7B1EAAAB-1275-42E0-AD49-C3BEAD69B7EF}" presName="sibTrans" presStyleCnt="0"/>
      <dgm:spPr/>
    </dgm:pt>
    <dgm:pt modelId="{AC926632-A124-418B-A92F-9409BCC46440}" type="pres">
      <dgm:prSet presAssocID="{7AC70E0B-8522-4FB4-8F35-9FFF3F6AD65B}" presName="compositeNode" presStyleCnt="0">
        <dgm:presLayoutVars>
          <dgm:bulletEnabled val="1"/>
        </dgm:presLayoutVars>
      </dgm:prSet>
      <dgm:spPr/>
    </dgm:pt>
    <dgm:pt modelId="{E2385DF4-6868-4BAC-9D06-D6133905931D}" type="pres">
      <dgm:prSet presAssocID="{7AC70E0B-8522-4FB4-8F35-9FFF3F6AD65B}" presName="bgRect" presStyleLbl="bgAccFollowNode1" presStyleIdx="3" presStyleCnt="5"/>
      <dgm:spPr/>
    </dgm:pt>
    <dgm:pt modelId="{1F72D5AD-2C70-4270-B8B8-A5D8A6EB5288}" type="pres">
      <dgm:prSet presAssocID="{57F02C4C-CAC0-41E7-BA4E-998EC162DB2A}" presName="sibTransNodeCircle" presStyleLbl="alignNode1" presStyleIdx="6" presStyleCnt="10">
        <dgm:presLayoutVars>
          <dgm:chMax val="0"/>
          <dgm:bulletEnabled/>
        </dgm:presLayoutVars>
      </dgm:prSet>
      <dgm:spPr/>
    </dgm:pt>
    <dgm:pt modelId="{ED9A51DD-1557-4303-AC0C-CF2BBEE2CB82}" type="pres">
      <dgm:prSet presAssocID="{7AC70E0B-8522-4FB4-8F35-9FFF3F6AD65B}" presName="bottomLine" presStyleLbl="alignNode1" presStyleIdx="7" presStyleCnt="10">
        <dgm:presLayoutVars/>
      </dgm:prSet>
      <dgm:spPr/>
    </dgm:pt>
    <dgm:pt modelId="{6E4477E5-0E41-4BF5-A5CB-6F5070DB22D7}" type="pres">
      <dgm:prSet presAssocID="{7AC70E0B-8522-4FB4-8F35-9FFF3F6AD65B}" presName="nodeText" presStyleLbl="bgAccFollowNode1" presStyleIdx="3" presStyleCnt="5">
        <dgm:presLayoutVars>
          <dgm:bulletEnabled val="1"/>
        </dgm:presLayoutVars>
      </dgm:prSet>
      <dgm:spPr/>
    </dgm:pt>
    <dgm:pt modelId="{9E289E5D-D857-4E78-BE48-8893C7F5BEB6}" type="pres">
      <dgm:prSet presAssocID="{57F02C4C-CAC0-41E7-BA4E-998EC162DB2A}" presName="sibTrans" presStyleCnt="0"/>
      <dgm:spPr/>
    </dgm:pt>
    <dgm:pt modelId="{179938BC-4FAA-4FFF-8B20-5677939078D6}" type="pres">
      <dgm:prSet presAssocID="{30E9512D-1AFF-4DC9-A378-B97565F9742A}" presName="compositeNode" presStyleCnt="0">
        <dgm:presLayoutVars>
          <dgm:bulletEnabled val="1"/>
        </dgm:presLayoutVars>
      </dgm:prSet>
      <dgm:spPr/>
    </dgm:pt>
    <dgm:pt modelId="{D5D58C1C-5D25-423C-B293-A72FC94723D0}" type="pres">
      <dgm:prSet presAssocID="{30E9512D-1AFF-4DC9-A378-B97565F9742A}" presName="bgRect" presStyleLbl="bgAccFollowNode1" presStyleIdx="4" presStyleCnt="5"/>
      <dgm:spPr/>
    </dgm:pt>
    <dgm:pt modelId="{208075A0-6C23-466C-A86B-43FF4A5C3F44}" type="pres">
      <dgm:prSet presAssocID="{4D2449D6-69D7-4B40-B1CE-6661ADB616A8}" presName="sibTransNodeCircle" presStyleLbl="alignNode1" presStyleIdx="8" presStyleCnt="10">
        <dgm:presLayoutVars>
          <dgm:chMax val="0"/>
          <dgm:bulletEnabled/>
        </dgm:presLayoutVars>
      </dgm:prSet>
      <dgm:spPr/>
    </dgm:pt>
    <dgm:pt modelId="{909CFBE6-B768-41EF-8EC7-3C647AD5C946}" type="pres">
      <dgm:prSet presAssocID="{30E9512D-1AFF-4DC9-A378-B97565F9742A}" presName="bottomLine" presStyleLbl="alignNode1" presStyleIdx="9" presStyleCnt="10">
        <dgm:presLayoutVars/>
      </dgm:prSet>
      <dgm:spPr/>
    </dgm:pt>
    <dgm:pt modelId="{78B63E71-F6AB-4CE8-BD7D-C78885DF6FF1}" type="pres">
      <dgm:prSet presAssocID="{30E9512D-1AFF-4DC9-A378-B97565F9742A}" presName="nodeText" presStyleLbl="bgAccFollowNode1" presStyleIdx="4" presStyleCnt="5">
        <dgm:presLayoutVars>
          <dgm:bulletEnabled val="1"/>
        </dgm:presLayoutVars>
      </dgm:prSet>
      <dgm:spPr/>
    </dgm:pt>
  </dgm:ptLst>
  <dgm:cxnLst>
    <dgm:cxn modelId="{60826D0E-B9B8-43A3-BC92-74BBEA08A306}" type="presOf" srcId="{46064DE7-83B6-491A-AA9A-CCA3C0FF1722}" destId="{F6859E01-E0CD-4575-BBAC-CC5880F8C4AD}" srcOrd="1" destOrd="0" presId="urn:microsoft.com/office/officeart/2016/7/layout/BasicLinearProcessNumbered"/>
    <dgm:cxn modelId="{CB6AF414-F64E-4D27-A47A-02DB6FF7BEA5}" type="presOf" srcId="{4B8D313E-072F-4B15-AFBB-1F1EE1BD8D51}" destId="{C36B850D-9434-4F89-8056-F4D2667D1887}" srcOrd="1" destOrd="0" presId="urn:microsoft.com/office/officeart/2016/7/layout/BasicLinearProcessNumbered"/>
    <dgm:cxn modelId="{264CCB16-A34A-4379-B312-B9664F6C7EC3}" type="presOf" srcId="{57F02C4C-CAC0-41E7-BA4E-998EC162DB2A}" destId="{1F72D5AD-2C70-4270-B8B8-A5D8A6EB5288}" srcOrd="0" destOrd="0" presId="urn:microsoft.com/office/officeart/2016/7/layout/BasicLinearProcessNumbered"/>
    <dgm:cxn modelId="{A88B9125-7C9C-4EF5-9980-9392684AEE39}" type="presOf" srcId="{CF031F43-0493-4BF7-BECB-FE42F0CC190E}" destId="{44BA10C1-5EB1-465F-A28D-2FA9DD2B3785}" srcOrd="0" destOrd="0" presId="urn:microsoft.com/office/officeart/2016/7/layout/BasicLinearProcessNumbered"/>
    <dgm:cxn modelId="{55164D2B-EA07-414F-B958-7F7B6F2577BF}" srcId="{86C76AF2-39B4-4556-9D72-54187DE355B8}" destId="{46064DE7-83B6-491A-AA9A-CCA3C0FF1722}" srcOrd="0" destOrd="0" parTransId="{9BD7D2BD-1FAB-4F3C-9075-CF72942DF42B}" sibTransId="{17123129-8E4F-4E89-A69A-B9E869517D39}"/>
    <dgm:cxn modelId="{DDF9A330-8F93-439A-BD1A-AE53E3C6BB2B}" type="presOf" srcId="{7AC70E0B-8522-4FB4-8F35-9FFF3F6AD65B}" destId="{6E4477E5-0E41-4BF5-A5CB-6F5070DB22D7}" srcOrd="1" destOrd="0" presId="urn:microsoft.com/office/officeart/2016/7/layout/BasicLinearProcessNumbered"/>
    <dgm:cxn modelId="{2027A139-9229-48F5-807B-1483B36BC109}" srcId="{86C76AF2-39B4-4556-9D72-54187DE355B8}" destId="{4B8D313E-072F-4B15-AFBB-1F1EE1BD8D51}" srcOrd="1" destOrd="0" parTransId="{2CCCB54E-7A07-43E8-9E52-DBF8E018AE88}" sibTransId="{D767CA45-8CBD-42CE-88CD-CAFAB24CD523}"/>
    <dgm:cxn modelId="{F7E18E3A-ACC7-47DB-A562-7A91113B4BC2}" type="presOf" srcId="{D767CA45-8CBD-42CE-88CD-CAFAB24CD523}" destId="{D799BF2C-26F4-453D-8F12-A04FA42BEB7E}" srcOrd="0" destOrd="0" presId="urn:microsoft.com/office/officeart/2016/7/layout/BasicLinearProcessNumbered"/>
    <dgm:cxn modelId="{0E43E85D-2ACE-4A36-9D47-EE0507B8219D}" srcId="{86C76AF2-39B4-4556-9D72-54187DE355B8}" destId="{CF031F43-0493-4BF7-BECB-FE42F0CC190E}" srcOrd="2" destOrd="0" parTransId="{63D5C485-D9D8-4A3B-885D-C0B470083EB0}" sibTransId="{7B1EAAAB-1275-42E0-AD49-C3BEAD69B7EF}"/>
    <dgm:cxn modelId="{3D443049-0E13-4EC5-B803-621D567A0B75}" type="presOf" srcId="{4D2449D6-69D7-4B40-B1CE-6661ADB616A8}" destId="{208075A0-6C23-466C-A86B-43FF4A5C3F44}" srcOrd="0" destOrd="0" presId="urn:microsoft.com/office/officeart/2016/7/layout/BasicLinearProcessNumbered"/>
    <dgm:cxn modelId="{B4354C4C-D72A-457A-BED0-423DE3193253}" type="presOf" srcId="{30E9512D-1AFF-4DC9-A378-B97565F9742A}" destId="{78B63E71-F6AB-4CE8-BD7D-C78885DF6FF1}" srcOrd="1" destOrd="0" presId="urn:microsoft.com/office/officeart/2016/7/layout/BasicLinearProcessNumbered"/>
    <dgm:cxn modelId="{DF4A0A7B-FBE6-4A06-BB10-EC9760D505EA}" type="presOf" srcId="{CF031F43-0493-4BF7-BECB-FE42F0CC190E}" destId="{F62E998E-5126-47ED-89A3-9A0E22DA1FD3}" srcOrd="1" destOrd="0" presId="urn:microsoft.com/office/officeart/2016/7/layout/BasicLinearProcessNumbered"/>
    <dgm:cxn modelId="{F3BE5489-D5FC-4636-B07C-245A10BD6B92}" srcId="{86C76AF2-39B4-4556-9D72-54187DE355B8}" destId="{7AC70E0B-8522-4FB4-8F35-9FFF3F6AD65B}" srcOrd="3" destOrd="0" parTransId="{D5709D33-B1F8-4DE9-8584-392304D01F9C}" sibTransId="{57F02C4C-CAC0-41E7-BA4E-998EC162DB2A}"/>
    <dgm:cxn modelId="{432BB79A-B92B-4B46-9AE2-0ED2A96D5113}" type="presOf" srcId="{17123129-8E4F-4E89-A69A-B9E869517D39}" destId="{84DB56FF-B477-431B-821A-08A469B084B8}" srcOrd="0" destOrd="0" presId="urn:microsoft.com/office/officeart/2016/7/layout/BasicLinearProcessNumbered"/>
    <dgm:cxn modelId="{9C9DD1A9-8E90-496A-9D65-2CAA2743DC0E}" srcId="{86C76AF2-39B4-4556-9D72-54187DE355B8}" destId="{30E9512D-1AFF-4DC9-A378-B97565F9742A}" srcOrd="4" destOrd="0" parTransId="{8B7D1A61-85A4-490C-8E6B-9B31345AAA0E}" sibTransId="{4D2449D6-69D7-4B40-B1CE-6661ADB616A8}"/>
    <dgm:cxn modelId="{1A4AE4A9-4D08-4035-AE92-1E1C35A9AFC8}" type="presOf" srcId="{30E9512D-1AFF-4DC9-A378-B97565F9742A}" destId="{D5D58C1C-5D25-423C-B293-A72FC94723D0}" srcOrd="0" destOrd="0" presId="urn:microsoft.com/office/officeart/2016/7/layout/BasicLinearProcessNumbered"/>
    <dgm:cxn modelId="{3EC071D0-0FBB-4752-B190-73A8E6CD0FFF}" type="presOf" srcId="{7AC70E0B-8522-4FB4-8F35-9FFF3F6AD65B}" destId="{E2385DF4-6868-4BAC-9D06-D6133905931D}" srcOrd="0" destOrd="0" presId="urn:microsoft.com/office/officeart/2016/7/layout/BasicLinearProcessNumbered"/>
    <dgm:cxn modelId="{48DAC5DF-B2BE-4964-9FB4-C7D4B91EA787}" type="presOf" srcId="{4B8D313E-072F-4B15-AFBB-1F1EE1BD8D51}" destId="{0F95BAE0-970E-4374-8854-42BAEF7CE386}" srcOrd="0" destOrd="0" presId="urn:microsoft.com/office/officeart/2016/7/layout/BasicLinearProcessNumbered"/>
    <dgm:cxn modelId="{C2662FE2-ADF3-458B-8696-702C4DE89BAE}" type="presOf" srcId="{7B1EAAAB-1275-42E0-AD49-C3BEAD69B7EF}" destId="{985FFDC2-FDA7-47BF-ABF8-31B89E51A37A}" srcOrd="0" destOrd="0" presId="urn:microsoft.com/office/officeart/2016/7/layout/BasicLinearProcessNumbered"/>
    <dgm:cxn modelId="{D0A8B9E4-352D-4D88-859C-7FFFD467EACA}" type="presOf" srcId="{86C76AF2-39B4-4556-9D72-54187DE355B8}" destId="{E5B99CA3-B890-40F2-9C85-829D71172053}" srcOrd="0" destOrd="0" presId="urn:microsoft.com/office/officeart/2016/7/layout/BasicLinearProcessNumbered"/>
    <dgm:cxn modelId="{7A05EEFC-FE1B-4981-A829-6C8FDA34E606}" type="presOf" srcId="{46064DE7-83B6-491A-AA9A-CCA3C0FF1722}" destId="{1F298145-E095-4563-B6EB-A45C80A49B99}" srcOrd="0" destOrd="0" presId="urn:microsoft.com/office/officeart/2016/7/layout/BasicLinearProcessNumbered"/>
    <dgm:cxn modelId="{BB32A68F-CEC9-4D45-BD4D-31EB095BF9C1}" type="presParOf" srcId="{E5B99CA3-B890-40F2-9C85-829D71172053}" destId="{7129CB4B-7315-46F1-8C1F-FE52CC638064}" srcOrd="0" destOrd="0" presId="urn:microsoft.com/office/officeart/2016/7/layout/BasicLinearProcessNumbered"/>
    <dgm:cxn modelId="{DBCF04EB-E897-44CC-9CC3-F00B8D83F36C}" type="presParOf" srcId="{7129CB4B-7315-46F1-8C1F-FE52CC638064}" destId="{1F298145-E095-4563-B6EB-A45C80A49B99}" srcOrd="0" destOrd="0" presId="urn:microsoft.com/office/officeart/2016/7/layout/BasicLinearProcessNumbered"/>
    <dgm:cxn modelId="{8647FFE6-6C9B-4205-9CDB-D3CA7B3F6F01}" type="presParOf" srcId="{7129CB4B-7315-46F1-8C1F-FE52CC638064}" destId="{84DB56FF-B477-431B-821A-08A469B084B8}" srcOrd="1" destOrd="0" presId="urn:microsoft.com/office/officeart/2016/7/layout/BasicLinearProcessNumbered"/>
    <dgm:cxn modelId="{48E9F582-522C-4FBD-9179-DC30302C8993}" type="presParOf" srcId="{7129CB4B-7315-46F1-8C1F-FE52CC638064}" destId="{9FD3D152-F2EE-4A8B-B5BB-E2C49D1A9EF7}" srcOrd="2" destOrd="0" presId="urn:microsoft.com/office/officeart/2016/7/layout/BasicLinearProcessNumbered"/>
    <dgm:cxn modelId="{004853A0-D297-4590-8A4F-E9E972B1B5E9}" type="presParOf" srcId="{7129CB4B-7315-46F1-8C1F-FE52CC638064}" destId="{F6859E01-E0CD-4575-BBAC-CC5880F8C4AD}" srcOrd="3" destOrd="0" presId="urn:microsoft.com/office/officeart/2016/7/layout/BasicLinearProcessNumbered"/>
    <dgm:cxn modelId="{4057B0B7-F20C-4DF3-AB8D-BB21AEF6D06C}" type="presParOf" srcId="{E5B99CA3-B890-40F2-9C85-829D71172053}" destId="{73DD8B03-6A7C-477B-8CD3-05051D5E17F9}" srcOrd="1" destOrd="0" presId="urn:microsoft.com/office/officeart/2016/7/layout/BasicLinearProcessNumbered"/>
    <dgm:cxn modelId="{394B7171-8586-4606-A6B5-CBD91EBE6EB0}" type="presParOf" srcId="{E5B99CA3-B890-40F2-9C85-829D71172053}" destId="{56502402-4A5F-4B1F-9EDF-1EB405096150}" srcOrd="2" destOrd="0" presId="urn:microsoft.com/office/officeart/2016/7/layout/BasicLinearProcessNumbered"/>
    <dgm:cxn modelId="{76F01EEC-A433-4ACE-A1DC-E102206885DC}" type="presParOf" srcId="{56502402-4A5F-4B1F-9EDF-1EB405096150}" destId="{0F95BAE0-970E-4374-8854-42BAEF7CE386}" srcOrd="0" destOrd="0" presId="urn:microsoft.com/office/officeart/2016/7/layout/BasicLinearProcessNumbered"/>
    <dgm:cxn modelId="{274BDDB2-AFF2-473F-BE0B-24C2E1B19BFA}" type="presParOf" srcId="{56502402-4A5F-4B1F-9EDF-1EB405096150}" destId="{D799BF2C-26F4-453D-8F12-A04FA42BEB7E}" srcOrd="1" destOrd="0" presId="urn:microsoft.com/office/officeart/2016/7/layout/BasicLinearProcessNumbered"/>
    <dgm:cxn modelId="{00D4E3A5-6FA1-40F5-A7ED-F1E73C53611F}" type="presParOf" srcId="{56502402-4A5F-4B1F-9EDF-1EB405096150}" destId="{4CEEE498-D7B2-4340-9131-40619B698B68}" srcOrd="2" destOrd="0" presId="urn:microsoft.com/office/officeart/2016/7/layout/BasicLinearProcessNumbered"/>
    <dgm:cxn modelId="{DBF3B316-07E2-486A-A8C1-8ECC506DA5D3}" type="presParOf" srcId="{56502402-4A5F-4B1F-9EDF-1EB405096150}" destId="{C36B850D-9434-4F89-8056-F4D2667D1887}" srcOrd="3" destOrd="0" presId="urn:microsoft.com/office/officeart/2016/7/layout/BasicLinearProcessNumbered"/>
    <dgm:cxn modelId="{AA63AB8B-00FC-4849-981D-A91360EEBD09}" type="presParOf" srcId="{E5B99CA3-B890-40F2-9C85-829D71172053}" destId="{DDDF7715-0C19-44FB-9B2F-18E56A31F17F}" srcOrd="3" destOrd="0" presId="urn:microsoft.com/office/officeart/2016/7/layout/BasicLinearProcessNumbered"/>
    <dgm:cxn modelId="{B46E5C4B-6A08-4421-8E1F-12EE29DB1AAC}" type="presParOf" srcId="{E5B99CA3-B890-40F2-9C85-829D71172053}" destId="{9ADCC1B2-8FB2-4D65-A0AE-9DB1D0EBAC26}" srcOrd="4" destOrd="0" presId="urn:microsoft.com/office/officeart/2016/7/layout/BasicLinearProcessNumbered"/>
    <dgm:cxn modelId="{546C1F22-1028-4A46-B2A8-5BD1F82AEDEF}" type="presParOf" srcId="{9ADCC1B2-8FB2-4D65-A0AE-9DB1D0EBAC26}" destId="{44BA10C1-5EB1-465F-A28D-2FA9DD2B3785}" srcOrd="0" destOrd="0" presId="urn:microsoft.com/office/officeart/2016/7/layout/BasicLinearProcessNumbered"/>
    <dgm:cxn modelId="{A6F5C7F4-B92F-4581-A4C6-22E085B8550E}" type="presParOf" srcId="{9ADCC1B2-8FB2-4D65-A0AE-9DB1D0EBAC26}" destId="{985FFDC2-FDA7-47BF-ABF8-31B89E51A37A}" srcOrd="1" destOrd="0" presId="urn:microsoft.com/office/officeart/2016/7/layout/BasicLinearProcessNumbered"/>
    <dgm:cxn modelId="{307DD5C0-AF8C-488C-9E3D-435ABDF10E34}" type="presParOf" srcId="{9ADCC1B2-8FB2-4D65-A0AE-9DB1D0EBAC26}" destId="{7DDE4ABC-0553-40C0-BB0F-67095FED49B2}" srcOrd="2" destOrd="0" presId="urn:microsoft.com/office/officeart/2016/7/layout/BasicLinearProcessNumbered"/>
    <dgm:cxn modelId="{96B4D4A5-A4B1-4A74-A61E-55C2EB935F20}" type="presParOf" srcId="{9ADCC1B2-8FB2-4D65-A0AE-9DB1D0EBAC26}" destId="{F62E998E-5126-47ED-89A3-9A0E22DA1FD3}" srcOrd="3" destOrd="0" presId="urn:microsoft.com/office/officeart/2016/7/layout/BasicLinearProcessNumbered"/>
    <dgm:cxn modelId="{0EDF2058-251E-4D52-851E-75DAE0F39B08}" type="presParOf" srcId="{E5B99CA3-B890-40F2-9C85-829D71172053}" destId="{9697F314-4691-423C-8C96-C91FD457EA55}" srcOrd="5" destOrd="0" presId="urn:microsoft.com/office/officeart/2016/7/layout/BasicLinearProcessNumbered"/>
    <dgm:cxn modelId="{1CE4371E-4FDD-4809-972C-EF891C6BE6A5}" type="presParOf" srcId="{E5B99CA3-B890-40F2-9C85-829D71172053}" destId="{AC926632-A124-418B-A92F-9409BCC46440}" srcOrd="6" destOrd="0" presId="urn:microsoft.com/office/officeart/2016/7/layout/BasicLinearProcessNumbered"/>
    <dgm:cxn modelId="{D1CA20C9-A792-4ACE-AE66-CFCB9580FAC4}" type="presParOf" srcId="{AC926632-A124-418B-A92F-9409BCC46440}" destId="{E2385DF4-6868-4BAC-9D06-D6133905931D}" srcOrd="0" destOrd="0" presId="urn:microsoft.com/office/officeart/2016/7/layout/BasicLinearProcessNumbered"/>
    <dgm:cxn modelId="{9184BD03-AE84-4882-AFCA-1EA83FB60FF2}" type="presParOf" srcId="{AC926632-A124-418B-A92F-9409BCC46440}" destId="{1F72D5AD-2C70-4270-B8B8-A5D8A6EB5288}" srcOrd="1" destOrd="0" presId="urn:microsoft.com/office/officeart/2016/7/layout/BasicLinearProcessNumbered"/>
    <dgm:cxn modelId="{8E4EAE23-59F0-4D73-91A6-8CA31F8B5B40}" type="presParOf" srcId="{AC926632-A124-418B-A92F-9409BCC46440}" destId="{ED9A51DD-1557-4303-AC0C-CF2BBEE2CB82}" srcOrd="2" destOrd="0" presId="urn:microsoft.com/office/officeart/2016/7/layout/BasicLinearProcessNumbered"/>
    <dgm:cxn modelId="{F16EC2F1-F58B-4B87-9DF4-849328F9A475}" type="presParOf" srcId="{AC926632-A124-418B-A92F-9409BCC46440}" destId="{6E4477E5-0E41-4BF5-A5CB-6F5070DB22D7}" srcOrd="3" destOrd="0" presId="urn:microsoft.com/office/officeart/2016/7/layout/BasicLinearProcessNumbered"/>
    <dgm:cxn modelId="{C990B0CD-7D58-466B-903F-D107CF7A1EFA}" type="presParOf" srcId="{E5B99CA3-B890-40F2-9C85-829D71172053}" destId="{9E289E5D-D857-4E78-BE48-8893C7F5BEB6}" srcOrd="7" destOrd="0" presId="urn:microsoft.com/office/officeart/2016/7/layout/BasicLinearProcessNumbered"/>
    <dgm:cxn modelId="{A50E3058-1501-4E62-98B3-2EEC75377AAC}" type="presParOf" srcId="{E5B99CA3-B890-40F2-9C85-829D71172053}" destId="{179938BC-4FAA-4FFF-8B20-5677939078D6}" srcOrd="8" destOrd="0" presId="urn:microsoft.com/office/officeart/2016/7/layout/BasicLinearProcessNumbered"/>
    <dgm:cxn modelId="{C539884E-961A-4D7F-AD4B-EE9A3F2DE99C}" type="presParOf" srcId="{179938BC-4FAA-4FFF-8B20-5677939078D6}" destId="{D5D58C1C-5D25-423C-B293-A72FC94723D0}" srcOrd="0" destOrd="0" presId="urn:microsoft.com/office/officeart/2016/7/layout/BasicLinearProcessNumbered"/>
    <dgm:cxn modelId="{8635B381-C8B8-4421-AE51-80614EF4F183}" type="presParOf" srcId="{179938BC-4FAA-4FFF-8B20-5677939078D6}" destId="{208075A0-6C23-466C-A86B-43FF4A5C3F44}" srcOrd="1" destOrd="0" presId="urn:microsoft.com/office/officeart/2016/7/layout/BasicLinearProcessNumbered"/>
    <dgm:cxn modelId="{40CE0CA5-A47D-4F21-92BB-D4A042E9BAAF}" type="presParOf" srcId="{179938BC-4FAA-4FFF-8B20-5677939078D6}" destId="{909CFBE6-B768-41EF-8EC7-3C647AD5C946}" srcOrd="2" destOrd="0" presId="urn:microsoft.com/office/officeart/2016/7/layout/BasicLinearProcessNumbered"/>
    <dgm:cxn modelId="{1417C24E-C1A6-4A1C-988F-71213714EFEE}" type="presParOf" srcId="{179938BC-4FAA-4FFF-8B20-5677939078D6}" destId="{78B63E71-F6AB-4CE8-BD7D-C78885DF6FF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9E1B-1EFE-454E-8CE5-A79BDEFB1EDC}">
      <dsp:nvSpPr>
        <dsp:cNvPr id="0" name=""/>
        <dsp:cNvSpPr/>
      </dsp:nvSpPr>
      <dsp:spPr>
        <a:xfrm>
          <a:off x="0" y="4300"/>
          <a:ext cx="6263640" cy="9160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B4686-45C5-4270-9D42-E992612F16D1}">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4A399-DBCA-4156-AA03-7FC64042A040}">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90000"/>
            </a:lnSpc>
            <a:spcBef>
              <a:spcPct val="0"/>
            </a:spcBef>
            <a:spcAft>
              <a:spcPct val="35000"/>
            </a:spcAft>
            <a:buNone/>
          </a:pPr>
          <a:r>
            <a:rPr lang="en-US" sz="1500" b="1" i="0" kern="1200"/>
            <a:t>Automated Testing Saves Time and Money</a:t>
          </a:r>
          <a:endParaRPr lang="en-US" sz="1500" kern="1200"/>
        </a:p>
      </dsp:txBody>
      <dsp:txXfrm>
        <a:off x="1057996" y="4300"/>
        <a:ext cx="5205643" cy="916014"/>
      </dsp:txXfrm>
    </dsp:sp>
    <dsp:sp modelId="{FE8DCE93-31F7-452F-BD5E-871A2641B096}">
      <dsp:nvSpPr>
        <dsp:cNvPr id="0" name=""/>
        <dsp:cNvSpPr/>
      </dsp:nvSpPr>
      <dsp:spPr>
        <a:xfrm>
          <a:off x="0" y="1149318"/>
          <a:ext cx="6263640" cy="9160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DE46B-41DD-48A5-80AC-7FA7045AE928}">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D3C31-913E-4A1D-8250-374B076A716B}">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90000"/>
            </a:lnSpc>
            <a:spcBef>
              <a:spcPct val="0"/>
            </a:spcBef>
            <a:spcAft>
              <a:spcPct val="35000"/>
            </a:spcAft>
            <a:buNone/>
          </a:pPr>
          <a:r>
            <a:rPr lang="en-US" sz="1500" b="0" i="0" kern="1200"/>
            <a:t>Automated software testing can reduce the time to run repetitive tests from days to hours. A time savings that translates directly into cost savings.</a:t>
          </a:r>
          <a:endParaRPr lang="en-US" sz="1500" kern="1200"/>
        </a:p>
      </dsp:txBody>
      <dsp:txXfrm>
        <a:off x="1057996" y="1149318"/>
        <a:ext cx="5205643" cy="916014"/>
      </dsp:txXfrm>
    </dsp:sp>
    <dsp:sp modelId="{F2CBF4B1-3757-4903-8F0D-5F3DA3D7C25F}">
      <dsp:nvSpPr>
        <dsp:cNvPr id="0" name=""/>
        <dsp:cNvSpPr/>
      </dsp:nvSpPr>
      <dsp:spPr>
        <a:xfrm>
          <a:off x="0" y="2294336"/>
          <a:ext cx="6263640" cy="9160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38144-D0AA-4BA4-B3AC-BFB8C58D8B92}">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17F6FE-2A50-4AA5-99DE-5824228A4104}">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90000"/>
            </a:lnSpc>
            <a:spcBef>
              <a:spcPct val="0"/>
            </a:spcBef>
            <a:spcAft>
              <a:spcPct val="35000"/>
            </a:spcAft>
            <a:buNone/>
          </a:pPr>
          <a:r>
            <a:rPr lang="en-IN" sz="1500" b="1" i="0" kern="1200"/>
            <a:t>Testing Improves Accuracy</a:t>
          </a:r>
          <a:endParaRPr lang="en-US" sz="1500" kern="1200"/>
        </a:p>
      </dsp:txBody>
      <dsp:txXfrm>
        <a:off x="1057996" y="2294336"/>
        <a:ext cx="5205643" cy="916014"/>
      </dsp:txXfrm>
    </dsp:sp>
    <dsp:sp modelId="{16D874C5-B025-42C3-8899-E12C562DBA73}">
      <dsp:nvSpPr>
        <dsp:cNvPr id="0" name=""/>
        <dsp:cNvSpPr/>
      </dsp:nvSpPr>
      <dsp:spPr>
        <a:xfrm>
          <a:off x="0" y="3439354"/>
          <a:ext cx="6263640" cy="91601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8599A-4BFB-4C10-BE93-B257C0FAC836}">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9DC67-33D3-4742-BE6F-8AA76CD21002}">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90000"/>
            </a:lnSpc>
            <a:spcBef>
              <a:spcPct val="0"/>
            </a:spcBef>
            <a:spcAft>
              <a:spcPct val="35000"/>
            </a:spcAft>
            <a:buNone/>
          </a:pPr>
          <a:r>
            <a:rPr lang="en-US" sz="1500" b="1" i="0" kern="1200"/>
            <a:t>Automation Does What Manual Testing   Cannot:  </a:t>
          </a:r>
          <a:r>
            <a:rPr lang="en-US" sz="1500" b="0" i="0" kern="1200"/>
            <a:t>Automated testing can simulate tens, hundreds or thousands of virtual users interacting with a network, software and web applications.</a:t>
          </a:r>
          <a:endParaRPr lang="en-US" sz="1500" kern="1200"/>
        </a:p>
      </dsp:txBody>
      <dsp:txXfrm>
        <a:off x="1057996" y="3439354"/>
        <a:ext cx="5205643" cy="916014"/>
      </dsp:txXfrm>
    </dsp:sp>
    <dsp:sp modelId="{88616C73-E238-4F82-B658-3B0B38F52DB8}">
      <dsp:nvSpPr>
        <dsp:cNvPr id="0" name=""/>
        <dsp:cNvSpPr/>
      </dsp:nvSpPr>
      <dsp:spPr>
        <a:xfrm>
          <a:off x="0" y="4584372"/>
          <a:ext cx="6263640" cy="91601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0D5AF-3384-4DFB-9F5F-104633651EE8}">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8F560-844B-49C7-BDAC-1FA2D104ECCA}">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666750">
            <a:lnSpc>
              <a:spcPct val="90000"/>
            </a:lnSpc>
            <a:spcBef>
              <a:spcPct val="0"/>
            </a:spcBef>
            <a:spcAft>
              <a:spcPct val="35000"/>
            </a:spcAft>
            <a:buNone/>
          </a:pPr>
          <a:r>
            <a:rPr lang="en-US" sz="1500" b="1" i="0" kern="1200"/>
            <a:t>Automated Testing Helps Developers and Testers</a:t>
          </a:r>
          <a:endParaRPr lang="en-US" sz="1500" kern="1200"/>
        </a:p>
      </dsp:txBody>
      <dsp:txXfrm>
        <a:off x="1057996" y="4584372"/>
        <a:ext cx="5205643" cy="916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BE897-431E-4C1D-A987-271DBF2B1982}">
      <dsp:nvSpPr>
        <dsp:cNvPr id="0" name=""/>
        <dsp:cNvSpPr/>
      </dsp:nvSpPr>
      <dsp:spPr>
        <a:xfrm>
          <a:off x="0" y="9749"/>
          <a:ext cx="6478587" cy="10313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High Risk</a:t>
          </a:r>
        </a:p>
      </dsp:txBody>
      <dsp:txXfrm>
        <a:off x="50347" y="60096"/>
        <a:ext cx="6377893" cy="930660"/>
      </dsp:txXfrm>
    </dsp:sp>
    <dsp:sp modelId="{DB801BAF-0CA2-40A6-B13F-719152A3851D}">
      <dsp:nvSpPr>
        <dsp:cNvPr id="0" name=""/>
        <dsp:cNvSpPr/>
      </dsp:nvSpPr>
      <dsp:spPr>
        <a:xfrm>
          <a:off x="0" y="1164944"/>
          <a:ext cx="6478587" cy="103135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Repeatedly Executed</a:t>
          </a:r>
        </a:p>
      </dsp:txBody>
      <dsp:txXfrm>
        <a:off x="50347" y="1215291"/>
        <a:ext cx="6377893" cy="930660"/>
      </dsp:txXfrm>
    </dsp:sp>
    <dsp:sp modelId="{C4B93A73-F369-4237-BE18-03EFA4DFF7AB}">
      <dsp:nvSpPr>
        <dsp:cNvPr id="0" name=""/>
        <dsp:cNvSpPr/>
      </dsp:nvSpPr>
      <dsp:spPr>
        <a:xfrm>
          <a:off x="0" y="2320139"/>
          <a:ext cx="6478587" cy="103135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Different to Perform</a:t>
          </a:r>
        </a:p>
      </dsp:txBody>
      <dsp:txXfrm>
        <a:off x="50347" y="2370486"/>
        <a:ext cx="6377893" cy="930660"/>
      </dsp:txXfrm>
    </dsp:sp>
    <dsp:sp modelId="{F9F408D6-C4B0-4597-BA2D-C0BE51DBC20F}">
      <dsp:nvSpPr>
        <dsp:cNvPr id="0" name=""/>
        <dsp:cNvSpPr/>
      </dsp:nvSpPr>
      <dsp:spPr>
        <a:xfrm>
          <a:off x="0" y="3475334"/>
          <a:ext cx="6478587" cy="103135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Time Consuming</a:t>
          </a:r>
        </a:p>
      </dsp:txBody>
      <dsp:txXfrm>
        <a:off x="50347" y="3525681"/>
        <a:ext cx="6377893"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98145-E095-4563-B6EB-A45C80A49B99}">
      <dsp:nvSpPr>
        <dsp:cNvPr id="0" name=""/>
        <dsp:cNvSpPr/>
      </dsp:nvSpPr>
      <dsp:spPr>
        <a:xfrm>
          <a:off x="3735" y="680800"/>
          <a:ext cx="2022288" cy="283120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665" tIns="330200" rIns="157665" bIns="330200" numCol="1" spcCol="1270" anchor="t" anchorCtr="0">
          <a:noAutofit/>
        </a:bodyPr>
        <a:lstStyle/>
        <a:p>
          <a:pPr marL="0" lvl="0" indent="0" algn="l" defTabSz="889000">
            <a:lnSpc>
              <a:spcPct val="90000"/>
            </a:lnSpc>
            <a:spcBef>
              <a:spcPct val="0"/>
            </a:spcBef>
            <a:spcAft>
              <a:spcPct val="35000"/>
            </a:spcAft>
            <a:buNone/>
          </a:pPr>
          <a:r>
            <a:rPr lang="en-US" sz="2000" kern="1200"/>
            <a:t>Test tool selection </a:t>
          </a:r>
        </a:p>
      </dsp:txBody>
      <dsp:txXfrm>
        <a:off x="3735" y="1756658"/>
        <a:ext cx="2022288" cy="1698722"/>
      </dsp:txXfrm>
    </dsp:sp>
    <dsp:sp modelId="{84DB56FF-B477-431B-821A-08A469B084B8}">
      <dsp:nvSpPr>
        <dsp:cNvPr id="0" name=""/>
        <dsp:cNvSpPr/>
      </dsp:nvSpPr>
      <dsp:spPr>
        <a:xfrm>
          <a:off x="590198" y="963920"/>
          <a:ext cx="849361" cy="84936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20" tIns="12700" rIns="66220" bIns="12700" numCol="1" spcCol="1270" anchor="ctr" anchorCtr="0">
          <a:noAutofit/>
        </a:bodyPr>
        <a:lstStyle/>
        <a:p>
          <a:pPr marL="0" lvl="0" indent="0" algn="ctr" defTabSz="1822450">
            <a:lnSpc>
              <a:spcPct val="90000"/>
            </a:lnSpc>
            <a:spcBef>
              <a:spcPct val="0"/>
            </a:spcBef>
            <a:spcAft>
              <a:spcPct val="35000"/>
            </a:spcAft>
            <a:buNone/>
          </a:pPr>
          <a:r>
            <a:rPr lang="en-US" sz="4100" kern="1200"/>
            <a:t>1</a:t>
          </a:r>
        </a:p>
      </dsp:txBody>
      <dsp:txXfrm>
        <a:off x="714584" y="1088306"/>
        <a:ext cx="600589" cy="600589"/>
      </dsp:txXfrm>
    </dsp:sp>
    <dsp:sp modelId="{9FD3D152-F2EE-4A8B-B5BB-E2C49D1A9EF7}">
      <dsp:nvSpPr>
        <dsp:cNvPr id="0" name=""/>
        <dsp:cNvSpPr/>
      </dsp:nvSpPr>
      <dsp:spPr>
        <a:xfrm>
          <a:off x="3735" y="3511932"/>
          <a:ext cx="2022288" cy="72"/>
        </a:xfrm>
        <a:prstGeom prst="rect">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95BAE0-970E-4374-8854-42BAEF7CE386}">
      <dsp:nvSpPr>
        <dsp:cNvPr id="0" name=""/>
        <dsp:cNvSpPr/>
      </dsp:nvSpPr>
      <dsp:spPr>
        <a:xfrm>
          <a:off x="2228252" y="680800"/>
          <a:ext cx="2022288" cy="2831204"/>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665" tIns="330200" rIns="157665" bIns="330200" numCol="1" spcCol="1270" anchor="t" anchorCtr="0">
          <a:noAutofit/>
        </a:bodyPr>
        <a:lstStyle/>
        <a:p>
          <a:pPr marL="0" lvl="0" indent="0" algn="l" defTabSz="889000">
            <a:lnSpc>
              <a:spcPct val="90000"/>
            </a:lnSpc>
            <a:spcBef>
              <a:spcPct val="0"/>
            </a:spcBef>
            <a:spcAft>
              <a:spcPct val="35000"/>
            </a:spcAft>
            <a:buNone/>
          </a:pPr>
          <a:r>
            <a:rPr lang="en-US" sz="2000" kern="1200"/>
            <a:t>Define scope of automation </a:t>
          </a:r>
        </a:p>
      </dsp:txBody>
      <dsp:txXfrm>
        <a:off x="2228252" y="1756658"/>
        <a:ext cx="2022288" cy="1698722"/>
      </dsp:txXfrm>
    </dsp:sp>
    <dsp:sp modelId="{D799BF2C-26F4-453D-8F12-A04FA42BEB7E}">
      <dsp:nvSpPr>
        <dsp:cNvPr id="0" name=""/>
        <dsp:cNvSpPr/>
      </dsp:nvSpPr>
      <dsp:spPr>
        <a:xfrm>
          <a:off x="2814716" y="963920"/>
          <a:ext cx="849361" cy="849361"/>
        </a:xfrm>
        <a:prstGeom prst="ellips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20" tIns="12700" rIns="66220" bIns="12700" numCol="1" spcCol="1270" anchor="ctr" anchorCtr="0">
          <a:noAutofit/>
        </a:bodyPr>
        <a:lstStyle/>
        <a:p>
          <a:pPr marL="0" lvl="0" indent="0" algn="ctr" defTabSz="1822450">
            <a:lnSpc>
              <a:spcPct val="90000"/>
            </a:lnSpc>
            <a:spcBef>
              <a:spcPct val="0"/>
            </a:spcBef>
            <a:spcAft>
              <a:spcPct val="35000"/>
            </a:spcAft>
            <a:buNone/>
          </a:pPr>
          <a:r>
            <a:rPr lang="en-US" sz="4100" kern="1200"/>
            <a:t>2</a:t>
          </a:r>
        </a:p>
      </dsp:txBody>
      <dsp:txXfrm>
        <a:off x="2939102" y="1088306"/>
        <a:ext cx="600589" cy="600589"/>
      </dsp:txXfrm>
    </dsp:sp>
    <dsp:sp modelId="{4CEEE498-D7B2-4340-9131-40619B698B68}">
      <dsp:nvSpPr>
        <dsp:cNvPr id="0" name=""/>
        <dsp:cNvSpPr/>
      </dsp:nvSpPr>
      <dsp:spPr>
        <a:xfrm>
          <a:off x="2228252" y="3511932"/>
          <a:ext cx="2022288"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BA10C1-5EB1-465F-A28D-2FA9DD2B3785}">
      <dsp:nvSpPr>
        <dsp:cNvPr id="0" name=""/>
        <dsp:cNvSpPr/>
      </dsp:nvSpPr>
      <dsp:spPr>
        <a:xfrm>
          <a:off x="4452770" y="680800"/>
          <a:ext cx="2022288" cy="2831204"/>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665" tIns="330200" rIns="157665" bIns="330200" numCol="1" spcCol="1270" anchor="t" anchorCtr="0">
          <a:noAutofit/>
        </a:bodyPr>
        <a:lstStyle/>
        <a:p>
          <a:pPr marL="0" lvl="0" indent="0" algn="l" defTabSz="889000">
            <a:lnSpc>
              <a:spcPct val="90000"/>
            </a:lnSpc>
            <a:spcBef>
              <a:spcPct val="0"/>
            </a:spcBef>
            <a:spcAft>
              <a:spcPct val="35000"/>
            </a:spcAft>
            <a:buNone/>
          </a:pPr>
          <a:r>
            <a:rPr lang="en-US" sz="2000" kern="1200"/>
            <a:t>Planning, design, develop </a:t>
          </a:r>
        </a:p>
      </dsp:txBody>
      <dsp:txXfrm>
        <a:off x="4452770" y="1756658"/>
        <a:ext cx="2022288" cy="1698722"/>
      </dsp:txXfrm>
    </dsp:sp>
    <dsp:sp modelId="{985FFDC2-FDA7-47BF-ABF8-31B89E51A37A}">
      <dsp:nvSpPr>
        <dsp:cNvPr id="0" name=""/>
        <dsp:cNvSpPr/>
      </dsp:nvSpPr>
      <dsp:spPr>
        <a:xfrm>
          <a:off x="5039233" y="963920"/>
          <a:ext cx="849361" cy="849361"/>
        </a:xfrm>
        <a:prstGeom prst="ellips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20" tIns="12700" rIns="66220" bIns="12700" numCol="1" spcCol="1270" anchor="ctr" anchorCtr="0">
          <a:noAutofit/>
        </a:bodyPr>
        <a:lstStyle/>
        <a:p>
          <a:pPr marL="0" lvl="0" indent="0" algn="ctr" defTabSz="1822450">
            <a:lnSpc>
              <a:spcPct val="90000"/>
            </a:lnSpc>
            <a:spcBef>
              <a:spcPct val="0"/>
            </a:spcBef>
            <a:spcAft>
              <a:spcPct val="35000"/>
            </a:spcAft>
            <a:buNone/>
          </a:pPr>
          <a:r>
            <a:rPr lang="en-US" sz="4100" kern="1200"/>
            <a:t>3</a:t>
          </a:r>
        </a:p>
      </dsp:txBody>
      <dsp:txXfrm>
        <a:off x="5163619" y="1088306"/>
        <a:ext cx="600589" cy="600589"/>
      </dsp:txXfrm>
    </dsp:sp>
    <dsp:sp modelId="{7DDE4ABC-0553-40C0-BB0F-67095FED49B2}">
      <dsp:nvSpPr>
        <dsp:cNvPr id="0" name=""/>
        <dsp:cNvSpPr/>
      </dsp:nvSpPr>
      <dsp:spPr>
        <a:xfrm>
          <a:off x="4452770" y="3511932"/>
          <a:ext cx="2022288" cy="72"/>
        </a:xfrm>
        <a:prstGeom prst="rect">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85DF4-6868-4BAC-9D06-D6133905931D}">
      <dsp:nvSpPr>
        <dsp:cNvPr id="0" name=""/>
        <dsp:cNvSpPr/>
      </dsp:nvSpPr>
      <dsp:spPr>
        <a:xfrm>
          <a:off x="6677287" y="680800"/>
          <a:ext cx="2022288" cy="2831204"/>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665" tIns="330200" rIns="157665" bIns="330200" numCol="1" spcCol="1270" anchor="t" anchorCtr="0">
          <a:noAutofit/>
        </a:bodyPr>
        <a:lstStyle/>
        <a:p>
          <a:pPr marL="0" lvl="0" indent="0" algn="l" defTabSz="889000">
            <a:lnSpc>
              <a:spcPct val="90000"/>
            </a:lnSpc>
            <a:spcBef>
              <a:spcPct val="0"/>
            </a:spcBef>
            <a:spcAft>
              <a:spcPct val="35000"/>
            </a:spcAft>
            <a:buNone/>
          </a:pPr>
          <a:r>
            <a:rPr lang="en-US" sz="2000" kern="1200"/>
            <a:t>Test execution </a:t>
          </a:r>
        </a:p>
      </dsp:txBody>
      <dsp:txXfrm>
        <a:off x="6677287" y="1756658"/>
        <a:ext cx="2022288" cy="1698722"/>
      </dsp:txXfrm>
    </dsp:sp>
    <dsp:sp modelId="{1F72D5AD-2C70-4270-B8B8-A5D8A6EB5288}">
      <dsp:nvSpPr>
        <dsp:cNvPr id="0" name=""/>
        <dsp:cNvSpPr/>
      </dsp:nvSpPr>
      <dsp:spPr>
        <a:xfrm>
          <a:off x="7263751" y="963920"/>
          <a:ext cx="849361" cy="849361"/>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20" tIns="12700" rIns="66220" bIns="12700" numCol="1" spcCol="1270" anchor="ctr" anchorCtr="0">
          <a:noAutofit/>
        </a:bodyPr>
        <a:lstStyle/>
        <a:p>
          <a:pPr marL="0" lvl="0" indent="0" algn="ctr" defTabSz="1822450">
            <a:lnSpc>
              <a:spcPct val="90000"/>
            </a:lnSpc>
            <a:spcBef>
              <a:spcPct val="0"/>
            </a:spcBef>
            <a:spcAft>
              <a:spcPct val="35000"/>
            </a:spcAft>
            <a:buNone/>
          </a:pPr>
          <a:r>
            <a:rPr lang="en-US" sz="4100" kern="1200"/>
            <a:t>4</a:t>
          </a:r>
        </a:p>
      </dsp:txBody>
      <dsp:txXfrm>
        <a:off x="7388137" y="1088306"/>
        <a:ext cx="600589" cy="600589"/>
      </dsp:txXfrm>
    </dsp:sp>
    <dsp:sp modelId="{ED9A51DD-1557-4303-AC0C-CF2BBEE2CB82}">
      <dsp:nvSpPr>
        <dsp:cNvPr id="0" name=""/>
        <dsp:cNvSpPr/>
      </dsp:nvSpPr>
      <dsp:spPr>
        <a:xfrm>
          <a:off x="6677287" y="3511932"/>
          <a:ext cx="2022288" cy="72"/>
        </a:xfrm>
        <a:prstGeom prst="rect">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D58C1C-5D25-423C-B293-A72FC94723D0}">
      <dsp:nvSpPr>
        <dsp:cNvPr id="0" name=""/>
        <dsp:cNvSpPr/>
      </dsp:nvSpPr>
      <dsp:spPr>
        <a:xfrm>
          <a:off x="8901805" y="680800"/>
          <a:ext cx="2022288" cy="283120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665" tIns="330200" rIns="157665" bIns="330200" numCol="1" spcCol="1270" anchor="t" anchorCtr="0">
          <a:noAutofit/>
        </a:bodyPr>
        <a:lstStyle/>
        <a:p>
          <a:pPr marL="0" lvl="0" indent="0" algn="l" defTabSz="889000">
            <a:lnSpc>
              <a:spcPct val="90000"/>
            </a:lnSpc>
            <a:spcBef>
              <a:spcPct val="0"/>
            </a:spcBef>
            <a:spcAft>
              <a:spcPct val="35000"/>
            </a:spcAft>
            <a:buNone/>
          </a:pPr>
          <a:r>
            <a:rPr lang="en-US" sz="2000" kern="1200"/>
            <a:t>Test automation maintaince approach</a:t>
          </a:r>
        </a:p>
      </dsp:txBody>
      <dsp:txXfrm>
        <a:off x="8901805" y="1756658"/>
        <a:ext cx="2022288" cy="1698722"/>
      </dsp:txXfrm>
    </dsp:sp>
    <dsp:sp modelId="{208075A0-6C23-466C-A86B-43FF4A5C3F44}">
      <dsp:nvSpPr>
        <dsp:cNvPr id="0" name=""/>
        <dsp:cNvSpPr/>
      </dsp:nvSpPr>
      <dsp:spPr>
        <a:xfrm>
          <a:off x="9488268" y="963920"/>
          <a:ext cx="849361" cy="849361"/>
        </a:xfrm>
        <a:prstGeom prst="ellips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20" tIns="12700" rIns="66220" bIns="12700" numCol="1" spcCol="1270" anchor="ctr" anchorCtr="0">
          <a:noAutofit/>
        </a:bodyPr>
        <a:lstStyle/>
        <a:p>
          <a:pPr marL="0" lvl="0" indent="0" algn="ctr" defTabSz="1822450">
            <a:lnSpc>
              <a:spcPct val="90000"/>
            </a:lnSpc>
            <a:spcBef>
              <a:spcPct val="0"/>
            </a:spcBef>
            <a:spcAft>
              <a:spcPct val="35000"/>
            </a:spcAft>
            <a:buNone/>
          </a:pPr>
          <a:r>
            <a:rPr lang="en-US" sz="4100" kern="1200"/>
            <a:t>5</a:t>
          </a:r>
        </a:p>
      </dsp:txBody>
      <dsp:txXfrm>
        <a:off x="9612654" y="1088306"/>
        <a:ext cx="600589" cy="600589"/>
      </dsp:txXfrm>
    </dsp:sp>
    <dsp:sp modelId="{909CFBE6-B768-41EF-8EC7-3C647AD5C946}">
      <dsp:nvSpPr>
        <dsp:cNvPr id="0" name=""/>
        <dsp:cNvSpPr/>
      </dsp:nvSpPr>
      <dsp:spPr>
        <a:xfrm>
          <a:off x="8901805" y="3511932"/>
          <a:ext cx="2022288"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676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5529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5584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2293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0BCE0-945C-4FDF-95A1-2149B1FF5B83}"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7049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022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9375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759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7404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0993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4797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7/19/2022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83862634"/>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E018-1486-CF0D-FD71-015D1C995BF7}"/>
              </a:ext>
            </a:extLst>
          </p:cNvPr>
          <p:cNvSpPr>
            <a:spLocks noGrp="1"/>
          </p:cNvSpPr>
          <p:nvPr>
            <p:ph type="ctrTitle"/>
          </p:nvPr>
        </p:nvSpPr>
        <p:spPr>
          <a:xfrm>
            <a:off x="540000" y="540000"/>
            <a:ext cx="4500561" cy="2181946"/>
          </a:xfrm>
        </p:spPr>
        <p:txBody>
          <a:bodyPr vert="horz" lIns="91440" tIns="45720" rIns="91440" bIns="45720" rtlCol="0" anchor="t">
            <a:normAutofit/>
          </a:bodyPr>
          <a:lstStyle/>
          <a:p>
            <a:r>
              <a:rPr lang="en-US" sz="6000"/>
              <a:t>	AGENDA</a:t>
            </a:r>
          </a:p>
        </p:txBody>
      </p:sp>
      <p:sp>
        <p:nvSpPr>
          <p:cNvPr id="3" name="Subtitle 2">
            <a:extLst>
              <a:ext uri="{FF2B5EF4-FFF2-40B4-BE49-F238E27FC236}">
                <a16:creationId xmlns:a16="http://schemas.microsoft.com/office/drawing/2014/main" id="{80570E0B-F1CB-90F2-3B27-4E4A692206F2}"/>
              </a:ext>
            </a:extLst>
          </p:cNvPr>
          <p:cNvSpPr>
            <a:spLocks noGrp="1"/>
          </p:cNvSpPr>
          <p:nvPr>
            <p:ph type="subTitle" idx="1"/>
          </p:nvPr>
        </p:nvSpPr>
        <p:spPr>
          <a:xfrm>
            <a:off x="550863" y="2947121"/>
            <a:ext cx="4500562" cy="3361604"/>
          </a:xfrm>
        </p:spPr>
        <p:txBody>
          <a:bodyPr vert="horz" lIns="91440" tIns="45720" rIns="91440" bIns="45720" rtlCol="0" anchor="t">
            <a:normAutofit/>
          </a:bodyPr>
          <a:lstStyle/>
          <a:p>
            <a:pPr marL="342900" indent="-270000" algn="l">
              <a:lnSpc>
                <a:spcPct val="115000"/>
              </a:lnSpc>
              <a:buFont typeface="Arial" panose="020B0604020202020204" pitchFamily="34" charset="0"/>
              <a:buChar char="•"/>
            </a:pPr>
            <a:r>
              <a:rPr lang="en-US" sz="1500" spc="50" dirty="0"/>
              <a:t>AUTOMATION</a:t>
            </a:r>
          </a:p>
          <a:p>
            <a:pPr marL="342900" indent="-270000" algn="l">
              <a:lnSpc>
                <a:spcPct val="115000"/>
              </a:lnSpc>
              <a:buFont typeface="Arial" panose="020B0604020202020204" pitchFamily="34" charset="0"/>
              <a:buChar char="•"/>
            </a:pPr>
            <a:r>
              <a:rPr lang="en-US" sz="1500" spc="50" dirty="0"/>
              <a:t>TESTING AUTOMATION</a:t>
            </a:r>
          </a:p>
          <a:p>
            <a:pPr marL="342900" indent="-270000" algn="l">
              <a:lnSpc>
                <a:spcPct val="115000"/>
              </a:lnSpc>
              <a:buFont typeface="Arial" panose="020B0604020202020204" pitchFamily="34" charset="0"/>
              <a:buChar char="•"/>
            </a:pPr>
            <a:r>
              <a:rPr lang="en-US" sz="1500" spc="50" dirty="0"/>
              <a:t>WHY YOU REQUIRE THIS AUTOMATION</a:t>
            </a:r>
          </a:p>
          <a:p>
            <a:pPr marL="342900" indent="-270000" algn="l">
              <a:lnSpc>
                <a:spcPct val="115000"/>
              </a:lnSpc>
              <a:buFont typeface="Arial" panose="020B0604020202020204" pitchFamily="34" charset="0"/>
              <a:buChar char="•"/>
            </a:pPr>
            <a:r>
              <a:rPr lang="en-US" sz="1500" spc="50" dirty="0"/>
              <a:t>REASONS</a:t>
            </a:r>
          </a:p>
          <a:p>
            <a:pPr marL="342900" indent="-270000" algn="l">
              <a:lnSpc>
                <a:spcPct val="115000"/>
              </a:lnSpc>
              <a:buFont typeface="Arial" panose="020B0604020202020204" pitchFamily="34" charset="0"/>
              <a:buChar char="•"/>
            </a:pPr>
            <a:r>
              <a:rPr lang="en-US" sz="1500" spc="50" dirty="0"/>
              <a:t>WHICH KIND OF TEST CASE IN AUTOMATION</a:t>
            </a:r>
          </a:p>
          <a:p>
            <a:pPr marL="342900" indent="-270000" algn="l">
              <a:lnSpc>
                <a:spcPct val="115000"/>
              </a:lnSpc>
              <a:buFont typeface="Arial" panose="020B0604020202020204" pitchFamily="34" charset="0"/>
              <a:buChar char="•"/>
            </a:pPr>
            <a:r>
              <a:rPr lang="en-US" sz="1500" spc="50" dirty="0"/>
              <a:t>CRITERIA</a:t>
            </a:r>
          </a:p>
          <a:p>
            <a:pPr marL="342900" indent="-270000" algn="l">
              <a:lnSpc>
                <a:spcPct val="115000"/>
              </a:lnSpc>
              <a:buFont typeface="Arial" panose="020B0604020202020204" pitchFamily="34" charset="0"/>
              <a:buChar char="•"/>
            </a:pPr>
            <a:r>
              <a:rPr lang="en-US" sz="1500" spc="50" dirty="0"/>
              <a:t>STEPS</a:t>
            </a:r>
          </a:p>
          <a:p>
            <a:pPr marL="342900" indent="-270000" algn="l">
              <a:lnSpc>
                <a:spcPct val="115000"/>
              </a:lnSpc>
              <a:buFont typeface="Arial" panose="020B0604020202020204" pitchFamily="34" charset="0"/>
              <a:buChar char="•"/>
            </a:pPr>
            <a:r>
              <a:rPr lang="en-US" sz="1500" spc="50" dirty="0"/>
              <a:t>FRAMEWORK FOR AUTOMATION</a:t>
            </a:r>
          </a:p>
          <a:p>
            <a:pPr indent="-270000">
              <a:lnSpc>
                <a:spcPct val="115000"/>
              </a:lnSpc>
              <a:buFont typeface="Arial" panose="020B0604020202020204" pitchFamily="34" charset="0"/>
              <a:buChar char="•"/>
            </a:pPr>
            <a:endParaRPr lang="en-US" sz="1500" spc="50" dirty="0"/>
          </a:p>
        </p:txBody>
      </p:sp>
      <p:pic>
        <p:nvPicPr>
          <p:cNvPr id="4" name="Picture 3" descr="Plant on a board">
            <a:extLst>
              <a:ext uri="{FF2B5EF4-FFF2-40B4-BE49-F238E27FC236}">
                <a16:creationId xmlns:a16="http://schemas.microsoft.com/office/drawing/2014/main" id="{2FA9A8D4-637A-A64F-D854-C8BCB4294B94}"/>
              </a:ext>
            </a:extLst>
          </p:cNvPr>
          <p:cNvPicPr>
            <a:picLocks noChangeAspect="1"/>
          </p:cNvPicPr>
          <p:nvPr/>
        </p:nvPicPr>
        <p:blipFill rotWithShape="1">
          <a:blip r:embed="rId2"/>
          <a:srcRect r="33249" b="-2"/>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67371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18DA9-9A15-B1E8-635A-2067695B4DCE}"/>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0F097B77-77F5-5356-45D7-538083B85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8"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6254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74BD-29E1-8078-3558-C0E5D76CE45A}"/>
              </a:ext>
            </a:extLst>
          </p:cNvPr>
          <p:cNvSpPr>
            <a:spLocks noGrp="1"/>
          </p:cNvSpPr>
          <p:nvPr>
            <p:ph type="title"/>
          </p:nvPr>
        </p:nvSpPr>
        <p:spPr>
          <a:xfrm>
            <a:off x="1137034" y="609597"/>
            <a:ext cx="9392421" cy="1330841"/>
          </a:xfrm>
        </p:spPr>
        <p:txBody>
          <a:bodyPr>
            <a:normAutofit/>
          </a:bodyPr>
          <a:lstStyle/>
          <a:p>
            <a:r>
              <a:rPr lang="en-US"/>
              <a:t>AUTOMATION</a:t>
            </a:r>
            <a:endParaRPr lang="en-IN" dirty="0"/>
          </a:p>
        </p:txBody>
      </p:sp>
      <p:sp>
        <p:nvSpPr>
          <p:cNvPr id="3" name="Content Placeholder 2">
            <a:extLst>
              <a:ext uri="{FF2B5EF4-FFF2-40B4-BE49-F238E27FC236}">
                <a16:creationId xmlns:a16="http://schemas.microsoft.com/office/drawing/2014/main" id="{E37BE801-302D-F7E7-27D2-445F0518B1DA}"/>
              </a:ext>
            </a:extLst>
          </p:cNvPr>
          <p:cNvSpPr>
            <a:spLocks noGrp="1"/>
          </p:cNvSpPr>
          <p:nvPr>
            <p:ph idx="1"/>
          </p:nvPr>
        </p:nvSpPr>
        <p:spPr>
          <a:xfrm>
            <a:off x="1137034" y="2198362"/>
            <a:ext cx="4958966" cy="3917773"/>
          </a:xfrm>
        </p:spPr>
        <p:txBody>
          <a:bodyPr>
            <a:normAutofit/>
          </a:bodyPr>
          <a:lstStyle/>
          <a:p>
            <a:r>
              <a:rPr lang="en-US" sz="2000" b="0" i="0">
                <a:effectLst/>
                <a:latin typeface="IBM Plex Sans" panose="020B0503050203000203" pitchFamily="34" charset="0"/>
              </a:rPr>
              <a:t>Automation is a term for technology applications where human input is minimized. This includes business process automation (BPA), IT automation, personal applications such as home automation and more.</a:t>
            </a:r>
            <a:endParaRPr lang="en-IN" sz="2000" dirty="0"/>
          </a:p>
        </p:txBody>
      </p:sp>
      <p:pic>
        <p:nvPicPr>
          <p:cNvPr id="7" name="Picture 6">
            <a:extLst>
              <a:ext uri="{FF2B5EF4-FFF2-40B4-BE49-F238E27FC236}">
                <a16:creationId xmlns:a16="http://schemas.microsoft.com/office/drawing/2014/main" id="{57EAC5C4-4E0F-520D-6E1F-79A9C564FAFB}"/>
              </a:ext>
            </a:extLst>
          </p:cNvPr>
          <p:cNvPicPr>
            <a:picLocks noChangeAspect="1"/>
          </p:cNvPicPr>
          <p:nvPr/>
        </p:nvPicPr>
        <p:blipFill>
          <a:blip r:embed="rId2"/>
          <a:stretch>
            <a:fillRect/>
          </a:stretch>
        </p:blipFill>
        <p:spPr>
          <a:xfrm>
            <a:off x="6719367" y="2542521"/>
            <a:ext cx="4788505" cy="3040700"/>
          </a:xfrm>
          <a:prstGeom prst="rect">
            <a:avLst/>
          </a:prstGeom>
        </p:spPr>
      </p:pic>
    </p:spTree>
    <p:extLst>
      <p:ext uri="{BB962C8B-B14F-4D97-AF65-F5344CB8AC3E}">
        <p14:creationId xmlns:p14="http://schemas.microsoft.com/office/powerpoint/2010/main" val="421135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D9F4-204E-D089-09F6-2308B36760FE}"/>
              </a:ext>
            </a:extLst>
          </p:cNvPr>
          <p:cNvSpPr>
            <a:spLocks noGrp="1"/>
          </p:cNvSpPr>
          <p:nvPr>
            <p:ph type="title"/>
          </p:nvPr>
        </p:nvSpPr>
        <p:spPr>
          <a:xfrm>
            <a:off x="1137034" y="609597"/>
            <a:ext cx="9392421" cy="1330841"/>
          </a:xfrm>
        </p:spPr>
        <p:txBody>
          <a:bodyPr>
            <a:normAutofit/>
          </a:bodyPr>
          <a:lstStyle/>
          <a:p>
            <a:r>
              <a:rPr lang="en-US"/>
              <a:t>TEST AUTOMATION</a:t>
            </a:r>
            <a:br>
              <a:rPr lang="en-US"/>
            </a:br>
            <a:endParaRPr lang="en-IN" dirty="0"/>
          </a:p>
        </p:txBody>
      </p:sp>
      <p:sp>
        <p:nvSpPr>
          <p:cNvPr id="3" name="Content Placeholder 2">
            <a:extLst>
              <a:ext uri="{FF2B5EF4-FFF2-40B4-BE49-F238E27FC236}">
                <a16:creationId xmlns:a16="http://schemas.microsoft.com/office/drawing/2014/main" id="{5E1BDA0D-F3CE-471C-523B-637C83D2E674}"/>
              </a:ext>
            </a:extLst>
          </p:cNvPr>
          <p:cNvSpPr>
            <a:spLocks noGrp="1"/>
          </p:cNvSpPr>
          <p:nvPr>
            <p:ph idx="1"/>
          </p:nvPr>
        </p:nvSpPr>
        <p:spPr>
          <a:xfrm>
            <a:off x="1137034" y="2198362"/>
            <a:ext cx="4958966" cy="3917773"/>
          </a:xfrm>
        </p:spPr>
        <p:txBody>
          <a:bodyP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uLnTx/>
                <a:uFillTx/>
                <a:latin typeface="Source Sans Pro" panose="020B0503030403020204" pitchFamily="34" charset="0"/>
                <a:ea typeface="+mn-ea"/>
                <a:cs typeface="+mn-cs"/>
              </a:rPr>
              <a:t>Automation Testing</a:t>
            </a:r>
            <a:r>
              <a:rPr kumimoji="0" lang="en-US" sz="2000" b="0" i="0" u="none" strike="noStrike" kern="1200" cap="none" spc="0" normalizeH="0" baseline="0" noProof="0" dirty="0">
                <a:ln>
                  <a:noFill/>
                </a:ln>
                <a:effectLst/>
                <a:uLnTx/>
                <a:uFillTx/>
                <a:latin typeface="Source Sans Pro" panose="020B0503030403020204" pitchFamily="34" charset="0"/>
                <a:ea typeface="+mn-ea"/>
                <a:cs typeface="+mn-cs"/>
              </a:rPr>
              <a:t> is a software testing technique that performs using special automated testing software tools to execute a test case suite. On the contrary, Manual Testing is performed by a human sitting in front of a computer carefully executing the test steps.</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ource Sans Pro" panose="020B0503030403020204" pitchFamily="34" charset="0"/>
                <a:ea typeface="+mn-ea"/>
                <a:cs typeface="+mn-cs"/>
              </a:rPr>
              <a:t>The automation testing software can also enter test data into the System Under Test, compare expected and actual results and generate detailed test reports. Software Test Automation demands considerable investments of money and resources.</a:t>
            </a:r>
          </a:p>
          <a:p>
            <a:endParaRPr lang="en-IN" sz="2000" dirty="0"/>
          </a:p>
        </p:txBody>
      </p:sp>
      <p:pic>
        <p:nvPicPr>
          <p:cNvPr id="4" name="Picture 3">
            <a:extLst>
              <a:ext uri="{FF2B5EF4-FFF2-40B4-BE49-F238E27FC236}">
                <a16:creationId xmlns:a16="http://schemas.microsoft.com/office/drawing/2014/main" id="{29C5B460-E4A4-6041-DFF0-D1960A8F1C38}"/>
              </a:ext>
            </a:extLst>
          </p:cNvPr>
          <p:cNvPicPr>
            <a:picLocks noChangeAspect="1"/>
          </p:cNvPicPr>
          <p:nvPr/>
        </p:nvPicPr>
        <p:blipFill>
          <a:blip r:embed="rId2"/>
          <a:stretch>
            <a:fillRect/>
          </a:stretch>
        </p:blipFill>
        <p:spPr>
          <a:xfrm>
            <a:off x="6719367" y="2865745"/>
            <a:ext cx="4788505" cy="2394252"/>
          </a:xfrm>
          <a:prstGeom prst="rect">
            <a:avLst/>
          </a:prstGeom>
        </p:spPr>
      </p:pic>
    </p:spTree>
    <p:extLst>
      <p:ext uri="{BB962C8B-B14F-4D97-AF65-F5344CB8AC3E}">
        <p14:creationId xmlns:p14="http://schemas.microsoft.com/office/powerpoint/2010/main" val="405683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8CAD-B6AD-ABB9-27B8-5F9CA2A82EFF}"/>
              </a:ext>
            </a:extLst>
          </p:cNvPr>
          <p:cNvSpPr>
            <a:spLocks noGrp="1"/>
          </p:cNvSpPr>
          <p:nvPr>
            <p:ph type="title"/>
          </p:nvPr>
        </p:nvSpPr>
        <p:spPr>
          <a:xfrm>
            <a:off x="524741" y="620392"/>
            <a:ext cx="3808268" cy="5504688"/>
          </a:xfrm>
        </p:spPr>
        <p:txBody>
          <a:bodyPr>
            <a:normAutofit/>
          </a:bodyPr>
          <a:lstStyle/>
          <a:p>
            <a:pPr marL="342900" marR="0" lvl="0" indent="-270000" defTabSz="914400" rtl="0" eaLnBrk="1" fontAlgn="auto" latinLnBrk="0" hangingPunct="1">
              <a:spcBef>
                <a:spcPts val="1000"/>
              </a:spcBef>
              <a:spcAft>
                <a:spcPts val="0"/>
              </a:spcAft>
              <a:tabLst/>
              <a:defRPr/>
            </a:pPr>
            <a:r>
              <a:rPr kumimoji="0" lang="en-US" sz="4200" b="0" i="0" u="none" strike="noStrike" kern="1200" cap="none" spc="50" normalizeH="0" baseline="0" noProof="0">
                <a:ln>
                  <a:noFill/>
                </a:ln>
                <a:effectLst/>
                <a:uLnTx/>
                <a:uFillTx/>
                <a:latin typeface="Calibri" panose="020F0502020204030204"/>
                <a:ea typeface="+mn-ea"/>
                <a:cs typeface="+mn-cs"/>
              </a:rPr>
              <a:t>WHY YOU REQUIRE THIS AUTOMATION</a:t>
            </a:r>
            <a:br>
              <a:rPr kumimoji="0" lang="en-US" sz="4200" b="0" i="0" u="none" strike="noStrike" kern="1200" cap="none" spc="50" normalizeH="0" baseline="0" noProof="0">
                <a:ln>
                  <a:noFill/>
                </a:ln>
                <a:effectLst/>
                <a:uLnTx/>
                <a:uFillTx/>
                <a:latin typeface="Calibri" panose="020F0502020204030204"/>
                <a:ea typeface="+mn-ea"/>
                <a:cs typeface="+mn-cs"/>
              </a:rPr>
            </a:br>
            <a:endParaRPr lang="en-IN" sz="4200"/>
          </a:p>
        </p:txBody>
      </p:sp>
      <p:graphicFrame>
        <p:nvGraphicFramePr>
          <p:cNvPr id="14" name="Content Placeholder 2">
            <a:extLst>
              <a:ext uri="{FF2B5EF4-FFF2-40B4-BE49-F238E27FC236}">
                <a16:creationId xmlns:a16="http://schemas.microsoft.com/office/drawing/2014/main" id="{91D59AF3-24A1-AC75-D118-43B0383768E5}"/>
              </a:ext>
            </a:extLst>
          </p:cNvPr>
          <p:cNvGraphicFramePr>
            <a:graphicFrameLocks noGrp="1"/>
          </p:cNvGraphicFramePr>
          <p:nvPr>
            <p:ph idx="1"/>
            <p:extLst>
              <p:ext uri="{D42A27DB-BD31-4B8C-83A1-F6EECF244321}">
                <p14:modId xmlns:p14="http://schemas.microsoft.com/office/powerpoint/2010/main" val="332764589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092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7C95-4861-0CE8-0D95-C94C55897DCC}"/>
              </a:ext>
            </a:extLst>
          </p:cNvPr>
          <p:cNvSpPr>
            <a:spLocks noGrp="1"/>
          </p:cNvSpPr>
          <p:nvPr>
            <p:ph type="title"/>
          </p:nvPr>
        </p:nvSpPr>
        <p:spPr>
          <a:xfrm>
            <a:off x="838200" y="365125"/>
            <a:ext cx="5558489" cy="1325563"/>
          </a:xfrm>
        </p:spPr>
        <p:txBody>
          <a:bodyPr>
            <a:normAutofit/>
          </a:bodyPr>
          <a:lstStyle/>
          <a:p>
            <a:r>
              <a:rPr lang="en-US" dirty="0"/>
              <a:t>Reasons</a:t>
            </a:r>
            <a:endParaRPr lang="en-IN" dirty="0"/>
          </a:p>
        </p:txBody>
      </p:sp>
      <p:sp>
        <p:nvSpPr>
          <p:cNvPr id="3" name="Content Placeholder 2">
            <a:extLst>
              <a:ext uri="{FF2B5EF4-FFF2-40B4-BE49-F238E27FC236}">
                <a16:creationId xmlns:a16="http://schemas.microsoft.com/office/drawing/2014/main" id="{7DC8C870-F59D-F3D7-D400-5CB6E188240B}"/>
              </a:ext>
            </a:extLst>
          </p:cNvPr>
          <p:cNvSpPr>
            <a:spLocks noGrp="1"/>
          </p:cNvSpPr>
          <p:nvPr>
            <p:ph idx="1"/>
          </p:nvPr>
        </p:nvSpPr>
        <p:spPr>
          <a:xfrm>
            <a:off x="838200" y="1825625"/>
            <a:ext cx="5558489" cy="4351338"/>
          </a:xfrm>
        </p:spPr>
        <p:txBody>
          <a:bodyPr>
            <a:normAutofit/>
          </a:bodyPr>
          <a:lstStyle/>
          <a:p>
            <a:pPr>
              <a:buFont typeface="Arial" panose="020B0604020202020204" pitchFamily="34" charset="0"/>
              <a:buChar char="•"/>
            </a:pPr>
            <a:r>
              <a:rPr lang="en-US" sz="2200" b="0" i="0" dirty="0">
                <a:effectLst/>
                <a:latin typeface="arial" panose="020B0604020202020204" pitchFamily="34" charset="0"/>
              </a:rPr>
              <a:t>To increase labor productivity. ...</a:t>
            </a:r>
          </a:p>
          <a:p>
            <a:pPr>
              <a:buFont typeface="Arial" panose="020B0604020202020204" pitchFamily="34" charset="0"/>
              <a:buChar char="•"/>
            </a:pPr>
            <a:r>
              <a:rPr lang="en-US" sz="2200" b="0" i="0" dirty="0">
                <a:effectLst/>
                <a:latin typeface="arial" panose="020B0604020202020204" pitchFamily="34" charset="0"/>
              </a:rPr>
              <a:t>To reduce labor cost. ...</a:t>
            </a:r>
          </a:p>
          <a:p>
            <a:pPr>
              <a:buFont typeface="Arial" panose="020B0604020202020204" pitchFamily="34" charset="0"/>
              <a:buChar char="•"/>
            </a:pPr>
            <a:r>
              <a:rPr lang="en-US" sz="2200" b="0" i="0" dirty="0">
                <a:effectLst/>
                <a:latin typeface="arial" panose="020B0604020202020204" pitchFamily="34" charset="0"/>
              </a:rPr>
              <a:t>To mitigate the effects of labor shortages. </a:t>
            </a:r>
          </a:p>
          <a:p>
            <a:pPr>
              <a:buFont typeface="Arial" panose="020B0604020202020204" pitchFamily="34" charset="0"/>
              <a:buChar char="•"/>
            </a:pPr>
            <a:r>
              <a:rPr lang="en-US" sz="2200" b="0" i="0" dirty="0">
                <a:effectLst/>
                <a:latin typeface="arial" panose="020B0604020202020204" pitchFamily="34" charset="0"/>
              </a:rPr>
              <a:t>To reduce or eliminate routine manual and clerical tasks. ...</a:t>
            </a:r>
          </a:p>
          <a:p>
            <a:pPr>
              <a:buFont typeface="Arial" panose="020B0604020202020204" pitchFamily="34" charset="0"/>
              <a:buChar char="•"/>
            </a:pPr>
            <a:r>
              <a:rPr lang="en-US" sz="2200" b="0" i="0" dirty="0">
                <a:effectLst/>
                <a:latin typeface="arial" panose="020B0604020202020204" pitchFamily="34" charset="0"/>
              </a:rPr>
              <a:t>To improve worker safety. ...</a:t>
            </a:r>
          </a:p>
          <a:p>
            <a:pPr>
              <a:buFont typeface="Arial" panose="020B0604020202020204" pitchFamily="34" charset="0"/>
              <a:buChar char="•"/>
            </a:pPr>
            <a:r>
              <a:rPr lang="en-US" sz="2200" b="0" i="0" dirty="0">
                <a:effectLst/>
                <a:latin typeface="arial" panose="020B0604020202020204" pitchFamily="34" charset="0"/>
              </a:rPr>
              <a:t>To improve product quality. ...</a:t>
            </a:r>
          </a:p>
          <a:p>
            <a:pPr>
              <a:buFont typeface="Arial" panose="020B0604020202020204" pitchFamily="34" charset="0"/>
              <a:buChar char="•"/>
            </a:pPr>
            <a:r>
              <a:rPr lang="en-US" sz="2200" b="0" i="0" dirty="0">
                <a:effectLst/>
                <a:latin typeface="arial" panose="020B0604020202020204" pitchFamily="34" charset="0"/>
              </a:rPr>
              <a:t>To reduce manufacturing lead time. ...</a:t>
            </a:r>
          </a:p>
          <a:p>
            <a:pPr>
              <a:buFont typeface="Arial" panose="020B0604020202020204" pitchFamily="34" charset="0"/>
              <a:buChar char="•"/>
            </a:pPr>
            <a:r>
              <a:rPr lang="en-US" sz="2200" b="0" i="0" dirty="0">
                <a:effectLst/>
                <a:latin typeface="arial" panose="020B0604020202020204" pitchFamily="34" charset="0"/>
              </a:rPr>
              <a:t>To accomplish processes that cannot be done manually.</a:t>
            </a:r>
          </a:p>
          <a:p>
            <a:endParaRPr lang="en-IN" sz="2200" dirty="0"/>
          </a:p>
        </p:txBody>
      </p:sp>
    </p:spTree>
    <p:extLst>
      <p:ext uri="{BB962C8B-B14F-4D97-AF65-F5344CB8AC3E}">
        <p14:creationId xmlns:p14="http://schemas.microsoft.com/office/powerpoint/2010/main" val="2128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pette putting a sample on the tray">
            <a:extLst>
              <a:ext uri="{FF2B5EF4-FFF2-40B4-BE49-F238E27FC236}">
                <a16:creationId xmlns:a16="http://schemas.microsoft.com/office/drawing/2014/main" id="{A56DB390-7746-703D-24C7-F6C33890070E}"/>
              </a:ext>
            </a:extLst>
          </p:cNvPr>
          <p:cNvPicPr>
            <a:picLocks noChangeAspect="1"/>
          </p:cNvPicPr>
          <p:nvPr/>
        </p:nvPicPr>
        <p:blipFill rotWithShape="1">
          <a:blip r:embed="rId2"/>
          <a:srcRect l="34309" r="24580"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B889776C-26EB-3ECC-7054-84454EB87DC8}"/>
              </a:ext>
            </a:extLst>
          </p:cNvPr>
          <p:cNvSpPr>
            <a:spLocks noGrp="1"/>
          </p:cNvSpPr>
          <p:nvPr>
            <p:ph type="title"/>
          </p:nvPr>
        </p:nvSpPr>
        <p:spPr>
          <a:xfrm>
            <a:off x="1137034" y="609600"/>
            <a:ext cx="6831188" cy="1322887"/>
          </a:xfrm>
        </p:spPr>
        <p:txBody>
          <a:bodyPr>
            <a:normAutofit/>
          </a:bodyPr>
          <a:lstStyle/>
          <a:p>
            <a:r>
              <a:rPr lang="en-US" dirty="0"/>
              <a:t>Which kind of  Test case in Automation</a:t>
            </a:r>
            <a:endParaRPr lang="en-IN" dirty="0"/>
          </a:p>
        </p:txBody>
      </p:sp>
      <p:sp>
        <p:nvSpPr>
          <p:cNvPr id="3" name="Content Placeholder 2">
            <a:extLst>
              <a:ext uri="{FF2B5EF4-FFF2-40B4-BE49-F238E27FC236}">
                <a16:creationId xmlns:a16="http://schemas.microsoft.com/office/drawing/2014/main" id="{437D8A75-E1F5-D999-F755-E66580FB621C}"/>
              </a:ext>
            </a:extLst>
          </p:cNvPr>
          <p:cNvSpPr>
            <a:spLocks noGrp="1"/>
          </p:cNvSpPr>
          <p:nvPr>
            <p:ph idx="1"/>
          </p:nvPr>
        </p:nvSpPr>
        <p:spPr>
          <a:xfrm>
            <a:off x="1137035" y="2194102"/>
            <a:ext cx="6516216" cy="3908585"/>
          </a:xfrm>
        </p:spPr>
        <p:txBody>
          <a:bodyPr>
            <a:normAutofit/>
          </a:bodyPr>
          <a:lstStyle/>
          <a:p>
            <a:pPr marL="0" indent="0">
              <a:buNone/>
            </a:pPr>
            <a:r>
              <a:rPr lang="en-US" sz="2000" b="1" i="0" dirty="0">
                <a:effectLst/>
                <a:latin typeface="-apple-system"/>
              </a:rPr>
              <a:t>Unit Testing:</a:t>
            </a:r>
            <a:br>
              <a:rPr lang="en-US" sz="1300" dirty="0"/>
            </a:br>
            <a:br>
              <a:rPr lang="en-US" sz="1300" dirty="0"/>
            </a:br>
            <a:r>
              <a:rPr lang="en-US" sz="1600" b="0" i="0" dirty="0">
                <a:effectLst/>
                <a:latin typeface="-apple-system"/>
              </a:rPr>
              <a:t>         Unit testing is the fastest method of testing and, therefore, should be the highest priority for your automation....</a:t>
            </a:r>
            <a:br>
              <a:rPr lang="en-US" sz="1600" dirty="0"/>
            </a:br>
            <a:br>
              <a:rPr lang="en-US" sz="1300" dirty="0"/>
            </a:br>
            <a:br>
              <a:rPr lang="en-US" sz="2000" dirty="0"/>
            </a:br>
            <a:r>
              <a:rPr lang="en-US" sz="2000" b="0" i="0" dirty="0">
                <a:effectLst/>
                <a:latin typeface="-apple-system"/>
              </a:rPr>
              <a:t>Integration Testing:</a:t>
            </a:r>
            <a:br>
              <a:rPr lang="en-US" sz="1300" dirty="0"/>
            </a:br>
            <a:br>
              <a:rPr lang="en-US" sz="1300" dirty="0"/>
            </a:br>
            <a:r>
              <a:rPr lang="en-US" sz="1600" b="0" i="0" dirty="0">
                <a:effectLst/>
                <a:latin typeface="-apple-system"/>
              </a:rPr>
              <a:t>Integration testing, where we're testing our interfaces or modules, should also take high priority.....</a:t>
            </a:r>
            <a:br>
              <a:rPr lang="en-US" sz="1600" dirty="0"/>
            </a:br>
            <a:br>
              <a:rPr lang="en-US" sz="1300" dirty="0"/>
            </a:br>
            <a:br>
              <a:rPr lang="en-US" sz="1300" dirty="0"/>
            </a:br>
            <a:br>
              <a:rPr lang="en-US" sz="2000" dirty="0"/>
            </a:br>
            <a:r>
              <a:rPr lang="en-US" sz="2000" b="0" i="0" dirty="0">
                <a:effectLst/>
                <a:latin typeface="-apple-system"/>
              </a:rPr>
              <a:t>Functional Testing:</a:t>
            </a:r>
            <a:br>
              <a:rPr lang="en-US" sz="2000" dirty="0"/>
            </a:br>
            <a:br>
              <a:rPr lang="en-US" sz="1300" dirty="0"/>
            </a:br>
            <a:r>
              <a:rPr lang="en-US" sz="1600" b="0" i="0" dirty="0">
                <a:effectLst/>
                <a:latin typeface="-apple-system"/>
              </a:rPr>
              <a:t>It is a type of testing that seeks to establish whether each application feature works as per the software requirements.</a:t>
            </a:r>
            <a:endParaRPr lang="en-IN" sz="1600" dirty="0"/>
          </a:p>
        </p:txBody>
      </p:sp>
    </p:spTree>
    <p:extLst>
      <p:ext uri="{BB962C8B-B14F-4D97-AF65-F5344CB8AC3E}">
        <p14:creationId xmlns:p14="http://schemas.microsoft.com/office/powerpoint/2010/main" val="232763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6C7A-CCEA-E673-BFC8-B619DCD75017}"/>
              </a:ext>
            </a:extLst>
          </p:cNvPr>
          <p:cNvSpPr>
            <a:spLocks noGrp="1"/>
          </p:cNvSpPr>
          <p:nvPr>
            <p:ph type="title"/>
          </p:nvPr>
        </p:nvSpPr>
        <p:spPr>
          <a:xfrm>
            <a:off x="643467" y="1698171"/>
            <a:ext cx="3962061" cy="4516360"/>
          </a:xfrm>
        </p:spPr>
        <p:txBody>
          <a:bodyPr anchor="ctr">
            <a:normAutofit/>
          </a:bodyPr>
          <a:lstStyle/>
          <a:p>
            <a:r>
              <a:rPr lang="en-US" sz="3600"/>
              <a:t>CRITERIA</a:t>
            </a:r>
            <a:endParaRPr lang="en-IN" sz="3600"/>
          </a:p>
        </p:txBody>
      </p:sp>
      <p:graphicFrame>
        <p:nvGraphicFramePr>
          <p:cNvPr id="5" name="Content Placeholder 2">
            <a:extLst>
              <a:ext uri="{FF2B5EF4-FFF2-40B4-BE49-F238E27FC236}">
                <a16:creationId xmlns:a16="http://schemas.microsoft.com/office/drawing/2014/main" id="{D50D542B-88AB-1551-8208-3FEED9A51DF3}"/>
              </a:ext>
            </a:extLst>
          </p:cNvPr>
          <p:cNvGraphicFramePr>
            <a:graphicFrameLocks noGrp="1"/>
          </p:cNvGraphicFramePr>
          <p:nvPr>
            <p:ph idx="1"/>
            <p:extLst>
              <p:ext uri="{D42A27DB-BD31-4B8C-83A1-F6EECF244321}">
                <p14:modId xmlns:p14="http://schemas.microsoft.com/office/powerpoint/2010/main" val="2693362445"/>
              </p:ext>
            </p:extLst>
          </p:nvPr>
        </p:nvGraphicFramePr>
        <p:xfrm>
          <a:off x="5070475" y="1698625"/>
          <a:ext cx="6478588" cy="4516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956694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4A22-0907-81C3-87F0-80DA9A62F9C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Steps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E58B07CC-389D-FAB6-D750-3C7C46DC9538}"/>
              </a:ext>
            </a:extLst>
          </p:cNvPr>
          <p:cNvGraphicFramePr>
            <a:graphicFrameLocks noGrp="1"/>
          </p:cNvGraphicFramePr>
          <p:nvPr>
            <p:ph idx="1"/>
            <p:extLst>
              <p:ext uri="{D42A27DB-BD31-4B8C-83A1-F6EECF244321}">
                <p14:modId xmlns:p14="http://schemas.microsoft.com/office/powerpoint/2010/main" val="23064407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11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2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425E8-2BF1-D928-0CFC-BA3324EFB21A}"/>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Framework For Automation</a:t>
            </a:r>
            <a:endParaRPr lang="en-IN" sz="3600">
              <a:solidFill>
                <a:schemeClr val="tx2"/>
              </a:solidFill>
            </a:endParaRPr>
          </a:p>
        </p:txBody>
      </p:sp>
      <p:grpSp>
        <p:nvGrpSpPr>
          <p:cNvPr id="60" name="Group 28">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0" name="Freeform: Shape 29">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ontent Placeholder 2">
            <a:extLst>
              <a:ext uri="{FF2B5EF4-FFF2-40B4-BE49-F238E27FC236}">
                <a16:creationId xmlns:a16="http://schemas.microsoft.com/office/drawing/2014/main" id="{68870410-B961-B0A2-8B6D-395DCCC077B5}"/>
              </a:ext>
            </a:extLst>
          </p:cNvPr>
          <p:cNvSpPr>
            <a:spLocks noGrp="1"/>
          </p:cNvSpPr>
          <p:nvPr>
            <p:ph idx="1"/>
          </p:nvPr>
        </p:nvSpPr>
        <p:spPr>
          <a:xfrm>
            <a:off x="804672" y="2827419"/>
            <a:ext cx="5126896" cy="3227626"/>
          </a:xfrm>
        </p:spPr>
        <p:txBody>
          <a:bodyPr anchor="ctr">
            <a:normAutofit/>
          </a:bodyPr>
          <a:lstStyle/>
          <a:p>
            <a:r>
              <a:rPr lang="en-US" sz="1500">
                <a:solidFill>
                  <a:schemeClr val="tx2"/>
                </a:solidFill>
                <a:effectLst/>
                <a:latin typeface="-apple-system"/>
              </a:rPr>
              <a:t>Testing frameworks are an essential part of any successful automated testing process. They can reduce maintenance costs and testing efforts and will provide a higher return on investment (ROI) for QA teams looking to optimize their agile processes.</a:t>
            </a:r>
          </a:p>
          <a:p>
            <a:r>
              <a:rPr lang="en-US" sz="1500">
                <a:solidFill>
                  <a:schemeClr val="tx2"/>
                </a:solidFill>
                <a:effectLst/>
                <a:latin typeface="-apple-system"/>
              </a:rPr>
              <a:t>The goal of this article is to walk through the most common types of frameworks used today and the benefits and disadvantages of each. For QA professionals new to automated testing, or those who need a quick refresher, this article will provide a high-level overview of each type of framework and how they can contribute to the success of any automated testing process.</a:t>
            </a:r>
          </a:p>
          <a:p>
            <a:endParaRPr lang="en-IN" sz="1500">
              <a:solidFill>
                <a:schemeClr val="tx2"/>
              </a:solidFill>
            </a:endParaRPr>
          </a:p>
        </p:txBody>
      </p:sp>
      <p:grpSp>
        <p:nvGrpSpPr>
          <p:cNvPr id="61" name="Group 34">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6" name="Freeform: Shape 35">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64804120-5998-0EC7-9CAA-8BD3A80F7BCF}"/>
              </a:ext>
            </a:extLst>
          </p:cNvPr>
          <p:cNvPicPr>
            <a:picLocks noChangeAspect="1"/>
          </p:cNvPicPr>
          <p:nvPr/>
        </p:nvPicPr>
        <p:blipFill>
          <a:blip r:embed="rId2"/>
          <a:stretch>
            <a:fillRect/>
          </a:stretch>
        </p:blipFill>
        <p:spPr>
          <a:xfrm>
            <a:off x="6429378" y="3052871"/>
            <a:ext cx="4954693" cy="2787014"/>
          </a:xfrm>
          <a:prstGeom prst="rect">
            <a:avLst/>
          </a:prstGeom>
        </p:spPr>
      </p:pic>
    </p:spTree>
    <p:extLst>
      <p:ext uri="{BB962C8B-B14F-4D97-AF65-F5344CB8AC3E}">
        <p14:creationId xmlns:p14="http://schemas.microsoft.com/office/powerpoint/2010/main" val="17690928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
  <TotalTime>125</TotalTime>
  <Words>510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Arial</vt:lpstr>
      <vt:lpstr>Calibri</vt:lpstr>
      <vt:lpstr>Calibri Light</vt:lpstr>
      <vt:lpstr>IBM Plex Sans</vt:lpstr>
      <vt:lpstr>Source Sans Pro</vt:lpstr>
      <vt:lpstr>Office Theme</vt:lpstr>
      <vt:lpstr> AGENDA</vt:lpstr>
      <vt:lpstr>AUTOMATION</vt:lpstr>
      <vt:lpstr>TEST AUTOMATION </vt:lpstr>
      <vt:lpstr>WHY YOU REQUIRE THIS AUTOMATION </vt:lpstr>
      <vt:lpstr>Reasons</vt:lpstr>
      <vt:lpstr>Which kind of  Test case in Automation</vt:lpstr>
      <vt:lpstr>CRITERIA</vt:lpstr>
      <vt:lpstr>Steps</vt:lpstr>
      <vt:lpstr>Framework For Automation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AGENDA</dc:title>
  <dc:creator>Satya Bhavani Gedela</dc:creator>
  <cp:lastModifiedBy>Satya Bhavani Gedela</cp:lastModifiedBy>
  <cp:revision>1</cp:revision>
  <dcterms:created xsi:type="dcterms:W3CDTF">2022-07-19T07:37:37Z</dcterms:created>
  <dcterms:modified xsi:type="dcterms:W3CDTF">2022-07-19T09:42:45Z</dcterms:modified>
</cp:coreProperties>
</file>