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sldIdLst>
    <p:sldId id="267" r:id="rId2"/>
    <p:sldId id="256" r:id="rId3"/>
    <p:sldId id="260" r:id="rId4"/>
    <p:sldId id="268" r:id="rId5"/>
    <p:sldId id="263" r:id="rId6"/>
    <p:sldId id="264" r:id="rId7"/>
    <p:sldId id="259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3C5BDF-1F25-4B58-A5A8-EB3123BA882E}" v="80" dt="2022-07-21T06:55:59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ya Bhavani Gedela" userId="0373742a-f013-482d-baef-32c110c2c0f6" providerId="ADAL" clId="{6A3C5BDF-1F25-4B58-A5A8-EB3123BA882E}"/>
    <pc:docChg chg="undo custSel addSld delSld modSld sldOrd">
      <pc:chgData name="Satya Bhavani Gedela" userId="0373742a-f013-482d-baef-32c110c2c0f6" providerId="ADAL" clId="{6A3C5BDF-1F25-4B58-A5A8-EB3123BA882E}" dt="2022-08-03T13:14:50.152" v="2274" actId="21"/>
      <pc:docMkLst>
        <pc:docMk/>
      </pc:docMkLst>
      <pc:sldChg chg="modSp">
        <pc:chgData name="Satya Bhavani Gedela" userId="0373742a-f013-482d-baef-32c110c2c0f6" providerId="ADAL" clId="{6A3C5BDF-1F25-4B58-A5A8-EB3123BA882E}" dt="2022-07-21T06:32:42.912" v="1545" actId="20577"/>
        <pc:sldMkLst>
          <pc:docMk/>
          <pc:sldMk cId="1018595987" sldId="256"/>
        </pc:sldMkLst>
        <pc:spChg chg="mod">
          <ac:chgData name="Satya Bhavani Gedela" userId="0373742a-f013-482d-baef-32c110c2c0f6" providerId="ADAL" clId="{6A3C5BDF-1F25-4B58-A5A8-EB3123BA882E}" dt="2022-07-21T06:32:42.912" v="1545" actId="20577"/>
          <ac:spMkLst>
            <pc:docMk/>
            <pc:sldMk cId="1018595987" sldId="256"/>
            <ac:spMk id="3" creationId="{4DCAAD95-ADC1-B2A7-7703-129FDB30EA91}"/>
          </ac:spMkLst>
        </pc:spChg>
      </pc:sldChg>
      <pc:sldChg chg="add del">
        <pc:chgData name="Satya Bhavani Gedela" userId="0373742a-f013-482d-baef-32c110c2c0f6" providerId="ADAL" clId="{6A3C5BDF-1F25-4B58-A5A8-EB3123BA882E}" dt="2022-07-21T06:51:23.268" v="1881" actId="2696"/>
        <pc:sldMkLst>
          <pc:docMk/>
          <pc:sldMk cId="1492258660" sldId="257"/>
        </pc:sldMkLst>
      </pc:sldChg>
      <pc:sldChg chg="add del">
        <pc:chgData name="Satya Bhavani Gedela" userId="0373742a-f013-482d-baef-32c110c2c0f6" providerId="ADAL" clId="{6A3C5BDF-1F25-4B58-A5A8-EB3123BA882E}" dt="2022-07-21T06:51:15.404" v="1879" actId="2696"/>
        <pc:sldMkLst>
          <pc:docMk/>
          <pc:sldMk cId="2238500832" sldId="257"/>
        </pc:sldMkLst>
      </pc:sldChg>
      <pc:sldChg chg="delSp modSp del mod">
        <pc:chgData name="Satya Bhavani Gedela" userId="0373742a-f013-482d-baef-32c110c2c0f6" providerId="ADAL" clId="{6A3C5BDF-1F25-4B58-A5A8-EB3123BA882E}" dt="2022-07-21T06:50:26.838" v="1861" actId="2696"/>
        <pc:sldMkLst>
          <pc:docMk/>
          <pc:sldMk cId="3509944235" sldId="257"/>
        </pc:sldMkLst>
        <pc:spChg chg="del mod">
          <ac:chgData name="Satya Bhavani Gedela" userId="0373742a-f013-482d-baef-32c110c2c0f6" providerId="ADAL" clId="{6A3C5BDF-1F25-4B58-A5A8-EB3123BA882E}" dt="2022-07-21T06:37:08.086" v="1581" actId="21"/>
          <ac:spMkLst>
            <pc:docMk/>
            <pc:sldMk cId="3509944235" sldId="257"/>
            <ac:spMk id="2" creationId="{DF2A36AA-6F47-1DFF-047C-8DF6AEE00BE0}"/>
          </ac:spMkLst>
        </pc:spChg>
        <pc:spChg chg="mod">
          <ac:chgData name="Satya Bhavani Gedela" userId="0373742a-f013-482d-baef-32c110c2c0f6" providerId="ADAL" clId="{6A3C5BDF-1F25-4B58-A5A8-EB3123BA882E}" dt="2022-07-21T06:50:22.797" v="1860" actId="27636"/>
          <ac:spMkLst>
            <pc:docMk/>
            <pc:sldMk cId="3509944235" sldId="257"/>
            <ac:spMk id="3" creationId="{EB7FC9CA-B3BE-E04C-2951-BF66137004C6}"/>
          </ac:spMkLst>
        </pc:spChg>
      </pc:sldChg>
      <pc:sldChg chg="addSp delSp modSp del mod">
        <pc:chgData name="Satya Bhavani Gedela" userId="0373742a-f013-482d-baef-32c110c2c0f6" providerId="ADAL" clId="{6A3C5BDF-1F25-4B58-A5A8-EB3123BA882E}" dt="2022-07-21T05:46:04.489" v="476" actId="2696"/>
        <pc:sldMkLst>
          <pc:docMk/>
          <pc:sldMk cId="3330831151" sldId="258"/>
        </pc:sldMkLst>
        <pc:spChg chg="mod">
          <ac:chgData name="Satya Bhavani Gedela" userId="0373742a-f013-482d-baef-32c110c2c0f6" providerId="ADAL" clId="{6A3C5BDF-1F25-4B58-A5A8-EB3123BA882E}" dt="2022-07-21T05:33:30.133" v="105" actId="14100"/>
          <ac:spMkLst>
            <pc:docMk/>
            <pc:sldMk cId="3330831151" sldId="258"/>
            <ac:spMk id="2" creationId="{786C38B4-DF1D-8E92-CB4A-D74248288177}"/>
          </ac:spMkLst>
        </pc:spChg>
        <pc:spChg chg="add del mod">
          <ac:chgData name="Satya Bhavani Gedela" userId="0373742a-f013-482d-baef-32c110c2c0f6" providerId="ADAL" clId="{6A3C5BDF-1F25-4B58-A5A8-EB3123BA882E}" dt="2022-07-21T05:30:37.991" v="42"/>
          <ac:spMkLst>
            <pc:docMk/>
            <pc:sldMk cId="3330831151" sldId="258"/>
            <ac:spMk id="7" creationId="{48644D27-67EE-BFA9-8E81-45BA10DBFD4F}"/>
          </ac:spMkLst>
        </pc:spChg>
        <pc:spChg chg="add del mod">
          <ac:chgData name="Satya Bhavani Gedela" userId="0373742a-f013-482d-baef-32c110c2c0f6" providerId="ADAL" clId="{6A3C5BDF-1F25-4B58-A5A8-EB3123BA882E}" dt="2022-07-21T05:31:08.623" v="44"/>
          <ac:spMkLst>
            <pc:docMk/>
            <pc:sldMk cId="3330831151" sldId="258"/>
            <ac:spMk id="10" creationId="{EB85FCF8-4693-4EE8-D710-F5E077EF7CC9}"/>
          </ac:spMkLst>
        </pc:spChg>
        <pc:spChg chg="add mod">
          <ac:chgData name="Satya Bhavani Gedela" userId="0373742a-f013-482d-baef-32c110c2c0f6" providerId="ADAL" clId="{6A3C5BDF-1F25-4B58-A5A8-EB3123BA882E}" dt="2022-07-21T05:36:51.765" v="196" actId="1076"/>
          <ac:spMkLst>
            <pc:docMk/>
            <pc:sldMk cId="3330831151" sldId="258"/>
            <ac:spMk id="12" creationId="{38FC6E81-DADC-8C6F-8767-B92FC3598F21}"/>
          </ac:spMkLst>
        </pc:spChg>
        <pc:graphicFrameChg chg="del mod modGraphic">
          <ac:chgData name="Satya Bhavani Gedela" userId="0373742a-f013-482d-baef-32c110c2c0f6" providerId="ADAL" clId="{6A3C5BDF-1F25-4B58-A5A8-EB3123BA882E}" dt="2022-07-21T05:30:34.115" v="41" actId="21"/>
          <ac:graphicFrameMkLst>
            <pc:docMk/>
            <pc:sldMk cId="3330831151" sldId="258"/>
            <ac:graphicFrameMk id="5" creationId="{8151E116-1298-5513-ACB3-B69151875B4C}"/>
          </ac:graphicFrameMkLst>
        </pc:graphicFrameChg>
        <pc:graphicFrameChg chg="add mod modGraphic">
          <ac:chgData name="Satya Bhavani Gedela" userId="0373742a-f013-482d-baef-32c110c2c0f6" providerId="ADAL" clId="{6A3C5BDF-1F25-4B58-A5A8-EB3123BA882E}" dt="2022-07-21T05:45:56.978" v="475" actId="21"/>
          <ac:graphicFrameMkLst>
            <pc:docMk/>
            <pc:sldMk cId="3330831151" sldId="258"/>
            <ac:graphicFrameMk id="11" creationId="{0DB10A99-622D-5BC4-DCF9-DEA50BB2D055}"/>
          </ac:graphicFrameMkLst>
        </pc:graphicFrameChg>
        <pc:picChg chg="add del mod">
          <ac:chgData name="Satya Bhavani Gedela" userId="0373742a-f013-482d-baef-32c110c2c0f6" providerId="ADAL" clId="{6A3C5BDF-1F25-4B58-A5A8-EB3123BA882E}" dt="2022-07-21T05:30:43.259" v="43" actId="21"/>
          <ac:picMkLst>
            <pc:docMk/>
            <pc:sldMk cId="3330831151" sldId="258"/>
            <ac:picMk id="8" creationId="{9C3F3458-AB60-86CC-451B-8AE1B62D0F8B}"/>
          </ac:picMkLst>
        </pc:picChg>
      </pc:sldChg>
      <pc:sldChg chg="addSp delSp modSp new mod setBg">
        <pc:chgData name="Satya Bhavani Gedela" userId="0373742a-f013-482d-baef-32c110c2c0f6" providerId="ADAL" clId="{6A3C5BDF-1F25-4B58-A5A8-EB3123BA882E}" dt="2022-07-21T06:55:59.771" v="2036"/>
        <pc:sldMkLst>
          <pc:docMk/>
          <pc:sldMk cId="442680393" sldId="259"/>
        </pc:sldMkLst>
        <pc:spChg chg="mod">
          <ac:chgData name="Satya Bhavani Gedela" userId="0373742a-f013-482d-baef-32c110c2c0f6" providerId="ADAL" clId="{6A3C5BDF-1F25-4B58-A5A8-EB3123BA882E}" dt="2022-07-21T06:55:59.771" v="2036"/>
          <ac:spMkLst>
            <pc:docMk/>
            <pc:sldMk cId="442680393" sldId="259"/>
            <ac:spMk id="2" creationId="{6A9862E7-242C-7566-78E1-C8DD4E1A4DC7}"/>
          </ac:spMkLst>
        </pc:spChg>
        <pc:spChg chg="add del mod">
          <ac:chgData name="Satya Bhavani Gedela" userId="0373742a-f013-482d-baef-32c110c2c0f6" providerId="ADAL" clId="{6A3C5BDF-1F25-4B58-A5A8-EB3123BA882E}" dt="2022-07-21T06:33:10.886" v="1548" actId="26606"/>
          <ac:spMkLst>
            <pc:docMk/>
            <pc:sldMk cId="442680393" sldId="259"/>
            <ac:spMk id="3" creationId="{5F2D7180-CB5C-4889-2EE8-7CFB42BF4ED5}"/>
          </ac:spMkLst>
        </pc:spChg>
        <pc:graphicFrameChg chg="add del">
          <ac:chgData name="Satya Bhavani Gedela" userId="0373742a-f013-482d-baef-32c110c2c0f6" providerId="ADAL" clId="{6A3C5BDF-1F25-4B58-A5A8-EB3123BA882E}" dt="2022-07-21T06:24:51.529" v="1443" actId="26606"/>
          <ac:graphicFrameMkLst>
            <pc:docMk/>
            <pc:sldMk cId="442680393" sldId="259"/>
            <ac:graphicFrameMk id="5" creationId="{EA8BF1EF-6CF0-C98B-5217-D60A82AF5B58}"/>
          </ac:graphicFrameMkLst>
        </pc:graphicFrameChg>
        <pc:graphicFrameChg chg="add del">
          <ac:chgData name="Satya Bhavani Gedela" userId="0373742a-f013-482d-baef-32c110c2c0f6" providerId="ADAL" clId="{6A3C5BDF-1F25-4B58-A5A8-EB3123BA882E}" dt="2022-07-21T06:33:10.852" v="1547" actId="26606"/>
          <ac:graphicFrameMkLst>
            <pc:docMk/>
            <pc:sldMk cId="442680393" sldId="259"/>
            <ac:graphicFrameMk id="6" creationId="{A9BE0D86-2B91-DD1E-A356-5339F27AB736}"/>
          </ac:graphicFrameMkLst>
        </pc:graphicFrameChg>
        <pc:graphicFrameChg chg="add del">
          <ac:chgData name="Satya Bhavani Gedela" userId="0373742a-f013-482d-baef-32c110c2c0f6" providerId="ADAL" clId="{6A3C5BDF-1F25-4B58-A5A8-EB3123BA882E}" dt="2022-07-21T06:24:58.176" v="1445" actId="26606"/>
          <ac:graphicFrameMkLst>
            <pc:docMk/>
            <pc:sldMk cId="442680393" sldId="259"/>
            <ac:graphicFrameMk id="7" creationId="{36DA20FA-6BE5-61CB-D9C5-606729893AFC}"/>
          </ac:graphicFrameMkLst>
        </pc:graphicFrameChg>
        <pc:graphicFrameChg chg="add mod">
          <ac:chgData name="Satya Bhavani Gedela" userId="0373742a-f013-482d-baef-32c110c2c0f6" providerId="ADAL" clId="{6A3C5BDF-1F25-4B58-A5A8-EB3123BA882E}" dt="2022-07-21T06:35:06.114" v="1560" actId="255"/>
          <ac:graphicFrameMkLst>
            <pc:docMk/>
            <pc:sldMk cId="442680393" sldId="259"/>
            <ac:graphicFrameMk id="8" creationId="{D2E58501-7823-8B53-B70A-07FC1B2B0069}"/>
          </ac:graphicFrameMkLst>
        </pc:graphicFrameChg>
        <pc:graphicFrameChg chg="add del mod">
          <ac:chgData name="Satya Bhavani Gedela" userId="0373742a-f013-482d-baef-32c110c2c0f6" providerId="ADAL" clId="{6A3C5BDF-1F25-4B58-A5A8-EB3123BA882E}" dt="2022-07-21T06:25:24.994" v="1453" actId="26606"/>
          <ac:graphicFrameMkLst>
            <pc:docMk/>
            <pc:sldMk cId="442680393" sldId="259"/>
            <ac:graphicFrameMk id="9" creationId="{B36CCEAF-5561-9CFB-6306-DC335E08603C}"/>
          </ac:graphicFrameMkLst>
        </pc:graphicFrameChg>
      </pc:sldChg>
      <pc:sldChg chg="addSp delSp modSp new mod setBg delDesignElem">
        <pc:chgData name="Satya Bhavani Gedela" userId="0373742a-f013-482d-baef-32c110c2c0f6" providerId="ADAL" clId="{6A3C5BDF-1F25-4B58-A5A8-EB3123BA882E}" dt="2022-07-21T06:45:25.152" v="1801" actId="27636"/>
        <pc:sldMkLst>
          <pc:docMk/>
          <pc:sldMk cId="1498164339" sldId="260"/>
        </pc:sldMkLst>
        <pc:spChg chg="mod">
          <ac:chgData name="Satya Bhavani Gedela" userId="0373742a-f013-482d-baef-32c110c2c0f6" providerId="ADAL" clId="{6A3C5BDF-1F25-4B58-A5A8-EB3123BA882E}" dt="2022-07-21T05:41:35.125" v="250" actId="26606"/>
          <ac:spMkLst>
            <pc:docMk/>
            <pc:sldMk cId="1498164339" sldId="260"/>
            <ac:spMk id="2" creationId="{B2750A03-9484-73A9-2F9F-5F6C4B4DE6B1}"/>
          </ac:spMkLst>
        </pc:spChg>
        <pc:spChg chg="del">
          <ac:chgData name="Satya Bhavani Gedela" userId="0373742a-f013-482d-baef-32c110c2c0f6" providerId="ADAL" clId="{6A3C5BDF-1F25-4B58-A5A8-EB3123BA882E}" dt="2022-07-21T05:41:18.499" v="248"/>
          <ac:spMkLst>
            <pc:docMk/>
            <pc:sldMk cId="1498164339" sldId="260"/>
            <ac:spMk id="3" creationId="{1A4B4763-6AF6-476A-BA0D-861FBFC68ADF}"/>
          </ac:spMkLst>
        </pc:spChg>
        <pc:spChg chg="add mod">
          <ac:chgData name="Satya Bhavani Gedela" userId="0373742a-f013-482d-baef-32c110c2c0f6" providerId="ADAL" clId="{6A3C5BDF-1F25-4B58-A5A8-EB3123BA882E}" dt="2022-07-21T06:45:25.152" v="1801" actId="27636"/>
          <ac:spMkLst>
            <pc:docMk/>
            <pc:sldMk cId="1498164339" sldId="260"/>
            <ac:spMk id="8" creationId="{F6F63B5C-D796-AE04-807D-FB2BAD7C37AA}"/>
          </ac:spMkLst>
        </pc:spChg>
        <pc:spChg chg="add del">
          <ac:chgData name="Satya Bhavani Gedela" userId="0373742a-f013-482d-baef-32c110c2c0f6" providerId="ADAL" clId="{6A3C5BDF-1F25-4B58-A5A8-EB3123BA882E}" dt="2022-07-21T06:10:20.781" v="852"/>
          <ac:spMkLst>
            <pc:docMk/>
            <pc:sldMk cId="1498164339" sldId="260"/>
            <ac:spMk id="11" creationId="{4568A54B-9065-40B2-8753-8E0288E828A3}"/>
          </ac:spMkLst>
        </pc:spChg>
        <pc:spChg chg="add del">
          <ac:chgData name="Satya Bhavani Gedela" userId="0373742a-f013-482d-baef-32c110c2c0f6" providerId="ADAL" clId="{6A3C5BDF-1F25-4B58-A5A8-EB3123BA882E}" dt="2022-07-21T06:10:20.781" v="852"/>
          <ac:spMkLst>
            <pc:docMk/>
            <pc:sldMk cId="1498164339" sldId="260"/>
            <ac:spMk id="15" creationId="{A2BED43D-FF5E-4233-9D4F-A509B56034A5}"/>
          </ac:spMkLst>
        </pc:spChg>
        <pc:picChg chg="add mod">
          <ac:chgData name="Satya Bhavani Gedela" userId="0373742a-f013-482d-baef-32c110c2c0f6" providerId="ADAL" clId="{6A3C5BDF-1F25-4B58-A5A8-EB3123BA882E}" dt="2022-07-21T05:41:35.125" v="250" actId="26606"/>
          <ac:picMkLst>
            <pc:docMk/>
            <pc:sldMk cId="1498164339" sldId="260"/>
            <ac:picMk id="4" creationId="{40077F7D-046F-28C0-C351-A60B0A2C5B8E}"/>
          </ac:picMkLst>
        </pc:picChg>
        <pc:picChg chg="add del">
          <ac:chgData name="Satya Bhavani Gedela" userId="0373742a-f013-482d-baef-32c110c2c0f6" providerId="ADAL" clId="{6A3C5BDF-1F25-4B58-A5A8-EB3123BA882E}" dt="2022-07-21T06:10:20.781" v="852"/>
          <ac:picMkLst>
            <pc:docMk/>
            <pc:sldMk cId="1498164339" sldId="260"/>
            <ac:picMk id="17" creationId="{051D0F8B-A6FE-4009-88A1-49ABE7CEF2AC}"/>
          </ac:picMkLst>
        </pc:picChg>
        <pc:cxnChg chg="add del">
          <ac:chgData name="Satya Bhavani Gedela" userId="0373742a-f013-482d-baef-32c110c2c0f6" providerId="ADAL" clId="{6A3C5BDF-1F25-4B58-A5A8-EB3123BA882E}" dt="2022-07-21T06:10:20.781" v="852"/>
          <ac:cxnSpMkLst>
            <pc:docMk/>
            <pc:sldMk cId="1498164339" sldId="260"/>
            <ac:cxnSpMk id="13" creationId="{515F3B72-790F-4B1A-90DE-5EC31C829B9E}"/>
          </ac:cxnSpMkLst>
        </pc:cxnChg>
        <pc:cxnChg chg="add del">
          <ac:chgData name="Satya Bhavani Gedela" userId="0373742a-f013-482d-baef-32c110c2c0f6" providerId="ADAL" clId="{6A3C5BDF-1F25-4B58-A5A8-EB3123BA882E}" dt="2022-07-21T06:10:20.781" v="852"/>
          <ac:cxnSpMkLst>
            <pc:docMk/>
            <pc:sldMk cId="1498164339" sldId="260"/>
            <ac:cxnSpMk id="19" creationId="{4C5057B3-E936-43A2-9EEE-514EF0434FE2}"/>
          </ac:cxnSpMkLst>
        </pc:cxnChg>
      </pc:sldChg>
      <pc:sldChg chg="addSp delSp modSp new mod setBg delDesignElem">
        <pc:chgData name="Satya Bhavani Gedela" userId="0373742a-f013-482d-baef-32c110c2c0f6" providerId="ADAL" clId="{6A3C5BDF-1F25-4B58-A5A8-EB3123BA882E}" dt="2022-08-03T13:14:50.152" v="2274" actId="21"/>
        <pc:sldMkLst>
          <pc:docMk/>
          <pc:sldMk cId="111577125" sldId="261"/>
        </pc:sldMkLst>
        <pc:spChg chg="mod">
          <ac:chgData name="Satya Bhavani Gedela" userId="0373742a-f013-482d-baef-32c110c2c0f6" providerId="ADAL" clId="{6A3C5BDF-1F25-4B58-A5A8-EB3123BA882E}" dt="2022-07-21T05:56:16.490" v="518" actId="26606"/>
          <ac:spMkLst>
            <pc:docMk/>
            <pc:sldMk cId="111577125" sldId="261"/>
            <ac:spMk id="2" creationId="{9954FC10-218B-854B-D1A2-3684C4AC500A}"/>
          </ac:spMkLst>
        </pc:spChg>
        <pc:spChg chg="mod ord">
          <ac:chgData name="Satya Bhavani Gedela" userId="0373742a-f013-482d-baef-32c110c2c0f6" providerId="ADAL" clId="{6A3C5BDF-1F25-4B58-A5A8-EB3123BA882E}" dt="2022-07-21T05:56:22.449" v="519" actId="14100"/>
          <ac:spMkLst>
            <pc:docMk/>
            <pc:sldMk cId="111577125" sldId="261"/>
            <ac:spMk id="3" creationId="{E86057DE-F5BF-4D7F-82CA-0042F5BD5846}"/>
          </ac:spMkLst>
        </pc:spChg>
        <pc:spChg chg="add del">
          <ac:chgData name="Satya Bhavani Gedela" userId="0373742a-f013-482d-baef-32c110c2c0f6" providerId="ADAL" clId="{6A3C5BDF-1F25-4B58-A5A8-EB3123BA882E}" dt="2022-07-21T05:56:14.217" v="515" actId="26606"/>
          <ac:spMkLst>
            <pc:docMk/>
            <pc:sldMk cId="111577125" sldId="261"/>
            <ac:spMk id="9" creationId="{4568A54B-9065-40B2-8753-8E0288E828A3}"/>
          </ac:spMkLst>
        </pc:spChg>
        <pc:spChg chg="add del">
          <ac:chgData name="Satya Bhavani Gedela" userId="0373742a-f013-482d-baef-32c110c2c0f6" providerId="ADAL" clId="{6A3C5BDF-1F25-4B58-A5A8-EB3123BA882E}" dt="2022-07-21T05:56:14.217" v="515" actId="26606"/>
          <ac:spMkLst>
            <pc:docMk/>
            <pc:sldMk cId="111577125" sldId="261"/>
            <ac:spMk id="13" creationId="{A2BED43D-FF5E-4233-9D4F-A509B56034A5}"/>
          </ac:spMkLst>
        </pc:spChg>
        <pc:spChg chg="add del">
          <ac:chgData name="Satya Bhavani Gedela" userId="0373742a-f013-482d-baef-32c110c2c0f6" providerId="ADAL" clId="{6A3C5BDF-1F25-4B58-A5A8-EB3123BA882E}" dt="2022-07-21T06:10:20.781" v="852"/>
          <ac:spMkLst>
            <pc:docMk/>
            <pc:sldMk cId="111577125" sldId="261"/>
            <ac:spMk id="22" creationId="{4568A54B-9065-40B2-8753-8E0288E828A3}"/>
          </ac:spMkLst>
        </pc:spChg>
        <pc:spChg chg="add del">
          <ac:chgData name="Satya Bhavani Gedela" userId="0373742a-f013-482d-baef-32c110c2c0f6" providerId="ADAL" clId="{6A3C5BDF-1F25-4B58-A5A8-EB3123BA882E}" dt="2022-07-21T06:10:20.781" v="852"/>
          <ac:spMkLst>
            <pc:docMk/>
            <pc:sldMk cId="111577125" sldId="261"/>
            <ac:spMk id="24" creationId="{A2BED43D-FF5E-4233-9D4F-A509B56034A5}"/>
          </ac:spMkLst>
        </pc:spChg>
        <pc:grpChg chg="add del">
          <ac:chgData name="Satya Bhavani Gedela" userId="0373742a-f013-482d-baef-32c110c2c0f6" providerId="ADAL" clId="{6A3C5BDF-1F25-4B58-A5A8-EB3123BA882E}" dt="2022-07-21T05:56:16.477" v="517" actId="26606"/>
          <ac:grpSpMkLst>
            <pc:docMk/>
            <pc:sldMk cId="111577125" sldId="261"/>
            <ac:grpSpMk id="19" creationId="{06E59D88-F0BC-457A-AA36-A8C48952CC90}"/>
          </ac:grpSpMkLst>
        </pc:grpChg>
        <pc:picChg chg="add del mod">
          <ac:chgData name="Satya Bhavani Gedela" userId="0373742a-f013-482d-baef-32c110c2c0f6" providerId="ADAL" clId="{6A3C5BDF-1F25-4B58-A5A8-EB3123BA882E}" dt="2022-08-03T13:14:50.152" v="2274" actId="21"/>
          <ac:picMkLst>
            <pc:docMk/>
            <pc:sldMk cId="111577125" sldId="261"/>
            <ac:picMk id="4" creationId="{2D2A4A3D-7EB6-3073-0C74-FA0AA3EFB57C}"/>
          </ac:picMkLst>
        </pc:picChg>
        <pc:picChg chg="add del">
          <ac:chgData name="Satya Bhavani Gedela" userId="0373742a-f013-482d-baef-32c110c2c0f6" providerId="ADAL" clId="{6A3C5BDF-1F25-4B58-A5A8-EB3123BA882E}" dt="2022-07-21T05:56:14.217" v="515" actId="26606"/>
          <ac:picMkLst>
            <pc:docMk/>
            <pc:sldMk cId="111577125" sldId="261"/>
            <ac:picMk id="15" creationId="{051D0F8B-A6FE-4009-88A1-49ABE7CEF2AC}"/>
          </ac:picMkLst>
        </pc:picChg>
        <pc:picChg chg="add del">
          <ac:chgData name="Satya Bhavani Gedela" userId="0373742a-f013-482d-baef-32c110c2c0f6" providerId="ADAL" clId="{6A3C5BDF-1F25-4B58-A5A8-EB3123BA882E}" dt="2022-07-21T06:10:20.781" v="852"/>
          <ac:picMkLst>
            <pc:docMk/>
            <pc:sldMk cId="111577125" sldId="261"/>
            <ac:picMk id="25" creationId="{051D0F8B-A6FE-4009-88A1-49ABE7CEF2AC}"/>
          </ac:picMkLst>
        </pc:picChg>
        <pc:cxnChg chg="add del">
          <ac:chgData name="Satya Bhavani Gedela" userId="0373742a-f013-482d-baef-32c110c2c0f6" providerId="ADAL" clId="{6A3C5BDF-1F25-4B58-A5A8-EB3123BA882E}" dt="2022-07-21T05:56:14.217" v="515" actId="26606"/>
          <ac:cxnSpMkLst>
            <pc:docMk/>
            <pc:sldMk cId="111577125" sldId="261"/>
            <ac:cxnSpMk id="11" creationId="{515F3B72-790F-4B1A-90DE-5EC31C829B9E}"/>
          </ac:cxnSpMkLst>
        </pc:cxnChg>
        <pc:cxnChg chg="add del">
          <ac:chgData name="Satya Bhavani Gedela" userId="0373742a-f013-482d-baef-32c110c2c0f6" providerId="ADAL" clId="{6A3C5BDF-1F25-4B58-A5A8-EB3123BA882E}" dt="2022-07-21T05:56:14.217" v="515" actId="26606"/>
          <ac:cxnSpMkLst>
            <pc:docMk/>
            <pc:sldMk cId="111577125" sldId="261"/>
            <ac:cxnSpMk id="17" creationId="{4C5057B3-E936-43A2-9EEE-514EF0434FE2}"/>
          </ac:cxnSpMkLst>
        </pc:cxnChg>
        <pc:cxnChg chg="add del">
          <ac:chgData name="Satya Bhavani Gedela" userId="0373742a-f013-482d-baef-32c110c2c0f6" providerId="ADAL" clId="{6A3C5BDF-1F25-4B58-A5A8-EB3123BA882E}" dt="2022-07-21T06:10:20.781" v="852"/>
          <ac:cxnSpMkLst>
            <pc:docMk/>
            <pc:sldMk cId="111577125" sldId="261"/>
            <ac:cxnSpMk id="23" creationId="{515F3B72-790F-4B1A-90DE-5EC31C829B9E}"/>
          </ac:cxnSpMkLst>
        </pc:cxnChg>
        <pc:cxnChg chg="add del">
          <ac:chgData name="Satya Bhavani Gedela" userId="0373742a-f013-482d-baef-32c110c2c0f6" providerId="ADAL" clId="{6A3C5BDF-1F25-4B58-A5A8-EB3123BA882E}" dt="2022-07-21T06:10:20.781" v="852"/>
          <ac:cxnSpMkLst>
            <pc:docMk/>
            <pc:sldMk cId="111577125" sldId="261"/>
            <ac:cxnSpMk id="26" creationId="{4C5057B3-E936-43A2-9EEE-514EF0434FE2}"/>
          </ac:cxnSpMkLst>
        </pc:cxnChg>
      </pc:sldChg>
      <pc:sldChg chg="addSp delSp modSp new mod setBg delDesignElem">
        <pc:chgData name="Satya Bhavani Gedela" userId="0373742a-f013-482d-baef-32c110c2c0f6" providerId="ADAL" clId="{6A3C5BDF-1F25-4B58-A5A8-EB3123BA882E}" dt="2022-07-21T07:04:28.957" v="2260" actId="26606"/>
        <pc:sldMkLst>
          <pc:docMk/>
          <pc:sldMk cId="1316125697" sldId="262"/>
        </pc:sldMkLst>
        <pc:spChg chg="mod">
          <ac:chgData name="Satya Bhavani Gedela" userId="0373742a-f013-482d-baef-32c110c2c0f6" providerId="ADAL" clId="{6A3C5BDF-1F25-4B58-A5A8-EB3123BA882E}" dt="2022-07-21T07:04:28.957" v="2260" actId="26606"/>
          <ac:spMkLst>
            <pc:docMk/>
            <pc:sldMk cId="1316125697" sldId="262"/>
            <ac:spMk id="2" creationId="{950F5BA2-E542-A8FE-EEC8-173AA91A762B}"/>
          </ac:spMkLst>
        </pc:spChg>
        <pc:spChg chg="mod">
          <ac:chgData name="Satya Bhavani Gedela" userId="0373742a-f013-482d-baef-32c110c2c0f6" providerId="ADAL" clId="{6A3C5BDF-1F25-4B58-A5A8-EB3123BA882E}" dt="2022-07-21T07:04:28.957" v="2260" actId="26606"/>
          <ac:spMkLst>
            <pc:docMk/>
            <pc:sldMk cId="1316125697" sldId="262"/>
            <ac:spMk id="3" creationId="{D92C400D-DA5B-C115-E38A-0D34DC683123}"/>
          </ac:spMkLst>
        </pc:spChg>
        <pc:spChg chg="add del">
          <ac:chgData name="Satya Bhavani Gedela" userId="0373742a-f013-482d-baef-32c110c2c0f6" providerId="ADAL" clId="{6A3C5BDF-1F25-4B58-A5A8-EB3123BA882E}" dt="2022-07-21T06:32:25.606" v="1538"/>
          <ac:spMkLst>
            <pc:docMk/>
            <pc:sldMk cId="1316125697" sldId="262"/>
            <ac:spMk id="5" creationId="{F63C748C-967B-4A7B-A90F-3EDD0F485AC6}"/>
          </ac:spMkLst>
        </pc:spChg>
        <pc:spChg chg="add del">
          <ac:chgData name="Satya Bhavani Gedela" userId="0373742a-f013-482d-baef-32c110c2c0f6" providerId="ADAL" clId="{6A3C5BDF-1F25-4B58-A5A8-EB3123BA882E}" dt="2022-07-21T06:32:25.606" v="1538"/>
          <ac:spMkLst>
            <pc:docMk/>
            <pc:sldMk cId="1316125697" sldId="262"/>
            <ac:spMk id="6" creationId="{C0143637-4934-44E4-B909-BAF1E7B27972}"/>
          </ac:spMkLst>
        </pc:spChg>
        <pc:spChg chg="add del">
          <ac:chgData name="Satya Bhavani Gedela" userId="0373742a-f013-482d-baef-32c110c2c0f6" providerId="ADAL" clId="{6A3C5BDF-1F25-4B58-A5A8-EB3123BA882E}" dt="2022-07-21T06:42:14.892" v="1777"/>
          <ac:spMkLst>
            <pc:docMk/>
            <pc:sldMk cId="1316125697" sldId="262"/>
            <ac:spMk id="7" creationId="{08E7A6F0-5CD3-481E-B0F2-E7F99FE675B0}"/>
          </ac:spMkLst>
        </pc:spChg>
        <pc:spChg chg="add del">
          <ac:chgData name="Satya Bhavani Gedela" userId="0373742a-f013-482d-baef-32c110c2c0f6" providerId="ADAL" clId="{6A3C5BDF-1F25-4B58-A5A8-EB3123BA882E}" dt="2022-07-21T06:29:29.387" v="1511"/>
          <ac:spMkLst>
            <pc:docMk/>
            <pc:sldMk cId="1316125697" sldId="262"/>
            <ac:spMk id="8" creationId="{F63C748C-967B-4A7B-A90F-3EDD0F485AC6}"/>
          </ac:spMkLst>
        </pc:spChg>
        <pc:spChg chg="add del">
          <ac:chgData name="Satya Bhavani Gedela" userId="0373742a-f013-482d-baef-32c110c2c0f6" providerId="ADAL" clId="{6A3C5BDF-1F25-4B58-A5A8-EB3123BA882E}" dt="2022-07-21T06:42:14.892" v="1777"/>
          <ac:spMkLst>
            <pc:docMk/>
            <pc:sldMk cId="1316125697" sldId="262"/>
            <ac:spMk id="9" creationId="{511290DF-4975-4FCD-8B8D-BBC86B836668}"/>
          </ac:spMkLst>
        </pc:spChg>
        <pc:spChg chg="add del">
          <ac:chgData name="Satya Bhavani Gedela" userId="0373742a-f013-482d-baef-32c110c2c0f6" providerId="ADAL" clId="{6A3C5BDF-1F25-4B58-A5A8-EB3123BA882E}" dt="2022-07-21T06:29:29.387" v="1511"/>
          <ac:spMkLst>
            <pc:docMk/>
            <pc:sldMk cId="1316125697" sldId="262"/>
            <ac:spMk id="10" creationId="{C0143637-4934-44E4-B909-BAF1E7B27972}"/>
          </ac:spMkLst>
        </pc:spChg>
        <pc:spChg chg="add">
          <ac:chgData name="Satya Bhavani Gedela" userId="0373742a-f013-482d-baef-32c110c2c0f6" providerId="ADAL" clId="{6A3C5BDF-1F25-4B58-A5A8-EB3123BA882E}" dt="2022-07-21T07:04:28.957" v="2260" actId="26606"/>
          <ac:spMkLst>
            <pc:docMk/>
            <pc:sldMk cId="1316125697" sldId="262"/>
            <ac:spMk id="11" creationId="{F63C748C-967B-4A7B-A90F-3EDD0F485AC6}"/>
          </ac:spMkLst>
        </pc:spChg>
        <pc:spChg chg="add">
          <ac:chgData name="Satya Bhavani Gedela" userId="0373742a-f013-482d-baef-32c110c2c0f6" providerId="ADAL" clId="{6A3C5BDF-1F25-4B58-A5A8-EB3123BA882E}" dt="2022-07-21T07:04:28.957" v="2260" actId="26606"/>
          <ac:spMkLst>
            <pc:docMk/>
            <pc:sldMk cId="1316125697" sldId="262"/>
            <ac:spMk id="13" creationId="{C0143637-4934-44E4-B909-BAF1E7B27972}"/>
          </ac:spMkLst>
        </pc:spChg>
        <pc:spChg chg="add del">
          <ac:chgData name="Satya Bhavani Gedela" userId="0373742a-f013-482d-baef-32c110c2c0f6" providerId="ADAL" clId="{6A3C5BDF-1F25-4B58-A5A8-EB3123BA882E}" dt="2022-07-21T06:42:14.892" v="1777"/>
          <ac:spMkLst>
            <pc:docMk/>
            <pc:sldMk cId="1316125697" sldId="262"/>
            <ac:spMk id="16" creationId="{D9FE1511-6E1B-4F0E-8FF0-958527181CC9}"/>
          </ac:spMkLst>
        </pc:spChg>
        <pc:grpChg chg="add del">
          <ac:chgData name="Satya Bhavani Gedela" userId="0373742a-f013-482d-baef-32c110c2c0f6" providerId="ADAL" clId="{6A3C5BDF-1F25-4B58-A5A8-EB3123BA882E}" dt="2022-07-21T06:42:14.892" v="1777"/>
          <ac:grpSpMkLst>
            <pc:docMk/>
            <pc:sldMk cId="1316125697" sldId="262"/>
            <ac:grpSpMk id="12" creationId="{357CA18A-A333-4DCB-842B-76827D2ECB24}"/>
          </ac:grpSpMkLst>
        </pc:grpChg>
        <pc:picChg chg="add del">
          <ac:chgData name="Satya Bhavani Gedela" userId="0373742a-f013-482d-baef-32c110c2c0f6" providerId="ADAL" clId="{6A3C5BDF-1F25-4B58-A5A8-EB3123BA882E}" dt="2022-07-21T06:42:14.892" v="1777"/>
          <ac:picMkLst>
            <pc:docMk/>
            <pc:sldMk cId="1316125697" sldId="262"/>
            <ac:picMk id="20" creationId="{777388F0-3C55-4750-BA8E-E03F237CFD65}"/>
          </ac:picMkLst>
        </pc:picChg>
        <pc:cxnChg chg="add del">
          <ac:chgData name="Satya Bhavani Gedela" userId="0373742a-f013-482d-baef-32c110c2c0f6" providerId="ADAL" clId="{6A3C5BDF-1F25-4B58-A5A8-EB3123BA882E}" dt="2022-07-21T06:42:14.892" v="1777"/>
          <ac:cxnSpMkLst>
            <pc:docMk/>
            <pc:sldMk cId="1316125697" sldId="262"/>
            <ac:cxnSpMk id="18" creationId="{05C73161-1E4E-4E6A-91B2-E885CF8FFBA6}"/>
          </ac:cxnSpMkLst>
        </pc:cxnChg>
      </pc:sldChg>
      <pc:sldChg chg="addSp delSp modSp new mod ord setBg setClrOvrMap">
        <pc:chgData name="Satya Bhavani Gedela" userId="0373742a-f013-482d-baef-32c110c2c0f6" providerId="ADAL" clId="{6A3C5BDF-1F25-4B58-A5A8-EB3123BA882E}" dt="2022-08-03T13:08:17.147" v="2271"/>
        <pc:sldMkLst>
          <pc:docMk/>
          <pc:sldMk cId="3138397356" sldId="263"/>
        </pc:sldMkLst>
        <pc:spChg chg="del mod">
          <ac:chgData name="Satya Bhavani Gedela" userId="0373742a-f013-482d-baef-32c110c2c0f6" providerId="ADAL" clId="{6A3C5BDF-1F25-4B58-A5A8-EB3123BA882E}" dt="2022-07-21T06:59:04.368" v="2161" actId="478"/>
          <ac:spMkLst>
            <pc:docMk/>
            <pc:sldMk cId="3138397356" sldId="263"/>
            <ac:spMk id="2" creationId="{176619CF-BF0B-0EBE-2104-93B032A2AC77}"/>
          </ac:spMkLst>
        </pc:spChg>
        <pc:spChg chg="mod">
          <ac:chgData name="Satya Bhavani Gedela" userId="0373742a-f013-482d-baef-32c110c2c0f6" providerId="ADAL" clId="{6A3C5BDF-1F25-4B58-A5A8-EB3123BA882E}" dt="2022-07-21T06:59:40.560" v="2174" actId="255"/>
          <ac:spMkLst>
            <pc:docMk/>
            <pc:sldMk cId="3138397356" sldId="263"/>
            <ac:spMk id="3" creationId="{C4E8C5FB-9D42-D2C1-65E4-93198C7DCB81}"/>
          </ac:spMkLst>
        </pc:spChg>
        <pc:spChg chg="add del">
          <ac:chgData name="Satya Bhavani Gedela" userId="0373742a-f013-482d-baef-32c110c2c0f6" providerId="ADAL" clId="{6A3C5BDF-1F25-4B58-A5A8-EB3123BA882E}" dt="2022-07-21T06:10:27.869" v="854" actId="26606"/>
          <ac:spMkLst>
            <pc:docMk/>
            <pc:sldMk cId="3138397356" sldId="263"/>
            <ac:spMk id="8" creationId="{08E7A6F0-5CD3-481E-B0F2-E7F99FE675B0}"/>
          </ac:spMkLst>
        </pc:spChg>
        <pc:spChg chg="add del">
          <ac:chgData name="Satya Bhavani Gedela" userId="0373742a-f013-482d-baef-32c110c2c0f6" providerId="ADAL" clId="{6A3C5BDF-1F25-4B58-A5A8-EB3123BA882E}" dt="2022-07-21T06:10:27.869" v="854" actId="26606"/>
          <ac:spMkLst>
            <pc:docMk/>
            <pc:sldMk cId="3138397356" sldId="263"/>
            <ac:spMk id="10" creationId="{511290DF-4975-4FCD-8B8D-BBC86B836668}"/>
          </ac:spMkLst>
        </pc:spChg>
        <pc:spChg chg="add del">
          <ac:chgData name="Satya Bhavani Gedela" userId="0373742a-f013-482d-baef-32c110c2c0f6" providerId="ADAL" clId="{6A3C5BDF-1F25-4B58-A5A8-EB3123BA882E}" dt="2022-07-21T06:10:27.869" v="854" actId="26606"/>
          <ac:spMkLst>
            <pc:docMk/>
            <pc:sldMk cId="3138397356" sldId="263"/>
            <ac:spMk id="16" creationId="{D9FE1511-6E1B-4F0E-8FF0-958527181CC9}"/>
          </ac:spMkLst>
        </pc:spChg>
        <pc:spChg chg="add del">
          <ac:chgData name="Satya Bhavani Gedela" userId="0373742a-f013-482d-baef-32c110c2c0f6" providerId="ADAL" clId="{6A3C5BDF-1F25-4B58-A5A8-EB3123BA882E}" dt="2022-07-21T06:10:29.249" v="856" actId="26606"/>
          <ac:spMkLst>
            <pc:docMk/>
            <pc:sldMk cId="3138397356" sldId="263"/>
            <ac:spMk id="22" creationId="{F63C748C-967B-4A7B-A90F-3EDD0F485AC6}"/>
          </ac:spMkLst>
        </pc:spChg>
        <pc:spChg chg="add del">
          <ac:chgData name="Satya Bhavani Gedela" userId="0373742a-f013-482d-baef-32c110c2c0f6" providerId="ADAL" clId="{6A3C5BDF-1F25-4B58-A5A8-EB3123BA882E}" dt="2022-07-21T06:10:29.249" v="856" actId="26606"/>
          <ac:spMkLst>
            <pc:docMk/>
            <pc:sldMk cId="3138397356" sldId="263"/>
            <ac:spMk id="23" creationId="{C0143637-4934-44E4-B909-BAF1E7B27972}"/>
          </ac:spMkLst>
        </pc:spChg>
        <pc:spChg chg="add del">
          <ac:chgData name="Satya Bhavani Gedela" userId="0373742a-f013-482d-baef-32c110c2c0f6" providerId="ADAL" clId="{6A3C5BDF-1F25-4B58-A5A8-EB3123BA882E}" dt="2022-07-21T06:10:33.739" v="858" actId="26606"/>
          <ac:spMkLst>
            <pc:docMk/>
            <pc:sldMk cId="3138397356" sldId="263"/>
            <ac:spMk id="25" creationId="{54F891EB-ED45-44C3-95D6-FFB2EC07FA10}"/>
          </ac:spMkLst>
        </pc:spChg>
        <pc:spChg chg="add del">
          <ac:chgData name="Satya Bhavani Gedela" userId="0373742a-f013-482d-baef-32c110c2c0f6" providerId="ADAL" clId="{6A3C5BDF-1F25-4B58-A5A8-EB3123BA882E}" dt="2022-07-21T06:10:33.739" v="858" actId="26606"/>
          <ac:spMkLst>
            <pc:docMk/>
            <pc:sldMk cId="3138397356" sldId="263"/>
            <ac:spMk id="26" creationId="{2EA385B8-7C85-4CE0-AE3A-00EB627B3443}"/>
          </ac:spMkLst>
        </pc:spChg>
        <pc:grpChg chg="add del">
          <ac:chgData name="Satya Bhavani Gedela" userId="0373742a-f013-482d-baef-32c110c2c0f6" providerId="ADAL" clId="{6A3C5BDF-1F25-4B58-A5A8-EB3123BA882E}" dt="2022-07-21T06:10:27.869" v="854" actId="26606"/>
          <ac:grpSpMkLst>
            <pc:docMk/>
            <pc:sldMk cId="3138397356" sldId="263"/>
            <ac:grpSpMk id="12" creationId="{357CA18A-A333-4DCB-842B-76827D2ECB24}"/>
          </ac:grpSpMkLst>
        </pc:grpChg>
        <pc:picChg chg="add del">
          <ac:chgData name="Satya Bhavani Gedela" userId="0373742a-f013-482d-baef-32c110c2c0f6" providerId="ADAL" clId="{6A3C5BDF-1F25-4B58-A5A8-EB3123BA882E}" dt="2022-07-21T06:10:33.739" v="858" actId="26606"/>
          <ac:picMkLst>
            <pc:docMk/>
            <pc:sldMk cId="3138397356" sldId="263"/>
            <ac:picMk id="14" creationId="{3ED04084-89BE-4B9E-B532-47E5616367E1}"/>
          </ac:picMkLst>
        </pc:picChg>
        <pc:picChg chg="add del">
          <ac:chgData name="Satya Bhavani Gedela" userId="0373742a-f013-482d-baef-32c110c2c0f6" providerId="ADAL" clId="{6A3C5BDF-1F25-4B58-A5A8-EB3123BA882E}" dt="2022-07-21T06:10:27.869" v="854" actId="26606"/>
          <ac:picMkLst>
            <pc:docMk/>
            <pc:sldMk cId="3138397356" sldId="263"/>
            <ac:picMk id="20" creationId="{777388F0-3C55-4750-BA8E-E03F237CFD65}"/>
          </ac:picMkLst>
        </pc:picChg>
        <pc:cxnChg chg="add del">
          <ac:chgData name="Satya Bhavani Gedela" userId="0373742a-f013-482d-baef-32c110c2c0f6" providerId="ADAL" clId="{6A3C5BDF-1F25-4B58-A5A8-EB3123BA882E}" dt="2022-07-21T06:10:27.869" v="854" actId="26606"/>
          <ac:cxnSpMkLst>
            <pc:docMk/>
            <pc:sldMk cId="3138397356" sldId="263"/>
            <ac:cxnSpMk id="18" creationId="{05C73161-1E4E-4E6A-91B2-E885CF8FFBA6}"/>
          </ac:cxnSpMkLst>
        </pc:cxnChg>
        <pc:cxnChg chg="add del">
          <ac:chgData name="Satya Bhavani Gedela" userId="0373742a-f013-482d-baef-32c110c2c0f6" providerId="ADAL" clId="{6A3C5BDF-1F25-4B58-A5A8-EB3123BA882E}" dt="2022-07-21T06:10:33.739" v="858" actId="26606"/>
          <ac:cxnSpMkLst>
            <pc:docMk/>
            <pc:sldMk cId="3138397356" sldId="263"/>
            <ac:cxnSpMk id="27" creationId="{19AF263B-E208-40DF-A182-5193478DCFA4}"/>
          </ac:cxnSpMkLst>
        </pc:cxnChg>
      </pc:sldChg>
      <pc:sldChg chg="new del">
        <pc:chgData name="Satya Bhavani Gedela" userId="0373742a-f013-482d-baef-32c110c2c0f6" providerId="ADAL" clId="{6A3C5BDF-1F25-4B58-A5A8-EB3123BA882E}" dt="2022-07-21T06:01:19.848" v="579" actId="2696"/>
        <pc:sldMkLst>
          <pc:docMk/>
          <pc:sldMk cId="1329495581" sldId="264"/>
        </pc:sldMkLst>
      </pc:sldChg>
      <pc:sldChg chg="addSp delSp modSp new mod setBg setClrOvrMap">
        <pc:chgData name="Satya Bhavani Gedela" userId="0373742a-f013-482d-baef-32c110c2c0f6" providerId="ADAL" clId="{6A3C5BDF-1F25-4B58-A5A8-EB3123BA882E}" dt="2022-07-21T07:04:11.188" v="2259" actId="255"/>
        <pc:sldMkLst>
          <pc:docMk/>
          <pc:sldMk cId="3206401996" sldId="264"/>
        </pc:sldMkLst>
        <pc:spChg chg="del">
          <ac:chgData name="Satya Bhavani Gedela" userId="0373742a-f013-482d-baef-32c110c2c0f6" providerId="ADAL" clId="{6A3C5BDF-1F25-4B58-A5A8-EB3123BA882E}" dt="2022-07-21T06:13:08.408" v="926" actId="478"/>
          <ac:spMkLst>
            <pc:docMk/>
            <pc:sldMk cId="3206401996" sldId="264"/>
            <ac:spMk id="2" creationId="{F93C64F5-B096-C8A6-C5BE-86707CB48311}"/>
          </ac:spMkLst>
        </pc:spChg>
        <pc:spChg chg="mod">
          <ac:chgData name="Satya Bhavani Gedela" userId="0373742a-f013-482d-baef-32c110c2c0f6" providerId="ADAL" clId="{6A3C5BDF-1F25-4B58-A5A8-EB3123BA882E}" dt="2022-07-21T07:04:11.188" v="2259" actId="255"/>
          <ac:spMkLst>
            <pc:docMk/>
            <pc:sldMk cId="3206401996" sldId="264"/>
            <ac:spMk id="3" creationId="{B4FF9403-863C-61F0-46D4-0B38DC772501}"/>
          </ac:spMkLst>
        </pc:spChg>
        <pc:spChg chg="add del">
          <ac:chgData name="Satya Bhavani Gedela" userId="0373742a-f013-482d-baef-32c110c2c0f6" providerId="ADAL" clId="{6A3C5BDF-1F25-4B58-A5A8-EB3123BA882E}" dt="2022-07-21T07:02:48.782" v="2188" actId="26606"/>
          <ac:spMkLst>
            <pc:docMk/>
            <pc:sldMk cId="3206401996" sldId="264"/>
            <ac:spMk id="6" creationId="{F63C748C-967B-4A7B-A90F-3EDD0F485AC6}"/>
          </ac:spMkLst>
        </pc:spChg>
        <pc:spChg chg="add del">
          <ac:chgData name="Satya Bhavani Gedela" userId="0373742a-f013-482d-baef-32c110c2c0f6" providerId="ADAL" clId="{6A3C5BDF-1F25-4B58-A5A8-EB3123BA882E}" dt="2022-07-21T07:02:48.782" v="2188" actId="26606"/>
          <ac:spMkLst>
            <pc:docMk/>
            <pc:sldMk cId="3206401996" sldId="264"/>
            <ac:spMk id="7" creationId="{C0143637-4934-44E4-B909-BAF1E7B27972}"/>
          </ac:spMkLst>
        </pc:spChg>
        <pc:spChg chg="add del">
          <ac:chgData name="Satya Bhavani Gedela" userId="0373742a-f013-482d-baef-32c110c2c0f6" providerId="ADAL" clId="{6A3C5BDF-1F25-4B58-A5A8-EB3123BA882E}" dt="2022-07-21T06:24:35.503" v="1441" actId="26606"/>
          <ac:spMkLst>
            <pc:docMk/>
            <pc:sldMk cId="3206401996" sldId="264"/>
            <ac:spMk id="8" creationId="{54F891EB-ED45-44C3-95D6-FFB2EC07FA10}"/>
          </ac:spMkLst>
        </pc:spChg>
        <pc:spChg chg="add del">
          <ac:chgData name="Satya Bhavani Gedela" userId="0373742a-f013-482d-baef-32c110c2c0f6" providerId="ADAL" clId="{6A3C5BDF-1F25-4B58-A5A8-EB3123BA882E}" dt="2022-07-21T06:24:30.298" v="1439" actId="26606"/>
          <ac:spMkLst>
            <pc:docMk/>
            <pc:sldMk cId="3206401996" sldId="264"/>
            <ac:spMk id="9" creationId="{C6870151-9189-4C3A-8379-EF3D95827A0A}"/>
          </ac:spMkLst>
        </pc:spChg>
        <pc:spChg chg="add del">
          <ac:chgData name="Satya Bhavani Gedela" userId="0373742a-f013-482d-baef-32c110c2c0f6" providerId="ADAL" clId="{6A3C5BDF-1F25-4B58-A5A8-EB3123BA882E}" dt="2022-07-21T06:24:35.503" v="1441" actId="26606"/>
          <ac:spMkLst>
            <pc:docMk/>
            <pc:sldMk cId="3206401996" sldId="264"/>
            <ac:spMk id="10" creationId="{2EA385B8-7C85-4CE0-AE3A-00EB627B3443}"/>
          </ac:spMkLst>
        </pc:spChg>
        <pc:spChg chg="add del">
          <ac:chgData name="Satya Bhavani Gedela" userId="0373742a-f013-482d-baef-32c110c2c0f6" providerId="ADAL" clId="{6A3C5BDF-1F25-4B58-A5A8-EB3123BA882E}" dt="2022-07-21T06:24:30.298" v="1439" actId="26606"/>
          <ac:spMkLst>
            <pc:docMk/>
            <pc:sldMk cId="3206401996" sldId="264"/>
            <ac:spMk id="11" creationId="{123EA69C-102A-4DD0-9547-05DCD271D159}"/>
          </ac:spMkLst>
        </pc:spChg>
        <pc:spChg chg="add del">
          <ac:chgData name="Satya Bhavani Gedela" userId="0373742a-f013-482d-baef-32c110c2c0f6" providerId="ADAL" clId="{6A3C5BDF-1F25-4B58-A5A8-EB3123BA882E}" dt="2022-07-21T06:24:30.298" v="1439" actId="26606"/>
          <ac:spMkLst>
            <pc:docMk/>
            <pc:sldMk cId="3206401996" sldId="264"/>
            <ac:spMk id="13" creationId="{6A862265-5CA3-4C40-8582-7534C3B03C2A}"/>
          </ac:spMkLst>
        </pc:spChg>
        <pc:spChg chg="add del">
          <ac:chgData name="Satya Bhavani Gedela" userId="0373742a-f013-482d-baef-32c110c2c0f6" providerId="ADAL" clId="{6A3C5BDF-1F25-4B58-A5A8-EB3123BA882E}" dt="2022-07-21T06:24:30.298" v="1439" actId="26606"/>
          <ac:spMkLst>
            <pc:docMk/>
            <pc:sldMk cId="3206401996" sldId="264"/>
            <ac:spMk id="15" creationId="{600EF80B-0391-4082-9AF5-F15B091B4CE9}"/>
          </ac:spMkLst>
        </pc:spChg>
        <pc:spChg chg="add del">
          <ac:chgData name="Satya Bhavani Gedela" userId="0373742a-f013-482d-baef-32c110c2c0f6" providerId="ADAL" clId="{6A3C5BDF-1F25-4B58-A5A8-EB3123BA882E}" dt="2022-07-21T07:02:54.815" v="2190" actId="26606"/>
          <ac:spMkLst>
            <pc:docMk/>
            <pc:sldMk cId="3206401996" sldId="264"/>
            <ac:spMk id="16" creationId="{0216D9FD-860F-4F5C-8D9B-CE7002071D21}"/>
          </ac:spMkLst>
        </pc:spChg>
        <pc:spChg chg="add del">
          <ac:chgData name="Satya Bhavani Gedela" userId="0373742a-f013-482d-baef-32c110c2c0f6" providerId="ADAL" clId="{6A3C5BDF-1F25-4B58-A5A8-EB3123BA882E}" dt="2022-07-21T07:02:54.815" v="2190" actId="26606"/>
          <ac:spMkLst>
            <pc:docMk/>
            <pc:sldMk cId="3206401996" sldId="264"/>
            <ac:spMk id="18" creationId="{8D074069-7026-466C-B495-20FB9578CFBB}"/>
          </ac:spMkLst>
        </pc:spChg>
        <pc:spChg chg="add del">
          <ac:chgData name="Satya Bhavani Gedela" userId="0373742a-f013-482d-baef-32c110c2c0f6" providerId="ADAL" clId="{6A3C5BDF-1F25-4B58-A5A8-EB3123BA882E}" dt="2022-07-21T06:24:30.298" v="1439" actId="26606"/>
          <ac:spMkLst>
            <pc:docMk/>
            <pc:sldMk cId="3206401996" sldId="264"/>
            <ac:spMk id="19" creationId="{3FBF03E8-C602-4192-9C52-F84B29FDCC88}"/>
          </ac:spMkLst>
        </pc:spChg>
        <pc:spChg chg="add del">
          <ac:chgData name="Satya Bhavani Gedela" userId="0373742a-f013-482d-baef-32c110c2c0f6" providerId="ADAL" clId="{6A3C5BDF-1F25-4B58-A5A8-EB3123BA882E}" dt="2022-07-21T07:02:54.815" v="2190" actId="26606"/>
          <ac:spMkLst>
            <pc:docMk/>
            <pc:sldMk cId="3206401996" sldId="264"/>
            <ac:spMk id="20" creationId="{C1685D80-4D5A-471F-9215-651424F47500}"/>
          </ac:spMkLst>
        </pc:spChg>
        <pc:spChg chg="add del">
          <ac:chgData name="Satya Bhavani Gedela" userId="0373742a-f013-482d-baef-32c110c2c0f6" providerId="ADAL" clId="{6A3C5BDF-1F25-4B58-A5A8-EB3123BA882E}" dt="2022-07-21T07:02:57.233" v="2192" actId="26606"/>
          <ac:spMkLst>
            <pc:docMk/>
            <pc:sldMk cId="3206401996" sldId="264"/>
            <ac:spMk id="22" creationId="{C6870151-9189-4C3A-8379-EF3D95827A0A}"/>
          </ac:spMkLst>
        </pc:spChg>
        <pc:spChg chg="add del">
          <ac:chgData name="Satya Bhavani Gedela" userId="0373742a-f013-482d-baef-32c110c2c0f6" providerId="ADAL" clId="{6A3C5BDF-1F25-4B58-A5A8-EB3123BA882E}" dt="2022-07-21T07:02:57.233" v="2192" actId="26606"/>
          <ac:spMkLst>
            <pc:docMk/>
            <pc:sldMk cId="3206401996" sldId="264"/>
            <ac:spMk id="24" creationId="{123EA69C-102A-4DD0-9547-05DCD271D159}"/>
          </ac:spMkLst>
        </pc:spChg>
        <pc:spChg chg="add del">
          <ac:chgData name="Satya Bhavani Gedela" userId="0373742a-f013-482d-baef-32c110c2c0f6" providerId="ADAL" clId="{6A3C5BDF-1F25-4B58-A5A8-EB3123BA882E}" dt="2022-07-21T07:02:57.233" v="2192" actId="26606"/>
          <ac:spMkLst>
            <pc:docMk/>
            <pc:sldMk cId="3206401996" sldId="264"/>
            <ac:spMk id="25" creationId="{6A862265-5CA3-4C40-8582-7534C3B03C2A}"/>
          </ac:spMkLst>
        </pc:spChg>
        <pc:spChg chg="add del">
          <ac:chgData name="Satya Bhavani Gedela" userId="0373742a-f013-482d-baef-32c110c2c0f6" providerId="ADAL" clId="{6A3C5BDF-1F25-4B58-A5A8-EB3123BA882E}" dt="2022-07-21T07:02:57.233" v="2192" actId="26606"/>
          <ac:spMkLst>
            <pc:docMk/>
            <pc:sldMk cId="3206401996" sldId="264"/>
            <ac:spMk id="26" creationId="{600EF80B-0391-4082-9AF5-F15B091B4CE9}"/>
          </ac:spMkLst>
        </pc:spChg>
        <pc:spChg chg="add del">
          <ac:chgData name="Satya Bhavani Gedela" userId="0373742a-f013-482d-baef-32c110c2c0f6" providerId="ADAL" clId="{6A3C5BDF-1F25-4B58-A5A8-EB3123BA882E}" dt="2022-07-21T07:02:57.233" v="2192" actId="26606"/>
          <ac:spMkLst>
            <pc:docMk/>
            <pc:sldMk cId="3206401996" sldId="264"/>
            <ac:spMk id="28" creationId="{3FBF03E8-C602-4192-9C52-F84B29FDCC88}"/>
          </ac:spMkLst>
        </pc:spChg>
        <pc:picChg chg="add del">
          <ac:chgData name="Satya Bhavani Gedela" userId="0373742a-f013-482d-baef-32c110c2c0f6" providerId="ADAL" clId="{6A3C5BDF-1F25-4B58-A5A8-EB3123BA882E}" dt="2022-07-21T06:24:30.298" v="1439" actId="26606"/>
          <ac:picMkLst>
            <pc:docMk/>
            <pc:sldMk cId="3206401996" sldId="264"/>
            <ac:picMk id="5" creationId="{CC38ACE3-2465-FC20-6C09-21C1434120E1}"/>
          </ac:picMkLst>
        </pc:picChg>
        <pc:picChg chg="add del">
          <ac:chgData name="Satya Bhavani Gedela" userId="0373742a-f013-482d-baef-32c110c2c0f6" providerId="ADAL" clId="{6A3C5BDF-1F25-4B58-A5A8-EB3123BA882E}" dt="2022-07-21T06:24:35.503" v="1441" actId="26606"/>
          <ac:picMkLst>
            <pc:docMk/>
            <pc:sldMk cId="3206401996" sldId="264"/>
            <ac:picMk id="14" creationId="{3ED04084-89BE-4B9E-B532-47E5616367E1}"/>
          </ac:picMkLst>
        </pc:picChg>
        <pc:picChg chg="add del">
          <ac:chgData name="Satya Bhavani Gedela" userId="0373742a-f013-482d-baef-32c110c2c0f6" providerId="ADAL" clId="{6A3C5BDF-1F25-4B58-A5A8-EB3123BA882E}" dt="2022-07-21T07:02:57.233" v="2192" actId="26606"/>
          <ac:picMkLst>
            <pc:docMk/>
            <pc:sldMk cId="3206401996" sldId="264"/>
            <ac:picMk id="23" creationId="{C55A17A0-99DF-79A8-FF52-DF15C451EF65}"/>
          </ac:picMkLst>
        </pc:picChg>
        <pc:cxnChg chg="add del">
          <ac:chgData name="Satya Bhavani Gedela" userId="0373742a-f013-482d-baef-32c110c2c0f6" providerId="ADAL" clId="{6A3C5BDF-1F25-4B58-A5A8-EB3123BA882E}" dt="2022-07-21T06:24:35.503" v="1441" actId="26606"/>
          <ac:cxnSpMkLst>
            <pc:docMk/>
            <pc:sldMk cId="3206401996" sldId="264"/>
            <ac:cxnSpMk id="12" creationId="{19AF263B-E208-40DF-A182-5193478DCFA4}"/>
          </ac:cxnSpMkLst>
        </pc:cxnChg>
        <pc:cxnChg chg="add del">
          <ac:chgData name="Satya Bhavani Gedela" userId="0373742a-f013-482d-baef-32c110c2c0f6" providerId="ADAL" clId="{6A3C5BDF-1F25-4B58-A5A8-EB3123BA882E}" dt="2022-07-21T06:24:30.298" v="1439" actId="26606"/>
          <ac:cxnSpMkLst>
            <pc:docMk/>
            <pc:sldMk cId="3206401996" sldId="264"/>
            <ac:cxnSpMk id="17" creationId="{D33AC32D-5F44-45F7-A0BD-7C11A86BED57}"/>
          </ac:cxnSpMkLst>
        </pc:cxnChg>
        <pc:cxnChg chg="add del">
          <ac:chgData name="Satya Bhavani Gedela" userId="0373742a-f013-482d-baef-32c110c2c0f6" providerId="ADAL" clId="{6A3C5BDF-1F25-4B58-A5A8-EB3123BA882E}" dt="2022-07-21T07:02:57.233" v="2192" actId="26606"/>
          <ac:cxnSpMkLst>
            <pc:docMk/>
            <pc:sldMk cId="3206401996" sldId="264"/>
            <ac:cxnSpMk id="27" creationId="{D33AC32D-5F44-45F7-A0BD-7C11A86BED57}"/>
          </ac:cxnSpMkLst>
        </pc:cxnChg>
      </pc:sldChg>
      <pc:sldChg chg="addSp delSp modSp new mod setBg">
        <pc:chgData name="Satya Bhavani Gedela" userId="0373742a-f013-482d-baef-32c110c2c0f6" providerId="ADAL" clId="{6A3C5BDF-1F25-4B58-A5A8-EB3123BA882E}" dt="2022-07-21T06:32:17.594" v="1536" actId="1076"/>
        <pc:sldMkLst>
          <pc:docMk/>
          <pc:sldMk cId="2226518125" sldId="265"/>
        </pc:sldMkLst>
        <pc:spChg chg="del">
          <ac:chgData name="Satya Bhavani Gedela" userId="0373742a-f013-482d-baef-32c110c2c0f6" providerId="ADAL" clId="{6A3C5BDF-1F25-4B58-A5A8-EB3123BA882E}" dt="2022-07-21T06:26:01.677" v="1456" actId="478"/>
          <ac:spMkLst>
            <pc:docMk/>
            <pc:sldMk cId="2226518125" sldId="265"/>
            <ac:spMk id="2" creationId="{8C76D5BD-A3E4-21B0-9A74-0D79F2DC66FE}"/>
          </ac:spMkLst>
        </pc:spChg>
        <pc:spChg chg="add del mod ord">
          <ac:chgData name="Satya Bhavani Gedela" userId="0373742a-f013-482d-baef-32c110c2c0f6" providerId="ADAL" clId="{6A3C5BDF-1F25-4B58-A5A8-EB3123BA882E}" dt="2022-07-21T06:30:15.265" v="1519" actId="26606"/>
          <ac:spMkLst>
            <pc:docMk/>
            <pc:sldMk cId="2226518125" sldId="265"/>
            <ac:spMk id="3" creationId="{1607F813-CC16-0969-F4B0-BF8A282D9196}"/>
          </ac:spMkLst>
        </pc:spChg>
        <pc:spChg chg="add del mod">
          <ac:chgData name="Satya Bhavani Gedela" userId="0373742a-f013-482d-baef-32c110c2c0f6" providerId="ADAL" clId="{6A3C5BDF-1F25-4B58-A5A8-EB3123BA882E}" dt="2022-07-21T06:29:30.753" v="1513"/>
          <ac:spMkLst>
            <pc:docMk/>
            <pc:sldMk cId="2226518125" sldId="265"/>
            <ac:spMk id="5" creationId="{DE8B71ED-F22E-FD6E-D732-CD65486CA3A5}"/>
          </ac:spMkLst>
        </pc:spChg>
        <pc:spChg chg="add mod">
          <ac:chgData name="Satya Bhavani Gedela" userId="0373742a-f013-482d-baef-32c110c2c0f6" providerId="ADAL" clId="{6A3C5BDF-1F25-4B58-A5A8-EB3123BA882E}" dt="2022-07-21T06:32:17.594" v="1536" actId="1076"/>
          <ac:spMkLst>
            <pc:docMk/>
            <pc:sldMk cId="2226518125" sldId="265"/>
            <ac:spMk id="6" creationId="{FB8C19B4-16A5-9C54-FDFD-51D07233F888}"/>
          </ac:spMkLst>
        </pc:spChg>
        <pc:spChg chg="add del">
          <ac:chgData name="Satya Bhavani Gedela" userId="0373742a-f013-482d-baef-32c110c2c0f6" providerId="ADAL" clId="{6A3C5BDF-1F25-4B58-A5A8-EB3123BA882E}" dt="2022-07-21T06:30:15.227" v="1518" actId="26606"/>
          <ac:spMkLst>
            <pc:docMk/>
            <pc:sldMk cId="2226518125" sldId="265"/>
            <ac:spMk id="11" creationId="{F63C748C-967B-4A7B-A90F-3EDD0F485AC6}"/>
          </ac:spMkLst>
        </pc:spChg>
        <pc:spChg chg="add del">
          <ac:chgData name="Satya Bhavani Gedela" userId="0373742a-f013-482d-baef-32c110c2c0f6" providerId="ADAL" clId="{6A3C5BDF-1F25-4B58-A5A8-EB3123BA882E}" dt="2022-07-21T06:30:15.227" v="1518" actId="26606"/>
          <ac:spMkLst>
            <pc:docMk/>
            <pc:sldMk cId="2226518125" sldId="265"/>
            <ac:spMk id="13" creationId="{C0143637-4934-44E4-B909-BAF1E7B27972}"/>
          </ac:spMkLst>
        </pc:spChg>
        <pc:graphicFrameChg chg="add mod">
          <ac:chgData name="Satya Bhavani Gedela" userId="0373742a-f013-482d-baef-32c110c2c0f6" providerId="ADAL" clId="{6A3C5BDF-1F25-4B58-A5A8-EB3123BA882E}" dt="2022-07-21T06:32:16.300" v="1535" actId="255"/>
          <ac:graphicFrameMkLst>
            <pc:docMk/>
            <pc:sldMk cId="2226518125" sldId="265"/>
            <ac:graphicFrameMk id="8" creationId="{4C8842CA-F728-1A6B-A766-1B9500ACD23B}"/>
          </ac:graphicFrameMkLst>
        </pc:graphicFrameChg>
        <pc:picChg chg="add del mod">
          <ac:chgData name="Satya Bhavani Gedela" userId="0373742a-f013-482d-baef-32c110c2c0f6" providerId="ADAL" clId="{6A3C5BDF-1F25-4B58-A5A8-EB3123BA882E}" dt="2022-07-21T06:26:11.580" v="1459"/>
          <ac:picMkLst>
            <pc:docMk/>
            <pc:sldMk cId="2226518125" sldId="265"/>
            <ac:picMk id="4" creationId="{664F9D31-3866-009D-FD02-AA03AEAB30D8}"/>
          </ac:picMkLst>
        </pc:picChg>
      </pc:sldChg>
      <pc:sldChg chg="addSp delSp modSp new mod setBg delDesignElem">
        <pc:chgData name="Satya Bhavani Gedela" userId="0373742a-f013-482d-baef-32c110c2c0f6" providerId="ADAL" clId="{6A3C5BDF-1F25-4B58-A5A8-EB3123BA882E}" dt="2022-07-21T06:42:14.892" v="1777"/>
        <pc:sldMkLst>
          <pc:docMk/>
          <pc:sldMk cId="821687863" sldId="266"/>
        </pc:sldMkLst>
        <pc:spChg chg="del">
          <ac:chgData name="Satya Bhavani Gedela" userId="0373742a-f013-482d-baef-32c110c2c0f6" providerId="ADAL" clId="{6A3C5BDF-1F25-4B58-A5A8-EB3123BA882E}" dt="2022-07-21T06:36:19.336" v="1574" actId="478"/>
          <ac:spMkLst>
            <pc:docMk/>
            <pc:sldMk cId="821687863" sldId="266"/>
            <ac:spMk id="2" creationId="{3A4E5D01-B5FA-1D0F-66A8-A92765779C6C}"/>
          </ac:spMkLst>
        </pc:spChg>
        <pc:spChg chg="mod">
          <ac:chgData name="Satya Bhavani Gedela" userId="0373742a-f013-482d-baef-32c110c2c0f6" providerId="ADAL" clId="{6A3C5BDF-1F25-4B58-A5A8-EB3123BA882E}" dt="2022-07-21T06:36:54.979" v="1579" actId="255"/>
          <ac:spMkLst>
            <pc:docMk/>
            <pc:sldMk cId="821687863" sldId="266"/>
            <ac:spMk id="3" creationId="{7CD4B6C6-5C8F-6D36-B544-8AB3233C3650}"/>
          </ac:spMkLst>
        </pc:spChg>
        <pc:spChg chg="add del">
          <ac:chgData name="Satya Bhavani Gedela" userId="0373742a-f013-482d-baef-32c110c2c0f6" providerId="ADAL" clId="{6A3C5BDF-1F25-4B58-A5A8-EB3123BA882E}" dt="2022-07-21T06:36:47.135" v="1578" actId="26606"/>
          <ac:spMkLst>
            <pc:docMk/>
            <pc:sldMk cId="821687863" sldId="266"/>
            <ac:spMk id="10" creationId="{4568A54B-9065-40B2-8753-8E0288E828A3}"/>
          </ac:spMkLst>
        </pc:spChg>
        <pc:spChg chg="add del">
          <ac:chgData name="Satya Bhavani Gedela" userId="0373742a-f013-482d-baef-32c110c2c0f6" providerId="ADAL" clId="{6A3C5BDF-1F25-4B58-A5A8-EB3123BA882E}" dt="2022-07-21T06:36:47.135" v="1578" actId="26606"/>
          <ac:spMkLst>
            <pc:docMk/>
            <pc:sldMk cId="821687863" sldId="266"/>
            <ac:spMk id="14" creationId="{A2BED43D-FF5E-4233-9D4F-A509B56034A5}"/>
          </ac:spMkLst>
        </pc:spChg>
        <pc:spChg chg="add del">
          <ac:chgData name="Satya Bhavani Gedela" userId="0373742a-f013-482d-baef-32c110c2c0f6" providerId="ADAL" clId="{6A3C5BDF-1F25-4B58-A5A8-EB3123BA882E}" dt="2022-07-21T06:42:14.892" v="1777"/>
          <ac:spMkLst>
            <pc:docMk/>
            <pc:sldMk cId="821687863" sldId="266"/>
            <ac:spMk id="27" creationId="{B878A2A4-3679-46C8-949D-52DFF261B186}"/>
          </ac:spMkLst>
        </pc:spChg>
        <pc:grpChg chg="add del">
          <ac:chgData name="Satya Bhavani Gedela" userId="0373742a-f013-482d-baef-32c110c2c0f6" providerId="ADAL" clId="{6A3C5BDF-1F25-4B58-A5A8-EB3123BA882E}" dt="2022-07-21T06:42:14.892" v="1777"/>
          <ac:grpSpMkLst>
            <pc:docMk/>
            <pc:sldMk cId="821687863" sldId="266"/>
            <ac:grpSpMk id="23" creationId="{2FB00236-D260-4139-96FC-33B3424F7C6F}"/>
          </ac:grpSpMkLst>
        </pc:grpChg>
        <pc:picChg chg="add mod">
          <ac:chgData name="Satya Bhavani Gedela" userId="0373742a-f013-482d-baef-32c110c2c0f6" providerId="ADAL" clId="{6A3C5BDF-1F25-4B58-A5A8-EB3123BA882E}" dt="2022-07-21T06:36:47.135" v="1578" actId="26606"/>
          <ac:picMkLst>
            <pc:docMk/>
            <pc:sldMk cId="821687863" sldId="266"/>
            <ac:picMk id="7" creationId="{3EF84763-0B28-C2B9-D6E8-0C782E4EE3F5}"/>
          </ac:picMkLst>
        </pc:picChg>
        <pc:picChg chg="add del">
          <ac:chgData name="Satya Bhavani Gedela" userId="0373742a-f013-482d-baef-32c110c2c0f6" providerId="ADAL" clId="{6A3C5BDF-1F25-4B58-A5A8-EB3123BA882E}" dt="2022-07-21T06:36:47.135" v="1578" actId="26606"/>
          <ac:picMkLst>
            <pc:docMk/>
            <pc:sldMk cId="821687863" sldId="266"/>
            <ac:picMk id="16" creationId="{051D0F8B-A6FE-4009-88A1-49ABE7CEF2AC}"/>
          </ac:picMkLst>
        </pc:picChg>
        <pc:cxnChg chg="add del">
          <ac:chgData name="Satya Bhavani Gedela" userId="0373742a-f013-482d-baef-32c110c2c0f6" providerId="ADAL" clId="{6A3C5BDF-1F25-4B58-A5A8-EB3123BA882E}" dt="2022-07-21T06:36:47.135" v="1578" actId="26606"/>
          <ac:cxnSpMkLst>
            <pc:docMk/>
            <pc:sldMk cId="821687863" sldId="266"/>
            <ac:cxnSpMk id="12" creationId="{515F3B72-790F-4B1A-90DE-5EC31C829B9E}"/>
          </ac:cxnSpMkLst>
        </pc:cxnChg>
        <pc:cxnChg chg="add del">
          <ac:chgData name="Satya Bhavani Gedela" userId="0373742a-f013-482d-baef-32c110c2c0f6" providerId="ADAL" clId="{6A3C5BDF-1F25-4B58-A5A8-EB3123BA882E}" dt="2022-07-21T06:36:47.135" v="1578" actId="26606"/>
          <ac:cxnSpMkLst>
            <pc:docMk/>
            <pc:sldMk cId="821687863" sldId="266"/>
            <ac:cxnSpMk id="18" creationId="{4C5057B3-E936-43A2-9EEE-514EF0434FE2}"/>
          </ac:cxnSpMkLst>
        </pc:cxnChg>
      </pc:sldChg>
      <pc:sldChg chg="addSp delSp modSp new mod setBg setClrOvrMap">
        <pc:chgData name="Satya Bhavani Gedela" userId="0373742a-f013-482d-baef-32c110c2c0f6" providerId="ADAL" clId="{6A3C5BDF-1F25-4B58-A5A8-EB3123BA882E}" dt="2022-07-21T07:05:22.978" v="2267" actId="26606"/>
        <pc:sldMkLst>
          <pc:docMk/>
          <pc:sldMk cId="193625318" sldId="267"/>
        </pc:sldMkLst>
        <pc:spChg chg="mod">
          <ac:chgData name="Satya Bhavani Gedela" userId="0373742a-f013-482d-baef-32c110c2c0f6" providerId="ADAL" clId="{6A3C5BDF-1F25-4B58-A5A8-EB3123BA882E}" dt="2022-07-21T07:05:22.978" v="2267" actId="26606"/>
          <ac:spMkLst>
            <pc:docMk/>
            <pc:sldMk cId="193625318" sldId="267"/>
            <ac:spMk id="2" creationId="{7B2A660B-3E23-4EC8-2865-8A10AD8C9C61}"/>
          </ac:spMkLst>
        </pc:spChg>
        <pc:spChg chg="mod">
          <ac:chgData name="Satya Bhavani Gedela" userId="0373742a-f013-482d-baef-32c110c2c0f6" providerId="ADAL" clId="{6A3C5BDF-1F25-4B58-A5A8-EB3123BA882E}" dt="2022-07-21T07:05:22.978" v="2267" actId="26606"/>
          <ac:spMkLst>
            <pc:docMk/>
            <pc:sldMk cId="193625318" sldId="267"/>
            <ac:spMk id="3" creationId="{B0C28DA2-C874-1C0F-2643-5A36C26B098F}"/>
          </ac:spMkLst>
        </pc:spChg>
        <pc:spChg chg="add del">
          <ac:chgData name="Satya Bhavani Gedela" userId="0373742a-f013-482d-baef-32c110c2c0f6" providerId="ADAL" clId="{6A3C5BDF-1F25-4B58-A5A8-EB3123BA882E}" dt="2022-07-21T06:56:24.746" v="2040" actId="26606"/>
          <ac:spMkLst>
            <pc:docMk/>
            <pc:sldMk cId="193625318" sldId="267"/>
            <ac:spMk id="8" creationId="{0ED05234-59F2-438F-99BB-C1D5FE6AB366}"/>
          </ac:spMkLst>
        </pc:spChg>
        <pc:spChg chg="add del">
          <ac:chgData name="Satya Bhavani Gedela" userId="0373742a-f013-482d-baef-32c110c2c0f6" providerId="ADAL" clId="{6A3C5BDF-1F25-4B58-A5A8-EB3123BA882E}" dt="2022-07-21T06:56:18.016" v="2038" actId="26606"/>
          <ac:spMkLst>
            <pc:docMk/>
            <pc:sldMk cId="193625318" sldId="267"/>
            <ac:spMk id="9" creationId="{65513E21-21B0-48DB-8CF1-35E43B33A477}"/>
          </ac:spMkLst>
        </pc:spChg>
        <pc:spChg chg="add del">
          <ac:chgData name="Satya Bhavani Gedela" userId="0373742a-f013-482d-baef-32c110c2c0f6" providerId="ADAL" clId="{6A3C5BDF-1F25-4B58-A5A8-EB3123BA882E}" dt="2022-07-21T06:56:24.746" v="2040" actId="26606"/>
          <ac:spMkLst>
            <pc:docMk/>
            <pc:sldMk cId="193625318" sldId="267"/>
            <ac:spMk id="16" creationId="{0216D9FD-860F-4F5C-8D9B-CE7002071D21}"/>
          </ac:spMkLst>
        </pc:spChg>
        <pc:spChg chg="add del">
          <ac:chgData name="Satya Bhavani Gedela" userId="0373742a-f013-482d-baef-32c110c2c0f6" providerId="ADAL" clId="{6A3C5BDF-1F25-4B58-A5A8-EB3123BA882E}" dt="2022-07-21T06:56:24.746" v="2040" actId="26606"/>
          <ac:spMkLst>
            <pc:docMk/>
            <pc:sldMk cId="193625318" sldId="267"/>
            <ac:spMk id="18" creationId="{8D074069-7026-466C-B495-20FB9578CFBB}"/>
          </ac:spMkLst>
        </pc:spChg>
        <pc:spChg chg="add del">
          <ac:chgData name="Satya Bhavani Gedela" userId="0373742a-f013-482d-baef-32c110c2c0f6" providerId="ADAL" clId="{6A3C5BDF-1F25-4B58-A5A8-EB3123BA882E}" dt="2022-07-21T06:56:24.746" v="2040" actId="26606"/>
          <ac:spMkLst>
            <pc:docMk/>
            <pc:sldMk cId="193625318" sldId="267"/>
            <ac:spMk id="20" creationId="{C1685D80-4D5A-471F-9215-651424F47500}"/>
          </ac:spMkLst>
        </pc:spChg>
        <pc:spChg chg="add del">
          <ac:chgData name="Satya Bhavani Gedela" userId="0373742a-f013-482d-baef-32c110c2c0f6" providerId="ADAL" clId="{6A3C5BDF-1F25-4B58-A5A8-EB3123BA882E}" dt="2022-07-21T06:56:29.177" v="2042" actId="26606"/>
          <ac:spMkLst>
            <pc:docMk/>
            <pc:sldMk cId="193625318" sldId="267"/>
            <ac:spMk id="22" creationId="{65513E21-21B0-48DB-8CF1-35E43B33A477}"/>
          </ac:spMkLst>
        </pc:spChg>
        <pc:spChg chg="add del">
          <ac:chgData name="Satya Bhavani Gedela" userId="0373742a-f013-482d-baef-32c110c2c0f6" providerId="ADAL" clId="{6A3C5BDF-1F25-4B58-A5A8-EB3123BA882E}" dt="2022-07-21T07:05:22.978" v="2267" actId="26606"/>
          <ac:spMkLst>
            <pc:docMk/>
            <pc:sldMk cId="193625318" sldId="267"/>
            <ac:spMk id="26" creationId="{0ED05234-59F2-438F-99BB-C1D5FE6AB366}"/>
          </ac:spMkLst>
        </pc:spChg>
        <pc:spChg chg="add del">
          <ac:chgData name="Satya Bhavani Gedela" userId="0373742a-f013-482d-baef-32c110c2c0f6" providerId="ADAL" clId="{6A3C5BDF-1F25-4B58-A5A8-EB3123BA882E}" dt="2022-07-21T07:05:22.978" v="2267" actId="26606"/>
          <ac:spMkLst>
            <pc:docMk/>
            <pc:sldMk cId="193625318" sldId="267"/>
            <ac:spMk id="30" creationId="{02D1490F-EAD1-4EE3-A72D-F1CE28085B08}"/>
          </ac:spMkLst>
        </pc:spChg>
        <pc:spChg chg="add del">
          <ac:chgData name="Satya Bhavani Gedela" userId="0373742a-f013-482d-baef-32c110c2c0f6" providerId="ADAL" clId="{6A3C5BDF-1F25-4B58-A5A8-EB3123BA882E}" dt="2022-07-21T07:05:22.978" v="2267" actId="26606"/>
          <ac:spMkLst>
            <pc:docMk/>
            <pc:sldMk cId="193625318" sldId="267"/>
            <ac:spMk id="32" creationId="{CDC7048F-99B8-417C-A702-1314F89B1447}"/>
          </ac:spMkLst>
        </pc:spChg>
        <pc:spChg chg="add del">
          <ac:chgData name="Satya Bhavani Gedela" userId="0373742a-f013-482d-baef-32c110c2c0f6" providerId="ADAL" clId="{6A3C5BDF-1F25-4B58-A5A8-EB3123BA882E}" dt="2022-07-21T07:05:22.962" v="2266" actId="26606"/>
          <ac:spMkLst>
            <pc:docMk/>
            <pc:sldMk cId="193625318" sldId="267"/>
            <ac:spMk id="34" creationId="{0ED05234-59F2-438F-99BB-C1D5FE6AB366}"/>
          </ac:spMkLst>
        </pc:spChg>
        <pc:spChg chg="add del">
          <ac:chgData name="Satya Bhavani Gedela" userId="0373742a-f013-482d-baef-32c110c2c0f6" providerId="ADAL" clId="{6A3C5BDF-1F25-4B58-A5A8-EB3123BA882E}" dt="2022-07-21T07:05:05.160" v="2262" actId="26606"/>
          <ac:spMkLst>
            <pc:docMk/>
            <pc:sldMk cId="193625318" sldId="267"/>
            <ac:spMk id="37" creationId="{0ED05234-59F2-438F-99BB-C1D5FE6AB366}"/>
          </ac:spMkLst>
        </pc:spChg>
        <pc:spChg chg="add del">
          <ac:chgData name="Satya Bhavani Gedela" userId="0373742a-f013-482d-baef-32c110c2c0f6" providerId="ADAL" clId="{6A3C5BDF-1F25-4B58-A5A8-EB3123BA882E}" dt="2022-07-21T07:05:22.962" v="2266" actId="26606"/>
          <ac:spMkLst>
            <pc:docMk/>
            <pc:sldMk cId="193625318" sldId="267"/>
            <ac:spMk id="40" creationId="{928AC827-DE41-4D3E-A58A-7459D979E65B}"/>
          </ac:spMkLst>
        </pc:spChg>
        <pc:spChg chg="add del">
          <ac:chgData name="Satya Bhavani Gedela" userId="0373742a-f013-482d-baef-32c110c2c0f6" providerId="ADAL" clId="{6A3C5BDF-1F25-4B58-A5A8-EB3123BA882E}" dt="2022-07-21T07:05:05.160" v="2262" actId="26606"/>
          <ac:spMkLst>
            <pc:docMk/>
            <pc:sldMk cId="193625318" sldId="267"/>
            <ac:spMk id="45" creationId="{29C51009-A09A-4689-8E6C-F8FC99E6A840}"/>
          </ac:spMkLst>
        </pc:spChg>
        <pc:spChg chg="add">
          <ac:chgData name="Satya Bhavani Gedela" userId="0373742a-f013-482d-baef-32c110c2c0f6" providerId="ADAL" clId="{6A3C5BDF-1F25-4B58-A5A8-EB3123BA882E}" dt="2022-07-21T07:05:22.978" v="2267" actId="26606"/>
          <ac:spMkLst>
            <pc:docMk/>
            <pc:sldMk cId="193625318" sldId="267"/>
            <ac:spMk id="49" creationId="{1BDA5412-7A0F-451B-86FE-5B4B38E0588F}"/>
          </ac:spMkLst>
        </pc:spChg>
        <pc:spChg chg="add del">
          <ac:chgData name="Satya Bhavani Gedela" userId="0373742a-f013-482d-baef-32c110c2c0f6" providerId="ADAL" clId="{6A3C5BDF-1F25-4B58-A5A8-EB3123BA882E}" dt="2022-07-21T07:05:07.774" v="2264" actId="26606"/>
          <ac:spMkLst>
            <pc:docMk/>
            <pc:sldMk cId="193625318" sldId="267"/>
            <ac:spMk id="50" creationId="{0ED05234-59F2-438F-99BB-C1D5FE6AB366}"/>
          </ac:spMkLst>
        </pc:spChg>
        <pc:spChg chg="add del">
          <ac:chgData name="Satya Bhavani Gedela" userId="0373742a-f013-482d-baef-32c110c2c0f6" providerId="ADAL" clId="{6A3C5BDF-1F25-4B58-A5A8-EB3123BA882E}" dt="2022-07-21T07:05:07.774" v="2264" actId="26606"/>
          <ac:spMkLst>
            <pc:docMk/>
            <pc:sldMk cId="193625318" sldId="267"/>
            <ac:spMk id="51" creationId="{4197647C-4C56-4F84-ABC7-9E6F3E67838A}"/>
          </ac:spMkLst>
        </pc:spChg>
        <pc:spChg chg="add del">
          <ac:chgData name="Satya Bhavani Gedela" userId="0373742a-f013-482d-baef-32c110c2c0f6" providerId="ADAL" clId="{6A3C5BDF-1F25-4B58-A5A8-EB3123BA882E}" dt="2022-07-21T07:05:07.774" v="2264" actId="26606"/>
          <ac:spMkLst>
            <pc:docMk/>
            <pc:sldMk cId="193625318" sldId="267"/>
            <ac:spMk id="55" creationId="{928AC827-DE41-4D3E-A58A-7459D979E65B}"/>
          </ac:spMkLst>
        </pc:spChg>
        <pc:spChg chg="add del">
          <ac:chgData name="Satya Bhavani Gedela" userId="0373742a-f013-482d-baef-32c110c2c0f6" providerId="ADAL" clId="{6A3C5BDF-1F25-4B58-A5A8-EB3123BA882E}" dt="2022-07-21T07:05:22.962" v="2266" actId="26606"/>
          <ac:spMkLst>
            <pc:docMk/>
            <pc:sldMk cId="193625318" sldId="267"/>
            <ac:spMk id="57" creationId="{4197647C-4C56-4F84-ABC7-9E6F3E67838A}"/>
          </ac:spMkLst>
        </pc:spChg>
        <pc:spChg chg="add">
          <ac:chgData name="Satya Bhavani Gedela" userId="0373742a-f013-482d-baef-32c110c2c0f6" providerId="ADAL" clId="{6A3C5BDF-1F25-4B58-A5A8-EB3123BA882E}" dt="2022-07-21T07:05:22.978" v="2267" actId="26606"/>
          <ac:spMkLst>
            <pc:docMk/>
            <pc:sldMk cId="193625318" sldId="267"/>
            <ac:spMk id="59" creationId="{0ED05234-59F2-438F-99BB-C1D5FE6AB366}"/>
          </ac:spMkLst>
        </pc:spChg>
        <pc:spChg chg="add">
          <ac:chgData name="Satya Bhavani Gedela" userId="0373742a-f013-482d-baef-32c110c2c0f6" providerId="ADAL" clId="{6A3C5BDF-1F25-4B58-A5A8-EB3123BA882E}" dt="2022-07-21T07:05:22.978" v="2267" actId="26606"/>
          <ac:spMkLst>
            <pc:docMk/>
            <pc:sldMk cId="193625318" sldId="267"/>
            <ac:spMk id="63" creationId="{E9E5E629-7060-41F9-8B50-02B2E85F7DF0}"/>
          </ac:spMkLst>
        </pc:spChg>
        <pc:spChg chg="add">
          <ac:chgData name="Satya Bhavani Gedela" userId="0373742a-f013-482d-baef-32c110c2c0f6" providerId="ADAL" clId="{6A3C5BDF-1F25-4B58-A5A8-EB3123BA882E}" dt="2022-07-21T07:05:22.978" v="2267" actId="26606"/>
          <ac:spMkLst>
            <pc:docMk/>
            <pc:sldMk cId="193625318" sldId="267"/>
            <ac:spMk id="64" creationId="{88493448-FE74-4227-AC61-AF38A222783C}"/>
          </ac:spMkLst>
        </pc:spChg>
        <pc:spChg chg="add">
          <ac:chgData name="Satya Bhavani Gedela" userId="0373742a-f013-482d-baef-32c110c2c0f6" providerId="ADAL" clId="{6A3C5BDF-1F25-4B58-A5A8-EB3123BA882E}" dt="2022-07-21T07:05:22.978" v="2267" actId="26606"/>
          <ac:spMkLst>
            <pc:docMk/>
            <pc:sldMk cId="193625318" sldId="267"/>
            <ac:spMk id="65" creationId="{D1598E19-BACC-4AD6-8E51-F08B186A0179}"/>
          </ac:spMkLst>
        </pc:spChg>
        <pc:grpChg chg="add del">
          <ac:chgData name="Satya Bhavani Gedela" userId="0373742a-f013-482d-baef-32c110c2c0f6" providerId="ADAL" clId="{6A3C5BDF-1F25-4B58-A5A8-EB3123BA882E}" dt="2022-07-21T07:05:22.962" v="2266" actId="26606"/>
          <ac:grpSpMkLst>
            <pc:docMk/>
            <pc:sldMk cId="193625318" sldId="267"/>
            <ac:grpSpMk id="42" creationId="{1FAD7B33-B27E-4BD4-BE9C-A3698E433CF5}"/>
          </ac:grpSpMkLst>
        </pc:grpChg>
        <pc:grpChg chg="add del">
          <ac:chgData name="Satya Bhavani Gedela" userId="0373742a-f013-482d-baef-32c110c2c0f6" providerId="ADAL" clId="{6A3C5BDF-1F25-4B58-A5A8-EB3123BA882E}" dt="2022-07-21T07:05:07.774" v="2264" actId="26606"/>
          <ac:grpSpMkLst>
            <pc:docMk/>
            <pc:sldMk cId="193625318" sldId="267"/>
            <ac:grpSpMk id="56" creationId="{1FAD7B33-B27E-4BD4-BE9C-A3698E433CF5}"/>
          </ac:grpSpMkLst>
        </pc:grpChg>
        <pc:picChg chg="add del">
          <ac:chgData name="Satya Bhavani Gedela" userId="0373742a-f013-482d-baef-32c110c2c0f6" providerId="ADAL" clId="{6A3C5BDF-1F25-4B58-A5A8-EB3123BA882E}" dt="2022-07-21T06:51:07.287" v="1877"/>
          <ac:picMkLst>
            <pc:docMk/>
            <pc:sldMk cId="193625318" sldId="267"/>
            <ac:picMk id="4" creationId="{066F2C67-15DF-8825-A00D-2C0F21FE4E68}"/>
          </ac:picMkLst>
        </pc:picChg>
        <pc:picChg chg="add del">
          <ac:chgData name="Satya Bhavani Gedela" userId="0373742a-f013-482d-baef-32c110c2c0f6" providerId="ADAL" clId="{6A3C5BDF-1F25-4B58-A5A8-EB3123BA882E}" dt="2022-07-21T06:56:18.016" v="2038" actId="26606"/>
          <ac:picMkLst>
            <pc:docMk/>
            <pc:sldMk cId="193625318" sldId="267"/>
            <ac:picMk id="5" creationId="{27A52954-D9E6-D9A6-0B0E-B40271432054}"/>
          </ac:picMkLst>
        </pc:picChg>
        <pc:picChg chg="add del">
          <ac:chgData name="Satya Bhavani Gedela" userId="0373742a-f013-482d-baef-32c110c2c0f6" providerId="ADAL" clId="{6A3C5BDF-1F25-4B58-A5A8-EB3123BA882E}" dt="2022-07-21T06:56:24.746" v="2040" actId="26606"/>
          <ac:picMkLst>
            <pc:docMk/>
            <pc:sldMk cId="193625318" sldId="267"/>
            <ac:picMk id="10" creationId="{92AFBBF0-B883-4E26-9359-B5CECFDCD681}"/>
          </ac:picMkLst>
        </pc:picChg>
        <pc:picChg chg="add del">
          <ac:chgData name="Satya Bhavani Gedela" userId="0373742a-f013-482d-baef-32c110c2c0f6" providerId="ADAL" clId="{6A3C5BDF-1F25-4B58-A5A8-EB3123BA882E}" dt="2022-07-21T06:56:29.177" v="2042" actId="26606"/>
          <ac:picMkLst>
            <pc:docMk/>
            <pc:sldMk cId="193625318" sldId="267"/>
            <ac:picMk id="23" creationId="{F351ADCC-10EA-65B8-75F9-780E3EDE3768}"/>
          </ac:picMkLst>
        </pc:picChg>
        <pc:picChg chg="add del">
          <ac:chgData name="Satya Bhavani Gedela" userId="0373742a-f013-482d-baef-32c110c2c0f6" providerId="ADAL" clId="{6A3C5BDF-1F25-4B58-A5A8-EB3123BA882E}" dt="2022-07-21T07:05:22.978" v="2267" actId="26606"/>
          <ac:picMkLst>
            <pc:docMk/>
            <pc:sldMk cId="193625318" sldId="267"/>
            <ac:picMk id="27" creationId="{92AFBBF0-B883-4E26-9359-B5CECFDCD681}"/>
          </ac:picMkLst>
        </pc:picChg>
        <pc:picChg chg="add del">
          <ac:chgData name="Satya Bhavani Gedela" userId="0373742a-f013-482d-baef-32c110c2c0f6" providerId="ADAL" clId="{6A3C5BDF-1F25-4B58-A5A8-EB3123BA882E}" dt="2022-07-21T07:05:22.962" v="2266" actId="26606"/>
          <ac:picMkLst>
            <pc:docMk/>
            <pc:sldMk cId="193625318" sldId="267"/>
            <ac:picMk id="35" creationId="{92AFBBF0-B883-4E26-9359-B5CECFDCD681}"/>
          </ac:picMkLst>
        </pc:picChg>
        <pc:picChg chg="add del">
          <ac:chgData name="Satya Bhavani Gedela" userId="0373742a-f013-482d-baef-32c110c2c0f6" providerId="ADAL" clId="{6A3C5BDF-1F25-4B58-A5A8-EB3123BA882E}" dt="2022-07-21T07:05:05.160" v="2262" actId="26606"/>
          <ac:picMkLst>
            <pc:docMk/>
            <pc:sldMk cId="193625318" sldId="267"/>
            <ac:picMk id="39" creationId="{92AFBBF0-B883-4E26-9359-B5CECFDCD681}"/>
          </ac:picMkLst>
        </pc:picChg>
        <pc:picChg chg="add del">
          <ac:chgData name="Satya Bhavani Gedela" userId="0373742a-f013-482d-baef-32c110c2c0f6" providerId="ADAL" clId="{6A3C5BDF-1F25-4B58-A5A8-EB3123BA882E}" dt="2022-07-21T07:05:07.774" v="2264" actId="26606"/>
          <ac:picMkLst>
            <pc:docMk/>
            <pc:sldMk cId="193625318" sldId="267"/>
            <ac:picMk id="52" creationId="{92AFBBF0-B883-4E26-9359-B5CECFDCD681}"/>
          </ac:picMkLst>
        </pc:picChg>
        <pc:picChg chg="add">
          <ac:chgData name="Satya Bhavani Gedela" userId="0373742a-f013-482d-baef-32c110c2c0f6" providerId="ADAL" clId="{6A3C5BDF-1F25-4B58-A5A8-EB3123BA882E}" dt="2022-07-21T07:05:22.978" v="2267" actId="26606"/>
          <ac:picMkLst>
            <pc:docMk/>
            <pc:sldMk cId="193625318" sldId="267"/>
            <ac:picMk id="60" creationId="{92AFBBF0-B883-4E26-9359-B5CECFDCD681}"/>
          </ac:picMkLst>
        </pc:picChg>
        <pc:cxnChg chg="add del">
          <ac:chgData name="Satya Bhavani Gedela" userId="0373742a-f013-482d-baef-32c110c2c0f6" providerId="ADAL" clId="{6A3C5BDF-1F25-4B58-A5A8-EB3123BA882E}" dt="2022-07-21T06:56:18.016" v="2038" actId="26606"/>
          <ac:cxnSpMkLst>
            <pc:docMk/>
            <pc:sldMk cId="193625318" sldId="267"/>
            <ac:cxnSpMk id="11" creationId="{580B8A35-DEA7-4D43-9DF8-90B4681D0FAD}"/>
          </ac:cxnSpMkLst>
        </pc:cxnChg>
        <pc:cxnChg chg="add del">
          <ac:chgData name="Satya Bhavani Gedela" userId="0373742a-f013-482d-baef-32c110c2c0f6" providerId="ADAL" clId="{6A3C5BDF-1F25-4B58-A5A8-EB3123BA882E}" dt="2022-07-21T06:56:24.746" v="2040" actId="26606"/>
          <ac:cxnSpMkLst>
            <pc:docMk/>
            <pc:sldMk cId="193625318" sldId="267"/>
            <ac:cxnSpMk id="12" creationId="{C156D5FE-EB26-4C38-8EC5-E5FFE1B3022E}"/>
          </ac:cxnSpMkLst>
        </pc:cxnChg>
        <pc:cxnChg chg="add del">
          <ac:chgData name="Satya Bhavani Gedela" userId="0373742a-f013-482d-baef-32c110c2c0f6" providerId="ADAL" clId="{6A3C5BDF-1F25-4B58-A5A8-EB3123BA882E}" dt="2022-07-21T06:56:24.746" v="2040" actId="26606"/>
          <ac:cxnSpMkLst>
            <pc:docMk/>
            <pc:sldMk cId="193625318" sldId="267"/>
            <ac:cxnSpMk id="14" creationId="{D233C3A4-F9EE-4FCF-A088-5CE8C2A2D68E}"/>
          </ac:cxnSpMkLst>
        </pc:cxnChg>
        <pc:cxnChg chg="add del">
          <ac:chgData name="Satya Bhavani Gedela" userId="0373742a-f013-482d-baef-32c110c2c0f6" providerId="ADAL" clId="{6A3C5BDF-1F25-4B58-A5A8-EB3123BA882E}" dt="2022-07-21T06:56:29.177" v="2042" actId="26606"/>
          <ac:cxnSpMkLst>
            <pc:docMk/>
            <pc:sldMk cId="193625318" sldId="267"/>
            <ac:cxnSpMk id="24" creationId="{580B8A35-DEA7-4D43-9DF8-90B4681D0FAD}"/>
          </ac:cxnSpMkLst>
        </pc:cxnChg>
        <pc:cxnChg chg="add del">
          <ac:chgData name="Satya Bhavani Gedela" userId="0373742a-f013-482d-baef-32c110c2c0f6" providerId="ADAL" clId="{6A3C5BDF-1F25-4B58-A5A8-EB3123BA882E}" dt="2022-07-21T07:05:22.978" v="2267" actId="26606"/>
          <ac:cxnSpMkLst>
            <pc:docMk/>
            <pc:sldMk cId="193625318" sldId="267"/>
            <ac:cxnSpMk id="28" creationId="{C156D5FE-EB26-4C38-8EC5-E5FFE1B3022E}"/>
          </ac:cxnSpMkLst>
        </pc:cxnChg>
        <pc:cxnChg chg="add del">
          <ac:chgData name="Satya Bhavani Gedela" userId="0373742a-f013-482d-baef-32c110c2c0f6" providerId="ADAL" clId="{6A3C5BDF-1F25-4B58-A5A8-EB3123BA882E}" dt="2022-07-21T07:05:22.978" v="2267" actId="26606"/>
          <ac:cxnSpMkLst>
            <pc:docMk/>
            <pc:sldMk cId="193625318" sldId="267"/>
            <ac:cxnSpMk id="29" creationId="{D233C3A4-F9EE-4FCF-A088-5CE8C2A2D68E}"/>
          </ac:cxnSpMkLst>
        </pc:cxnChg>
        <pc:cxnChg chg="add del">
          <ac:chgData name="Satya Bhavani Gedela" userId="0373742a-f013-482d-baef-32c110c2c0f6" providerId="ADAL" clId="{6A3C5BDF-1F25-4B58-A5A8-EB3123BA882E}" dt="2022-07-21T07:05:22.978" v="2267" actId="26606"/>
          <ac:cxnSpMkLst>
            <pc:docMk/>
            <pc:sldMk cId="193625318" sldId="267"/>
            <ac:cxnSpMk id="31" creationId="{4408DADC-1863-4AE5-AB54-B9A6B31CB5AC}"/>
          </ac:cxnSpMkLst>
        </pc:cxnChg>
        <pc:cxnChg chg="add del">
          <ac:chgData name="Satya Bhavani Gedela" userId="0373742a-f013-482d-baef-32c110c2c0f6" providerId="ADAL" clId="{6A3C5BDF-1F25-4B58-A5A8-EB3123BA882E}" dt="2022-07-21T07:05:22.962" v="2266" actId="26606"/>
          <ac:cxnSpMkLst>
            <pc:docMk/>
            <pc:sldMk cId="193625318" sldId="267"/>
            <ac:cxnSpMk id="36" creationId="{C156D5FE-EB26-4C38-8EC5-E5FFE1B3022E}"/>
          </ac:cxnSpMkLst>
        </pc:cxnChg>
        <pc:cxnChg chg="add del">
          <ac:chgData name="Satya Bhavani Gedela" userId="0373742a-f013-482d-baef-32c110c2c0f6" providerId="ADAL" clId="{6A3C5BDF-1F25-4B58-A5A8-EB3123BA882E}" dt="2022-07-21T07:05:22.962" v="2266" actId="26606"/>
          <ac:cxnSpMkLst>
            <pc:docMk/>
            <pc:sldMk cId="193625318" sldId="267"/>
            <ac:cxnSpMk id="38" creationId="{D233C3A4-F9EE-4FCF-A088-5CE8C2A2D68E}"/>
          </ac:cxnSpMkLst>
        </pc:cxnChg>
        <pc:cxnChg chg="add del">
          <ac:chgData name="Satya Bhavani Gedela" userId="0373742a-f013-482d-baef-32c110c2c0f6" providerId="ADAL" clId="{6A3C5BDF-1F25-4B58-A5A8-EB3123BA882E}" dt="2022-07-21T07:05:05.160" v="2262" actId="26606"/>
          <ac:cxnSpMkLst>
            <pc:docMk/>
            <pc:sldMk cId="193625318" sldId="267"/>
            <ac:cxnSpMk id="41" creationId="{C156D5FE-EB26-4C38-8EC5-E5FFE1B3022E}"/>
          </ac:cxnSpMkLst>
        </pc:cxnChg>
        <pc:cxnChg chg="add del">
          <ac:chgData name="Satya Bhavani Gedela" userId="0373742a-f013-482d-baef-32c110c2c0f6" providerId="ADAL" clId="{6A3C5BDF-1F25-4B58-A5A8-EB3123BA882E}" dt="2022-07-21T07:05:05.160" v="2262" actId="26606"/>
          <ac:cxnSpMkLst>
            <pc:docMk/>
            <pc:sldMk cId="193625318" sldId="267"/>
            <ac:cxnSpMk id="43" creationId="{D233C3A4-F9EE-4FCF-A088-5CE8C2A2D68E}"/>
          </ac:cxnSpMkLst>
        </pc:cxnChg>
        <pc:cxnChg chg="add del">
          <ac:chgData name="Satya Bhavani Gedela" userId="0373742a-f013-482d-baef-32c110c2c0f6" providerId="ADAL" clId="{6A3C5BDF-1F25-4B58-A5A8-EB3123BA882E}" dt="2022-07-21T07:05:05.160" v="2262" actId="26606"/>
          <ac:cxnSpMkLst>
            <pc:docMk/>
            <pc:sldMk cId="193625318" sldId="267"/>
            <ac:cxnSpMk id="47" creationId="{9EC65442-F244-409C-BF44-C5D6472E810A}"/>
          </ac:cxnSpMkLst>
        </pc:cxnChg>
        <pc:cxnChg chg="add del">
          <ac:chgData name="Satya Bhavani Gedela" userId="0373742a-f013-482d-baef-32c110c2c0f6" providerId="ADAL" clId="{6A3C5BDF-1F25-4B58-A5A8-EB3123BA882E}" dt="2022-07-21T07:05:07.774" v="2264" actId="26606"/>
          <ac:cxnSpMkLst>
            <pc:docMk/>
            <pc:sldMk cId="193625318" sldId="267"/>
            <ac:cxnSpMk id="53" creationId="{C156D5FE-EB26-4C38-8EC5-E5FFE1B3022E}"/>
          </ac:cxnSpMkLst>
        </pc:cxnChg>
        <pc:cxnChg chg="add del">
          <ac:chgData name="Satya Bhavani Gedela" userId="0373742a-f013-482d-baef-32c110c2c0f6" providerId="ADAL" clId="{6A3C5BDF-1F25-4B58-A5A8-EB3123BA882E}" dt="2022-07-21T07:05:07.774" v="2264" actId="26606"/>
          <ac:cxnSpMkLst>
            <pc:docMk/>
            <pc:sldMk cId="193625318" sldId="267"/>
            <ac:cxnSpMk id="54" creationId="{D233C3A4-F9EE-4FCF-A088-5CE8C2A2D68E}"/>
          </ac:cxnSpMkLst>
        </pc:cxnChg>
        <pc:cxnChg chg="add">
          <ac:chgData name="Satya Bhavani Gedela" userId="0373742a-f013-482d-baef-32c110c2c0f6" providerId="ADAL" clId="{6A3C5BDF-1F25-4B58-A5A8-EB3123BA882E}" dt="2022-07-21T07:05:22.978" v="2267" actId="26606"/>
          <ac:cxnSpMkLst>
            <pc:docMk/>
            <pc:sldMk cId="193625318" sldId="267"/>
            <ac:cxnSpMk id="61" creationId="{C156D5FE-EB26-4C38-8EC5-E5FFE1B3022E}"/>
          </ac:cxnSpMkLst>
        </pc:cxnChg>
        <pc:cxnChg chg="add">
          <ac:chgData name="Satya Bhavani Gedela" userId="0373742a-f013-482d-baef-32c110c2c0f6" providerId="ADAL" clId="{6A3C5BDF-1F25-4B58-A5A8-EB3123BA882E}" dt="2022-07-21T07:05:22.978" v="2267" actId="26606"/>
          <ac:cxnSpMkLst>
            <pc:docMk/>
            <pc:sldMk cId="193625318" sldId="267"/>
            <ac:cxnSpMk id="62" creationId="{D233C3A4-F9EE-4FCF-A088-5CE8C2A2D68E}"/>
          </ac:cxnSpMkLst>
        </pc:cxnChg>
      </pc:sldChg>
      <pc:sldChg chg="addSp delSp modSp new mod setBg">
        <pc:chgData name="Satya Bhavani Gedela" userId="0373742a-f013-482d-baef-32c110c2c0f6" providerId="ADAL" clId="{6A3C5BDF-1F25-4B58-A5A8-EB3123BA882E}" dt="2022-07-21T06:58:08.950" v="2108" actId="26606"/>
        <pc:sldMkLst>
          <pc:docMk/>
          <pc:sldMk cId="3267973251" sldId="268"/>
        </pc:sldMkLst>
        <pc:spChg chg="mod">
          <ac:chgData name="Satya Bhavani Gedela" userId="0373742a-f013-482d-baef-32c110c2c0f6" providerId="ADAL" clId="{6A3C5BDF-1F25-4B58-A5A8-EB3123BA882E}" dt="2022-07-21T06:58:08.950" v="2108" actId="26606"/>
          <ac:spMkLst>
            <pc:docMk/>
            <pc:sldMk cId="3267973251" sldId="268"/>
            <ac:spMk id="2" creationId="{D1A7D658-E630-B710-9A88-940C4DCD956A}"/>
          </ac:spMkLst>
        </pc:spChg>
        <pc:spChg chg="del mod">
          <ac:chgData name="Satya Bhavani Gedela" userId="0373742a-f013-482d-baef-32c110c2c0f6" providerId="ADAL" clId="{6A3C5BDF-1F25-4B58-A5A8-EB3123BA882E}" dt="2022-07-21T06:58:08.950" v="2108" actId="26606"/>
          <ac:spMkLst>
            <pc:docMk/>
            <pc:sldMk cId="3267973251" sldId="268"/>
            <ac:spMk id="3" creationId="{30A6D6F1-41E9-FC3E-8E59-80390D0E9F2A}"/>
          </ac:spMkLst>
        </pc:spChg>
        <pc:spChg chg="add">
          <ac:chgData name="Satya Bhavani Gedela" userId="0373742a-f013-482d-baef-32c110c2c0f6" providerId="ADAL" clId="{6A3C5BDF-1F25-4B58-A5A8-EB3123BA882E}" dt="2022-07-21T06:58:08.950" v="2108" actId="26606"/>
          <ac:spMkLst>
            <pc:docMk/>
            <pc:sldMk cId="3267973251" sldId="268"/>
            <ac:spMk id="9" creationId="{77980C74-AF2A-4450-847A-E743B22A26C6}"/>
          </ac:spMkLst>
        </pc:spChg>
        <pc:spChg chg="add">
          <ac:chgData name="Satya Bhavani Gedela" userId="0373742a-f013-482d-baef-32c110c2c0f6" providerId="ADAL" clId="{6A3C5BDF-1F25-4B58-A5A8-EB3123BA882E}" dt="2022-07-21T06:58:08.950" v="2108" actId="26606"/>
          <ac:spMkLst>
            <pc:docMk/>
            <pc:sldMk cId="3267973251" sldId="268"/>
            <ac:spMk id="13" creationId="{698C92D5-DA82-49A4-B257-78C3125FA231}"/>
          </ac:spMkLst>
        </pc:spChg>
        <pc:graphicFrameChg chg="add">
          <ac:chgData name="Satya Bhavani Gedela" userId="0373742a-f013-482d-baef-32c110c2c0f6" providerId="ADAL" clId="{6A3C5BDF-1F25-4B58-A5A8-EB3123BA882E}" dt="2022-07-21T06:58:08.950" v="2108" actId="26606"/>
          <ac:graphicFrameMkLst>
            <pc:docMk/>
            <pc:sldMk cId="3267973251" sldId="268"/>
            <ac:graphicFrameMk id="5" creationId="{BB4ED91A-4A3D-B723-8670-00489E8AA4C9}"/>
          </ac:graphicFrameMkLst>
        </pc:graphicFrameChg>
        <pc:cxnChg chg="add">
          <ac:chgData name="Satya Bhavani Gedela" userId="0373742a-f013-482d-baef-32c110c2c0f6" providerId="ADAL" clId="{6A3C5BDF-1F25-4B58-A5A8-EB3123BA882E}" dt="2022-07-21T06:58:08.950" v="2108" actId="26606"/>
          <ac:cxnSpMkLst>
            <pc:docMk/>
            <pc:sldMk cId="3267973251" sldId="268"/>
            <ac:cxnSpMk id="11" creationId="{E9CE1AD2-68C8-4D23-BCA6-A6714F325DAF}"/>
          </ac:cxnSpMkLst>
        </pc:cxn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3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3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AA4EB5-6594-4EF0-BB90-59FDD6FCFCA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4906B4-DC87-4E43-8256-A9E94EA9E06D}">
      <dgm:prSet/>
      <dgm:spPr/>
      <dgm:t>
        <a:bodyPr/>
        <a:lstStyle/>
        <a:p>
          <a:r>
            <a:rPr lang="en-US" b="1"/>
            <a:t>Actions</a:t>
          </a:r>
          <a:endParaRPr lang="en-US"/>
        </a:p>
      </dgm:t>
    </dgm:pt>
    <dgm:pt modelId="{1BFE203D-5876-46BD-8423-E54B0A86730E}" type="parTrans" cxnId="{34D0517E-605B-4A3C-A45B-D78BEC7615DA}">
      <dgm:prSet/>
      <dgm:spPr/>
      <dgm:t>
        <a:bodyPr/>
        <a:lstStyle/>
        <a:p>
          <a:endParaRPr lang="en-US"/>
        </a:p>
      </dgm:t>
    </dgm:pt>
    <dgm:pt modelId="{67A1E7E3-61E5-4193-8E3D-E23B3F884B8A}" type="sibTrans" cxnId="{34D0517E-605B-4A3C-A45B-D78BEC7615DA}">
      <dgm:prSet/>
      <dgm:spPr/>
      <dgm:t>
        <a:bodyPr/>
        <a:lstStyle/>
        <a:p>
          <a:endParaRPr lang="en-US"/>
        </a:p>
      </dgm:t>
    </dgm:pt>
    <dgm:pt modelId="{0DCC305F-CF5D-49D1-B98B-CF077E11C3F9}">
      <dgm:prSet/>
      <dgm:spPr/>
      <dgm:t>
        <a:bodyPr/>
        <a:lstStyle/>
        <a:p>
          <a:r>
            <a:rPr lang="en-US" b="1"/>
            <a:t>Accessors</a:t>
          </a:r>
          <a:endParaRPr lang="en-US"/>
        </a:p>
      </dgm:t>
    </dgm:pt>
    <dgm:pt modelId="{9BFA14B0-73F1-4333-88E8-5BC9E2BEA2D6}" type="parTrans" cxnId="{7321A679-B22D-457A-A2B6-8E62E85B4765}">
      <dgm:prSet/>
      <dgm:spPr/>
      <dgm:t>
        <a:bodyPr/>
        <a:lstStyle/>
        <a:p>
          <a:endParaRPr lang="en-US"/>
        </a:p>
      </dgm:t>
    </dgm:pt>
    <dgm:pt modelId="{74855398-9CA3-4AAF-ADA3-804BCF5066CF}" type="sibTrans" cxnId="{7321A679-B22D-457A-A2B6-8E62E85B4765}">
      <dgm:prSet/>
      <dgm:spPr/>
      <dgm:t>
        <a:bodyPr/>
        <a:lstStyle/>
        <a:p>
          <a:endParaRPr lang="en-US"/>
        </a:p>
      </dgm:t>
    </dgm:pt>
    <dgm:pt modelId="{358BA327-8B6F-46B0-B4D5-B2A5A10481C2}">
      <dgm:prSet/>
      <dgm:spPr/>
      <dgm:t>
        <a:bodyPr/>
        <a:lstStyle/>
        <a:p>
          <a:r>
            <a:rPr lang="en-US" b="1"/>
            <a:t>Assertions</a:t>
          </a:r>
          <a:endParaRPr lang="en-US"/>
        </a:p>
      </dgm:t>
    </dgm:pt>
    <dgm:pt modelId="{3E5C5FD9-AE03-4A71-8456-EDE596C795FF}" type="parTrans" cxnId="{5D8C5F75-C87F-4F75-AD47-A70D573F4BBC}">
      <dgm:prSet/>
      <dgm:spPr/>
      <dgm:t>
        <a:bodyPr/>
        <a:lstStyle/>
        <a:p>
          <a:endParaRPr lang="en-US"/>
        </a:p>
      </dgm:t>
    </dgm:pt>
    <dgm:pt modelId="{E4F35F16-071B-4BB5-948B-A4F0C4F1B108}" type="sibTrans" cxnId="{5D8C5F75-C87F-4F75-AD47-A70D573F4BBC}">
      <dgm:prSet/>
      <dgm:spPr/>
      <dgm:t>
        <a:bodyPr/>
        <a:lstStyle/>
        <a:p>
          <a:endParaRPr lang="en-US"/>
        </a:p>
      </dgm:t>
    </dgm:pt>
    <dgm:pt modelId="{2E449D30-8B1A-4D5B-8994-DE7050507FC4}" type="pres">
      <dgm:prSet presAssocID="{63AA4EB5-6594-4EF0-BB90-59FDD6FCFCA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84A0CC-1266-432C-BECD-EA59FB029552}" type="pres">
      <dgm:prSet presAssocID="{A14906B4-DC87-4E43-8256-A9E94EA9E06D}" presName="hierRoot1" presStyleCnt="0"/>
      <dgm:spPr/>
    </dgm:pt>
    <dgm:pt modelId="{16A9C1AF-BA98-4310-960C-9387DD9925B2}" type="pres">
      <dgm:prSet presAssocID="{A14906B4-DC87-4E43-8256-A9E94EA9E06D}" presName="composite" presStyleCnt="0"/>
      <dgm:spPr/>
    </dgm:pt>
    <dgm:pt modelId="{B4B0AA58-37BA-4EC1-8693-CB0378807A1B}" type="pres">
      <dgm:prSet presAssocID="{A14906B4-DC87-4E43-8256-A9E94EA9E06D}" presName="background" presStyleLbl="node0" presStyleIdx="0" presStyleCnt="3"/>
      <dgm:spPr/>
    </dgm:pt>
    <dgm:pt modelId="{6A6867DD-368D-42BF-A305-ADB8B8708CDE}" type="pres">
      <dgm:prSet presAssocID="{A14906B4-DC87-4E43-8256-A9E94EA9E06D}" presName="text" presStyleLbl="fgAcc0" presStyleIdx="0" presStyleCnt="3">
        <dgm:presLayoutVars>
          <dgm:chPref val="3"/>
        </dgm:presLayoutVars>
      </dgm:prSet>
      <dgm:spPr/>
    </dgm:pt>
    <dgm:pt modelId="{5A049CFF-B6E0-4C7E-822A-B27154BD45E4}" type="pres">
      <dgm:prSet presAssocID="{A14906B4-DC87-4E43-8256-A9E94EA9E06D}" presName="hierChild2" presStyleCnt="0"/>
      <dgm:spPr/>
    </dgm:pt>
    <dgm:pt modelId="{21E93120-38FB-4A13-A0FC-B585882FD1A5}" type="pres">
      <dgm:prSet presAssocID="{0DCC305F-CF5D-49D1-B98B-CF077E11C3F9}" presName="hierRoot1" presStyleCnt="0"/>
      <dgm:spPr/>
    </dgm:pt>
    <dgm:pt modelId="{229E2254-35C4-403A-9FD4-D0426D4B9C0E}" type="pres">
      <dgm:prSet presAssocID="{0DCC305F-CF5D-49D1-B98B-CF077E11C3F9}" presName="composite" presStyleCnt="0"/>
      <dgm:spPr/>
    </dgm:pt>
    <dgm:pt modelId="{436BF833-C632-4A39-9B1E-1D7F002F4DED}" type="pres">
      <dgm:prSet presAssocID="{0DCC305F-CF5D-49D1-B98B-CF077E11C3F9}" presName="background" presStyleLbl="node0" presStyleIdx="1" presStyleCnt="3"/>
      <dgm:spPr/>
    </dgm:pt>
    <dgm:pt modelId="{BDDCB650-54DE-4F31-B58C-6742B2EC086A}" type="pres">
      <dgm:prSet presAssocID="{0DCC305F-CF5D-49D1-B98B-CF077E11C3F9}" presName="text" presStyleLbl="fgAcc0" presStyleIdx="1" presStyleCnt="3">
        <dgm:presLayoutVars>
          <dgm:chPref val="3"/>
        </dgm:presLayoutVars>
      </dgm:prSet>
      <dgm:spPr/>
    </dgm:pt>
    <dgm:pt modelId="{2376E9C6-81AD-4EC0-B3F9-449EE2479002}" type="pres">
      <dgm:prSet presAssocID="{0DCC305F-CF5D-49D1-B98B-CF077E11C3F9}" presName="hierChild2" presStyleCnt="0"/>
      <dgm:spPr/>
    </dgm:pt>
    <dgm:pt modelId="{706E4ACB-BA98-4FA4-9EBF-3C8F285092C4}" type="pres">
      <dgm:prSet presAssocID="{358BA327-8B6F-46B0-B4D5-B2A5A10481C2}" presName="hierRoot1" presStyleCnt="0"/>
      <dgm:spPr/>
    </dgm:pt>
    <dgm:pt modelId="{E7C46915-7CE5-48EE-9CEC-69C80C0BA233}" type="pres">
      <dgm:prSet presAssocID="{358BA327-8B6F-46B0-B4D5-B2A5A10481C2}" presName="composite" presStyleCnt="0"/>
      <dgm:spPr/>
    </dgm:pt>
    <dgm:pt modelId="{450009D0-41AE-414C-93A4-01F47B223DA7}" type="pres">
      <dgm:prSet presAssocID="{358BA327-8B6F-46B0-B4D5-B2A5A10481C2}" presName="background" presStyleLbl="node0" presStyleIdx="2" presStyleCnt="3"/>
      <dgm:spPr/>
    </dgm:pt>
    <dgm:pt modelId="{16310C6B-86BD-4EDD-A87A-605F3FCC52A1}" type="pres">
      <dgm:prSet presAssocID="{358BA327-8B6F-46B0-B4D5-B2A5A10481C2}" presName="text" presStyleLbl="fgAcc0" presStyleIdx="2" presStyleCnt="3">
        <dgm:presLayoutVars>
          <dgm:chPref val="3"/>
        </dgm:presLayoutVars>
      </dgm:prSet>
      <dgm:spPr/>
    </dgm:pt>
    <dgm:pt modelId="{1B8E77DA-BAB8-4621-AF38-5E831E8498BB}" type="pres">
      <dgm:prSet presAssocID="{358BA327-8B6F-46B0-B4D5-B2A5A10481C2}" presName="hierChild2" presStyleCnt="0"/>
      <dgm:spPr/>
    </dgm:pt>
  </dgm:ptLst>
  <dgm:cxnLst>
    <dgm:cxn modelId="{A9A69C1A-B3A5-4E65-82C4-530365ACDB54}" type="presOf" srcId="{0DCC305F-CF5D-49D1-B98B-CF077E11C3F9}" destId="{BDDCB650-54DE-4F31-B58C-6742B2EC086A}" srcOrd="0" destOrd="0" presId="urn:microsoft.com/office/officeart/2005/8/layout/hierarchy1"/>
    <dgm:cxn modelId="{AE51E728-9ED0-457E-B00D-3DF3D4AFC577}" type="presOf" srcId="{63AA4EB5-6594-4EF0-BB90-59FDD6FCFCA2}" destId="{2E449D30-8B1A-4D5B-8994-DE7050507FC4}" srcOrd="0" destOrd="0" presId="urn:microsoft.com/office/officeart/2005/8/layout/hierarchy1"/>
    <dgm:cxn modelId="{3C66826F-A826-46F5-BDE4-EB4B5DB2AD1B}" type="presOf" srcId="{358BA327-8B6F-46B0-B4D5-B2A5A10481C2}" destId="{16310C6B-86BD-4EDD-A87A-605F3FCC52A1}" srcOrd="0" destOrd="0" presId="urn:microsoft.com/office/officeart/2005/8/layout/hierarchy1"/>
    <dgm:cxn modelId="{CF02C253-ACEB-497C-BF16-D3672562A742}" type="presOf" srcId="{A14906B4-DC87-4E43-8256-A9E94EA9E06D}" destId="{6A6867DD-368D-42BF-A305-ADB8B8708CDE}" srcOrd="0" destOrd="0" presId="urn:microsoft.com/office/officeart/2005/8/layout/hierarchy1"/>
    <dgm:cxn modelId="{5D8C5F75-C87F-4F75-AD47-A70D573F4BBC}" srcId="{63AA4EB5-6594-4EF0-BB90-59FDD6FCFCA2}" destId="{358BA327-8B6F-46B0-B4D5-B2A5A10481C2}" srcOrd="2" destOrd="0" parTransId="{3E5C5FD9-AE03-4A71-8456-EDE596C795FF}" sibTransId="{E4F35F16-071B-4BB5-948B-A4F0C4F1B108}"/>
    <dgm:cxn modelId="{7321A679-B22D-457A-A2B6-8E62E85B4765}" srcId="{63AA4EB5-6594-4EF0-BB90-59FDD6FCFCA2}" destId="{0DCC305F-CF5D-49D1-B98B-CF077E11C3F9}" srcOrd="1" destOrd="0" parTransId="{9BFA14B0-73F1-4333-88E8-5BC9E2BEA2D6}" sibTransId="{74855398-9CA3-4AAF-ADA3-804BCF5066CF}"/>
    <dgm:cxn modelId="{34D0517E-605B-4A3C-A45B-D78BEC7615DA}" srcId="{63AA4EB5-6594-4EF0-BB90-59FDD6FCFCA2}" destId="{A14906B4-DC87-4E43-8256-A9E94EA9E06D}" srcOrd="0" destOrd="0" parTransId="{1BFE203D-5876-46BD-8423-E54B0A86730E}" sibTransId="{67A1E7E3-61E5-4193-8E3D-E23B3F884B8A}"/>
    <dgm:cxn modelId="{0B606A1D-4ADE-4E53-B819-3A3930A43423}" type="presParOf" srcId="{2E449D30-8B1A-4D5B-8994-DE7050507FC4}" destId="{1284A0CC-1266-432C-BECD-EA59FB029552}" srcOrd="0" destOrd="0" presId="urn:microsoft.com/office/officeart/2005/8/layout/hierarchy1"/>
    <dgm:cxn modelId="{D79EEDBF-2E0D-4C59-9027-B59971EAF046}" type="presParOf" srcId="{1284A0CC-1266-432C-BECD-EA59FB029552}" destId="{16A9C1AF-BA98-4310-960C-9387DD9925B2}" srcOrd="0" destOrd="0" presId="urn:microsoft.com/office/officeart/2005/8/layout/hierarchy1"/>
    <dgm:cxn modelId="{93C6E0D7-64F1-4B60-B418-1F69696F8DD8}" type="presParOf" srcId="{16A9C1AF-BA98-4310-960C-9387DD9925B2}" destId="{B4B0AA58-37BA-4EC1-8693-CB0378807A1B}" srcOrd="0" destOrd="0" presId="urn:microsoft.com/office/officeart/2005/8/layout/hierarchy1"/>
    <dgm:cxn modelId="{282BBBF1-51F7-4069-ACE6-44B7CD17DD7A}" type="presParOf" srcId="{16A9C1AF-BA98-4310-960C-9387DD9925B2}" destId="{6A6867DD-368D-42BF-A305-ADB8B8708CDE}" srcOrd="1" destOrd="0" presId="urn:microsoft.com/office/officeart/2005/8/layout/hierarchy1"/>
    <dgm:cxn modelId="{8D0ADDF5-2D0C-48F1-9A17-E1DA26AAD18B}" type="presParOf" srcId="{1284A0CC-1266-432C-BECD-EA59FB029552}" destId="{5A049CFF-B6E0-4C7E-822A-B27154BD45E4}" srcOrd="1" destOrd="0" presId="urn:microsoft.com/office/officeart/2005/8/layout/hierarchy1"/>
    <dgm:cxn modelId="{8A9D6D0E-1C37-4FD3-ACA1-4069299169B8}" type="presParOf" srcId="{2E449D30-8B1A-4D5B-8994-DE7050507FC4}" destId="{21E93120-38FB-4A13-A0FC-B585882FD1A5}" srcOrd="1" destOrd="0" presId="urn:microsoft.com/office/officeart/2005/8/layout/hierarchy1"/>
    <dgm:cxn modelId="{CD9F5FD5-E4AD-453B-93FB-5AF05A2C6778}" type="presParOf" srcId="{21E93120-38FB-4A13-A0FC-B585882FD1A5}" destId="{229E2254-35C4-403A-9FD4-D0426D4B9C0E}" srcOrd="0" destOrd="0" presId="urn:microsoft.com/office/officeart/2005/8/layout/hierarchy1"/>
    <dgm:cxn modelId="{A72BB805-FC7E-42AF-BD08-82D286C358E1}" type="presParOf" srcId="{229E2254-35C4-403A-9FD4-D0426D4B9C0E}" destId="{436BF833-C632-4A39-9B1E-1D7F002F4DED}" srcOrd="0" destOrd="0" presId="urn:microsoft.com/office/officeart/2005/8/layout/hierarchy1"/>
    <dgm:cxn modelId="{FD562D3F-13EA-4CDA-BB38-6882F5AD1449}" type="presParOf" srcId="{229E2254-35C4-403A-9FD4-D0426D4B9C0E}" destId="{BDDCB650-54DE-4F31-B58C-6742B2EC086A}" srcOrd="1" destOrd="0" presId="urn:microsoft.com/office/officeart/2005/8/layout/hierarchy1"/>
    <dgm:cxn modelId="{261F36D7-1453-4CD0-A1A2-F78C8E9E85DC}" type="presParOf" srcId="{21E93120-38FB-4A13-A0FC-B585882FD1A5}" destId="{2376E9C6-81AD-4EC0-B3F9-449EE2479002}" srcOrd="1" destOrd="0" presId="urn:microsoft.com/office/officeart/2005/8/layout/hierarchy1"/>
    <dgm:cxn modelId="{BB1DDB0C-CB60-4263-9E7F-F5C72426C70B}" type="presParOf" srcId="{2E449D30-8B1A-4D5B-8994-DE7050507FC4}" destId="{706E4ACB-BA98-4FA4-9EBF-3C8F285092C4}" srcOrd="2" destOrd="0" presId="urn:microsoft.com/office/officeart/2005/8/layout/hierarchy1"/>
    <dgm:cxn modelId="{F4C015E8-AA23-4EF6-97DB-5C6EB100B02E}" type="presParOf" srcId="{706E4ACB-BA98-4FA4-9EBF-3C8F285092C4}" destId="{E7C46915-7CE5-48EE-9CEC-69C80C0BA233}" srcOrd="0" destOrd="0" presId="urn:microsoft.com/office/officeart/2005/8/layout/hierarchy1"/>
    <dgm:cxn modelId="{0DA1B286-F6A5-4C60-9E77-E58D451DD089}" type="presParOf" srcId="{E7C46915-7CE5-48EE-9CEC-69C80C0BA233}" destId="{450009D0-41AE-414C-93A4-01F47B223DA7}" srcOrd="0" destOrd="0" presId="urn:microsoft.com/office/officeart/2005/8/layout/hierarchy1"/>
    <dgm:cxn modelId="{E040C55F-4154-43AA-8BA8-3B009DF48042}" type="presParOf" srcId="{E7C46915-7CE5-48EE-9CEC-69C80C0BA233}" destId="{16310C6B-86BD-4EDD-A87A-605F3FCC52A1}" srcOrd="1" destOrd="0" presId="urn:microsoft.com/office/officeart/2005/8/layout/hierarchy1"/>
    <dgm:cxn modelId="{69DB6981-BF0C-4640-8BD5-973E86BAEDD2}" type="presParOf" srcId="{706E4ACB-BA98-4FA4-9EBF-3C8F285092C4}" destId="{1B8E77DA-BAB8-4621-AF38-5E831E8498B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126E94-3E5F-4E79-925E-2DEFFC5B40B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0BA3C6F-8F6D-4267-B8AE-52EB8286B7FA}">
      <dgm:prSet custT="1"/>
      <dgm:spPr/>
      <dgm:t>
        <a:bodyPr/>
        <a:lstStyle/>
        <a:p>
          <a:r>
            <a:rPr lang="en-US" sz="1400" b="1" dirty="0"/>
            <a:t>Selenium does not support automation testing for desktop applications</a:t>
          </a:r>
          <a:r>
            <a:rPr lang="en-US" sz="1100" dirty="0"/>
            <a:t>.</a:t>
          </a:r>
        </a:p>
      </dgm:t>
    </dgm:pt>
    <dgm:pt modelId="{E62C6CA0-A0B3-400D-8937-33275EB09663}" type="parTrans" cxnId="{3D00F22B-A10C-4604-9372-C8897E047137}">
      <dgm:prSet/>
      <dgm:spPr/>
      <dgm:t>
        <a:bodyPr/>
        <a:lstStyle/>
        <a:p>
          <a:endParaRPr lang="en-US"/>
        </a:p>
      </dgm:t>
    </dgm:pt>
    <dgm:pt modelId="{227BDA05-BFEF-4E8F-A88D-4540DE545D44}" type="sibTrans" cxnId="{3D00F22B-A10C-4604-9372-C8897E047137}">
      <dgm:prSet/>
      <dgm:spPr/>
      <dgm:t>
        <a:bodyPr/>
        <a:lstStyle/>
        <a:p>
          <a:endParaRPr lang="en-US"/>
        </a:p>
      </dgm:t>
    </dgm:pt>
    <dgm:pt modelId="{B7DE62C7-5365-4089-99C6-15DC39C94732}">
      <dgm:prSet custT="1"/>
      <dgm:spPr/>
      <dgm:t>
        <a:bodyPr/>
        <a:lstStyle/>
        <a:p>
          <a:r>
            <a:rPr lang="en-US" sz="1600" b="1" dirty="0"/>
            <a:t>Selenium requires high skill sets in order to automate tests more effectively.</a:t>
          </a:r>
        </a:p>
      </dgm:t>
    </dgm:pt>
    <dgm:pt modelId="{B86545A8-49E8-48FA-930B-183552E84DAD}" type="parTrans" cxnId="{53C6BF61-8B46-4A25-9D0C-50DEB012F762}">
      <dgm:prSet/>
      <dgm:spPr/>
      <dgm:t>
        <a:bodyPr/>
        <a:lstStyle/>
        <a:p>
          <a:endParaRPr lang="en-US"/>
        </a:p>
      </dgm:t>
    </dgm:pt>
    <dgm:pt modelId="{96089927-4ABC-4BC0-9747-2891DD6CF089}" type="sibTrans" cxnId="{53C6BF61-8B46-4A25-9D0C-50DEB012F762}">
      <dgm:prSet/>
      <dgm:spPr/>
      <dgm:t>
        <a:bodyPr/>
        <a:lstStyle/>
        <a:p>
          <a:endParaRPr lang="en-US"/>
        </a:p>
      </dgm:t>
    </dgm:pt>
    <dgm:pt modelId="{2E1BB07E-2B47-4BF5-999A-04E09A787E9C}">
      <dgm:prSet custT="1"/>
      <dgm:spPr/>
      <dgm:t>
        <a:bodyPr/>
        <a:lstStyle/>
        <a:p>
          <a:r>
            <a:rPr lang="en-US" sz="1400" b="1" dirty="0"/>
            <a:t>Since Selenium is open -source software, you have to rely on community forums to get your technical issues resolved.</a:t>
          </a:r>
        </a:p>
      </dgm:t>
    </dgm:pt>
    <dgm:pt modelId="{66B18CED-7BC7-409B-B202-8C95F7B8C9D1}" type="parTrans" cxnId="{74CE6D60-4A90-4EFE-8139-6EB05B4887B3}">
      <dgm:prSet/>
      <dgm:spPr/>
      <dgm:t>
        <a:bodyPr/>
        <a:lstStyle/>
        <a:p>
          <a:endParaRPr lang="en-US"/>
        </a:p>
      </dgm:t>
    </dgm:pt>
    <dgm:pt modelId="{C331982B-B53B-4EEF-8BC4-026B1B335B2B}" type="sibTrans" cxnId="{74CE6D60-4A90-4EFE-8139-6EB05B4887B3}">
      <dgm:prSet/>
      <dgm:spPr/>
      <dgm:t>
        <a:bodyPr/>
        <a:lstStyle/>
        <a:p>
          <a:endParaRPr lang="en-US"/>
        </a:p>
      </dgm:t>
    </dgm:pt>
    <dgm:pt modelId="{7E0FC54C-FD3D-4E19-A113-10D561BE3189}">
      <dgm:prSet custT="1"/>
      <dgm:spPr/>
      <dgm:t>
        <a:bodyPr/>
        <a:lstStyle/>
        <a:p>
          <a:r>
            <a:rPr lang="en-US" sz="1600" b="1" dirty="0"/>
            <a:t>We can't perform automation tests on web services like SOAP or REST using Selenium.</a:t>
          </a:r>
        </a:p>
      </dgm:t>
    </dgm:pt>
    <dgm:pt modelId="{B7C2886F-CB3E-4297-9BE7-0167127002E4}" type="parTrans" cxnId="{139581C9-ED5A-4099-B8B7-72EA44AA4E84}">
      <dgm:prSet/>
      <dgm:spPr/>
      <dgm:t>
        <a:bodyPr/>
        <a:lstStyle/>
        <a:p>
          <a:endParaRPr lang="en-US"/>
        </a:p>
      </dgm:t>
    </dgm:pt>
    <dgm:pt modelId="{828EDF48-2786-4694-9E1D-EA2E08C00C2D}" type="sibTrans" cxnId="{139581C9-ED5A-4099-B8B7-72EA44AA4E84}">
      <dgm:prSet/>
      <dgm:spPr/>
      <dgm:t>
        <a:bodyPr/>
        <a:lstStyle/>
        <a:p>
          <a:endParaRPr lang="en-US"/>
        </a:p>
      </dgm:t>
    </dgm:pt>
    <dgm:pt modelId="{01E4BAD2-249C-42B1-A07F-681A9A18C8B4}">
      <dgm:prSet custT="1"/>
      <dgm:spPr/>
      <dgm:t>
        <a:bodyPr/>
        <a:lstStyle/>
        <a:p>
          <a:r>
            <a:rPr lang="en-US" sz="1200" b="1" dirty="0"/>
            <a:t>We should know at least one of the supported programming languages to create tests scripts in Selenium WebDriver.</a:t>
          </a:r>
        </a:p>
      </dgm:t>
    </dgm:pt>
    <dgm:pt modelId="{A6F83F7D-C132-412C-968E-16C8BF80FFCF}" type="parTrans" cxnId="{9A1EBC45-1985-4FA1-A1FE-D6D21F2E57A2}">
      <dgm:prSet/>
      <dgm:spPr/>
      <dgm:t>
        <a:bodyPr/>
        <a:lstStyle/>
        <a:p>
          <a:endParaRPr lang="en-US"/>
        </a:p>
      </dgm:t>
    </dgm:pt>
    <dgm:pt modelId="{C9E25541-F794-40A1-8FE5-248F14FD46B8}" type="sibTrans" cxnId="{9A1EBC45-1985-4FA1-A1FE-D6D21F2E57A2}">
      <dgm:prSet/>
      <dgm:spPr/>
      <dgm:t>
        <a:bodyPr/>
        <a:lstStyle/>
        <a:p>
          <a:endParaRPr lang="en-US"/>
        </a:p>
      </dgm:t>
    </dgm:pt>
    <dgm:pt modelId="{8F82B4C1-F5B3-4C65-A207-267B3014C85E}" type="pres">
      <dgm:prSet presAssocID="{13126E94-3E5F-4E79-925E-2DEFFC5B40B3}" presName="root" presStyleCnt="0">
        <dgm:presLayoutVars>
          <dgm:dir/>
          <dgm:resizeHandles val="exact"/>
        </dgm:presLayoutVars>
      </dgm:prSet>
      <dgm:spPr/>
    </dgm:pt>
    <dgm:pt modelId="{7229850A-454A-4AC0-BC8E-CDBFA0E6DE9F}" type="pres">
      <dgm:prSet presAssocID="{13126E94-3E5F-4E79-925E-2DEFFC5B40B3}" presName="container" presStyleCnt="0">
        <dgm:presLayoutVars>
          <dgm:dir/>
          <dgm:resizeHandles val="exact"/>
        </dgm:presLayoutVars>
      </dgm:prSet>
      <dgm:spPr/>
    </dgm:pt>
    <dgm:pt modelId="{60E620DA-7DEC-409F-8E1C-53ABEFF6B5EE}" type="pres">
      <dgm:prSet presAssocID="{80BA3C6F-8F6D-4267-B8AE-52EB8286B7FA}" presName="compNode" presStyleCnt="0"/>
      <dgm:spPr/>
    </dgm:pt>
    <dgm:pt modelId="{67B2F499-A36F-45F4-B61B-FBFA2E0EE123}" type="pres">
      <dgm:prSet presAssocID="{80BA3C6F-8F6D-4267-B8AE-52EB8286B7FA}" presName="iconBgRect" presStyleLbl="bgShp" presStyleIdx="0" presStyleCnt="5"/>
      <dgm:spPr/>
    </dgm:pt>
    <dgm:pt modelId="{55245A1A-C3E0-468F-B260-75924EEB1DC9}" type="pres">
      <dgm:prSet presAssocID="{80BA3C6F-8F6D-4267-B8AE-52EB8286B7F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E30D024-712D-4EC7-8D05-894667EBCCC8}" type="pres">
      <dgm:prSet presAssocID="{80BA3C6F-8F6D-4267-B8AE-52EB8286B7FA}" presName="spaceRect" presStyleCnt="0"/>
      <dgm:spPr/>
    </dgm:pt>
    <dgm:pt modelId="{FA5D6076-1BC3-49C3-881F-5D79F2BCD51E}" type="pres">
      <dgm:prSet presAssocID="{80BA3C6F-8F6D-4267-B8AE-52EB8286B7FA}" presName="textRect" presStyleLbl="revTx" presStyleIdx="0" presStyleCnt="5">
        <dgm:presLayoutVars>
          <dgm:chMax val="1"/>
          <dgm:chPref val="1"/>
        </dgm:presLayoutVars>
      </dgm:prSet>
      <dgm:spPr/>
    </dgm:pt>
    <dgm:pt modelId="{FCC35DC3-014D-456C-9902-2432BAFC858B}" type="pres">
      <dgm:prSet presAssocID="{227BDA05-BFEF-4E8F-A88D-4540DE545D44}" presName="sibTrans" presStyleLbl="sibTrans2D1" presStyleIdx="0" presStyleCnt="0"/>
      <dgm:spPr/>
    </dgm:pt>
    <dgm:pt modelId="{67A520B8-8FE5-4ECE-B35A-0DEE8A12A91B}" type="pres">
      <dgm:prSet presAssocID="{B7DE62C7-5365-4089-99C6-15DC39C94732}" presName="compNode" presStyleCnt="0"/>
      <dgm:spPr/>
    </dgm:pt>
    <dgm:pt modelId="{48309004-01ED-4B2E-8FA0-9ACE555D15E1}" type="pres">
      <dgm:prSet presAssocID="{B7DE62C7-5365-4089-99C6-15DC39C94732}" presName="iconBgRect" presStyleLbl="bgShp" presStyleIdx="1" presStyleCnt="5"/>
      <dgm:spPr/>
    </dgm:pt>
    <dgm:pt modelId="{08B2AD64-1F1F-4088-B8EA-B8D8EFEEDB84}" type="pres">
      <dgm:prSet presAssocID="{B7DE62C7-5365-4089-99C6-15DC39C9473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66C370C-1DFF-43B3-AF90-7A5D99354C23}" type="pres">
      <dgm:prSet presAssocID="{B7DE62C7-5365-4089-99C6-15DC39C94732}" presName="spaceRect" presStyleCnt="0"/>
      <dgm:spPr/>
    </dgm:pt>
    <dgm:pt modelId="{3393B1B6-1B10-484E-9ED9-0940861172DE}" type="pres">
      <dgm:prSet presAssocID="{B7DE62C7-5365-4089-99C6-15DC39C94732}" presName="textRect" presStyleLbl="revTx" presStyleIdx="1" presStyleCnt="5">
        <dgm:presLayoutVars>
          <dgm:chMax val="1"/>
          <dgm:chPref val="1"/>
        </dgm:presLayoutVars>
      </dgm:prSet>
      <dgm:spPr/>
    </dgm:pt>
    <dgm:pt modelId="{6C7B76FE-F98A-4CFF-B988-EED99034F17B}" type="pres">
      <dgm:prSet presAssocID="{96089927-4ABC-4BC0-9747-2891DD6CF089}" presName="sibTrans" presStyleLbl="sibTrans2D1" presStyleIdx="0" presStyleCnt="0"/>
      <dgm:spPr/>
    </dgm:pt>
    <dgm:pt modelId="{EAC25F3D-40E9-4FF0-9CEE-CAAE921BBEBF}" type="pres">
      <dgm:prSet presAssocID="{2E1BB07E-2B47-4BF5-999A-04E09A787E9C}" presName="compNode" presStyleCnt="0"/>
      <dgm:spPr/>
    </dgm:pt>
    <dgm:pt modelId="{0F46F064-0148-461D-BD6C-E263051871FE}" type="pres">
      <dgm:prSet presAssocID="{2E1BB07E-2B47-4BF5-999A-04E09A787E9C}" presName="iconBgRect" presStyleLbl="bgShp" presStyleIdx="2" presStyleCnt="5"/>
      <dgm:spPr/>
    </dgm:pt>
    <dgm:pt modelId="{44135E4C-F375-4E99-8116-589A232A60E8}" type="pres">
      <dgm:prSet presAssocID="{2E1BB07E-2B47-4BF5-999A-04E09A787E9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BCEA2D4-D42C-4C15-83DB-262937C11E13}" type="pres">
      <dgm:prSet presAssocID="{2E1BB07E-2B47-4BF5-999A-04E09A787E9C}" presName="spaceRect" presStyleCnt="0"/>
      <dgm:spPr/>
    </dgm:pt>
    <dgm:pt modelId="{4289DAB5-3D58-4AAC-B35F-8C7FFDCF383E}" type="pres">
      <dgm:prSet presAssocID="{2E1BB07E-2B47-4BF5-999A-04E09A787E9C}" presName="textRect" presStyleLbl="revTx" presStyleIdx="2" presStyleCnt="5">
        <dgm:presLayoutVars>
          <dgm:chMax val="1"/>
          <dgm:chPref val="1"/>
        </dgm:presLayoutVars>
      </dgm:prSet>
      <dgm:spPr/>
    </dgm:pt>
    <dgm:pt modelId="{56270EE8-626B-4400-BC20-8E96494DB665}" type="pres">
      <dgm:prSet presAssocID="{C331982B-B53B-4EEF-8BC4-026B1B335B2B}" presName="sibTrans" presStyleLbl="sibTrans2D1" presStyleIdx="0" presStyleCnt="0"/>
      <dgm:spPr/>
    </dgm:pt>
    <dgm:pt modelId="{D01240FC-72EE-4E96-8E38-ECEAC1693EFE}" type="pres">
      <dgm:prSet presAssocID="{7E0FC54C-FD3D-4E19-A113-10D561BE3189}" presName="compNode" presStyleCnt="0"/>
      <dgm:spPr/>
    </dgm:pt>
    <dgm:pt modelId="{90E1034F-2730-4C36-A2D6-8885F14BE6EB}" type="pres">
      <dgm:prSet presAssocID="{7E0FC54C-FD3D-4E19-A113-10D561BE3189}" presName="iconBgRect" presStyleLbl="bgShp" presStyleIdx="3" presStyleCnt="5"/>
      <dgm:spPr/>
    </dgm:pt>
    <dgm:pt modelId="{68AB6D8B-EBA1-4D36-BA7B-CDDB306B9C81}" type="pres">
      <dgm:prSet presAssocID="{7E0FC54C-FD3D-4E19-A113-10D561BE318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4CAC335-4AFF-4D51-8AC7-6302AD3A29EB}" type="pres">
      <dgm:prSet presAssocID="{7E0FC54C-FD3D-4E19-A113-10D561BE3189}" presName="spaceRect" presStyleCnt="0"/>
      <dgm:spPr/>
    </dgm:pt>
    <dgm:pt modelId="{5B1F4C3C-567D-42A8-BA3D-2BF90121D712}" type="pres">
      <dgm:prSet presAssocID="{7E0FC54C-FD3D-4E19-A113-10D561BE3189}" presName="textRect" presStyleLbl="revTx" presStyleIdx="3" presStyleCnt="5">
        <dgm:presLayoutVars>
          <dgm:chMax val="1"/>
          <dgm:chPref val="1"/>
        </dgm:presLayoutVars>
      </dgm:prSet>
      <dgm:spPr/>
    </dgm:pt>
    <dgm:pt modelId="{06D7FB60-9B5B-45A6-9A03-B8713A35CA9D}" type="pres">
      <dgm:prSet presAssocID="{828EDF48-2786-4694-9E1D-EA2E08C00C2D}" presName="sibTrans" presStyleLbl="sibTrans2D1" presStyleIdx="0" presStyleCnt="0"/>
      <dgm:spPr/>
    </dgm:pt>
    <dgm:pt modelId="{1B1601DD-C73B-4AC2-927F-217FB37F1D48}" type="pres">
      <dgm:prSet presAssocID="{01E4BAD2-249C-42B1-A07F-681A9A18C8B4}" presName="compNode" presStyleCnt="0"/>
      <dgm:spPr/>
    </dgm:pt>
    <dgm:pt modelId="{B091C310-DABE-44C7-8EE9-4923FDFC7D9C}" type="pres">
      <dgm:prSet presAssocID="{01E4BAD2-249C-42B1-A07F-681A9A18C8B4}" presName="iconBgRect" presStyleLbl="bgShp" presStyleIdx="4" presStyleCnt="5"/>
      <dgm:spPr/>
    </dgm:pt>
    <dgm:pt modelId="{F4AA01E1-3B1C-48B4-80E6-CE59665915A1}" type="pres">
      <dgm:prSet presAssocID="{01E4BAD2-249C-42B1-A07F-681A9A18C8B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03EFC9B-7B99-4617-8345-834C38D7312D}" type="pres">
      <dgm:prSet presAssocID="{01E4BAD2-249C-42B1-A07F-681A9A18C8B4}" presName="spaceRect" presStyleCnt="0"/>
      <dgm:spPr/>
    </dgm:pt>
    <dgm:pt modelId="{4E020F49-511E-4271-ADD4-AC27078A06E3}" type="pres">
      <dgm:prSet presAssocID="{01E4BAD2-249C-42B1-A07F-681A9A18C8B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B9A030A-46E2-48D1-9B36-91E43B40DA26}" type="presOf" srcId="{C331982B-B53B-4EEF-8BC4-026B1B335B2B}" destId="{56270EE8-626B-4400-BC20-8E96494DB665}" srcOrd="0" destOrd="0" presId="urn:microsoft.com/office/officeart/2018/2/layout/IconCircleList"/>
    <dgm:cxn modelId="{3D00F22B-A10C-4604-9372-C8897E047137}" srcId="{13126E94-3E5F-4E79-925E-2DEFFC5B40B3}" destId="{80BA3C6F-8F6D-4267-B8AE-52EB8286B7FA}" srcOrd="0" destOrd="0" parTransId="{E62C6CA0-A0B3-400D-8937-33275EB09663}" sibTransId="{227BDA05-BFEF-4E8F-A88D-4540DE545D44}"/>
    <dgm:cxn modelId="{6506BA35-494F-4452-9036-0CDE637DB1EB}" type="presOf" srcId="{01E4BAD2-249C-42B1-A07F-681A9A18C8B4}" destId="{4E020F49-511E-4271-ADD4-AC27078A06E3}" srcOrd="0" destOrd="0" presId="urn:microsoft.com/office/officeart/2018/2/layout/IconCircleList"/>
    <dgm:cxn modelId="{74CE6D60-4A90-4EFE-8139-6EB05B4887B3}" srcId="{13126E94-3E5F-4E79-925E-2DEFFC5B40B3}" destId="{2E1BB07E-2B47-4BF5-999A-04E09A787E9C}" srcOrd="2" destOrd="0" parTransId="{66B18CED-7BC7-409B-B202-8C95F7B8C9D1}" sibTransId="{C331982B-B53B-4EEF-8BC4-026B1B335B2B}"/>
    <dgm:cxn modelId="{53C6BF61-8B46-4A25-9D0C-50DEB012F762}" srcId="{13126E94-3E5F-4E79-925E-2DEFFC5B40B3}" destId="{B7DE62C7-5365-4089-99C6-15DC39C94732}" srcOrd="1" destOrd="0" parTransId="{B86545A8-49E8-48FA-930B-183552E84DAD}" sibTransId="{96089927-4ABC-4BC0-9747-2891DD6CF089}"/>
    <dgm:cxn modelId="{9A1EBC45-1985-4FA1-A1FE-D6D21F2E57A2}" srcId="{13126E94-3E5F-4E79-925E-2DEFFC5B40B3}" destId="{01E4BAD2-249C-42B1-A07F-681A9A18C8B4}" srcOrd="4" destOrd="0" parTransId="{A6F83F7D-C132-412C-968E-16C8BF80FFCF}" sibTransId="{C9E25541-F794-40A1-8FE5-248F14FD46B8}"/>
    <dgm:cxn modelId="{685A1849-09B8-4ACA-93F1-F4C13B0B6A86}" type="presOf" srcId="{13126E94-3E5F-4E79-925E-2DEFFC5B40B3}" destId="{8F82B4C1-F5B3-4C65-A207-267B3014C85E}" srcOrd="0" destOrd="0" presId="urn:microsoft.com/office/officeart/2018/2/layout/IconCircleList"/>
    <dgm:cxn modelId="{ADF06258-4A54-4E42-B198-0C5441887C79}" type="presOf" srcId="{B7DE62C7-5365-4089-99C6-15DC39C94732}" destId="{3393B1B6-1B10-484E-9ED9-0940861172DE}" srcOrd="0" destOrd="0" presId="urn:microsoft.com/office/officeart/2018/2/layout/IconCircleList"/>
    <dgm:cxn modelId="{7826E25A-55A1-49AE-8E26-7BB329A4E55A}" type="presOf" srcId="{7E0FC54C-FD3D-4E19-A113-10D561BE3189}" destId="{5B1F4C3C-567D-42A8-BA3D-2BF90121D712}" srcOrd="0" destOrd="0" presId="urn:microsoft.com/office/officeart/2018/2/layout/IconCircleList"/>
    <dgm:cxn modelId="{CFEE0D93-DFA6-4195-A729-C6314CDE440F}" type="presOf" srcId="{2E1BB07E-2B47-4BF5-999A-04E09A787E9C}" destId="{4289DAB5-3D58-4AAC-B35F-8C7FFDCF383E}" srcOrd="0" destOrd="0" presId="urn:microsoft.com/office/officeart/2018/2/layout/IconCircleList"/>
    <dgm:cxn modelId="{69DE38A9-11EA-4FF9-A640-7898A7CA1121}" type="presOf" srcId="{227BDA05-BFEF-4E8F-A88D-4540DE545D44}" destId="{FCC35DC3-014D-456C-9902-2432BAFC858B}" srcOrd="0" destOrd="0" presId="urn:microsoft.com/office/officeart/2018/2/layout/IconCircleList"/>
    <dgm:cxn modelId="{9B1F99B2-471E-49E9-BF6E-9E26B74D39F6}" type="presOf" srcId="{828EDF48-2786-4694-9E1D-EA2E08C00C2D}" destId="{06D7FB60-9B5B-45A6-9A03-B8713A35CA9D}" srcOrd="0" destOrd="0" presId="urn:microsoft.com/office/officeart/2018/2/layout/IconCircleList"/>
    <dgm:cxn modelId="{139581C9-ED5A-4099-B8B7-72EA44AA4E84}" srcId="{13126E94-3E5F-4E79-925E-2DEFFC5B40B3}" destId="{7E0FC54C-FD3D-4E19-A113-10D561BE3189}" srcOrd="3" destOrd="0" parTransId="{B7C2886F-CB3E-4297-9BE7-0167127002E4}" sibTransId="{828EDF48-2786-4694-9E1D-EA2E08C00C2D}"/>
    <dgm:cxn modelId="{C36587EA-CFA2-4F88-8047-44EED2754687}" type="presOf" srcId="{96089927-4ABC-4BC0-9747-2891DD6CF089}" destId="{6C7B76FE-F98A-4CFF-B988-EED99034F17B}" srcOrd="0" destOrd="0" presId="urn:microsoft.com/office/officeart/2018/2/layout/IconCircleList"/>
    <dgm:cxn modelId="{1EB634EB-80F6-4043-8179-C0068840A70D}" type="presOf" srcId="{80BA3C6F-8F6D-4267-B8AE-52EB8286B7FA}" destId="{FA5D6076-1BC3-49C3-881F-5D79F2BCD51E}" srcOrd="0" destOrd="0" presId="urn:microsoft.com/office/officeart/2018/2/layout/IconCircleList"/>
    <dgm:cxn modelId="{DF87CB3E-ACA9-40BB-A15D-F4403391C9B6}" type="presParOf" srcId="{8F82B4C1-F5B3-4C65-A207-267B3014C85E}" destId="{7229850A-454A-4AC0-BC8E-CDBFA0E6DE9F}" srcOrd="0" destOrd="0" presId="urn:microsoft.com/office/officeart/2018/2/layout/IconCircleList"/>
    <dgm:cxn modelId="{5B0DC76B-D145-4491-A96A-9A8F3E11F7FE}" type="presParOf" srcId="{7229850A-454A-4AC0-BC8E-CDBFA0E6DE9F}" destId="{60E620DA-7DEC-409F-8E1C-53ABEFF6B5EE}" srcOrd="0" destOrd="0" presId="urn:microsoft.com/office/officeart/2018/2/layout/IconCircleList"/>
    <dgm:cxn modelId="{798A6EAD-7E01-4A18-B46C-A6FA38E555AC}" type="presParOf" srcId="{60E620DA-7DEC-409F-8E1C-53ABEFF6B5EE}" destId="{67B2F499-A36F-45F4-B61B-FBFA2E0EE123}" srcOrd="0" destOrd="0" presId="urn:microsoft.com/office/officeart/2018/2/layout/IconCircleList"/>
    <dgm:cxn modelId="{B417179F-A627-45FE-8691-2E996746EAFA}" type="presParOf" srcId="{60E620DA-7DEC-409F-8E1C-53ABEFF6B5EE}" destId="{55245A1A-C3E0-468F-B260-75924EEB1DC9}" srcOrd="1" destOrd="0" presId="urn:microsoft.com/office/officeart/2018/2/layout/IconCircleList"/>
    <dgm:cxn modelId="{40335E0E-E680-4A06-B7A2-F175A269C341}" type="presParOf" srcId="{60E620DA-7DEC-409F-8E1C-53ABEFF6B5EE}" destId="{CE30D024-712D-4EC7-8D05-894667EBCCC8}" srcOrd="2" destOrd="0" presId="urn:microsoft.com/office/officeart/2018/2/layout/IconCircleList"/>
    <dgm:cxn modelId="{6E05B7A3-290B-42E3-932C-25463C65736B}" type="presParOf" srcId="{60E620DA-7DEC-409F-8E1C-53ABEFF6B5EE}" destId="{FA5D6076-1BC3-49C3-881F-5D79F2BCD51E}" srcOrd="3" destOrd="0" presId="urn:microsoft.com/office/officeart/2018/2/layout/IconCircleList"/>
    <dgm:cxn modelId="{6ED0EC2D-F518-46E7-B96C-88BAA18673DA}" type="presParOf" srcId="{7229850A-454A-4AC0-BC8E-CDBFA0E6DE9F}" destId="{FCC35DC3-014D-456C-9902-2432BAFC858B}" srcOrd="1" destOrd="0" presId="urn:microsoft.com/office/officeart/2018/2/layout/IconCircleList"/>
    <dgm:cxn modelId="{2B0B4EA0-01BF-4912-B498-7A4C92DF021E}" type="presParOf" srcId="{7229850A-454A-4AC0-BC8E-CDBFA0E6DE9F}" destId="{67A520B8-8FE5-4ECE-B35A-0DEE8A12A91B}" srcOrd="2" destOrd="0" presId="urn:microsoft.com/office/officeart/2018/2/layout/IconCircleList"/>
    <dgm:cxn modelId="{15CDDCC3-80D7-41E6-9E64-64B5FC8CF36A}" type="presParOf" srcId="{67A520B8-8FE5-4ECE-B35A-0DEE8A12A91B}" destId="{48309004-01ED-4B2E-8FA0-9ACE555D15E1}" srcOrd="0" destOrd="0" presId="urn:microsoft.com/office/officeart/2018/2/layout/IconCircleList"/>
    <dgm:cxn modelId="{341AC648-9200-4CFB-971F-B61B1921AA72}" type="presParOf" srcId="{67A520B8-8FE5-4ECE-B35A-0DEE8A12A91B}" destId="{08B2AD64-1F1F-4088-B8EA-B8D8EFEEDB84}" srcOrd="1" destOrd="0" presId="urn:microsoft.com/office/officeart/2018/2/layout/IconCircleList"/>
    <dgm:cxn modelId="{7D5C6E0D-A0FF-4CDF-910B-6AF3550ABC64}" type="presParOf" srcId="{67A520B8-8FE5-4ECE-B35A-0DEE8A12A91B}" destId="{466C370C-1DFF-43B3-AF90-7A5D99354C23}" srcOrd="2" destOrd="0" presId="urn:microsoft.com/office/officeart/2018/2/layout/IconCircleList"/>
    <dgm:cxn modelId="{44341DDD-6B6D-4C9F-9F97-42CF0A9ABFE1}" type="presParOf" srcId="{67A520B8-8FE5-4ECE-B35A-0DEE8A12A91B}" destId="{3393B1B6-1B10-484E-9ED9-0940861172DE}" srcOrd="3" destOrd="0" presId="urn:microsoft.com/office/officeart/2018/2/layout/IconCircleList"/>
    <dgm:cxn modelId="{39D26B39-CF57-46B9-BC3B-B98D7EA117AD}" type="presParOf" srcId="{7229850A-454A-4AC0-BC8E-CDBFA0E6DE9F}" destId="{6C7B76FE-F98A-4CFF-B988-EED99034F17B}" srcOrd="3" destOrd="0" presId="urn:microsoft.com/office/officeart/2018/2/layout/IconCircleList"/>
    <dgm:cxn modelId="{AEF99689-1CAD-4101-90E5-2D2755F6D4D2}" type="presParOf" srcId="{7229850A-454A-4AC0-BC8E-CDBFA0E6DE9F}" destId="{EAC25F3D-40E9-4FF0-9CEE-CAAE921BBEBF}" srcOrd="4" destOrd="0" presId="urn:microsoft.com/office/officeart/2018/2/layout/IconCircleList"/>
    <dgm:cxn modelId="{CC924A32-85DE-47C1-A7F1-ABA743ACDD89}" type="presParOf" srcId="{EAC25F3D-40E9-4FF0-9CEE-CAAE921BBEBF}" destId="{0F46F064-0148-461D-BD6C-E263051871FE}" srcOrd="0" destOrd="0" presId="urn:microsoft.com/office/officeart/2018/2/layout/IconCircleList"/>
    <dgm:cxn modelId="{8C3C7AB1-DF9D-4977-B519-AD3BD918FE0E}" type="presParOf" srcId="{EAC25F3D-40E9-4FF0-9CEE-CAAE921BBEBF}" destId="{44135E4C-F375-4E99-8116-589A232A60E8}" srcOrd="1" destOrd="0" presId="urn:microsoft.com/office/officeart/2018/2/layout/IconCircleList"/>
    <dgm:cxn modelId="{8F4DD1CF-47D9-4701-AE63-A93F87A56216}" type="presParOf" srcId="{EAC25F3D-40E9-4FF0-9CEE-CAAE921BBEBF}" destId="{9BCEA2D4-D42C-4C15-83DB-262937C11E13}" srcOrd="2" destOrd="0" presId="urn:microsoft.com/office/officeart/2018/2/layout/IconCircleList"/>
    <dgm:cxn modelId="{B5AAB8A3-AD9F-498E-B596-0FF29812E458}" type="presParOf" srcId="{EAC25F3D-40E9-4FF0-9CEE-CAAE921BBEBF}" destId="{4289DAB5-3D58-4AAC-B35F-8C7FFDCF383E}" srcOrd="3" destOrd="0" presId="urn:microsoft.com/office/officeart/2018/2/layout/IconCircleList"/>
    <dgm:cxn modelId="{BC11224F-33AD-4668-BA92-295674B163CA}" type="presParOf" srcId="{7229850A-454A-4AC0-BC8E-CDBFA0E6DE9F}" destId="{56270EE8-626B-4400-BC20-8E96494DB665}" srcOrd="5" destOrd="0" presId="urn:microsoft.com/office/officeart/2018/2/layout/IconCircleList"/>
    <dgm:cxn modelId="{D47DC411-041D-4E70-B464-8CE5DCB66C21}" type="presParOf" srcId="{7229850A-454A-4AC0-BC8E-CDBFA0E6DE9F}" destId="{D01240FC-72EE-4E96-8E38-ECEAC1693EFE}" srcOrd="6" destOrd="0" presId="urn:microsoft.com/office/officeart/2018/2/layout/IconCircleList"/>
    <dgm:cxn modelId="{788EE6C7-D3CB-4A02-A51E-5B96281FA3D3}" type="presParOf" srcId="{D01240FC-72EE-4E96-8E38-ECEAC1693EFE}" destId="{90E1034F-2730-4C36-A2D6-8885F14BE6EB}" srcOrd="0" destOrd="0" presId="urn:microsoft.com/office/officeart/2018/2/layout/IconCircleList"/>
    <dgm:cxn modelId="{4C73FCB7-1563-4955-A2B6-A84C9092D80B}" type="presParOf" srcId="{D01240FC-72EE-4E96-8E38-ECEAC1693EFE}" destId="{68AB6D8B-EBA1-4D36-BA7B-CDDB306B9C81}" srcOrd="1" destOrd="0" presId="urn:microsoft.com/office/officeart/2018/2/layout/IconCircleList"/>
    <dgm:cxn modelId="{C5F85D7E-B592-4A90-9258-6C58C627C3A0}" type="presParOf" srcId="{D01240FC-72EE-4E96-8E38-ECEAC1693EFE}" destId="{D4CAC335-4AFF-4D51-8AC7-6302AD3A29EB}" srcOrd="2" destOrd="0" presId="urn:microsoft.com/office/officeart/2018/2/layout/IconCircleList"/>
    <dgm:cxn modelId="{9E9F1A30-E6C2-4D84-9754-1FDFC1D9FB91}" type="presParOf" srcId="{D01240FC-72EE-4E96-8E38-ECEAC1693EFE}" destId="{5B1F4C3C-567D-42A8-BA3D-2BF90121D712}" srcOrd="3" destOrd="0" presId="urn:microsoft.com/office/officeart/2018/2/layout/IconCircleList"/>
    <dgm:cxn modelId="{0645AA1F-1B8B-4CEC-9C49-C4CB06E06C4F}" type="presParOf" srcId="{7229850A-454A-4AC0-BC8E-CDBFA0E6DE9F}" destId="{06D7FB60-9B5B-45A6-9A03-B8713A35CA9D}" srcOrd="7" destOrd="0" presId="urn:microsoft.com/office/officeart/2018/2/layout/IconCircleList"/>
    <dgm:cxn modelId="{049D62C9-B129-4842-90EA-9871E0E980B6}" type="presParOf" srcId="{7229850A-454A-4AC0-BC8E-CDBFA0E6DE9F}" destId="{1B1601DD-C73B-4AC2-927F-217FB37F1D48}" srcOrd="8" destOrd="0" presId="urn:microsoft.com/office/officeart/2018/2/layout/IconCircleList"/>
    <dgm:cxn modelId="{327D0E60-546A-430F-9B3E-7A2FDF0F754A}" type="presParOf" srcId="{1B1601DD-C73B-4AC2-927F-217FB37F1D48}" destId="{B091C310-DABE-44C7-8EE9-4923FDFC7D9C}" srcOrd="0" destOrd="0" presId="urn:microsoft.com/office/officeart/2018/2/layout/IconCircleList"/>
    <dgm:cxn modelId="{CDFD9B64-2BE1-4C24-B2D5-08E4D3E8EB01}" type="presParOf" srcId="{1B1601DD-C73B-4AC2-927F-217FB37F1D48}" destId="{F4AA01E1-3B1C-48B4-80E6-CE59665915A1}" srcOrd="1" destOrd="0" presId="urn:microsoft.com/office/officeart/2018/2/layout/IconCircleList"/>
    <dgm:cxn modelId="{3ABE0B55-BD95-4499-8ED1-2083CC06D9F9}" type="presParOf" srcId="{1B1601DD-C73B-4AC2-927F-217FB37F1D48}" destId="{B03EFC9B-7B99-4617-8345-834C38D7312D}" srcOrd="2" destOrd="0" presId="urn:microsoft.com/office/officeart/2018/2/layout/IconCircleList"/>
    <dgm:cxn modelId="{2CED8D0D-1471-4EE0-B540-AED3EF114E1C}" type="presParOf" srcId="{1B1601DD-C73B-4AC2-927F-217FB37F1D48}" destId="{4E020F49-511E-4271-ADD4-AC27078A06E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6D9CDC-62E5-4902-A7BF-358563B3283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7E76F9F-43A9-4153-803A-A61E56FFE18E}">
      <dgm:prSet custT="1"/>
      <dgm:spPr/>
      <dgm:t>
        <a:bodyPr/>
        <a:lstStyle/>
        <a:p>
          <a:r>
            <a:rPr lang="en-US" sz="1400" b="1" dirty="0"/>
            <a:t>Selenium commands, also known as "</a:t>
          </a:r>
          <a:r>
            <a:rPr lang="en-US" sz="1400" b="1" dirty="0" err="1"/>
            <a:t>Selenese</a:t>
          </a:r>
          <a:r>
            <a:rPr lang="en-US" sz="1400" b="1" dirty="0"/>
            <a:t>" are the set of commands used in Selenium IDE that run your tests. Using </a:t>
          </a:r>
          <a:r>
            <a:rPr lang="en-US" sz="1400" b="1" dirty="0" err="1"/>
            <a:t>selenese</a:t>
          </a:r>
          <a:r>
            <a:rPr lang="en-US" sz="1400" b="1" dirty="0"/>
            <a:t>, one can perform activities like</a:t>
          </a:r>
          <a:r>
            <a:rPr lang="en-US" sz="1200" b="1" dirty="0"/>
            <a:t>:</a:t>
          </a:r>
        </a:p>
      </dgm:t>
    </dgm:pt>
    <dgm:pt modelId="{1DA87380-D6DD-4BDF-AD6F-6BBBD6BF20F9}" type="parTrans" cxnId="{E7BB9FCC-653B-457D-A35C-26409D0D3895}">
      <dgm:prSet/>
      <dgm:spPr/>
      <dgm:t>
        <a:bodyPr/>
        <a:lstStyle/>
        <a:p>
          <a:endParaRPr lang="en-US"/>
        </a:p>
      </dgm:t>
    </dgm:pt>
    <dgm:pt modelId="{2E82EA52-6278-4BEF-94BC-184B265C195A}" type="sibTrans" cxnId="{E7BB9FCC-653B-457D-A35C-26409D0D3895}">
      <dgm:prSet/>
      <dgm:spPr/>
      <dgm:t>
        <a:bodyPr/>
        <a:lstStyle/>
        <a:p>
          <a:endParaRPr lang="en-US"/>
        </a:p>
      </dgm:t>
    </dgm:pt>
    <dgm:pt modelId="{3873BFF0-0C8F-4614-AA4C-C2C348103A68}">
      <dgm:prSet custT="1"/>
      <dgm:spPr/>
      <dgm:t>
        <a:bodyPr/>
        <a:lstStyle/>
        <a:p>
          <a:r>
            <a:rPr lang="en-US" sz="1100" dirty="0"/>
            <a:t>•</a:t>
          </a:r>
          <a:r>
            <a:rPr lang="en-US" sz="1400" b="1" dirty="0"/>
            <a:t>Testing the existence of UI elements based on their HTML tags.</a:t>
          </a:r>
        </a:p>
      </dgm:t>
    </dgm:pt>
    <dgm:pt modelId="{B7D8726C-BC21-405E-9ED2-73C3894058EE}" type="parTrans" cxnId="{BC79797D-2241-4106-8327-D027101FB372}">
      <dgm:prSet/>
      <dgm:spPr/>
      <dgm:t>
        <a:bodyPr/>
        <a:lstStyle/>
        <a:p>
          <a:endParaRPr lang="en-US"/>
        </a:p>
      </dgm:t>
    </dgm:pt>
    <dgm:pt modelId="{23DF77AC-98AF-4380-B4EB-54FCCDC174C0}" type="sibTrans" cxnId="{BC79797D-2241-4106-8327-D027101FB372}">
      <dgm:prSet/>
      <dgm:spPr/>
      <dgm:t>
        <a:bodyPr/>
        <a:lstStyle/>
        <a:p>
          <a:endParaRPr lang="en-US"/>
        </a:p>
      </dgm:t>
    </dgm:pt>
    <dgm:pt modelId="{989C5AED-E23F-4CE8-9B17-AC48FE790B01}">
      <dgm:prSet custT="1"/>
      <dgm:spPr/>
      <dgm:t>
        <a:bodyPr/>
        <a:lstStyle/>
        <a:p>
          <a:r>
            <a:rPr lang="en-US" sz="1100" dirty="0"/>
            <a:t>•</a:t>
          </a:r>
          <a:r>
            <a:rPr lang="en-US" sz="1600" b="1" dirty="0"/>
            <a:t>Test for specific content.</a:t>
          </a:r>
        </a:p>
      </dgm:t>
    </dgm:pt>
    <dgm:pt modelId="{9FA9F8A5-0B50-49A1-83E1-2A875CFDE102}" type="parTrans" cxnId="{541D6E61-CFC9-4E46-A98C-803118676820}">
      <dgm:prSet/>
      <dgm:spPr/>
      <dgm:t>
        <a:bodyPr/>
        <a:lstStyle/>
        <a:p>
          <a:endParaRPr lang="en-US"/>
        </a:p>
      </dgm:t>
    </dgm:pt>
    <dgm:pt modelId="{EB6FE679-CDE4-48B8-B562-A928384191DF}" type="sibTrans" cxnId="{541D6E61-CFC9-4E46-A98C-803118676820}">
      <dgm:prSet/>
      <dgm:spPr/>
      <dgm:t>
        <a:bodyPr/>
        <a:lstStyle/>
        <a:p>
          <a:endParaRPr lang="en-US"/>
        </a:p>
      </dgm:t>
    </dgm:pt>
    <dgm:pt modelId="{6B4BB8FD-6AB2-46C8-8B2E-53EB0AC30FFD}">
      <dgm:prSet custT="1"/>
      <dgm:spPr/>
      <dgm:t>
        <a:bodyPr/>
        <a:lstStyle/>
        <a:p>
          <a:r>
            <a:rPr lang="en-US" sz="1100" dirty="0"/>
            <a:t>•</a:t>
          </a:r>
          <a:r>
            <a:rPr lang="en-US" sz="1400" b="1" dirty="0"/>
            <a:t>Test for broken links.</a:t>
          </a:r>
        </a:p>
      </dgm:t>
    </dgm:pt>
    <dgm:pt modelId="{BA0098AF-DD94-4317-91A2-F332FB8B9835}" type="parTrans" cxnId="{89C60AD1-CE8E-4165-934B-3DB9DBF5D816}">
      <dgm:prSet/>
      <dgm:spPr/>
      <dgm:t>
        <a:bodyPr/>
        <a:lstStyle/>
        <a:p>
          <a:endParaRPr lang="en-US"/>
        </a:p>
      </dgm:t>
    </dgm:pt>
    <dgm:pt modelId="{7132270C-0627-4D78-9B2D-0B213AA2F8C7}" type="sibTrans" cxnId="{89C60AD1-CE8E-4165-934B-3DB9DBF5D816}">
      <dgm:prSet/>
      <dgm:spPr/>
      <dgm:t>
        <a:bodyPr/>
        <a:lstStyle/>
        <a:p>
          <a:endParaRPr lang="en-US"/>
        </a:p>
      </dgm:t>
    </dgm:pt>
    <dgm:pt modelId="{867A846B-8098-414A-8443-399B0300C20F}">
      <dgm:prSet custT="1"/>
      <dgm:spPr/>
      <dgm:t>
        <a:bodyPr/>
        <a:lstStyle/>
        <a:p>
          <a:r>
            <a:rPr lang="en-US" sz="1100" dirty="0"/>
            <a:t>•</a:t>
          </a:r>
          <a:r>
            <a:rPr lang="en-US" sz="1600" b="1" dirty="0"/>
            <a:t>Testing input fields, selection list options, submitting forms and table data among other things.</a:t>
          </a:r>
        </a:p>
      </dgm:t>
    </dgm:pt>
    <dgm:pt modelId="{692FE865-7A9D-4B6C-97A6-5743CAAA6EEB}" type="parTrans" cxnId="{1F84FBA8-7225-4ED5-AC4D-6E99B648FA8E}">
      <dgm:prSet/>
      <dgm:spPr/>
      <dgm:t>
        <a:bodyPr/>
        <a:lstStyle/>
        <a:p>
          <a:endParaRPr lang="en-US"/>
        </a:p>
      </dgm:t>
    </dgm:pt>
    <dgm:pt modelId="{A2396EDC-FF0E-4624-A79E-9BACF40A8ECC}" type="sibTrans" cxnId="{1F84FBA8-7225-4ED5-AC4D-6E99B648FA8E}">
      <dgm:prSet/>
      <dgm:spPr/>
      <dgm:t>
        <a:bodyPr/>
        <a:lstStyle/>
        <a:p>
          <a:endParaRPr lang="en-US"/>
        </a:p>
      </dgm:t>
    </dgm:pt>
    <dgm:pt modelId="{3B7D54DB-53C4-40AC-8CE1-553E10F05E99}">
      <dgm:prSet custT="1"/>
      <dgm:spPr/>
      <dgm:t>
        <a:bodyPr/>
        <a:lstStyle/>
        <a:p>
          <a:r>
            <a:rPr lang="en-US" sz="1300" dirty="0"/>
            <a:t>•</a:t>
          </a:r>
          <a:r>
            <a:rPr lang="en-US" sz="1600" dirty="0"/>
            <a:t>Testing of window size, mouse options, alerts, Ajax functionality, pop-up windows, event handling and many other web application features</a:t>
          </a:r>
          <a:r>
            <a:rPr lang="en-US" sz="1300" dirty="0"/>
            <a:t>.</a:t>
          </a:r>
        </a:p>
      </dgm:t>
    </dgm:pt>
    <dgm:pt modelId="{87617D7F-CEFE-4E9F-8B44-BC4BC2A1DAA1}" type="parTrans" cxnId="{0D005E36-63C3-4123-8A5D-9A5618D3B058}">
      <dgm:prSet/>
      <dgm:spPr/>
      <dgm:t>
        <a:bodyPr/>
        <a:lstStyle/>
        <a:p>
          <a:endParaRPr lang="en-US"/>
        </a:p>
      </dgm:t>
    </dgm:pt>
    <dgm:pt modelId="{6E6BDFB7-12F8-4940-83BE-89A849301CB1}" type="sibTrans" cxnId="{0D005E36-63C3-4123-8A5D-9A5618D3B058}">
      <dgm:prSet/>
      <dgm:spPr/>
      <dgm:t>
        <a:bodyPr/>
        <a:lstStyle/>
        <a:p>
          <a:endParaRPr lang="en-US"/>
        </a:p>
      </dgm:t>
    </dgm:pt>
    <dgm:pt modelId="{E0F9626B-2B87-4FA6-945A-1266AA7CD757}" type="pres">
      <dgm:prSet presAssocID="{2B6D9CDC-62E5-4902-A7BF-358563B32839}" presName="root" presStyleCnt="0">
        <dgm:presLayoutVars>
          <dgm:dir/>
          <dgm:resizeHandles val="exact"/>
        </dgm:presLayoutVars>
      </dgm:prSet>
      <dgm:spPr/>
    </dgm:pt>
    <dgm:pt modelId="{ECAAEB81-3E5B-4598-8FDF-FFFD7BC9AC77}" type="pres">
      <dgm:prSet presAssocID="{2B6D9CDC-62E5-4902-A7BF-358563B32839}" presName="container" presStyleCnt="0">
        <dgm:presLayoutVars>
          <dgm:dir/>
          <dgm:resizeHandles val="exact"/>
        </dgm:presLayoutVars>
      </dgm:prSet>
      <dgm:spPr/>
    </dgm:pt>
    <dgm:pt modelId="{399706FE-DEC2-4D21-ABC3-CBD2A067A350}" type="pres">
      <dgm:prSet presAssocID="{C7E76F9F-43A9-4153-803A-A61E56FFE18E}" presName="compNode" presStyleCnt="0"/>
      <dgm:spPr/>
    </dgm:pt>
    <dgm:pt modelId="{ACA3B734-46B7-4D4B-A190-53B990848A24}" type="pres">
      <dgm:prSet presAssocID="{C7E76F9F-43A9-4153-803A-A61E56FFE18E}" presName="iconBgRect" presStyleLbl="bgShp" presStyleIdx="0" presStyleCnt="6"/>
      <dgm:spPr/>
    </dgm:pt>
    <dgm:pt modelId="{DD19A592-3AA0-4EE1-AF0F-CB2C9946F834}" type="pres">
      <dgm:prSet presAssocID="{C7E76F9F-43A9-4153-803A-A61E56FFE18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558E4C0-FE68-4BED-B2BE-B826A744B77B}" type="pres">
      <dgm:prSet presAssocID="{C7E76F9F-43A9-4153-803A-A61E56FFE18E}" presName="spaceRect" presStyleCnt="0"/>
      <dgm:spPr/>
    </dgm:pt>
    <dgm:pt modelId="{AC0218AF-A936-4E43-B182-2E152DD3E324}" type="pres">
      <dgm:prSet presAssocID="{C7E76F9F-43A9-4153-803A-A61E56FFE18E}" presName="textRect" presStyleLbl="revTx" presStyleIdx="0" presStyleCnt="6" custScaleX="106432" custScaleY="169356">
        <dgm:presLayoutVars>
          <dgm:chMax val="1"/>
          <dgm:chPref val="1"/>
        </dgm:presLayoutVars>
      </dgm:prSet>
      <dgm:spPr/>
    </dgm:pt>
    <dgm:pt modelId="{4C081F82-00DD-42D1-ADA2-4FC56959DB6F}" type="pres">
      <dgm:prSet presAssocID="{2E82EA52-6278-4BEF-94BC-184B265C195A}" presName="sibTrans" presStyleLbl="sibTrans2D1" presStyleIdx="0" presStyleCnt="0"/>
      <dgm:spPr/>
    </dgm:pt>
    <dgm:pt modelId="{0AA27C25-E945-4349-9E21-1A6FB37E538E}" type="pres">
      <dgm:prSet presAssocID="{3873BFF0-0C8F-4614-AA4C-C2C348103A68}" presName="compNode" presStyleCnt="0"/>
      <dgm:spPr/>
    </dgm:pt>
    <dgm:pt modelId="{5C6A246E-371E-4BFF-A54D-A8B7966440CC}" type="pres">
      <dgm:prSet presAssocID="{3873BFF0-0C8F-4614-AA4C-C2C348103A68}" presName="iconBgRect" presStyleLbl="bgShp" presStyleIdx="1" presStyleCnt="6"/>
      <dgm:spPr/>
    </dgm:pt>
    <dgm:pt modelId="{A95C384F-0C1E-40CC-B452-0DD8B714FF72}" type="pres">
      <dgm:prSet presAssocID="{3873BFF0-0C8F-4614-AA4C-C2C348103A6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303E802-3BE8-4AF0-B6AB-BB48C3F2FC14}" type="pres">
      <dgm:prSet presAssocID="{3873BFF0-0C8F-4614-AA4C-C2C348103A68}" presName="spaceRect" presStyleCnt="0"/>
      <dgm:spPr/>
    </dgm:pt>
    <dgm:pt modelId="{E3DEA13A-43C0-4636-A2FF-FE30088AE238}" type="pres">
      <dgm:prSet presAssocID="{3873BFF0-0C8F-4614-AA4C-C2C348103A68}" presName="textRect" presStyleLbl="revTx" presStyleIdx="1" presStyleCnt="6">
        <dgm:presLayoutVars>
          <dgm:chMax val="1"/>
          <dgm:chPref val="1"/>
        </dgm:presLayoutVars>
      </dgm:prSet>
      <dgm:spPr/>
    </dgm:pt>
    <dgm:pt modelId="{123F6830-AF5C-42D1-B685-54933F55D717}" type="pres">
      <dgm:prSet presAssocID="{23DF77AC-98AF-4380-B4EB-54FCCDC174C0}" presName="sibTrans" presStyleLbl="sibTrans2D1" presStyleIdx="0" presStyleCnt="0"/>
      <dgm:spPr/>
    </dgm:pt>
    <dgm:pt modelId="{D016FA09-AE68-4075-97D0-6F855976FC49}" type="pres">
      <dgm:prSet presAssocID="{989C5AED-E23F-4CE8-9B17-AC48FE790B01}" presName="compNode" presStyleCnt="0"/>
      <dgm:spPr/>
    </dgm:pt>
    <dgm:pt modelId="{D203D2C5-A096-47C5-8C36-63A2F9B341F5}" type="pres">
      <dgm:prSet presAssocID="{989C5AED-E23F-4CE8-9B17-AC48FE790B01}" presName="iconBgRect" presStyleLbl="bgShp" presStyleIdx="2" presStyleCnt="6"/>
      <dgm:spPr/>
    </dgm:pt>
    <dgm:pt modelId="{E3A0ED04-6362-4D96-9A22-2ADFA031E7B9}" type="pres">
      <dgm:prSet presAssocID="{989C5AED-E23F-4CE8-9B17-AC48FE790B0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367D1594-4D0F-4074-B382-289BDF1671AD}" type="pres">
      <dgm:prSet presAssocID="{989C5AED-E23F-4CE8-9B17-AC48FE790B01}" presName="spaceRect" presStyleCnt="0"/>
      <dgm:spPr/>
    </dgm:pt>
    <dgm:pt modelId="{05AC91E4-C5A1-4151-9E03-B55763E9682D}" type="pres">
      <dgm:prSet presAssocID="{989C5AED-E23F-4CE8-9B17-AC48FE790B01}" presName="textRect" presStyleLbl="revTx" presStyleIdx="2" presStyleCnt="6" custScaleX="98046">
        <dgm:presLayoutVars>
          <dgm:chMax val="1"/>
          <dgm:chPref val="1"/>
        </dgm:presLayoutVars>
      </dgm:prSet>
      <dgm:spPr/>
    </dgm:pt>
    <dgm:pt modelId="{8906893E-9CA5-421A-A053-E9F1C1253DEC}" type="pres">
      <dgm:prSet presAssocID="{EB6FE679-CDE4-48B8-B562-A928384191DF}" presName="sibTrans" presStyleLbl="sibTrans2D1" presStyleIdx="0" presStyleCnt="0"/>
      <dgm:spPr/>
    </dgm:pt>
    <dgm:pt modelId="{CA63B2D3-9DC0-4403-9498-1AADE6F8CCDC}" type="pres">
      <dgm:prSet presAssocID="{6B4BB8FD-6AB2-46C8-8B2E-53EB0AC30FFD}" presName="compNode" presStyleCnt="0"/>
      <dgm:spPr/>
    </dgm:pt>
    <dgm:pt modelId="{032A4A26-F86B-4EE8-9BD5-C32F9447ED54}" type="pres">
      <dgm:prSet presAssocID="{6B4BB8FD-6AB2-46C8-8B2E-53EB0AC30FFD}" presName="iconBgRect" presStyleLbl="bgShp" presStyleIdx="3" presStyleCnt="6"/>
      <dgm:spPr/>
    </dgm:pt>
    <dgm:pt modelId="{A486FAA8-B15F-4ABC-9D82-275D6EE67E73}" type="pres">
      <dgm:prSet presAssocID="{6B4BB8FD-6AB2-46C8-8B2E-53EB0AC30FF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77C2C617-AE70-4C4A-8CA3-D7CE938FBCDD}" type="pres">
      <dgm:prSet presAssocID="{6B4BB8FD-6AB2-46C8-8B2E-53EB0AC30FFD}" presName="spaceRect" presStyleCnt="0"/>
      <dgm:spPr/>
    </dgm:pt>
    <dgm:pt modelId="{4EBD13FE-9779-4E81-9B97-A8806B38E8E4}" type="pres">
      <dgm:prSet presAssocID="{6B4BB8FD-6AB2-46C8-8B2E-53EB0AC30FFD}" presName="textRect" presStyleLbl="revTx" presStyleIdx="3" presStyleCnt="6">
        <dgm:presLayoutVars>
          <dgm:chMax val="1"/>
          <dgm:chPref val="1"/>
        </dgm:presLayoutVars>
      </dgm:prSet>
      <dgm:spPr/>
    </dgm:pt>
    <dgm:pt modelId="{A934992D-1A61-4A53-B185-494788DE8E61}" type="pres">
      <dgm:prSet presAssocID="{7132270C-0627-4D78-9B2D-0B213AA2F8C7}" presName="sibTrans" presStyleLbl="sibTrans2D1" presStyleIdx="0" presStyleCnt="0"/>
      <dgm:spPr/>
    </dgm:pt>
    <dgm:pt modelId="{96806143-AF88-4F53-8824-4A26840E2B44}" type="pres">
      <dgm:prSet presAssocID="{867A846B-8098-414A-8443-399B0300C20F}" presName="compNode" presStyleCnt="0"/>
      <dgm:spPr/>
    </dgm:pt>
    <dgm:pt modelId="{ACFD963D-49DB-4747-88E7-10A7C67DF441}" type="pres">
      <dgm:prSet presAssocID="{867A846B-8098-414A-8443-399B0300C20F}" presName="iconBgRect" presStyleLbl="bgShp" presStyleIdx="4" presStyleCnt="6"/>
      <dgm:spPr/>
    </dgm:pt>
    <dgm:pt modelId="{FED425E0-6700-4DF0-925C-5BE37CD072F3}" type="pres">
      <dgm:prSet presAssocID="{867A846B-8098-414A-8443-399B0300C20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3A57E4D-8499-4FC5-96C3-23E7A07E8427}" type="pres">
      <dgm:prSet presAssocID="{867A846B-8098-414A-8443-399B0300C20F}" presName="spaceRect" presStyleCnt="0"/>
      <dgm:spPr/>
    </dgm:pt>
    <dgm:pt modelId="{70228814-AE24-45E7-8D08-B214807007C2}" type="pres">
      <dgm:prSet presAssocID="{867A846B-8098-414A-8443-399B0300C20F}" presName="textRect" presStyleLbl="revTx" presStyleIdx="4" presStyleCnt="6">
        <dgm:presLayoutVars>
          <dgm:chMax val="1"/>
          <dgm:chPref val="1"/>
        </dgm:presLayoutVars>
      </dgm:prSet>
      <dgm:spPr/>
    </dgm:pt>
    <dgm:pt modelId="{4B3E5237-9202-48D9-9E10-2E362708F2EB}" type="pres">
      <dgm:prSet presAssocID="{A2396EDC-FF0E-4624-A79E-9BACF40A8ECC}" presName="sibTrans" presStyleLbl="sibTrans2D1" presStyleIdx="0" presStyleCnt="0"/>
      <dgm:spPr/>
    </dgm:pt>
    <dgm:pt modelId="{CD8B7DB2-CFCF-4F58-AC4C-458F34CB3C3C}" type="pres">
      <dgm:prSet presAssocID="{3B7D54DB-53C4-40AC-8CE1-553E10F05E99}" presName="compNode" presStyleCnt="0"/>
      <dgm:spPr/>
    </dgm:pt>
    <dgm:pt modelId="{81EDF515-1AA3-4814-B5C0-4DA67BB4F0B1}" type="pres">
      <dgm:prSet presAssocID="{3B7D54DB-53C4-40AC-8CE1-553E10F05E99}" presName="iconBgRect" presStyleLbl="bgShp" presStyleIdx="5" presStyleCnt="6"/>
      <dgm:spPr/>
    </dgm:pt>
    <dgm:pt modelId="{03820151-6AAB-4BAD-A620-A97915E4F940}" type="pres">
      <dgm:prSet presAssocID="{3B7D54DB-53C4-40AC-8CE1-553E10F05E9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4D86A28-9E2E-4B33-93A2-37732DCC469F}" type="pres">
      <dgm:prSet presAssocID="{3B7D54DB-53C4-40AC-8CE1-553E10F05E99}" presName="spaceRect" presStyleCnt="0"/>
      <dgm:spPr/>
    </dgm:pt>
    <dgm:pt modelId="{4ED627BA-8F6E-45C8-AB6C-ECDC3EEFF85F}" type="pres">
      <dgm:prSet presAssocID="{3B7D54DB-53C4-40AC-8CE1-553E10F05E99}" presName="textRect" presStyleLbl="revTx" presStyleIdx="5" presStyleCnt="6" custScaleX="99609" custScaleY="154711">
        <dgm:presLayoutVars>
          <dgm:chMax val="1"/>
          <dgm:chPref val="1"/>
        </dgm:presLayoutVars>
      </dgm:prSet>
      <dgm:spPr/>
    </dgm:pt>
  </dgm:ptLst>
  <dgm:cxnLst>
    <dgm:cxn modelId="{607DF802-F0B8-4354-86C3-E943D3200978}" type="presOf" srcId="{6B4BB8FD-6AB2-46C8-8B2E-53EB0AC30FFD}" destId="{4EBD13FE-9779-4E81-9B97-A8806B38E8E4}" srcOrd="0" destOrd="0" presId="urn:microsoft.com/office/officeart/2018/2/layout/IconCircleList"/>
    <dgm:cxn modelId="{6306A11C-1FD0-40CC-8843-46B656E5C1FF}" type="presOf" srcId="{A2396EDC-FF0E-4624-A79E-9BACF40A8ECC}" destId="{4B3E5237-9202-48D9-9E10-2E362708F2EB}" srcOrd="0" destOrd="0" presId="urn:microsoft.com/office/officeart/2018/2/layout/IconCircleList"/>
    <dgm:cxn modelId="{0D005E36-63C3-4123-8A5D-9A5618D3B058}" srcId="{2B6D9CDC-62E5-4902-A7BF-358563B32839}" destId="{3B7D54DB-53C4-40AC-8CE1-553E10F05E99}" srcOrd="5" destOrd="0" parTransId="{87617D7F-CEFE-4E9F-8B44-BC4BC2A1DAA1}" sibTransId="{6E6BDFB7-12F8-4940-83BE-89A849301CB1}"/>
    <dgm:cxn modelId="{0E44143A-A5C9-4DB8-8C57-C04CA81B350C}" type="presOf" srcId="{23DF77AC-98AF-4380-B4EB-54FCCDC174C0}" destId="{123F6830-AF5C-42D1-B685-54933F55D717}" srcOrd="0" destOrd="0" presId="urn:microsoft.com/office/officeart/2018/2/layout/IconCircleList"/>
    <dgm:cxn modelId="{1A83D65C-E6B1-494C-958E-74EF8C50F93E}" type="presOf" srcId="{2E82EA52-6278-4BEF-94BC-184B265C195A}" destId="{4C081F82-00DD-42D1-ADA2-4FC56959DB6F}" srcOrd="0" destOrd="0" presId="urn:microsoft.com/office/officeart/2018/2/layout/IconCircleList"/>
    <dgm:cxn modelId="{541D6E61-CFC9-4E46-A98C-803118676820}" srcId="{2B6D9CDC-62E5-4902-A7BF-358563B32839}" destId="{989C5AED-E23F-4CE8-9B17-AC48FE790B01}" srcOrd="2" destOrd="0" parTransId="{9FA9F8A5-0B50-49A1-83E1-2A875CFDE102}" sibTransId="{EB6FE679-CDE4-48B8-B562-A928384191DF}"/>
    <dgm:cxn modelId="{81CF1944-8EF5-49AA-98BA-CCCF9303ACD8}" type="presOf" srcId="{EB6FE679-CDE4-48B8-B562-A928384191DF}" destId="{8906893E-9CA5-421A-A053-E9F1C1253DEC}" srcOrd="0" destOrd="0" presId="urn:microsoft.com/office/officeart/2018/2/layout/IconCircleList"/>
    <dgm:cxn modelId="{7943AC65-CF30-46EB-ACE4-1F9FD42837E7}" type="presOf" srcId="{989C5AED-E23F-4CE8-9B17-AC48FE790B01}" destId="{05AC91E4-C5A1-4151-9E03-B55763E9682D}" srcOrd="0" destOrd="0" presId="urn:microsoft.com/office/officeart/2018/2/layout/IconCircleList"/>
    <dgm:cxn modelId="{68C3104A-8C43-4FB7-9896-4C13C9F5E089}" type="presOf" srcId="{7132270C-0627-4D78-9B2D-0B213AA2F8C7}" destId="{A934992D-1A61-4A53-B185-494788DE8E61}" srcOrd="0" destOrd="0" presId="urn:microsoft.com/office/officeart/2018/2/layout/IconCircleList"/>
    <dgm:cxn modelId="{773EBB4B-1774-40A0-B0FA-D6DE3F6892CA}" type="presOf" srcId="{2B6D9CDC-62E5-4902-A7BF-358563B32839}" destId="{E0F9626B-2B87-4FA6-945A-1266AA7CD757}" srcOrd="0" destOrd="0" presId="urn:microsoft.com/office/officeart/2018/2/layout/IconCircleList"/>
    <dgm:cxn modelId="{BC79797D-2241-4106-8327-D027101FB372}" srcId="{2B6D9CDC-62E5-4902-A7BF-358563B32839}" destId="{3873BFF0-0C8F-4614-AA4C-C2C348103A68}" srcOrd="1" destOrd="0" parTransId="{B7D8726C-BC21-405E-9ED2-73C3894058EE}" sibTransId="{23DF77AC-98AF-4380-B4EB-54FCCDC174C0}"/>
    <dgm:cxn modelId="{4BA3BF97-7FB8-41A4-9E10-B27FC2FA2759}" type="presOf" srcId="{3873BFF0-0C8F-4614-AA4C-C2C348103A68}" destId="{E3DEA13A-43C0-4636-A2FF-FE30088AE238}" srcOrd="0" destOrd="0" presId="urn:microsoft.com/office/officeart/2018/2/layout/IconCircleList"/>
    <dgm:cxn modelId="{273128A0-0E19-4711-B08C-D5DF5741DABC}" type="presOf" srcId="{C7E76F9F-43A9-4153-803A-A61E56FFE18E}" destId="{AC0218AF-A936-4E43-B182-2E152DD3E324}" srcOrd="0" destOrd="0" presId="urn:microsoft.com/office/officeart/2018/2/layout/IconCircleList"/>
    <dgm:cxn modelId="{1F84FBA8-7225-4ED5-AC4D-6E99B648FA8E}" srcId="{2B6D9CDC-62E5-4902-A7BF-358563B32839}" destId="{867A846B-8098-414A-8443-399B0300C20F}" srcOrd="4" destOrd="0" parTransId="{692FE865-7A9D-4B6C-97A6-5743CAAA6EEB}" sibTransId="{A2396EDC-FF0E-4624-A79E-9BACF40A8ECC}"/>
    <dgm:cxn modelId="{390E6DB1-9AEB-4ACD-BAC1-D5FCF780835D}" type="presOf" srcId="{3B7D54DB-53C4-40AC-8CE1-553E10F05E99}" destId="{4ED627BA-8F6E-45C8-AB6C-ECDC3EEFF85F}" srcOrd="0" destOrd="0" presId="urn:microsoft.com/office/officeart/2018/2/layout/IconCircleList"/>
    <dgm:cxn modelId="{F924A8BC-D769-4E49-9B42-36D5140E4397}" type="presOf" srcId="{867A846B-8098-414A-8443-399B0300C20F}" destId="{70228814-AE24-45E7-8D08-B214807007C2}" srcOrd="0" destOrd="0" presId="urn:microsoft.com/office/officeart/2018/2/layout/IconCircleList"/>
    <dgm:cxn modelId="{E7BB9FCC-653B-457D-A35C-26409D0D3895}" srcId="{2B6D9CDC-62E5-4902-A7BF-358563B32839}" destId="{C7E76F9F-43A9-4153-803A-A61E56FFE18E}" srcOrd="0" destOrd="0" parTransId="{1DA87380-D6DD-4BDF-AD6F-6BBBD6BF20F9}" sibTransId="{2E82EA52-6278-4BEF-94BC-184B265C195A}"/>
    <dgm:cxn modelId="{89C60AD1-CE8E-4165-934B-3DB9DBF5D816}" srcId="{2B6D9CDC-62E5-4902-A7BF-358563B32839}" destId="{6B4BB8FD-6AB2-46C8-8B2E-53EB0AC30FFD}" srcOrd="3" destOrd="0" parTransId="{BA0098AF-DD94-4317-91A2-F332FB8B9835}" sibTransId="{7132270C-0627-4D78-9B2D-0B213AA2F8C7}"/>
    <dgm:cxn modelId="{A702610C-C5DF-4071-AF97-A4D5A44D675F}" type="presParOf" srcId="{E0F9626B-2B87-4FA6-945A-1266AA7CD757}" destId="{ECAAEB81-3E5B-4598-8FDF-FFFD7BC9AC77}" srcOrd="0" destOrd="0" presId="urn:microsoft.com/office/officeart/2018/2/layout/IconCircleList"/>
    <dgm:cxn modelId="{0ACFCCCF-BDB0-4C8B-AAC9-92D3D89A35ED}" type="presParOf" srcId="{ECAAEB81-3E5B-4598-8FDF-FFFD7BC9AC77}" destId="{399706FE-DEC2-4D21-ABC3-CBD2A067A350}" srcOrd="0" destOrd="0" presId="urn:microsoft.com/office/officeart/2018/2/layout/IconCircleList"/>
    <dgm:cxn modelId="{9EA1572D-2DEB-45B5-883D-246C2603D02D}" type="presParOf" srcId="{399706FE-DEC2-4D21-ABC3-CBD2A067A350}" destId="{ACA3B734-46B7-4D4B-A190-53B990848A24}" srcOrd="0" destOrd="0" presId="urn:microsoft.com/office/officeart/2018/2/layout/IconCircleList"/>
    <dgm:cxn modelId="{4BEEBCF9-3ECC-4A1F-87AF-26B5D36F7481}" type="presParOf" srcId="{399706FE-DEC2-4D21-ABC3-CBD2A067A350}" destId="{DD19A592-3AA0-4EE1-AF0F-CB2C9946F834}" srcOrd="1" destOrd="0" presId="urn:microsoft.com/office/officeart/2018/2/layout/IconCircleList"/>
    <dgm:cxn modelId="{F15DC431-618F-4C2A-B8F8-EBA1B6624E33}" type="presParOf" srcId="{399706FE-DEC2-4D21-ABC3-CBD2A067A350}" destId="{D558E4C0-FE68-4BED-B2BE-B826A744B77B}" srcOrd="2" destOrd="0" presId="urn:microsoft.com/office/officeart/2018/2/layout/IconCircleList"/>
    <dgm:cxn modelId="{85500A52-01FB-49A4-BA46-7B92DBB1CDD5}" type="presParOf" srcId="{399706FE-DEC2-4D21-ABC3-CBD2A067A350}" destId="{AC0218AF-A936-4E43-B182-2E152DD3E324}" srcOrd="3" destOrd="0" presId="urn:microsoft.com/office/officeart/2018/2/layout/IconCircleList"/>
    <dgm:cxn modelId="{84521669-EE2E-40D1-BF74-9D13CB0E8431}" type="presParOf" srcId="{ECAAEB81-3E5B-4598-8FDF-FFFD7BC9AC77}" destId="{4C081F82-00DD-42D1-ADA2-4FC56959DB6F}" srcOrd="1" destOrd="0" presId="urn:microsoft.com/office/officeart/2018/2/layout/IconCircleList"/>
    <dgm:cxn modelId="{8599B247-C77D-42EE-AF97-55132819DE58}" type="presParOf" srcId="{ECAAEB81-3E5B-4598-8FDF-FFFD7BC9AC77}" destId="{0AA27C25-E945-4349-9E21-1A6FB37E538E}" srcOrd="2" destOrd="0" presId="urn:microsoft.com/office/officeart/2018/2/layout/IconCircleList"/>
    <dgm:cxn modelId="{83A16B29-89EA-4F98-B5A2-1D0040D65741}" type="presParOf" srcId="{0AA27C25-E945-4349-9E21-1A6FB37E538E}" destId="{5C6A246E-371E-4BFF-A54D-A8B7966440CC}" srcOrd="0" destOrd="0" presId="urn:microsoft.com/office/officeart/2018/2/layout/IconCircleList"/>
    <dgm:cxn modelId="{252133F3-2E4A-4B7B-8D40-0EBA79D902D0}" type="presParOf" srcId="{0AA27C25-E945-4349-9E21-1A6FB37E538E}" destId="{A95C384F-0C1E-40CC-B452-0DD8B714FF72}" srcOrd="1" destOrd="0" presId="urn:microsoft.com/office/officeart/2018/2/layout/IconCircleList"/>
    <dgm:cxn modelId="{CAF1D5B4-63E4-4AB8-9483-6FEF1E05CD40}" type="presParOf" srcId="{0AA27C25-E945-4349-9E21-1A6FB37E538E}" destId="{4303E802-3BE8-4AF0-B6AB-BB48C3F2FC14}" srcOrd="2" destOrd="0" presId="urn:microsoft.com/office/officeart/2018/2/layout/IconCircleList"/>
    <dgm:cxn modelId="{CBD2D2E4-6B6E-4A2E-B9E8-2B9534A086E0}" type="presParOf" srcId="{0AA27C25-E945-4349-9E21-1A6FB37E538E}" destId="{E3DEA13A-43C0-4636-A2FF-FE30088AE238}" srcOrd="3" destOrd="0" presId="urn:microsoft.com/office/officeart/2018/2/layout/IconCircleList"/>
    <dgm:cxn modelId="{677A3C02-3BD6-4B8F-A594-F6F2B5FF9777}" type="presParOf" srcId="{ECAAEB81-3E5B-4598-8FDF-FFFD7BC9AC77}" destId="{123F6830-AF5C-42D1-B685-54933F55D717}" srcOrd="3" destOrd="0" presId="urn:microsoft.com/office/officeart/2018/2/layout/IconCircleList"/>
    <dgm:cxn modelId="{5B0C27A8-FEEF-407A-BED9-64421DED7B89}" type="presParOf" srcId="{ECAAEB81-3E5B-4598-8FDF-FFFD7BC9AC77}" destId="{D016FA09-AE68-4075-97D0-6F855976FC49}" srcOrd="4" destOrd="0" presId="urn:microsoft.com/office/officeart/2018/2/layout/IconCircleList"/>
    <dgm:cxn modelId="{E2BB9AC7-B9BE-488E-85E4-85D8EC9F7799}" type="presParOf" srcId="{D016FA09-AE68-4075-97D0-6F855976FC49}" destId="{D203D2C5-A096-47C5-8C36-63A2F9B341F5}" srcOrd="0" destOrd="0" presId="urn:microsoft.com/office/officeart/2018/2/layout/IconCircleList"/>
    <dgm:cxn modelId="{EE7748F5-BFB2-41B0-8118-3749CC6BAF9F}" type="presParOf" srcId="{D016FA09-AE68-4075-97D0-6F855976FC49}" destId="{E3A0ED04-6362-4D96-9A22-2ADFA031E7B9}" srcOrd="1" destOrd="0" presId="urn:microsoft.com/office/officeart/2018/2/layout/IconCircleList"/>
    <dgm:cxn modelId="{B2A25C56-692E-4975-B2F8-8904C4EACF3E}" type="presParOf" srcId="{D016FA09-AE68-4075-97D0-6F855976FC49}" destId="{367D1594-4D0F-4074-B382-289BDF1671AD}" srcOrd="2" destOrd="0" presId="urn:microsoft.com/office/officeart/2018/2/layout/IconCircleList"/>
    <dgm:cxn modelId="{94BDBDCD-9A5E-4F55-958A-8CE0A29ADEEC}" type="presParOf" srcId="{D016FA09-AE68-4075-97D0-6F855976FC49}" destId="{05AC91E4-C5A1-4151-9E03-B55763E9682D}" srcOrd="3" destOrd="0" presId="urn:microsoft.com/office/officeart/2018/2/layout/IconCircleList"/>
    <dgm:cxn modelId="{F4CDC75E-CA9C-4F4A-AC8D-78B7213D128B}" type="presParOf" srcId="{ECAAEB81-3E5B-4598-8FDF-FFFD7BC9AC77}" destId="{8906893E-9CA5-421A-A053-E9F1C1253DEC}" srcOrd="5" destOrd="0" presId="urn:microsoft.com/office/officeart/2018/2/layout/IconCircleList"/>
    <dgm:cxn modelId="{93031835-71AE-40A0-A4D6-F8BF27C8C890}" type="presParOf" srcId="{ECAAEB81-3E5B-4598-8FDF-FFFD7BC9AC77}" destId="{CA63B2D3-9DC0-4403-9498-1AADE6F8CCDC}" srcOrd="6" destOrd="0" presId="urn:microsoft.com/office/officeart/2018/2/layout/IconCircleList"/>
    <dgm:cxn modelId="{8770B43A-4C7D-4F91-8363-DDD295270038}" type="presParOf" srcId="{CA63B2D3-9DC0-4403-9498-1AADE6F8CCDC}" destId="{032A4A26-F86B-4EE8-9BD5-C32F9447ED54}" srcOrd="0" destOrd="0" presId="urn:microsoft.com/office/officeart/2018/2/layout/IconCircleList"/>
    <dgm:cxn modelId="{3D8410B5-2DAC-426B-B7F4-F18313D10478}" type="presParOf" srcId="{CA63B2D3-9DC0-4403-9498-1AADE6F8CCDC}" destId="{A486FAA8-B15F-4ABC-9D82-275D6EE67E73}" srcOrd="1" destOrd="0" presId="urn:microsoft.com/office/officeart/2018/2/layout/IconCircleList"/>
    <dgm:cxn modelId="{8127F59D-D6EA-4E92-AFAF-A0497E4D3A8A}" type="presParOf" srcId="{CA63B2D3-9DC0-4403-9498-1AADE6F8CCDC}" destId="{77C2C617-AE70-4C4A-8CA3-D7CE938FBCDD}" srcOrd="2" destOrd="0" presId="urn:microsoft.com/office/officeart/2018/2/layout/IconCircleList"/>
    <dgm:cxn modelId="{F774E562-2980-4180-BF29-F38CBD820E7E}" type="presParOf" srcId="{CA63B2D3-9DC0-4403-9498-1AADE6F8CCDC}" destId="{4EBD13FE-9779-4E81-9B97-A8806B38E8E4}" srcOrd="3" destOrd="0" presId="urn:microsoft.com/office/officeart/2018/2/layout/IconCircleList"/>
    <dgm:cxn modelId="{7DA7AFF9-08DE-44A3-9F4D-09EBBEFF1252}" type="presParOf" srcId="{ECAAEB81-3E5B-4598-8FDF-FFFD7BC9AC77}" destId="{A934992D-1A61-4A53-B185-494788DE8E61}" srcOrd="7" destOrd="0" presId="urn:microsoft.com/office/officeart/2018/2/layout/IconCircleList"/>
    <dgm:cxn modelId="{3B219BE6-4EA7-47EA-B469-CAAA7E965206}" type="presParOf" srcId="{ECAAEB81-3E5B-4598-8FDF-FFFD7BC9AC77}" destId="{96806143-AF88-4F53-8824-4A26840E2B44}" srcOrd="8" destOrd="0" presId="urn:microsoft.com/office/officeart/2018/2/layout/IconCircleList"/>
    <dgm:cxn modelId="{D073A739-9219-49DF-9D9A-1A61E23AFD49}" type="presParOf" srcId="{96806143-AF88-4F53-8824-4A26840E2B44}" destId="{ACFD963D-49DB-4747-88E7-10A7C67DF441}" srcOrd="0" destOrd="0" presId="urn:microsoft.com/office/officeart/2018/2/layout/IconCircleList"/>
    <dgm:cxn modelId="{5B532731-BC39-4B4D-BCD4-A65EA4124899}" type="presParOf" srcId="{96806143-AF88-4F53-8824-4A26840E2B44}" destId="{FED425E0-6700-4DF0-925C-5BE37CD072F3}" srcOrd="1" destOrd="0" presId="urn:microsoft.com/office/officeart/2018/2/layout/IconCircleList"/>
    <dgm:cxn modelId="{9594E428-D2DC-4DD1-BFBC-3FA6C7E3FEA6}" type="presParOf" srcId="{96806143-AF88-4F53-8824-4A26840E2B44}" destId="{D3A57E4D-8499-4FC5-96C3-23E7A07E8427}" srcOrd="2" destOrd="0" presId="urn:microsoft.com/office/officeart/2018/2/layout/IconCircleList"/>
    <dgm:cxn modelId="{EA40B8A8-92B3-499A-9B70-5F3D14AA6A2C}" type="presParOf" srcId="{96806143-AF88-4F53-8824-4A26840E2B44}" destId="{70228814-AE24-45E7-8D08-B214807007C2}" srcOrd="3" destOrd="0" presId="urn:microsoft.com/office/officeart/2018/2/layout/IconCircleList"/>
    <dgm:cxn modelId="{BBFC456B-B02B-4332-A2E0-0B515AC7E792}" type="presParOf" srcId="{ECAAEB81-3E5B-4598-8FDF-FFFD7BC9AC77}" destId="{4B3E5237-9202-48D9-9E10-2E362708F2EB}" srcOrd="9" destOrd="0" presId="urn:microsoft.com/office/officeart/2018/2/layout/IconCircleList"/>
    <dgm:cxn modelId="{42EC1BD2-17BF-4A89-8079-A867C2260532}" type="presParOf" srcId="{ECAAEB81-3E5B-4598-8FDF-FFFD7BC9AC77}" destId="{CD8B7DB2-CFCF-4F58-AC4C-458F34CB3C3C}" srcOrd="10" destOrd="0" presId="urn:microsoft.com/office/officeart/2018/2/layout/IconCircleList"/>
    <dgm:cxn modelId="{8AC35103-F27F-4AC3-81FB-A685919B4A2B}" type="presParOf" srcId="{CD8B7DB2-CFCF-4F58-AC4C-458F34CB3C3C}" destId="{81EDF515-1AA3-4814-B5C0-4DA67BB4F0B1}" srcOrd="0" destOrd="0" presId="urn:microsoft.com/office/officeart/2018/2/layout/IconCircleList"/>
    <dgm:cxn modelId="{935C24F1-8E28-4182-8E6F-D47AD3A79406}" type="presParOf" srcId="{CD8B7DB2-CFCF-4F58-AC4C-458F34CB3C3C}" destId="{03820151-6AAB-4BAD-A620-A97915E4F940}" srcOrd="1" destOrd="0" presId="urn:microsoft.com/office/officeart/2018/2/layout/IconCircleList"/>
    <dgm:cxn modelId="{88FA0476-B7F6-4156-9A91-4D4B83890B60}" type="presParOf" srcId="{CD8B7DB2-CFCF-4F58-AC4C-458F34CB3C3C}" destId="{B4D86A28-9E2E-4B33-93A2-37732DCC469F}" srcOrd="2" destOrd="0" presId="urn:microsoft.com/office/officeart/2018/2/layout/IconCircleList"/>
    <dgm:cxn modelId="{2B96D829-4E5B-4437-ADB6-BD11CE075930}" type="presParOf" srcId="{CD8B7DB2-CFCF-4F58-AC4C-458F34CB3C3C}" destId="{4ED627BA-8F6E-45C8-AB6C-ECDC3EEFF85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0AA58-37BA-4EC1-8693-CB0378807A1B}">
      <dsp:nvSpPr>
        <dsp:cNvPr id="0" name=""/>
        <dsp:cNvSpPr/>
      </dsp:nvSpPr>
      <dsp:spPr>
        <a:xfrm>
          <a:off x="0" y="847564"/>
          <a:ext cx="2701230" cy="1715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867DD-368D-42BF-A305-ADB8B8708CDE}">
      <dsp:nvSpPr>
        <dsp:cNvPr id="0" name=""/>
        <dsp:cNvSpPr/>
      </dsp:nvSpPr>
      <dsp:spPr>
        <a:xfrm>
          <a:off x="300136" y="1132694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Actions</a:t>
          </a:r>
          <a:endParaRPr lang="en-US" sz="3700" kern="1200"/>
        </a:p>
      </dsp:txBody>
      <dsp:txXfrm>
        <a:off x="350375" y="1182933"/>
        <a:ext cx="2600752" cy="1614803"/>
      </dsp:txXfrm>
    </dsp:sp>
    <dsp:sp modelId="{436BF833-C632-4A39-9B1E-1D7F002F4DED}">
      <dsp:nvSpPr>
        <dsp:cNvPr id="0" name=""/>
        <dsp:cNvSpPr/>
      </dsp:nvSpPr>
      <dsp:spPr>
        <a:xfrm>
          <a:off x="3301503" y="847564"/>
          <a:ext cx="2701230" cy="1715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CB650-54DE-4F31-B58C-6742B2EC086A}">
      <dsp:nvSpPr>
        <dsp:cNvPr id="0" name=""/>
        <dsp:cNvSpPr/>
      </dsp:nvSpPr>
      <dsp:spPr>
        <a:xfrm>
          <a:off x="3601640" y="1132694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Accessors</a:t>
          </a:r>
          <a:endParaRPr lang="en-US" sz="3700" kern="1200"/>
        </a:p>
      </dsp:txBody>
      <dsp:txXfrm>
        <a:off x="3651879" y="1182933"/>
        <a:ext cx="2600752" cy="1614803"/>
      </dsp:txXfrm>
    </dsp:sp>
    <dsp:sp modelId="{450009D0-41AE-414C-93A4-01F47B223DA7}">
      <dsp:nvSpPr>
        <dsp:cNvPr id="0" name=""/>
        <dsp:cNvSpPr/>
      </dsp:nvSpPr>
      <dsp:spPr>
        <a:xfrm>
          <a:off x="6603007" y="847564"/>
          <a:ext cx="2701230" cy="1715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10C6B-86BD-4EDD-A87A-605F3FCC52A1}">
      <dsp:nvSpPr>
        <dsp:cNvPr id="0" name=""/>
        <dsp:cNvSpPr/>
      </dsp:nvSpPr>
      <dsp:spPr>
        <a:xfrm>
          <a:off x="6903144" y="1132694"/>
          <a:ext cx="2701230" cy="17152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Assertions</a:t>
          </a:r>
          <a:endParaRPr lang="en-US" sz="3700" kern="1200"/>
        </a:p>
      </dsp:txBody>
      <dsp:txXfrm>
        <a:off x="6953383" y="1182933"/>
        <a:ext cx="2600752" cy="16148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B2F499-A36F-45F4-B61B-FBFA2E0EE123}">
      <dsp:nvSpPr>
        <dsp:cNvPr id="0" name=""/>
        <dsp:cNvSpPr/>
      </dsp:nvSpPr>
      <dsp:spPr>
        <a:xfrm>
          <a:off x="157332" y="500698"/>
          <a:ext cx="798006" cy="7980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45A1A-C3E0-468F-B260-75924EEB1DC9}">
      <dsp:nvSpPr>
        <dsp:cNvPr id="0" name=""/>
        <dsp:cNvSpPr/>
      </dsp:nvSpPr>
      <dsp:spPr>
        <a:xfrm>
          <a:off x="324913" y="668279"/>
          <a:ext cx="462843" cy="462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D6076-1BC3-49C3-881F-5D79F2BCD51E}">
      <dsp:nvSpPr>
        <dsp:cNvPr id="0" name=""/>
        <dsp:cNvSpPr/>
      </dsp:nvSpPr>
      <dsp:spPr>
        <a:xfrm>
          <a:off x="1126340" y="500698"/>
          <a:ext cx="1881014" cy="79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Selenium does not support automation testing for desktop applications</a:t>
          </a:r>
          <a:r>
            <a:rPr lang="en-US" sz="1100" kern="1200" dirty="0"/>
            <a:t>.</a:t>
          </a:r>
        </a:p>
      </dsp:txBody>
      <dsp:txXfrm>
        <a:off x="1126340" y="500698"/>
        <a:ext cx="1881014" cy="798006"/>
      </dsp:txXfrm>
    </dsp:sp>
    <dsp:sp modelId="{48309004-01ED-4B2E-8FA0-9ACE555D15E1}">
      <dsp:nvSpPr>
        <dsp:cNvPr id="0" name=""/>
        <dsp:cNvSpPr/>
      </dsp:nvSpPr>
      <dsp:spPr>
        <a:xfrm>
          <a:off x="3335107" y="500698"/>
          <a:ext cx="798006" cy="7980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2AD64-1F1F-4088-B8EA-B8D8EFEEDB84}">
      <dsp:nvSpPr>
        <dsp:cNvPr id="0" name=""/>
        <dsp:cNvSpPr/>
      </dsp:nvSpPr>
      <dsp:spPr>
        <a:xfrm>
          <a:off x="3502688" y="668279"/>
          <a:ext cx="462843" cy="462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3B1B6-1B10-484E-9ED9-0940861172DE}">
      <dsp:nvSpPr>
        <dsp:cNvPr id="0" name=""/>
        <dsp:cNvSpPr/>
      </dsp:nvSpPr>
      <dsp:spPr>
        <a:xfrm>
          <a:off x="4304114" y="500698"/>
          <a:ext cx="1881014" cy="79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Selenium requires high skill sets in order to automate tests more effectively.</a:t>
          </a:r>
        </a:p>
      </dsp:txBody>
      <dsp:txXfrm>
        <a:off x="4304114" y="500698"/>
        <a:ext cx="1881014" cy="798006"/>
      </dsp:txXfrm>
    </dsp:sp>
    <dsp:sp modelId="{0F46F064-0148-461D-BD6C-E263051871FE}">
      <dsp:nvSpPr>
        <dsp:cNvPr id="0" name=""/>
        <dsp:cNvSpPr/>
      </dsp:nvSpPr>
      <dsp:spPr>
        <a:xfrm>
          <a:off x="6512882" y="500698"/>
          <a:ext cx="798006" cy="7980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35E4C-F375-4E99-8116-589A232A60E8}">
      <dsp:nvSpPr>
        <dsp:cNvPr id="0" name=""/>
        <dsp:cNvSpPr/>
      </dsp:nvSpPr>
      <dsp:spPr>
        <a:xfrm>
          <a:off x="6680463" y="668279"/>
          <a:ext cx="462843" cy="462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89DAB5-3D58-4AAC-B35F-8C7FFDCF383E}">
      <dsp:nvSpPr>
        <dsp:cNvPr id="0" name=""/>
        <dsp:cNvSpPr/>
      </dsp:nvSpPr>
      <dsp:spPr>
        <a:xfrm>
          <a:off x="7481889" y="500698"/>
          <a:ext cx="1881014" cy="79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Since Selenium is open -source software, you have to rely on community forums to get your technical issues resolved.</a:t>
          </a:r>
        </a:p>
      </dsp:txBody>
      <dsp:txXfrm>
        <a:off x="7481889" y="500698"/>
        <a:ext cx="1881014" cy="798006"/>
      </dsp:txXfrm>
    </dsp:sp>
    <dsp:sp modelId="{90E1034F-2730-4C36-A2D6-8885F14BE6EB}">
      <dsp:nvSpPr>
        <dsp:cNvPr id="0" name=""/>
        <dsp:cNvSpPr/>
      </dsp:nvSpPr>
      <dsp:spPr>
        <a:xfrm>
          <a:off x="157332" y="1830704"/>
          <a:ext cx="798006" cy="7980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B6D8B-EBA1-4D36-BA7B-CDDB306B9C81}">
      <dsp:nvSpPr>
        <dsp:cNvPr id="0" name=""/>
        <dsp:cNvSpPr/>
      </dsp:nvSpPr>
      <dsp:spPr>
        <a:xfrm>
          <a:off x="324913" y="1998285"/>
          <a:ext cx="462843" cy="4628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F4C3C-567D-42A8-BA3D-2BF90121D712}">
      <dsp:nvSpPr>
        <dsp:cNvPr id="0" name=""/>
        <dsp:cNvSpPr/>
      </dsp:nvSpPr>
      <dsp:spPr>
        <a:xfrm>
          <a:off x="1126340" y="1830704"/>
          <a:ext cx="1881014" cy="79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We can't perform automation tests on web services like SOAP or REST using Selenium.</a:t>
          </a:r>
        </a:p>
      </dsp:txBody>
      <dsp:txXfrm>
        <a:off x="1126340" y="1830704"/>
        <a:ext cx="1881014" cy="798006"/>
      </dsp:txXfrm>
    </dsp:sp>
    <dsp:sp modelId="{B091C310-DABE-44C7-8EE9-4923FDFC7D9C}">
      <dsp:nvSpPr>
        <dsp:cNvPr id="0" name=""/>
        <dsp:cNvSpPr/>
      </dsp:nvSpPr>
      <dsp:spPr>
        <a:xfrm>
          <a:off x="3335107" y="1830704"/>
          <a:ext cx="798006" cy="79800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A01E1-3B1C-48B4-80E6-CE59665915A1}">
      <dsp:nvSpPr>
        <dsp:cNvPr id="0" name=""/>
        <dsp:cNvSpPr/>
      </dsp:nvSpPr>
      <dsp:spPr>
        <a:xfrm>
          <a:off x="3502688" y="1998285"/>
          <a:ext cx="462843" cy="4628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20F49-511E-4271-ADD4-AC27078A06E3}">
      <dsp:nvSpPr>
        <dsp:cNvPr id="0" name=""/>
        <dsp:cNvSpPr/>
      </dsp:nvSpPr>
      <dsp:spPr>
        <a:xfrm>
          <a:off x="4304114" y="1830704"/>
          <a:ext cx="1881014" cy="79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We should know at least one of the supported programming languages to create tests scripts in Selenium WebDriver.</a:t>
          </a:r>
        </a:p>
      </dsp:txBody>
      <dsp:txXfrm>
        <a:off x="4304114" y="1830704"/>
        <a:ext cx="1881014" cy="798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3B734-46B7-4D4B-A190-53B990848A24}">
      <dsp:nvSpPr>
        <dsp:cNvPr id="0" name=""/>
        <dsp:cNvSpPr/>
      </dsp:nvSpPr>
      <dsp:spPr>
        <a:xfrm>
          <a:off x="136274" y="282399"/>
          <a:ext cx="798006" cy="7980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9A592-3AA0-4EE1-AF0F-CB2C9946F834}">
      <dsp:nvSpPr>
        <dsp:cNvPr id="0" name=""/>
        <dsp:cNvSpPr/>
      </dsp:nvSpPr>
      <dsp:spPr>
        <a:xfrm>
          <a:off x="303855" y="449981"/>
          <a:ext cx="462843" cy="462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218AF-A936-4E43-B182-2E152DD3E324}">
      <dsp:nvSpPr>
        <dsp:cNvPr id="0" name=""/>
        <dsp:cNvSpPr/>
      </dsp:nvSpPr>
      <dsp:spPr>
        <a:xfrm>
          <a:off x="1044788" y="5667"/>
          <a:ext cx="2002001" cy="1351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Selenium commands, also known as "</a:t>
          </a:r>
          <a:r>
            <a:rPr lang="en-US" sz="1400" b="1" kern="1200" dirty="0" err="1"/>
            <a:t>Selenese</a:t>
          </a:r>
          <a:r>
            <a:rPr lang="en-US" sz="1400" b="1" kern="1200" dirty="0"/>
            <a:t>" are the set of commands used in Selenium IDE that run your tests. Using </a:t>
          </a:r>
          <a:r>
            <a:rPr lang="en-US" sz="1400" b="1" kern="1200" dirty="0" err="1"/>
            <a:t>selenese</a:t>
          </a:r>
          <a:r>
            <a:rPr lang="en-US" sz="1400" b="1" kern="1200" dirty="0"/>
            <a:t>, one can perform activities like</a:t>
          </a:r>
          <a:r>
            <a:rPr lang="en-US" sz="1200" b="1" kern="1200" dirty="0"/>
            <a:t>:</a:t>
          </a:r>
        </a:p>
      </dsp:txBody>
      <dsp:txXfrm>
        <a:off x="1044788" y="5667"/>
        <a:ext cx="2002001" cy="1351471"/>
      </dsp:txXfrm>
    </dsp:sp>
    <dsp:sp modelId="{5C6A246E-371E-4BFF-A54D-A8B7966440CC}">
      <dsp:nvSpPr>
        <dsp:cNvPr id="0" name=""/>
        <dsp:cNvSpPr/>
      </dsp:nvSpPr>
      <dsp:spPr>
        <a:xfrm>
          <a:off x="3374542" y="282399"/>
          <a:ext cx="798006" cy="79800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C384F-0C1E-40CC-B452-0DD8B714FF72}">
      <dsp:nvSpPr>
        <dsp:cNvPr id="0" name=""/>
        <dsp:cNvSpPr/>
      </dsp:nvSpPr>
      <dsp:spPr>
        <a:xfrm>
          <a:off x="3542124" y="449981"/>
          <a:ext cx="462843" cy="462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EA13A-43C0-4636-A2FF-FE30088AE238}">
      <dsp:nvSpPr>
        <dsp:cNvPr id="0" name=""/>
        <dsp:cNvSpPr/>
      </dsp:nvSpPr>
      <dsp:spPr>
        <a:xfrm>
          <a:off x="4343550" y="282399"/>
          <a:ext cx="1881014" cy="79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•</a:t>
          </a:r>
          <a:r>
            <a:rPr lang="en-US" sz="1400" b="1" kern="1200" dirty="0"/>
            <a:t>Testing the existence of UI elements based on their HTML tags.</a:t>
          </a:r>
        </a:p>
      </dsp:txBody>
      <dsp:txXfrm>
        <a:off x="4343550" y="282399"/>
        <a:ext cx="1881014" cy="798006"/>
      </dsp:txXfrm>
    </dsp:sp>
    <dsp:sp modelId="{D203D2C5-A096-47C5-8C36-63A2F9B341F5}">
      <dsp:nvSpPr>
        <dsp:cNvPr id="0" name=""/>
        <dsp:cNvSpPr/>
      </dsp:nvSpPr>
      <dsp:spPr>
        <a:xfrm>
          <a:off x="6552317" y="282399"/>
          <a:ext cx="798006" cy="79800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0ED04-6362-4D96-9A22-2ADFA031E7B9}">
      <dsp:nvSpPr>
        <dsp:cNvPr id="0" name=""/>
        <dsp:cNvSpPr/>
      </dsp:nvSpPr>
      <dsp:spPr>
        <a:xfrm>
          <a:off x="6719898" y="449981"/>
          <a:ext cx="462843" cy="462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C91E4-C5A1-4151-9E03-B55763E9682D}">
      <dsp:nvSpPr>
        <dsp:cNvPr id="0" name=""/>
        <dsp:cNvSpPr/>
      </dsp:nvSpPr>
      <dsp:spPr>
        <a:xfrm>
          <a:off x="7539702" y="282399"/>
          <a:ext cx="1844259" cy="79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•</a:t>
          </a:r>
          <a:r>
            <a:rPr lang="en-US" sz="1600" b="1" kern="1200" dirty="0"/>
            <a:t>Test for specific content.</a:t>
          </a:r>
        </a:p>
      </dsp:txBody>
      <dsp:txXfrm>
        <a:off x="7539702" y="282399"/>
        <a:ext cx="1844259" cy="798006"/>
      </dsp:txXfrm>
    </dsp:sp>
    <dsp:sp modelId="{032A4A26-F86B-4EE8-9BD5-C32F9447ED54}">
      <dsp:nvSpPr>
        <dsp:cNvPr id="0" name=""/>
        <dsp:cNvSpPr/>
      </dsp:nvSpPr>
      <dsp:spPr>
        <a:xfrm>
          <a:off x="136274" y="2107436"/>
          <a:ext cx="798006" cy="79800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6FAA8-B15F-4ABC-9D82-275D6EE67E73}">
      <dsp:nvSpPr>
        <dsp:cNvPr id="0" name=""/>
        <dsp:cNvSpPr/>
      </dsp:nvSpPr>
      <dsp:spPr>
        <a:xfrm>
          <a:off x="303855" y="2275018"/>
          <a:ext cx="462843" cy="4628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D13FE-9779-4E81-9B97-A8806B38E8E4}">
      <dsp:nvSpPr>
        <dsp:cNvPr id="0" name=""/>
        <dsp:cNvSpPr/>
      </dsp:nvSpPr>
      <dsp:spPr>
        <a:xfrm>
          <a:off x="1105282" y="2107436"/>
          <a:ext cx="1881014" cy="79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•</a:t>
          </a:r>
          <a:r>
            <a:rPr lang="en-US" sz="1400" b="1" kern="1200" dirty="0"/>
            <a:t>Test for broken links.</a:t>
          </a:r>
        </a:p>
      </dsp:txBody>
      <dsp:txXfrm>
        <a:off x="1105282" y="2107436"/>
        <a:ext cx="1881014" cy="798006"/>
      </dsp:txXfrm>
    </dsp:sp>
    <dsp:sp modelId="{ACFD963D-49DB-4747-88E7-10A7C67DF441}">
      <dsp:nvSpPr>
        <dsp:cNvPr id="0" name=""/>
        <dsp:cNvSpPr/>
      </dsp:nvSpPr>
      <dsp:spPr>
        <a:xfrm>
          <a:off x="3314049" y="2107436"/>
          <a:ext cx="798006" cy="79800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425E0-6700-4DF0-925C-5BE37CD072F3}">
      <dsp:nvSpPr>
        <dsp:cNvPr id="0" name=""/>
        <dsp:cNvSpPr/>
      </dsp:nvSpPr>
      <dsp:spPr>
        <a:xfrm>
          <a:off x="3481630" y="2275018"/>
          <a:ext cx="462843" cy="4628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28814-AE24-45E7-8D08-B214807007C2}">
      <dsp:nvSpPr>
        <dsp:cNvPr id="0" name=""/>
        <dsp:cNvSpPr/>
      </dsp:nvSpPr>
      <dsp:spPr>
        <a:xfrm>
          <a:off x="4283056" y="2107436"/>
          <a:ext cx="1881014" cy="798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•</a:t>
          </a:r>
          <a:r>
            <a:rPr lang="en-US" sz="1600" b="1" kern="1200" dirty="0"/>
            <a:t>Testing input fields, selection list options, submitting forms and table data among other things.</a:t>
          </a:r>
        </a:p>
      </dsp:txBody>
      <dsp:txXfrm>
        <a:off x="4283056" y="2107436"/>
        <a:ext cx="1881014" cy="798006"/>
      </dsp:txXfrm>
    </dsp:sp>
    <dsp:sp modelId="{81EDF515-1AA3-4814-B5C0-4DA67BB4F0B1}">
      <dsp:nvSpPr>
        <dsp:cNvPr id="0" name=""/>
        <dsp:cNvSpPr/>
      </dsp:nvSpPr>
      <dsp:spPr>
        <a:xfrm>
          <a:off x="6491824" y="2107436"/>
          <a:ext cx="798006" cy="79800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20151-6AAB-4BAD-A620-A97915E4F940}">
      <dsp:nvSpPr>
        <dsp:cNvPr id="0" name=""/>
        <dsp:cNvSpPr/>
      </dsp:nvSpPr>
      <dsp:spPr>
        <a:xfrm>
          <a:off x="6659405" y="2275018"/>
          <a:ext cx="462843" cy="4628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627BA-8F6E-45C8-AB6C-ECDC3EEFF85F}">
      <dsp:nvSpPr>
        <dsp:cNvPr id="0" name=""/>
        <dsp:cNvSpPr/>
      </dsp:nvSpPr>
      <dsp:spPr>
        <a:xfrm>
          <a:off x="7464509" y="1889138"/>
          <a:ext cx="1873659" cy="1234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•</a:t>
          </a:r>
          <a:r>
            <a:rPr lang="en-US" sz="1600" kern="1200" dirty="0"/>
            <a:t>Testing of window size, mouse options, alerts, Ajax functionality, pop-up windows, event handling and many other web application features</a:t>
          </a:r>
          <a:r>
            <a:rPr lang="en-US" sz="1300" kern="1200" dirty="0"/>
            <a:t>.</a:t>
          </a:r>
        </a:p>
      </dsp:txBody>
      <dsp:txXfrm>
        <a:off x="7464509" y="1889138"/>
        <a:ext cx="1873659" cy="1234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56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33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23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0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67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79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67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03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143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71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94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8/3/2022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81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browserstack.com/seleniu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6">
            <a:extLst>
              <a:ext uri="{FF2B5EF4-FFF2-40B4-BE49-F238E27FC236}">
                <a16:creationId xmlns:a16="http://schemas.microsoft.com/office/drawing/2014/main" id="{0ED05234-59F2-438F-99BB-C1D5FE6AB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0" name="Picture 38">
            <a:extLst>
              <a:ext uri="{FF2B5EF4-FFF2-40B4-BE49-F238E27FC236}">
                <a16:creationId xmlns:a16="http://schemas.microsoft.com/office/drawing/2014/main" id="{92AFBBF0-B883-4E26-9359-B5CECFDCD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cxnSp>
        <p:nvCxnSpPr>
          <p:cNvPr id="61" name="Straight Connector 40">
            <a:extLst>
              <a:ext uri="{FF2B5EF4-FFF2-40B4-BE49-F238E27FC236}">
                <a16:creationId xmlns:a16="http://schemas.microsoft.com/office/drawing/2014/main" id="{C156D5FE-EB26-4C38-8EC5-E5FFE1B30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42">
            <a:extLst>
              <a:ext uri="{FF2B5EF4-FFF2-40B4-BE49-F238E27FC236}">
                <a16:creationId xmlns:a16="http://schemas.microsoft.com/office/drawing/2014/main" id="{D233C3A4-F9EE-4FCF-A088-5CE8C2A2D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Rectangle 44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A660B-3E23-4EC8-2865-8A10AD8C9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580" y="1268898"/>
            <a:ext cx="2852566" cy="4361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chemeClr val="bg2"/>
                </a:solidFill>
              </a:rPr>
              <a:t>Agenda</a:t>
            </a:r>
          </a:p>
        </p:txBody>
      </p:sp>
      <p:sp>
        <p:nvSpPr>
          <p:cNvPr id="64" name="Rectangle 46">
            <a:extLst>
              <a:ext uri="{FF2B5EF4-FFF2-40B4-BE49-F238E27FC236}">
                <a16:creationId xmlns:a16="http://schemas.microsoft.com/office/drawing/2014/main" id="{88493448-FE74-4227-AC61-AF38A2227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3005" y="676656"/>
            <a:ext cx="6945528" cy="5546173"/>
          </a:xfrm>
          <a:prstGeom prst="rect">
            <a:avLst/>
          </a:prstGeom>
          <a:gradFill>
            <a:gsLst>
              <a:gs pos="0">
                <a:schemeClr val="bg2">
                  <a:lumMod val="10000"/>
                </a:schemeClr>
              </a:gs>
              <a:gs pos="100000">
                <a:schemeClr val="bg2">
                  <a:lumMod val="10000"/>
                </a:schemeClr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 prstMaterial="matte">
            <a:bevelT w="133350" h="50800" prst="divo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DA5412-7A0F-451B-86FE-5B4B38E0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2710" y="941037"/>
            <a:ext cx="6506118" cy="5017411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50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097" y="1104306"/>
            <a:ext cx="6181344" cy="4690872"/>
          </a:xfrm>
          <a:prstGeom prst="rect">
            <a:avLst/>
          </a:prstGeom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28DA2-C874-1C0F-2643-5A36C26B0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917" y="1268898"/>
            <a:ext cx="5646931" cy="4361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•SELENIUM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•SELENIUM FEATURES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•SELENIUM LIMITATIONS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Commands in Selenium</a:t>
            </a:r>
            <a:endParaRPr lang="en-US" b="1" u="sng" dirty="0"/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SELENIUM IDE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•SELENIUM IDE FEATURES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•SELENIUM IDE COMMANDS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8C19B4-16A5-9C54-FDFD-51D07233F888}"/>
              </a:ext>
            </a:extLst>
          </p:cNvPr>
          <p:cNvSpPr txBox="1"/>
          <p:nvPr/>
        </p:nvSpPr>
        <p:spPr>
          <a:xfrm>
            <a:off x="1534617" y="867620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latin typeface="+mj-lt"/>
                <a:ea typeface="+mj-ea"/>
                <a:cs typeface="+mj-cs"/>
              </a:rPr>
              <a:t>Selenium IDE Commands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C8842CA-F728-1A6B-A766-1B9500ACD2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226517"/>
              </p:ext>
            </p:extLst>
          </p:nvPr>
        </p:nvGraphicFramePr>
        <p:xfrm>
          <a:off x="1535113" y="2336353"/>
          <a:ext cx="9520237" cy="3129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651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B6C6-5C8F-6D36-B544-8AB3233C3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182137"/>
            <a:ext cx="5057830" cy="3284210"/>
          </a:xfrm>
        </p:spPr>
        <p:txBody>
          <a:bodyPr>
            <a:normAutofit/>
          </a:bodyPr>
          <a:lstStyle/>
          <a:p>
            <a:r>
              <a:rPr lang="en-US" sz="4000" b="1" dirty="0"/>
              <a:t>Thank you</a:t>
            </a:r>
            <a:endParaRPr lang="en-IN" sz="4000" b="1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3EF84763-0B28-C2B9-D6E8-0C782E4EE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6221" y="2662991"/>
            <a:ext cx="2329689" cy="232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8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C02E-54A2-C3A4-174F-F838F4B6F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Selenium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AAD95-ADC1-B2A7-7703-129FDB30E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6081" y="487680"/>
            <a:ext cx="4326106" cy="497866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0" i="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is an open-source and a portable automated software testing tool for testing web applications. it has capabilities to operate across different browsers and operating systems. selenium is not just a single tool but a set of tools that helps testers to automate web-based applications more efficiently</a:t>
            </a:r>
            <a:r>
              <a:rPr lang="en-US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tools available in the selenium suite and their usage.</a:t>
            </a:r>
            <a:r>
              <a:rPr lang="en-US" sz="2000" b="0" i="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ide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0" i="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</a:t>
            </a:r>
            <a:r>
              <a:rPr lang="en-US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endParaRPr lang="en-US" sz="2000" b="0" i="0" cap="none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Web driver</a:t>
            </a:r>
          </a:p>
          <a:p>
            <a:pPr marL="3429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0" i="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 grid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53E37032-7789-7E61-99A1-4CCEF505E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61" y="1853754"/>
            <a:ext cx="5944934" cy="307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9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0A03-9484-73A9-2F9F-5F6C4B4DE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4093310" cy="1049235"/>
          </a:xfrm>
        </p:spPr>
        <p:txBody>
          <a:bodyPr>
            <a:normAutofit/>
          </a:bodyPr>
          <a:lstStyle/>
          <a:p>
            <a:r>
              <a:rPr lang="en-US" dirty="0"/>
              <a:t>Features of Selenium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F63B5C-D796-AE04-807D-FB2BAD7C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2015732"/>
            <a:ext cx="4089097" cy="345061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Language &amp; framework support</a:t>
            </a:r>
          </a:p>
          <a:p>
            <a:r>
              <a:rPr lang="en-US" dirty="0"/>
              <a:t>Open- Source Availability</a:t>
            </a:r>
          </a:p>
          <a:p>
            <a:r>
              <a:rPr lang="en-US" dirty="0"/>
              <a:t>Multi-browser Support</a:t>
            </a:r>
          </a:p>
          <a:p>
            <a:r>
              <a:rPr lang="en-US" dirty="0"/>
              <a:t>Ease of Implementation</a:t>
            </a:r>
          </a:p>
          <a:p>
            <a:r>
              <a:rPr lang="en-US" dirty="0"/>
              <a:t>Less Hardware Usage</a:t>
            </a:r>
          </a:p>
          <a:p>
            <a:r>
              <a:rPr lang="en-US" dirty="0"/>
              <a:t>Flexibility</a:t>
            </a:r>
          </a:p>
          <a:p>
            <a:r>
              <a:rPr lang="en-US" dirty="0"/>
              <a:t>Support Various Operating System</a:t>
            </a:r>
          </a:p>
          <a:p>
            <a:r>
              <a:rPr lang="en-US" dirty="0"/>
              <a:t>Parallel test execution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077F7D-046F-28C0-C351-A60B0A2C5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844016"/>
            <a:ext cx="4960442" cy="258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6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980C74-AF2A-4450-847A-E743B22A2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7D658-E630-B710-9A88-940C4DCD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>
            <a:normAutofit/>
          </a:bodyPr>
          <a:lstStyle/>
          <a:p>
            <a:r>
              <a:rPr lang="en-US" dirty="0"/>
              <a:t>Types Of Selenium Commands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CE1AD2-68C8-4D23-BCA6-A6714F325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98C92D5-DA82-49A4-B257-78C3125F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4ED91A-4A3D-B723-8670-00489E8AA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612525"/>
              </p:ext>
            </p:extLst>
          </p:nvPr>
        </p:nvGraphicFramePr>
        <p:xfrm>
          <a:off x="1130270" y="2502076"/>
          <a:ext cx="9604375" cy="3695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797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C5FB-9D42-D2C1-65E4-93198C7DC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149" y="741145"/>
            <a:ext cx="10159705" cy="4725201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i="0" dirty="0">
                <a:solidFill>
                  <a:srgbClr val="000000"/>
                </a:solidFill>
                <a:effectLst/>
                <a:latin typeface="Nunito" pitchFamily="2" charset="0"/>
              </a:rPr>
              <a:t>Actions :  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000000"/>
                </a:solidFill>
                <a:latin typeface="Nunito" pitchFamily="2" charset="0"/>
              </a:rPr>
              <a:t>       </a:t>
            </a:r>
            <a:r>
              <a:rPr lang="en-US" sz="6400" b="0" i="0" dirty="0">
                <a:solidFill>
                  <a:srgbClr val="000000"/>
                </a:solidFill>
                <a:effectLst/>
                <a:latin typeface="Nunito" pitchFamily="2" charset="0"/>
              </a:rPr>
              <a:t>Actions are commands that manipulate the state of the application. Upon execution, if an action fails the execution of the current test is stopped. For Example, "click a link" and "select an option".</a:t>
            </a:r>
          </a:p>
          <a:p>
            <a:r>
              <a:rPr lang="en-US" sz="6400" dirty="0">
                <a:solidFill>
                  <a:srgbClr val="000000"/>
                </a:solidFill>
                <a:latin typeface="Nunito" pitchFamily="2" charset="0"/>
              </a:rPr>
              <a:t>Click </a:t>
            </a:r>
          </a:p>
          <a:p>
            <a:r>
              <a:rPr lang="en-US" sz="6400" b="0" i="0" dirty="0">
                <a:solidFill>
                  <a:srgbClr val="000000"/>
                </a:solidFill>
                <a:effectLst/>
                <a:latin typeface="Nunito" pitchFamily="2" charset="0"/>
              </a:rPr>
              <a:t>Click At</a:t>
            </a:r>
          </a:p>
          <a:p>
            <a:r>
              <a:rPr lang="en-US" sz="6400" dirty="0">
                <a:solidFill>
                  <a:srgbClr val="000000"/>
                </a:solidFill>
                <a:latin typeface="Nunito" pitchFamily="2" charset="0"/>
              </a:rPr>
              <a:t>Close()</a:t>
            </a:r>
          </a:p>
          <a:p>
            <a:r>
              <a:rPr lang="en-US" sz="6400" b="0" i="0" dirty="0">
                <a:solidFill>
                  <a:srgbClr val="000000"/>
                </a:solidFill>
                <a:effectLst/>
                <a:latin typeface="Nunito" pitchFamily="2" charset="0"/>
              </a:rPr>
              <a:t>Double Click</a:t>
            </a:r>
          </a:p>
          <a:p>
            <a:r>
              <a:rPr lang="en-US" sz="6400" dirty="0">
                <a:solidFill>
                  <a:srgbClr val="000000"/>
                </a:solidFill>
                <a:latin typeface="Nunito" pitchFamily="2" charset="0"/>
              </a:rPr>
              <a:t>Drag and drop</a:t>
            </a:r>
          </a:p>
          <a:p>
            <a:r>
              <a:rPr lang="en-US" sz="6400" b="0" i="0" dirty="0">
                <a:solidFill>
                  <a:srgbClr val="000000"/>
                </a:solidFill>
                <a:effectLst/>
                <a:latin typeface="Nunito" pitchFamily="2" charset="0"/>
              </a:rPr>
              <a:t>Echo</a:t>
            </a:r>
          </a:p>
          <a:p>
            <a:r>
              <a:rPr lang="en-US" sz="6400" dirty="0">
                <a:solidFill>
                  <a:srgbClr val="000000"/>
                </a:solidFill>
                <a:latin typeface="Nunito" pitchFamily="2" charset="0"/>
              </a:rPr>
              <a:t>Mouse down</a:t>
            </a:r>
          </a:p>
          <a:p>
            <a:r>
              <a:rPr lang="en-US" sz="6400" b="0" i="0" dirty="0">
                <a:solidFill>
                  <a:srgbClr val="000000"/>
                </a:solidFill>
                <a:effectLst/>
                <a:latin typeface="Nunito" pitchFamily="2" charset="0"/>
              </a:rPr>
              <a:t>Open(</a:t>
            </a:r>
            <a:r>
              <a:rPr lang="en-US" sz="6400" b="0" i="0" dirty="0" err="1">
                <a:solidFill>
                  <a:srgbClr val="000000"/>
                </a:solidFill>
                <a:effectLst/>
                <a:latin typeface="Nunito" pitchFamily="2" charset="0"/>
              </a:rPr>
              <a:t>url</a:t>
            </a:r>
            <a:r>
              <a:rPr lang="en-US" sz="6400" b="0" i="0" dirty="0">
                <a:solidFill>
                  <a:srgbClr val="000000"/>
                </a:solidFill>
                <a:effectLst/>
                <a:latin typeface="Nunito" pitchFamily="2" charset="0"/>
              </a:rPr>
              <a:t>)</a:t>
            </a:r>
          </a:p>
          <a:p>
            <a:r>
              <a:rPr lang="en-US" sz="6400" dirty="0">
                <a:solidFill>
                  <a:srgbClr val="000000"/>
                </a:solidFill>
                <a:latin typeface="Nunito" pitchFamily="2" charset="0"/>
              </a:rPr>
              <a:t>Open Window(</a:t>
            </a:r>
            <a:r>
              <a:rPr lang="en-US" sz="6400" dirty="0" err="1">
                <a:solidFill>
                  <a:srgbClr val="000000"/>
                </a:solidFill>
                <a:latin typeface="Nunito" pitchFamily="2" charset="0"/>
              </a:rPr>
              <a:t>url</a:t>
            </a:r>
            <a:r>
              <a:rPr lang="en-US" sz="6400" dirty="0">
                <a:solidFill>
                  <a:srgbClr val="000000"/>
                </a:solidFill>
                <a:latin typeface="Nunito" pitchFamily="2" charset="0"/>
              </a:rPr>
              <a:t> , </a:t>
            </a:r>
            <a:r>
              <a:rPr lang="en-US" sz="6400" dirty="0" err="1">
                <a:solidFill>
                  <a:srgbClr val="000000"/>
                </a:solidFill>
                <a:latin typeface="Nunito" pitchFamily="2" charset="0"/>
              </a:rPr>
              <a:t>WindowID</a:t>
            </a:r>
            <a:r>
              <a:rPr lang="en-US" sz="6400" dirty="0">
                <a:solidFill>
                  <a:srgbClr val="000000"/>
                </a:solidFill>
                <a:latin typeface="Nunito" pitchFamily="2" charset="0"/>
              </a:rPr>
              <a:t>)</a:t>
            </a:r>
          </a:p>
          <a:p>
            <a:r>
              <a:rPr lang="en-US" sz="6400" b="0" i="0" dirty="0">
                <a:solidFill>
                  <a:srgbClr val="000000"/>
                </a:solidFill>
                <a:effectLst/>
                <a:latin typeface="Nunito" pitchFamily="2" charset="0"/>
              </a:rPr>
              <a:t>Pause()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839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9403-863C-61F0-46D4-0B38DC77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158" y="77002"/>
            <a:ext cx="9851696" cy="5389343"/>
          </a:xfrm>
        </p:spPr>
        <p:txBody>
          <a:bodyPr>
            <a:normAutofit fontScale="25000" lnSpcReduction="20000"/>
          </a:bodyPr>
          <a:lstStyle/>
          <a:p>
            <a:r>
              <a:rPr lang="en-US" sz="9600" b="1" i="0" dirty="0">
                <a:solidFill>
                  <a:srgbClr val="000000"/>
                </a:solidFill>
                <a:effectLst/>
                <a:latin typeface="Nunito" pitchFamily="2" charset="0"/>
              </a:rPr>
              <a:t>Accessors: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Accessors evaluate the state of the application and store the results in a variable which are used in assertions. For Example, "store Title".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7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All Buttons(Variable Name)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7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All Fields(Variable Name)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7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All Links(variable Name)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7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All </a:t>
            </a:r>
            <a:r>
              <a:rPr lang="en-US" sz="72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Windowld</a:t>
            </a:r>
            <a:r>
              <a:rPr lang="en-US" sz="7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(Variable Name)</a:t>
            </a:r>
          </a:p>
          <a:p>
            <a:pPr marL="0" indent="0">
              <a:buNone/>
            </a:pPr>
            <a:r>
              <a:rPr lang="en-US" sz="7000" b="1" i="0" dirty="0">
                <a:solidFill>
                  <a:srgbClr val="000000"/>
                </a:solidFill>
                <a:effectLst/>
                <a:latin typeface="Nunito" pitchFamily="2" charset="0"/>
              </a:rPr>
              <a:t>Assertions: </a:t>
            </a:r>
          </a:p>
          <a:p>
            <a:pPr marL="0" indent="0">
              <a:buNone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Assertions enable us to verify the state of an application and compares against the expected. It is used in 3 modes, viz. - "assert", "verify", and "wait for". For Example, "verify if an item form the dropdown is selected".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7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verify Selected(select Locator , option Locator)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7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Wait For Selected (select Locator,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7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 Locator) verify Alert (pattern)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7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verify All Buttons (pattern)</a:t>
            </a:r>
          </a:p>
          <a:p>
            <a:pPr marL="0" indent="0">
              <a:buNone/>
            </a:pPr>
            <a:endParaRPr lang="en-IN" sz="2900" b="1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>
              <a:buNone/>
            </a:pPr>
            <a:endParaRPr lang="en-IN" sz="2900" b="1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IN" b="1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Nunito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40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62E7-242C-7566-78E1-C8DD4E1A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 Limitation</a:t>
            </a:r>
            <a:endParaRPr lang="en-IN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2E58501-7823-8B53-B70A-07FC1B2B00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596262"/>
              </p:ext>
            </p:extLst>
          </p:nvPr>
        </p:nvGraphicFramePr>
        <p:xfrm>
          <a:off x="1535113" y="2336353"/>
          <a:ext cx="9520237" cy="3129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68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4FC10-218B-854B-D1A2-3684C4AC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781" y="804520"/>
            <a:ext cx="4093310" cy="1049235"/>
          </a:xfrm>
        </p:spPr>
        <p:txBody>
          <a:bodyPr>
            <a:normAutofit/>
          </a:bodyPr>
          <a:lstStyle/>
          <a:p>
            <a:r>
              <a:rPr lang="en-US" dirty="0"/>
              <a:t>Selenium IDE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57DE-F5BF-4D7F-82CA-0042F5BD5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1" y="1853756"/>
            <a:ext cx="4780512" cy="36125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0" i="0" dirty="0">
                <a:effectLst/>
                <a:latin typeface="source-sans-pro"/>
              </a:rPr>
              <a:t>Selenium IDE (Integrated Development Environment) is primarily a record/run tool that a test case developer uses to develop Selenium Test cases. Selenium IDE is an easy-to-use tool from the </a:t>
            </a:r>
            <a:r>
              <a:rPr lang="en-US" b="0" i="0" u="sng" dirty="0">
                <a:effectLst/>
                <a:latin typeface="source-sans-pro"/>
                <a:hlinkClick r:id="rId2" tooltip="Selenium Test Suite Tutorial"/>
              </a:rPr>
              <a:t>Selenium Test Suite</a:t>
            </a:r>
            <a:r>
              <a:rPr lang="en-US" b="0" i="0" dirty="0">
                <a:effectLst/>
                <a:latin typeface="source-sans-pro"/>
              </a:rPr>
              <a:t> and can even be used by someone new to developing automated test cases for their web applications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A4A3D-7EB6-3073-0C74-FA0AA3EFB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0812"/>
            <a:ext cx="4960442" cy="341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F5BA2-E542-A8FE-EEC8-173AA91A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Features of Selenium IDE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C400D-DA5B-C115-E38A-0D34DC68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94" y="1240077"/>
            <a:ext cx="6034827" cy="4916465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0" i="0">
                <a:effectLst/>
                <a:latin typeface="source-sans-pro"/>
              </a:rPr>
              <a:t>There are several features provided in the IDE under the toolbar, using which one can control the execution of test cases: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i="0">
                <a:effectLst/>
                <a:latin typeface="source-sans-pro"/>
              </a:rPr>
              <a:t>Speed Control</a:t>
            </a:r>
            <a:r>
              <a:rPr lang="en-US" b="0" i="0">
                <a:effectLst/>
                <a:latin typeface="source-sans-pro"/>
              </a:rPr>
              <a:t> – Helps control the speed of test cases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i="0">
                <a:effectLst/>
                <a:latin typeface="source-sans-pro"/>
              </a:rPr>
              <a:t>Run All</a:t>
            </a:r>
            <a:r>
              <a:rPr lang="en-US" b="0" i="0">
                <a:effectLst/>
                <a:latin typeface="source-sans-pro"/>
              </a:rPr>
              <a:t> – Allows execution of the entire Test Suite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i="0">
                <a:effectLst/>
                <a:latin typeface="source-sans-pro"/>
              </a:rPr>
              <a:t>Run</a:t>
            </a:r>
            <a:r>
              <a:rPr lang="en-US" b="0" i="0">
                <a:effectLst/>
                <a:latin typeface="source-sans-pro"/>
              </a:rPr>
              <a:t> – Runs the currently selected test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i="0">
                <a:effectLst/>
                <a:latin typeface="source-sans-pro"/>
              </a:rPr>
              <a:t>Pause/Resume</a:t>
            </a:r>
            <a:r>
              <a:rPr lang="en-US" b="0" i="0">
                <a:effectLst/>
                <a:latin typeface="source-sans-pro"/>
              </a:rPr>
              <a:t> – Allows a user to pause and resume a particular test case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i="0">
                <a:effectLst/>
                <a:latin typeface="source-sans-pro"/>
              </a:rPr>
              <a:t>Step</a:t>
            </a:r>
            <a:r>
              <a:rPr lang="en-US" b="0" i="0">
                <a:effectLst/>
                <a:latin typeface="source-sans-pro"/>
              </a:rPr>
              <a:t> – Helps step into each specific command in the test script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b="1" i="0">
                <a:effectLst/>
                <a:latin typeface="source-sans-pro"/>
              </a:rPr>
              <a:t>Rollup</a:t>
            </a:r>
            <a:r>
              <a:rPr lang="en-US" b="0" i="0">
                <a:effectLst/>
                <a:latin typeface="source-sans-pro"/>
              </a:rPr>
              <a:t> – Helps group all the Selenese Commands together and make them execute as a single operation</a:t>
            </a:r>
          </a:p>
          <a:p>
            <a:pPr>
              <a:lnSpc>
                <a:spcPct val="110000"/>
              </a:lnSpc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1256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Metadata/LabelInfo.xml><?xml version="1.0" encoding="utf-8"?>
<clbl:labelList xmlns:clbl="http://schemas.microsoft.com/office/2020/mipLabelMetadata">
  <clbl:label id="{13085c86-4bcb-460a-a6f0-b373421c6323}" enabled="0" method="" siteId="{13085c86-4bcb-460a-a6f0-b373421c632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</TotalTime>
  <Words>681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Nunito</vt:lpstr>
      <vt:lpstr>Palatino Linotype</vt:lpstr>
      <vt:lpstr>source-sans-pro</vt:lpstr>
      <vt:lpstr>Times New Roman</vt:lpstr>
      <vt:lpstr>Wingdings</vt:lpstr>
      <vt:lpstr>Gallery</vt:lpstr>
      <vt:lpstr>Agenda</vt:lpstr>
      <vt:lpstr>Selenium</vt:lpstr>
      <vt:lpstr>Features of Selenium</vt:lpstr>
      <vt:lpstr>Types Of Selenium Commands</vt:lpstr>
      <vt:lpstr>PowerPoint Presentation</vt:lpstr>
      <vt:lpstr>PowerPoint Presentation</vt:lpstr>
      <vt:lpstr>Selenium Limitation</vt:lpstr>
      <vt:lpstr>Selenium IDE</vt:lpstr>
      <vt:lpstr>Features of Selenium 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 Bhavani Gedela</dc:creator>
  <cp:lastModifiedBy>Satya Bhavani Gedela</cp:lastModifiedBy>
  <cp:revision>1</cp:revision>
  <dcterms:created xsi:type="dcterms:W3CDTF">2022-07-21T04:57:26Z</dcterms:created>
  <dcterms:modified xsi:type="dcterms:W3CDTF">2022-08-03T13:14:58Z</dcterms:modified>
</cp:coreProperties>
</file>