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1" r:id="rId2"/>
    <p:sldId id="262" r:id="rId3"/>
    <p:sldId id="256" r:id="rId4"/>
    <p:sldId id="257" r:id="rId5"/>
    <p:sldId id="258" r:id="rId6"/>
    <p:sldId id="259" r:id="rId7"/>
    <p:sldId id="260" r:id="rId8"/>
    <p:sldId id="263" r:id="rId9"/>
    <p:sldId id="265"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A0E0ED-F78B-4EA8-9260-D606D028C83F}" v="55" dt="2022-07-28T05:30:12.020"/>
  </p1510:revLst>
</p1510:revInfo>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 Bhavani Gedela" userId="0373742a-f013-482d-baef-32c110c2c0f6" providerId="ADAL" clId="{39A0E0ED-F78B-4EA8-9260-D606D028C83F}"/>
    <pc:docChg chg="undo custSel addSld delSld modSld addMainMaster delMainMaster">
      <pc:chgData name="Satya Bhavani Gedela" userId="0373742a-f013-482d-baef-32c110c2c0f6" providerId="ADAL" clId="{39A0E0ED-F78B-4EA8-9260-D606D028C83F}" dt="2022-07-28T05:30:16.906" v="1758" actId="26606"/>
      <pc:docMkLst>
        <pc:docMk/>
      </pc:docMkLst>
      <pc:sldChg chg="addSp delSp modSp mod setBg modClrScheme chgLayout">
        <pc:chgData name="Satya Bhavani Gedela" userId="0373742a-f013-482d-baef-32c110c2c0f6" providerId="ADAL" clId="{39A0E0ED-F78B-4EA8-9260-D606D028C83F}" dt="2022-07-27T11:32:39.482" v="1551" actId="255"/>
        <pc:sldMkLst>
          <pc:docMk/>
          <pc:sldMk cId="3377424776" sldId="256"/>
        </pc:sldMkLst>
        <pc:spChg chg="mod">
          <ac:chgData name="Satya Bhavani Gedela" userId="0373742a-f013-482d-baef-32c110c2c0f6" providerId="ADAL" clId="{39A0E0ED-F78B-4EA8-9260-D606D028C83F}" dt="2022-07-27T11:32:39.482" v="1551" actId="255"/>
          <ac:spMkLst>
            <pc:docMk/>
            <pc:sldMk cId="3377424776" sldId="256"/>
            <ac:spMk id="2" creationId="{E1F65A16-AA4A-3129-CE25-1B81EC5E4F56}"/>
          </ac:spMkLst>
        </pc:spChg>
        <pc:spChg chg="mod">
          <ac:chgData name="Satya Bhavani Gedela" userId="0373742a-f013-482d-baef-32c110c2c0f6" providerId="ADAL" clId="{39A0E0ED-F78B-4EA8-9260-D606D028C83F}" dt="2022-07-27T10:23:09.121" v="40" actId="26606"/>
          <ac:spMkLst>
            <pc:docMk/>
            <pc:sldMk cId="3377424776" sldId="256"/>
            <ac:spMk id="3" creationId="{0B8645CA-9E21-D827-8890-88D0BDCEC778}"/>
          </ac:spMkLst>
        </pc:spChg>
        <pc:spChg chg="add del">
          <ac:chgData name="Satya Bhavani Gedela" userId="0373742a-f013-482d-baef-32c110c2c0f6" providerId="ADAL" clId="{39A0E0ED-F78B-4EA8-9260-D606D028C83F}" dt="2022-07-27T10:22:33.849" v="36" actId="26606"/>
          <ac:spMkLst>
            <pc:docMk/>
            <pc:sldMk cId="3377424776" sldId="256"/>
            <ac:spMk id="9" creationId="{A5D0B0D3-D735-4619-AA45-B57B791E1744}"/>
          </ac:spMkLst>
        </pc:spChg>
        <pc:spChg chg="add del">
          <ac:chgData name="Satya Bhavani Gedela" userId="0373742a-f013-482d-baef-32c110c2c0f6" providerId="ADAL" clId="{39A0E0ED-F78B-4EA8-9260-D606D028C83F}" dt="2022-07-27T10:22:33.849" v="36" actId="26606"/>
          <ac:spMkLst>
            <pc:docMk/>
            <pc:sldMk cId="3377424776" sldId="256"/>
            <ac:spMk id="11" creationId="{3D505D40-32E9-4C48-81F8-AD80433BE6B7}"/>
          </ac:spMkLst>
        </pc:spChg>
        <pc:spChg chg="add del">
          <ac:chgData name="Satya Bhavani Gedela" userId="0373742a-f013-482d-baef-32c110c2c0f6" providerId="ADAL" clId="{39A0E0ED-F78B-4EA8-9260-D606D028C83F}" dt="2022-07-27T10:22:44.715" v="38" actId="26606"/>
          <ac:spMkLst>
            <pc:docMk/>
            <pc:sldMk cId="3377424776" sldId="256"/>
            <ac:spMk id="30" creationId="{9B45BA4C-9B54-4496-821F-9E0985CA984D}"/>
          </ac:spMkLst>
        </pc:spChg>
        <pc:spChg chg="add del">
          <ac:chgData name="Satya Bhavani Gedela" userId="0373742a-f013-482d-baef-32c110c2c0f6" providerId="ADAL" clId="{39A0E0ED-F78B-4EA8-9260-D606D028C83F}" dt="2022-07-27T10:23:09.121" v="40" actId="26606"/>
          <ac:spMkLst>
            <pc:docMk/>
            <pc:sldMk cId="3377424776" sldId="256"/>
            <ac:spMk id="33" creationId="{B6D694DB-A3FC-4F14-A225-17BEBA4416DA}"/>
          </ac:spMkLst>
        </pc:spChg>
        <pc:grpChg chg="add del">
          <ac:chgData name="Satya Bhavani Gedela" userId="0373742a-f013-482d-baef-32c110c2c0f6" providerId="ADAL" clId="{39A0E0ED-F78B-4EA8-9260-D606D028C83F}" dt="2022-07-27T10:22:33.849" v="36" actId="26606"/>
          <ac:grpSpMkLst>
            <pc:docMk/>
            <pc:sldMk cId="3377424776" sldId="256"/>
            <ac:grpSpMk id="13" creationId="{C507BF36-B92B-4CAC-BCA7-8364B51E1F09}"/>
          </ac:grpSpMkLst>
        </pc:grpChg>
        <pc:grpChg chg="add del">
          <ac:chgData name="Satya Bhavani Gedela" userId="0373742a-f013-482d-baef-32c110c2c0f6" providerId="ADAL" clId="{39A0E0ED-F78B-4EA8-9260-D606D028C83F}" dt="2022-07-27T10:22:33.849" v="36" actId="26606"/>
          <ac:grpSpMkLst>
            <pc:docMk/>
            <pc:sldMk cId="3377424776" sldId="256"/>
            <ac:grpSpMk id="22" creationId="{DBBA0A0D-8F6A-400A-9E49-8C008E2C7DB1}"/>
          </ac:grpSpMkLst>
        </pc:grpChg>
        <pc:grpChg chg="add del">
          <ac:chgData name="Satya Bhavani Gedela" userId="0373742a-f013-482d-baef-32c110c2c0f6" providerId="ADAL" clId="{39A0E0ED-F78B-4EA8-9260-D606D028C83F}" dt="2022-07-27T10:23:09.121" v="40" actId="26606"/>
          <ac:grpSpMkLst>
            <pc:docMk/>
            <pc:sldMk cId="3377424776" sldId="256"/>
            <ac:grpSpMk id="35" creationId="{D4433877-8295-4A0D-94F7-BFD8A63360E4}"/>
          </ac:grpSpMkLst>
        </pc:grpChg>
        <pc:picChg chg="add del">
          <ac:chgData name="Satya Bhavani Gedela" userId="0373742a-f013-482d-baef-32c110c2c0f6" providerId="ADAL" clId="{39A0E0ED-F78B-4EA8-9260-D606D028C83F}" dt="2022-07-27T10:22:33.849" v="36" actId="26606"/>
          <ac:picMkLst>
            <pc:docMk/>
            <pc:sldMk cId="3377424776" sldId="256"/>
            <ac:picMk id="4" creationId="{22BADE6A-E690-88C2-543D-733618F25391}"/>
          </ac:picMkLst>
        </pc:picChg>
        <pc:picChg chg="add del">
          <ac:chgData name="Satya Bhavani Gedela" userId="0373742a-f013-482d-baef-32c110c2c0f6" providerId="ADAL" clId="{39A0E0ED-F78B-4EA8-9260-D606D028C83F}" dt="2022-07-27T10:22:44.715" v="38" actId="26606"/>
          <ac:picMkLst>
            <pc:docMk/>
            <pc:sldMk cId="3377424776" sldId="256"/>
            <ac:picMk id="31" creationId="{576603A0-3BCC-1DCA-5498-1D3DFCE7836D}"/>
          </ac:picMkLst>
        </pc:picChg>
        <pc:picChg chg="add del">
          <ac:chgData name="Satya Bhavani Gedela" userId="0373742a-f013-482d-baef-32c110c2c0f6" providerId="ADAL" clId="{39A0E0ED-F78B-4EA8-9260-D606D028C83F}" dt="2022-07-27T10:23:09.121" v="40" actId="26606"/>
          <ac:picMkLst>
            <pc:docMk/>
            <pc:sldMk cId="3377424776" sldId="256"/>
            <ac:picMk id="34" creationId="{BB5A5C9B-6FB9-209C-370F-C11B171792D9}"/>
          </ac:picMkLst>
        </pc:picChg>
      </pc:sldChg>
      <pc:sldChg chg="addSp delSp modSp new mod setBg delDesignElem">
        <pc:chgData name="Satya Bhavani Gedela" userId="0373742a-f013-482d-baef-32c110c2c0f6" providerId="ADAL" clId="{39A0E0ED-F78B-4EA8-9260-D606D028C83F}" dt="2022-07-28T05:30:16.906" v="1758" actId="26606"/>
        <pc:sldMkLst>
          <pc:docMk/>
          <pc:sldMk cId="2828505021" sldId="257"/>
        </pc:sldMkLst>
        <pc:spChg chg="mod">
          <ac:chgData name="Satya Bhavani Gedela" userId="0373742a-f013-482d-baef-32c110c2c0f6" providerId="ADAL" clId="{39A0E0ED-F78B-4EA8-9260-D606D028C83F}" dt="2022-07-27T11:33:36.011" v="1554" actId="26606"/>
          <ac:spMkLst>
            <pc:docMk/>
            <pc:sldMk cId="2828505021" sldId="257"/>
            <ac:spMk id="2" creationId="{12B3351A-0172-DDF0-5092-766D23498D35}"/>
          </ac:spMkLst>
        </pc:spChg>
        <pc:spChg chg="mod">
          <ac:chgData name="Satya Bhavani Gedela" userId="0373742a-f013-482d-baef-32c110c2c0f6" providerId="ADAL" clId="{39A0E0ED-F78B-4EA8-9260-D606D028C83F}" dt="2022-07-27T11:33:36.011" v="1554" actId="26606"/>
          <ac:spMkLst>
            <pc:docMk/>
            <pc:sldMk cId="2828505021" sldId="257"/>
            <ac:spMk id="3" creationId="{FB6E0A03-BB4D-A025-A8AC-DBADE9ABCA1F}"/>
          </ac:spMkLst>
        </pc:spChg>
        <pc:spChg chg="add del">
          <ac:chgData name="Satya Bhavani Gedela" userId="0373742a-f013-482d-baef-32c110c2c0f6" providerId="ADAL" clId="{39A0E0ED-F78B-4EA8-9260-D606D028C83F}" dt="2022-07-27T10:36:10.955" v="67"/>
          <ac:spMkLst>
            <pc:docMk/>
            <pc:sldMk cId="2828505021" sldId="257"/>
            <ac:spMk id="4" creationId="{ED71947F-6263-3A57-1734-C409020CBE9B}"/>
          </ac:spMkLst>
        </pc:spChg>
        <pc:spChg chg="add del">
          <ac:chgData name="Satya Bhavani Gedela" userId="0373742a-f013-482d-baef-32c110c2c0f6" providerId="ADAL" clId="{39A0E0ED-F78B-4EA8-9260-D606D028C83F}" dt="2022-07-27T10:36:17.199" v="70"/>
          <ac:spMkLst>
            <pc:docMk/>
            <pc:sldMk cId="2828505021" sldId="257"/>
            <ac:spMk id="5" creationId="{3011AC2A-2E08-C0A8-021B-20B192A13D80}"/>
          </ac:spMkLst>
        </pc:spChg>
        <pc:spChg chg="add del">
          <ac:chgData name="Satya Bhavani Gedela" userId="0373742a-f013-482d-baef-32c110c2c0f6" providerId="ADAL" clId="{39A0E0ED-F78B-4EA8-9260-D606D028C83F}" dt="2022-07-27T10:36:29.535" v="72"/>
          <ac:spMkLst>
            <pc:docMk/>
            <pc:sldMk cId="2828505021" sldId="257"/>
            <ac:spMk id="6" creationId="{33065D9D-1824-5FE7-A542-6B4F7DAFDCAA}"/>
          </ac:spMkLst>
        </pc:spChg>
        <pc:spChg chg="add del">
          <ac:chgData name="Satya Bhavani Gedela" userId="0373742a-f013-482d-baef-32c110c2c0f6" providerId="ADAL" clId="{39A0E0ED-F78B-4EA8-9260-D606D028C83F}" dt="2022-07-27T10:37:48.881" v="85"/>
          <ac:spMkLst>
            <pc:docMk/>
            <pc:sldMk cId="2828505021" sldId="257"/>
            <ac:spMk id="7" creationId="{EDA4F036-CD5A-0E8D-8032-6E1A5ED197B4}"/>
          </ac:spMkLst>
        </pc:spChg>
        <pc:spChg chg="add del">
          <ac:chgData name="Satya Bhavani Gedela" userId="0373742a-f013-482d-baef-32c110c2c0f6" providerId="ADAL" clId="{39A0E0ED-F78B-4EA8-9260-D606D028C83F}" dt="2022-07-28T04:53:42.138" v="1744"/>
          <ac:spMkLst>
            <pc:docMk/>
            <pc:sldMk cId="2828505021" sldId="257"/>
            <ac:spMk id="8" creationId="{F63C748C-967B-4A7B-A90F-3EDD0F485AC6}"/>
          </ac:spMkLst>
        </pc:spChg>
        <pc:spChg chg="add">
          <ac:chgData name="Satya Bhavani Gedela" userId="0373742a-f013-482d-baef-32c110c2c0f6" providerId="ADAL" clId="{39A0E0ED-F78B-4EA8-9260-D606D028C83F}" dt="2022-07-28T05:30:16.906" v="1758" actId="26606"/>
          <ac:spMkLst>
            <pc:docMk/>
            <pc:sldMk cId="2828505021" sldId="257"/>
            <ac:spMk id="9" creationId="{F63C748C-967B-4A7B-A90F-3EDD0F485AC6}"/>
          </ac:spMkLst>
        </pc:spChg>
        <pc:spChg chg="add del">
          <ac:chgData name="Satya Bhavani Gedela" userId="0373742a-f013-482d-baef-32c110c2c0f6" providerId="ADAL" clId="{39A0E0ED-F78B-4EA8-9260-D606D028C83F}" dt="2022-07-28T04:53:42.138" v="1744"/>
          <ac:spMkLst>
            <pc:docMk/>
            <pc:sldMk cId="2828505021" sldId="257"/>
            <ac:spMk id="10" creationId="{96FE7134-47B1-4BFF-93CB-669E11257454}"/>
          </ac:spMkLst>
        </pc:spChg>
        <pc:spChg chg="add">
          <ac:chgData name="Satya Bhavani Gedela" userId="0373742a-f013-482d-baef-32c110c2c0f6" providerId="ADAL" clId="{39A0E0ED-F78B-4EA8-9260-D606D028C83F}" dt="2022-07-28T05:30:16.906" v="1758" actId="26606"/>
          <ac:spMkLst>
            <pc:docMk/>
            <pc:sldMk cId="2828505021" sldId="257"/>
            <ac:spMk id="11" creationId="{96FE7134-47B1-4BFF-93CB-669E11257454}"/>
          </ac:spMkLst>
        </pc:spChg>
        <pc:spChg chg="add del">
          <ac:chgData name="Satya Bhavani Gedela" userId="0373742a-f013-482d-baef-32c110c2c0f6" providerId="ADAL" clId="{39A0E0ED-F78B-4EA8-9260-D606D028C83F}" dt="2022-07-28T04:53:42.138" v="1744"/>
          <ac:spMkLst>
            <pc:docMk/>
            <pc:sldMk cId="2828505021" sldId="257"/>
            <ac:spMk id="12" creationId="{C0143637-4934-44E4-B909-BAF1E7B27972}"/>
          </ac:spMkLst>
        </pc:spChg>
        <pc:spChg chg="add">
          <ac:chgData name="Satya Bhavani Gedela" userId="0373742a-f013-482d-baef-32c110c2c0f6" providerId="ADAL" clId="{39A0E0ED-F78B-4EA8-9260-D606D028C83F}" dt="2022-07-28T05:30:16.906" v="1758" actId="26606"/>
          <ac:spMkLst>
            <pc:docMk/>
            <pc:sldMk cId="2828505021" sldId="257"/>
            <ac:spMk id="13" creationId="{C0143637-4934-44E4-B909-BAF1E7B27972}"/>
          </ac:spMkLst>
        </pc:spChg>
      </pc:sldChg>
      <pc:sldChg chg="addSp delSp modSp new mod setBg">
        <pc:chgData name="Satya Bhavani Gedela" userId="0373742a-f013-482d-baef-32c110c2c0f6" providerId="ADAL" clId="{39A0E0ED-F78B-4EA8-9260-D606D028C83F}" dt="2022-07-27T11:34:00.669" v="1558" actId="26606"/>
        <pc:sldMkLst>
          <pc:docMk/>
          <pc:sldMk cId="3771618816" sldId="258"/>
        </pc:sldMkLst>
        <pc:spChg chg="del mod">
          <ac:chgData name="Satya Bhavani Gedela" userId="0373742a-f013-482d-baef-32c110c2c0f6" providerId="ADAL" clId="{39A0E0ED-F78B-4EA8-9260-D606D028C83F}" dt="2022-07-27T10:40:33.798" v="124" actId="478"/>
          <ac:spMkLst>
            <pc:docMk/>
            <pc:sldMk cId="3771618816" sldId="258"/>
            <ac:spMk id="2" creationId="{3D04EDDC-144C-BA1F-9E90-D3400951EDEF}"/>
          </ac:spMkLst>
        </pc:spChg>
        <pc:spChg chg="add del mod">
          <ac:chgData name="Satya Bhavani Gedela" userId="0373742a-f013-482d-baef-32c110c2c0f6" providerId="ADAL" clId="{39A0E0ED-F78B-4EA8-9260-D606D028C83F}" dt="2022-07-27T11:34:00.669" v="1558" actId="26606"/>
          <ac:spMkLst>
            <pc:docMk/>
            <pc:sldMk cId="3771618816" sldId="258"/>
            <ac:spMk id="3" creationId="{0CC29A6A-0901-6DF0-81A3-53995D84A7EA}"/>
          </ac:spMkLst>
        </pc:spChg>
        <pc:spChg chg="add del">
          <ac:chgData name="Satya Bhavani Gedela" userId="0373742a-f013-482d-baef-32c110c2c0f6" providerId="ADAL" clId="{39A0E0ED-F78B-4EA8-9260-D606D028C83F}" dt="2022-07-27T11:33:30.366" v="1553" actId="26606"/>
          <ac:spMkLst>
            <pc:docMk/>
            <pc:sldMk cId="3771618816" sldId="258"/>
            <ac:spMk id="9" creationId="{EF2B985F-E839-44D5-9DD8-BC9DEE343862}"/>
          </ac:spMkLst>
        </pc:spChg>
        <pc:spChg chg="add del">
          <ac:chgData name="Satya Bhavani Gedela" userId="0373742a-f013-482d-baef-32c110c2c0f6" providerId="ADAL" clId="{39A0E0ED-F78B-4EA8-9260-D606D028C83F}" dt="2022-07-27T11:33:30.366" v="1553" actId="26606"/>
          <ac:spMkLst>
            <pc:docMk/>
            <pc:sldMk cId="3771618816" sldId="258"/>
            <ac:spMk id="13" creationId="{B965CCFE-3123-4C5E-BA80-B081F41E6662}"/>
          </ac:spMkLst>
        </pc:spChg>
        <pc:graphicFrameChg chg="add del">
          <ac:chgData name="Satya Bhavani Gedela" userId="0373742a-f013-482d-baef-32c110c2c0f6" providerId="ADAL" clId="{39A0E0ED-F78B-4EA8-9260-D606D028C83F}" dt="2022-07-27T11:33:30.366" v="1553" actId="26606"/>
          <ac:graphicFrameMkLst>
            <pc:docMk/>
            <pc:sldMk cId="3771618816" sldId="258"/>
            <ac:graphicFrameMk id="5" creationId="{95FC0B79-07A3-6A49-E20D-322DC442D02B}"/>
          </ac:graphicFrameMkLst>
        </pc:graphicFrameChg>
        <pc:graphicFrameChg chg="add del">
          <ac:chgData name="Satya Bhavani Gedela" userId="0373742a-f013-482d-baef-32c110c2c0f6" providerId="ADAL" clId="{39A0E0ED-F78B-4EA8-9260-D606D028C83F}" dt="2022-07-27T11:33:58.588" v="1556" actId="26606"/>
          <ac:graphicFrameMkLst>
            <pc:docMk/>
            <pc:sldMk cId="3771618816" sldId="258"/>
            <ac:graphicFrameMk id="6" creationId="{3E41B08F-DB7F-2766-6362-D452E5DD5E5D}"/>
          </ac:graphicFrameMkLst>
        </pc:graphicFrameChg>
        <pc:graphicFrameChg chg="add del">
          <ac:chgData name="Satya Bhavani Gedela" userId="0373742a-f013-482d-baef-32c110c2c0f6" providerId="ADAL" clId="{39A0E0ED-F78B-4EA8-9260-D606D028C83F}" dt="2022-07-27T11:34:00.669" v="1558" actId="26606"/>
          <ac:graphicFrameMkLst>
            <pc:docMk/>
            <pc:sldMk cId="3771618816" sldId="258"/>
            <ac:graphicFrameMk id="8" creationId="{0C984A83-F7DD-1BA3-4BBE-7383F3254AE8}"/>
          </ac:graphicFrameMkLst>
        </pc:graphicFrameChg>
        <pc:cxnChg chg="add del">
          <ac:chgData name="Satya Bhavani Gedela" userId="0373742a-f013-482d-baef-32c110c2c0f6" providerId="ADAL" clId="{39A0E0ED-F78B-4EA8-9260-D606D028C83F}" dt="2022-07-27T11:33:30.366" v="1553" actId="26606"/>
          <ac:cxnSpMkLst>
            <pc:docMk/>
            <pc:sldMk cId="3771618816" sldId="258"/>
            <ac:cxnSpMk id="11" creationId="{52D73AC3-7DF7-43FB-9D67-3CE387E94067}"/>
          </ac:cxnSpMkLst>
        </pc:cxnChg>
      </pc:sldChg>
      <pc:sldChg chg="modSp new mod">
        <pc:chgData name="Satya Bhavani Gedela" userId="0373742a-f013-482d-baef-32c110c2c0f6" providerId="ADAL" clId="{39A0E0ED-F78B-4EA8-9260-D606D028C83F}" dt="2022-07-27T11:03:57.373" v="1334" actId="113"/>
        <pc:sldMkLst>
          <pc:docMk/>
          <pc:sldMk cId="2503638687" sldId="259"/>
        </pc:sldMkLst>
        <pc:spChg chg="mod">
          <ac:chgData name="Satya Bhavani Gedela" userId="0373742a-f013-482d-baef-32c110c2c0f6" providerId="ADAL" clId="{39A0E0ED-F78B-4EA8-9260-D606D028C83F}" dt="2022-07-27T10:58:27.727" v="666" actId="14100"/>
          <ac:spMkLst>
            <pc:docMk/>
            <pc:sldMk cId="2503638687" sldId="259"/>
            <ac:spMk id="2" creationId="{96D17071-0E5B-A9FA-0EF4-D05EE638DE1C}"/>
          </ac:spMkLst>
        </pc:spChg>
        <pc:spChg chg="mod">
          <ac:chgData name="Satya Bhavani Gedela" userId="0373742a-f013-482d-baef-32c110c2c0f6" providerId="ADAL" clId="{39A0E0ED-F78B-4EA8-9260-D606D028C83F}" dt="2022-07-27T11:03:57.373" v="1334" actId="113"/>
          <ac:spMkLst>
            <pc:docMk/>
            <pc:sldMk cId="2503638687" sldId="259"/>
            <ac:spMk id="3" creationId="{A5E02A22-962E-2DD9-097A-33AE718DE580}"/>
          </ac:spMkLst>
        </pc:spChg>
      </pc:sldChg>
      <pc:sldChg chg="addSp delSp modSp new mod setBg">
        <pc:chgData name="Satya Bhavani Gedela" userId="0373742a-f013-482d-baef-32c110c2c0f6" providerId="ADAL" clId="{39A0E0ED-F78B-4EA8-9260-D606D028C83F}" dt="2022-07-27T11:34:16.300" v="1560" actId="26606"/>
        <pc:sldMkLst>
          <pc:docMk/>
          <pc:sldMk cId="2467756207" sldId="260"/>
        </pc:sldMkLst>
        <pc:spChg chg="del">
          <ac:chgData name="Satya Bhavani Gedela" userId="0373742a-f013-482d-baef-32c110c2c0f6" providerId="ADAL" clId="{39A0E0ED-F78B-4EA8-9260-D606D028C83F}" dt="2022-07-27T11:01:28.069" v="1280" actId="478"/>
          <ac:spMkLst>
            <pc:docMk/>
            <pc:sldMk cId="2467756207" sldId="260"/>
            <ac:spMk id="2" creationId="{B3A4D780-F7C0-02D6-08A1-F60233527401}"/>
          </ac:spMkLst>
        </pc:spChg>
        <pc:spChg chg="mod">
          <ac:chgData name="Satya Bhavani Gedela" userId="0373742a-f013-482d-baef-32c110c2c0f6" providerId="ADAL" clId="{39A0E0ED-F78B-4EA8-9260-D606D028C83F}" dt="2022-07-27T11:34:16.300" v="1560" actId="26606"/>
          <ac:spMkLst>
            <pc:docMk/>
            <pc:sldMk cId="2467756207" sldId="260"/>
            <ac:spMk id="3" creationId="{E2262A23-1819-A365-8660-7F319CD6C74C}"/>
          </ac:spMkLst>
        </pc:spChg>
        <pc:spChg chg="add del">
          <ac:chgData name="Satya Bhavani Gedela" userId="0373742a-f013-482d-baef-32c110c2c0f6" providerId="ADAL" clId="{39A0E0ED-F78B-4EA8-9260-D606D028C83F}" dt="2022-07-27T11:34:16.300" v="1560" actId="26606"/>
          <ac:spMkLst>
            <pc:docMk/>
            <pc:sldMk cId="2467756207" sldId="260"/>
            <ac:spMk id="8" creationId="{F63C748C-967B-4A7B-A90F-3EDD0F485AC6}"/>
          </ac:spMkLst>
        </pc:spChg>
        <pc:spChg chg="add del">
          <ac:chgData name="Satya Bhavani Gedela" userId="0373742a-f013-482d-baef-32c110c2c0f6" providerId="ADAL" clId="{39A0E0ED-F78B-4EA8-9260-D606D028C83F}" dt="2022-07-27T11:34:16.300" v="1560" actId="26606"/>
          <ac:spMkLst>
            <pc:docMk/>
            <pc:sldMk cId="2467756207" sldId="260"/>
            <ac:spMk id="10" creationId="{96FE7134-47B1-4BFF-93CB-669E11257454}"/>
          </ac:spMkLst>
        </pc:spChg>
        <pc:spChg chg="add del">
          <ac:chgData name="Satya Bhavani Gedela" userId="0373742a-f013-482d-baef-32c110c2c0f6" providerId="ADAL" clId="{39A0E0ED-F78B-4EA8-9260-D606D028C83F}" dt="2022-07-27T11:34:16.300" v="1560" actId="26606"/>
          <ac:spMkLst>
            <pc:docMk/>
            <pc:sldMk cId="2467756207" sldId="260"/>
            <ac:spMk id="12" creationId="{C0143637-4934-44E4-B909-BAF1E7B27972}"/>
          </ac:spMkLst>
        </pc:spChg>
      </pc:sldChg>
      <pc:sldChg chg="addSp delSp modSp new mod setBg">
        <pc:chgData name="Satya Bhavani Gedela" userId="0373742a-f013-482d-baef-32c110c2c0f6" providerId="ADAL" clId="{39A0E0ED-F78B-4EA8-9260-D606D028C83F}" dt="2022-07-27T11:50:24.724" v="1600" actId="20577"/>
        <pc:sldMkLst>
          <pc:docMk/>
          <pc:sldMk cId="3215963373" sldId="261"/>
        </pc:sldMkLst>
        <pc:spChg chg="mod">
          <ac:chgData name="Satya Bhavani Gedela" userId="0373742a-f013-482d-baef-32c110c2c0f6" providerId="ADAL" clId="{39A0E0ED-F78B-4EA8-9260-D606D028C83F}" dt="2022-07-27T11:49:45.808" v="1588" actId="20577"/>
          <ac:spMkLst>
            <pc:docMk/>
            <pc:sldMk cId="3215963373" sldId="261"/>
            <ac:spMk id="2" creationId="{E854B283-DAEA-2D99-62DE-3205E82916DC}"/>
          </ac:spMkLst>
        </pc:spChg>
        <pc:spChg chg="mod">
          <ac:chgData name="Satya Bhavani Gedela" userId="0373742a-f013-482d-baef-32c110c2c0f6" providerId="ADAL" clId="{39A0E0ED-F78B-4EA8-9260-D606D028C83F}" dt="2022-07-27T11:50:24.724" v="1600" actId="20577"/>
          <ac:spMkLst>
            <pc:docMk/>
            <pc:sldMk cId="3215963373" sldId="261"/>
            <ac:spMk id="3" creationId="{E08816E3-4A97-6120-C9AC-1D1A664D477C}"/>
          </ac:spMkLst>
        </pc:spChg>
        <pc:spChg chg="add del">
          <ac:chgData name="Satya Bhavani Gedela" userId="0373742a-f013-482d-baef-32c110c2c0f6" providerId="ADAL" clId="{39A0E0ED-F78B-4EA8-9260-D606D028C83F}" dt="2022-07-27T11:29:18.390" v="1527" actId="26606"/>
          <ac:spMkLst>
            <pc:docMk/>
            <pc:sldMk cId="3215963373" sldId="261"/>
            <ac:spMk id="10" creationId="{F23306E6-5D0B-439F-BB88-7F1CEA89BD63}"/>
          </ac:spMkLst>
        </pc:spChg>
        <pc:spChg chg="add del">
          <ac:chgData name="Satya Bhavani Gedela" userId="0373742a-f013-482d-baef-32c110c2c0f6" providerId="ADAL" clId="{39A0E0ED-F78B-4EA8-9260-D606D028C83F}" dt="2022-07-27T11:29:25.138" v="1529" actId="26606"/>
          <ac:spMkLst>
            <pc:docMk/>
            <pc:sldMk cId="3215963373" sldId="261"/>
            <ac:spMk id="11" creationId="{50F21DC9-D0AC-495C-8CC8-D5DDF8C11C22}"/>
          </ac:spMkLst>
        </pc:spChg>
        <pc:spChg chg="add del">
          <ac:chgData name="Satya Bhavani Gedela" userId="0373742a-f013-482d-baef-32c110c2c0f6" providerId="ADAL" clId="{39A0E0ED-F78B-4EA8-9260-D606D028C83F}" dt="2022-07-27T11:29:18.390" v="1527" actId="26606"/>
          <ac:spMkLst>
            <pc:docMk/>
            <pc:sldMk cId="3215963373" sldId="261"/>
            <ac:spMk id="16" creationId="{F63C748C-967B-4A7B-A90F-3EDD0F485AC6}"/>
          </ac:spMkLst>
        </pc:spChg>
        <pc:spChg chg="add del">
          <ac:chgData name="Satya Bhavani Gedela" userId="0373742a-f013-482d-baef-32c110c2c0f6" providerId="ADAL" clId="{39A0E0ED-F78B-4EA8-9260-D606D028C83F}" dt="2022-07-27T11:29:25.138" v="1529" actId="26606"/>
          <ac:spMkLst>
            <pc:docMk/>
            <pc:sldMk cId="3215963373" sldId="261"/>
            <ac:spMk id="17" creationId="{4B92518F-3454-456E-82E9-0FDE0CEC7D40}"/>
          </ac:spMkLst>
        </pc:spChg>
        <pc:spChg chg="add del">
          <ac:chgData name="Satya Bhavani Gedela" userId="0373742a-f013-482d-baef-32c110c2c0f6" providerId="ADAL" clId="{39A0E0ED-F78B-4EA8-9260-D606D028C83F}" dt="2022-07-27T11:29:18.390" v="1527" actId="26606"/>
          <ac:spMkLst>
            <pc:docMk/>
            <pc:sldMk cId="3215963373" sldId="261"/>
            <ac:spMk id="18" creationId="{96FE7134-47B1-4BFF-93CB-669E11257454}"/>
          </ac:spMkLst>
        </pc:spChg>
        <pc:spChg chg="add del">
          <ac:chgData name="Satya Bhavani Gedela" userId="0373742a-f013-482d-baef-32c110c2c0f6" providerId="ADAL" clId="{39A0E0ED-F78B-4EA8-9260-D606D028C83F}" dt="2022-07-27T11:29:25.138" v="1529" actId="26606"/>
          <ac:spMkLst>
            <pc:docMk/>
            <pc:sldMk cId="3215963373" sldId="261"/>
            <ac:spMk id="19" creationId="{944D1CC5-3F9D-4974-B770-5EDCFF589782}"/>
          </ac:spMkLst>
        </pc:spChg>
        <pc:spChg chg="add del">
          <ac:chgData name="Satya Bhavani Gedela" userId="0373742a-f013-482d-baef-32c110c2c0f6" providerId="ADAL" clId="{39A0E0ED-F78B-4EA8-9260-D606D028C83F}" dt="2022-07-27T11:29:18.390" v="1527" actId="26606"/>
          <ac:spMkLst>
            <pc:docMk/>
            <pc:sldMk cId="3215963373" sldId="261"/>
            <ac:spMk id="20" creationId="{C0143637-4934-44E4-B909-BAF1E7B27972}"/>
          </ac:spMkLst>
        </pc:spChg>
        <pc:picChg chg="add del">
          <ac:chgData name="Satya Bhavani Gedela" userId="0373742a-f013-482d-baef-32c110c2c0f6" providerId="ADAL" clId="{39A0E0ED-F78B-4EA8-9260-D606D028C83F}" dt="2022-07-27T11:29:25.138" v="1529" actId="26606"/>
          <ac:picMkLst>
            <pc:docMk/>
            <pc:sldMk cId="3215963373" sldId="261"/>
            <ac:picMk id="5" creationId="{1ACF6C74-79A3-B4F2-6AE0-5ECFEAEF7B00}"/>
          </ac:picMkLst>
        </pc:picChg>
        <pc:picChg chg="add del">
          <ac:chgData name="Satya Bhavani Gedela" userId="0373742a-f013-482d-baef-32c110c2c0f6" providerId="ADAL" clId="{39A0E0ED-F78B-4EA8-9260-D606D028C83F}" dt="2022-07-27T11:29:18.390" v="1527" actId="26606"/>
          <ac:picMkLst>
            <pc:docMk/>
            <pc:sldMk cId="3215963373" sldId="261"/>
            <ac:picMk id="8" creationId="{F28373B5-F4E4-4102-9D27-E17631B4C7A8}"/>
          </ac:picMkLst>
        </pc:picChg>
        <pc:picChg chg="add del">
          <ac:chgData name="Satya Bhavani Gedela" userId="0373742a-f013-482d-baef-32c110c2c0f6" providerId="ADAL" clId="{39A0E0ED-F78B-4EA8-9260-D606D028C83F}" dt="2022-07-27T11:29:25.138" v="1529" actId="26606"/>
          <ac:picMkLst>
            <pc:docMk/>
            <pc:sldMk cId="3215963373" sldId="261"/>
            <ac:picMk id="9" creationId="{BF7680B5-1A78-4401-BA9A-78832F0FD90E}"/>
          </ac:picMkLst>
        </pc:picChg>
        <pc:picChg chg="add del">
          <ac:chgData name="Satya Bhavani Gedela" userId="0373742a-f013-482d-baef-32c110c2c0f6" providerId="ADAL" clId="{39A0E0ED-F78B-4EA8-9260-D606D028C83F}" dt="2022-07-27T11:29:18.390" v="1527" actId="26606"/>
          <ac:picMkLst>
            <pc:docMk/>
            <pc:sldMk cId="3215963373" sldId="261"/>
            <ac:picMk id="14" creationId="{FF1DEE04-57A9-4F64-958D-D1D4941EF5A5}"/>
          </ac:picMkLst>
        </pc:picChg>
        <pc:picChg chg="add del">
          <ac:chgData name="Satya Bhavani Gedela" userId="0373742a-f013-482d-baef-32c110c2c0f6" providerId="ADAL" clId="{39A0E0ED-F78B-4EA8-9260-D606D028C83F}" dt="2022-07-27T11:29:25.138" v="1529" actId="26606"/>
          <ac:picMkLst>
            <pc:docMk/>
            <pc:sldMk cId="3215963373" sldId="261"/>
            <ac:picMk id="15" creationId="{E4E78000-301F-4983-ACD5-7F50C0C3F592}"/>
          </ac:picMkLst>
        </pc:picChg>
        <pc:picChg chg="add del">
          <ac:chgData name="Satya Bhavani Gedela" userId="0373742a-f013-482d-baef-32c110c2c0f6" providerId="ADAL" clId="{39A0E0ED-F78B-4EA8-9260-D606D028C83F}" dt="2022-07-27T11:29:25.138" v="1529" actId="26606"/>
          <ac:picMkLst>
            <pc:docMk/>
            <pc:sldMk cId="3215963373" sldId="261"/>
            <ac:picMk id="21" creationId="{985A9973-AB88-4BDA-8B44-A6F2304E520E}"/>
          </ac:picMkLst>
        </pc:picChg>
        <pc:picChg chg="add del">
          <ac:chgData name="Satya Bhavani Gedela" userId="0373742a-f013-482d-baef-32c110c2c0f6" providerId="ADAL" clId="{39A0E0ED-F78B-4EA8-9260-D606D028C83F}" dt="2022-07-27T11:29:25.138" v="1529" actId="26606"/>
          <ac:picMkLst>
            <pc:docMk/>
            <pc:sldMk cId="3215963373" sldId="261"/>
            <ac:picMk id="23" creationId="{72B88314-D4AA-4944-A4AE-9E9F34A15CC3}"/>
          </ac:picMkLst>
        </pc:picChg>
        <pc:cxnChg chg="add del">
          <ac:chgData name="Satya Bhavani Gedela" userId="0373742a-f013-482d-baef-32c110c2c0f6" providerId="ADAL" clId="{39A0E0ED-F78B-4EA8-9260-D606D028C83F}" dt="2022-07-27T11:29:18.390" v="1527" actId="26606"/>
          <ac:cxnSpMkLst>
            <pc:docMk/>
            <pc:sldMk cId="3215963373" sldId="261"/>
            <ac:cxnSpMk id="12" creationId="{23D9016E-713D-40ED-A242-4F407E905380}"/>
          </ac:cxnSpMkLst>
        </pc:cxnChg>
        <pc:cxnChg chg="add del">
          <ac:chgData name="Satya Bhavani Gedela" userId="0373742a-f013-482d-baef-32c110c2c0f6" providerId="ADAL" clId="{39A0E0ED-F78B-4EA8-9260-D606D028C83F}" dt="2022-07-27T11:29:25.138" v="1529" actId="26606"/>
          <ac:cxnSpMkLst>
            <pc:docMk/>
            <pc:sldMk cId="3215963373" sldId="261"/>
            <ac:cxnSpMk id="13" creationId="{A26B82D7-D05B-412B-9A0D-6430BCD1182D}"/>
          </ac:cxnSpMkLst>
        </pc:cxnChg>
        <pc:cxnChg chg="add del">
          <ac:chgData name="Satya Bhavani Gedela" userId="0373742a-f013-482d-baef-32c110c2c0f6" providerId="ADAL" clId="{39A0E0ED-F78B-4EA8-9260-D606D028C83F}" dt="2022-07-27T11:29:25.138" v="1529" actId="26606"/>
          <ac:cxnSpMkLst>
            <pc:docMk/>
            <pc:sldMk cId="3215963373" sldId="261"/>
            <ac:cxnSpMk id="25" creationId="{34B1208A-2172-4708-A3B7-24501DED6A25}"/>
          </ac:cxnSpMkLst>
        </pc:cxnChg>
      </pc:sldChg>
      <pc:sldChg chg="addSp delSp modSp new mod setBg delDesignElem">
        <pc:chgData name="Satya Bhavani Gedela" userId="0373742a-f013-482d-baef-32c110c2c0f6" providerId="ADAL" clId="{39A0E0ED-F78B-4EA8-9260-D606D028C83F}" dt="2022-07-28T05:30:12.020" v="1757"/>
        <pc:sldMkLst>
          <pc:docMk/>
          <pc:sldMk cId="1949905419" sldId="262"/>
        </pc:sldMkLst>
        <pc:spChg chg="mod">
          <ac:chgData name="Satya Bhavani Gedela" userId="0373742a-f013-482d-baef-32c110c2c0f6" providerId="ADAL" clId="{39A0E0ED-F78B-4EA8-9260-D606D028C83F}" dt="2022-07-28T05:30:12.020" v="1757"/>
          <ac:spMkLst>
            <pc:docMk/>
            <pc:sldMk cId="1949905419" sldId="262"/>
            <ac:spMk id="2" creationId="{E2ABCAD3-CBD7-703C-3011-FFEE6800392D}"/>
          </ac:spMkLst>
        </pc:spChg>
        <pc:spChg chg="del">
          <ac:chgData name="Satya Bhavani Gedela" userId="0373742a-f013-482d-baef-32c110c2c0f6" providerId="ADAL" clId="{39A0E0ED-F78B-4EA8-9260-D606D028C83F}" dt="2022-07-27T11:17:48.374" v="1426"/>
          <ac:spMkLst>
            <pc:docMk/>
            <pc:sldMk cId="1949905419" sldId="262"/>
            <ac:spMk id="3" creationId="{D7D45A80-6D5E-6FE7-0C3F-13CB6C8665FF}"/>
          </ac:spMkLst>
        </pc:spChg>
        <pc:spChg chg="add del">
          <ac:chgData name="Satya Bhavani Gedela" userId="0373742a-f013-482d-baef-32c110c2c0f6" providerId="ADAL" clId="{39A0E0ED-F78B-4EA8-9260-D606D028C83F}" dt="2022-07-28T04:53:42.138" v="1744"/>
          <ac:spMkLst>
            <pc:docMk/>
            <pc:sldMk cId="1949905419" sldId="262"/>
            <ac:spMk id="6" creationId="{EF2B985F-E839-44D5-9DD8-BC9DEE343862}"/>
          </ac:spMkLst>
        </pc:spChg>
        <pc:spChg chg="add del">
          <ac:chgData name="Satya Bhavani Gedela" userId="0373742a-f013-482d-baef-32c110c2c0f6" providerId="ADAL" clId="{39A0E0ED-F78B-4EA8-9260-D606D028C83F}" dt="2022-07-28T04:53:42.138" v="1744"/>
          <ac:spMkLst>
            <pc:docMk/>
            <pc:sldMk cId="1949905419" sldId="262"/>
            <ac:spMk id="8" creationId="{B965CCFE-3123-4C5E-BA80-B081F41E6662}"/>
          </ac:spMkLst>
        </pc:spChg>
        <pc:spChg chg="add del">
          <ac:chgData name="Satya Bhavani Gedela" userId="0373742a-f013-482d-baef-32c110c2c0f6" providerId="ADAL" clId="{39A0E0ED-F78B-4EA8-9260-D606D028C83F}" dt="2022-07-27T11:18:45.714" v="1437" actId="26606"/>
          <ac:spMkLst>
            <pc:docMk/>
            <pc:sldMk cId="1949905419" sldId="262"/>
            <ac:spMk id="9" creationId="{EF2B985F-E839-44D5-9DD8-BC9DEE343862}"/>
          </ac:spMkLst>
        </pc:spChg>
        <pc:spChg chg="add del">
          <ac:chgData name="Satya Bhavani Gedela" userId="0373742a-f013-482d-baef-32c110c2c0f6" providerId="ADAL" clId="{39A0E0ED-F78B-4EA8-9260-D606D028C83F}" dt="2022-07-27T12:05:00.644" v="1735" actId="26606"/>
          <ac:spMkLst>
            <pc:docMk/>
            <pc:sldMk cId="1949905419" sldId="262"/>
            <ac:spMk id="10" creationId="{3067AAA2-A2EA-5BBE-0237-2C387175E571}"/>
          </ac:spMkLst>
        </pc:spChg>
        <pc:spChg chg="add del">
          <ac:chgData name="Satya Bhavani Gedela" userId="0373742a-f013-482d-baef-32c110c2c0f6" providerId="ADAL" clId="{39A0E0ED-F78B-4EA8-9260-D606D028C83F}" dt="2022-07-27T11:18:45.714" v="1437" actId="26606"/>
          <ac:spMkLst>
            <pc:docMk/>
            <pc:sldMk cId="1949905419" sldId="262"/>
            <ac:spMk id="13" creationId="{B965CCFE-3123-4C5E-BA80-B081F41E6662}"/>
          </ac:spMkLst>
        </pc:spChg>
        <pc:spChg chg="add del">
          <ac:chgData name="Satya Bhavani Gedela" userId="0373742a-f013-482d-baef-32c110c2c0f6" providerId="ADAL" clId="{39A0E0ED-F78B-4EA8-9260-D606D028C83F}" dt="2022-07-27T11:21:53.099" v="1455"/>
          <ac:spMkLst>
            <pc:docMk/>
            <pc:sldMk cId="1949905419" sldId="262"/>
            <ac:spMk id="15" creationId="{EF2B985F-E839-44D5-9DD8-BC9DEE343862}"/>
          </ac:spMkLst>
        </pc:spChg>
        <pc:spChg chg="add del">
          <ac:chgData name="Satya Bhavani Gedela" userId="0373742a-f013-482d-baef-32c110c2c0f6" providerId="ADAL" clId="{39A0E0ED-F78B-4EA8-9260-D606D028C83F}" dt="2022-07-27T11:21:53.099" v="1455"/>
          <ac:spMkLst>
            <pc:docMk/>
            <pc:sldMk cId="1949905419" sldId="262"/>
            <ac:spMk id="17" creationId="{B965CCFE-3123-4C5E-BA80-B081F41E6662}"/>
          </ac:spMkLst>
        </pc:spChg>
        <pc:graphicFrameChg chg="add del mod modGraphic">
          <ac:chgData name="Satya Bhavani Gedela" userId="0373742a-f013-482d-baef-32c110c2c0f6" providerId="ADAL" clId="{39A0E0ED-F78B-4EA8-9260-D606D028C83F}" dt="2022-07-28T05:29:41.476" v="1756" actId="14100"/>
          <ac:graphicFrameMkLst>
            <pc:docMk/>
            <pc:sldMk cId="1949905419" sldId="262"/>
            <ac:graphicFrameMk id="4" creationId="{EA6A370F-50B7-AB0D-B483-3AC87EBDF8AC}"/>
          </ac:graphicFrameMkLst>
        </pc:graphicFrameChg>
        <pc:graphicFrameChg chg="add del mod modGraphic">
          <ac:chgData name="Satya Bhavani Gedela" userId="0373742a-f013-482d-baef-32c110c2c0f6" providerId="ADAL" clId="{39A0E0ED-F78B-4EA8-9260-D606D028C83F}" dt="2022-07-27T12:05:00.644" v="1735" actId="26606"/>
          <ac:graphicFrameMkLst>
            <pc:docMk/>
            <pc:sldMk cId="1949905419" sldId="262"/>
            <ac:graphicFrameMk id="12" creationId="{EA6A370F-50B7-AB0D-B483-3AC87EBDF8AC}"/>
          </ac:graphicFrameMkLst>
        </pc:graphicFrameChg>
        <pc:picChg chg="add del mod">
          <ac:chgData name="Satya Bhavani Gedela" userId="0373742a-f013-482d-baef-32c110c2c0f6" providerId="ADAL" clId="{39A0E0ED-F78B-4EA8-9260-D606D028C83F}" dt="2022-07-27T12:04:20.613" v="1723"/>
          <ac:picMkLst>
            <pc:docMk/>
            <pc:sldMk cId="1949905419" sldId="262"/>
            <ac:picMk id="5" creationId="{7AEB427D-8853-0617-2073-930EFE3886F7}"/>
          </ac:picMkLst>
        </pc:picChg>
        <pc:cxnChg chg="add del">
          <ac:chgData name="Satya Bhavani Gedela" userId="0373742a-f013-482d-baef-32c110c2c0f6" providerId="ADAL" clId="{39A0E0ED-F78B-4EA8-9260-D606D028C83F}" dt="2022-07-28T04:53:42.138" v="1744"/>
          <ac:cxnSpMkLst>
            <pc:docMk/>
            <pc:sldMk cId="1949905419" sldId="262"/>
            <ac:cxnSpMk id="7" creationId="{52D73AC3-7DF7-43FB-9D67-3CE387E94067}"/>
          </ac:cxnSpMkLst>
        </pc:cxnChg>
        <pc:cxnChg chg="add del">
          <ac:chgData name="Satya Bhavani Gedela" userId="0373742a-f013-482d-baef-32c110c2c0f6" providerId="ADAL" clId="{39A0E0ED-F78B-4EA8-9260-D606D028C83F}" dt="2022-07-27T11:18:45.714" v="1437" actId="26606"/>
          <ac:cxnSpMkLst>
            <pc:docMk/>
            <pc:sldMk cId="1949905419" sldId="262"/>
            <ac:cxnSpMk id="11" creationId="{52D73AC3-7DF7-43FB-9D67-3CE387E94067}"/>
          </ac:cxnSpMkLst>
        </pc:cxnChg>
        <pc:cxnChg chg="add del">
          <ac:chgData name="Satya Bhavani Gedela" userId="0373742a-f013-482d-baef-32c110c2c0f6" providerId="ADAL" clId="{39A0E0ED-F78B-4EA8-9260-D606D028C83F}" dt="2022-07-27T11:21:53.099" v="1455"/>
          <ac:cxnSpMkLst>
            <pc:docMk/>
            <pc:sldMk cId="1949905419" sldId="262"/>
            <ac:cxnSpMk id="16" creationId="{52D73AC3-7DF7-43FB-9D67-3CE387E94067}"/>
          </ac:cxnSpMkLst>
        </pc:cxnChg>
      </pc:sldChg>
      <pc:sldChg chg="addSp delSp modSp new mod setBg delDesignElem">
        <pc:chgData name="Satya Bhavani Gedela" userId="0373742a-f013-482d-baef-32c110c2c0f6" providerId="ADAL" clId="{39A0E0ED-F78B-4EA8-9260-D606D028C83F}" dt="2022-07-27T11:28:14.742" v="1525"/>
        <pc:sldMkLst>
          <pc:docMk/>
          <pc:sldMk cId="3094282388" sldId="263"/>
        </pc:sldMkLst>
        <pc:spChg chg="mod">
          <ac:chgData name="Satya Bhavani Gedela" userId="0373742a-f013-482d-baef-32c110c2c0f6" providerId="ADAL" clId="{39A0E0ED-F78B-4EA8-9260-D606D028C83F}" dt="2022-07-27T11:25:49.179" v="1509" actId="14100"/>
          <ac:spMkLst>
            <pc:docMk/>
            <pc:sldMk cId="3094282388" sldId="263"/>
            <ac:spMk id="2" creationId="{4B916418-6FF1-5EC8-40EB-FAF5EDB54DA7}"/>
          </ac:spMkLst>
        </pc:spChg>
        <pc:spChg chg="add del mod">
          <ac:chgData name="Satya Bhavani Gedela" userId="0373742a-f013-482d-baef-32c110c2c0f6" providerId="ADAL" clId="{39A0E0ED-F78B-4EA8-9260-D606D028C83F}" dt="2022-07-27T11:22:07.596" v="1458" actId="26606"/>
          <ac:spMkLst>
            <pc:docMk/>
            <pc:sldMk cId="3094282388" sldId="263"/>
            <ac:spMk id="3" creationId="{C81F4B62-E862-45DD-A28D-5E33F28338E9}"/>
          </ac:spMkLst>
        </pc:spChg>
        <pc:spChg chg="add del">
          <ac:chgData name="Satya Bhavani Gedela" userId="0373742a-f013-482d-baef-32c110c2c0f6" providerId="ADAL" clId="{39A0E0ED-F78B-4EA8-9260-D606D028C83F}" dt="2022-07-27T11:20:47.685" v="1450"/>
          <ac:spMkLst>
            <pc:docMk/>
            <pc:sldMk cId="3094282388" sldId="263"/>
            <ac:spMk id="4" creationId="{B198407A-9867-C1BF-447B-9310DF05866B}"/>
          </ac:spMkLst>
        </pc:spChg>
        <pc:spChg chg="add del">
          <ac:chgData name="Satya Bhavani Gedela" userId="0373742a-f013-482d-baef-32c110c2c0f6" providerId="ADAL" clId="{39A0E0ED-F78B-4EA8-9260-D606D028C83F}" dt="2022-07-27T11:23:34.301" v="1486" actId="26606"/>
          <ac:spMkLst>
            <pc:docMk/>
            <pc:sldMk cId="3094282388" sldId="263"/>
            <ac:spMk id="8" creationId="{F63C748C-967B-4A7B-A90F-3EDD0F485AC6}"/>
          </ac:spMkLst>
        </pc:spChg>
        <pc:spChg chg="add del">
          <ac:chgData name="Satya Bhavani Gedela" userId="0373742a-f013-482d-baef-32c110c2c0f6" providerId="ADAL" clId="{39A0E0ED-F78B-4EA8-9260-D606D028C83F}" dt="2022-07-27T11:22:07.590" v="1457" actId="26606"/>
          <ac:spMkLst>
            <pc:docMk/>
            <pc:sldMk cId="3094282388" sldId="263"/>
            <ac:spMk id="9" creationId="{F545E06B-29C0-4F08-9F61-140CD1A7A7F9}"/>
          </ac:spMkLst>
        </pc:spChg>
        <pc:spChg chg="add del">
          <ac:chgData name="Satya Bhavani Gedela" userId="0373742a-f013-482d-baef-32c110c2c0f6" providerId="ADAL" clId="{39A0E0ED-F78B-4EA8-9260-D606D028C83F}" dt="2022-07-27T11:23:34.301" v="1486" actId="26606"/>
          <ac:spMkLst>
            <pc:docMk/>
            <pc:sldMk cId="3094282388" sldId="263"/>
            <ac:spMk id="10" creationId="{96FE7134-47B1-4BFF-93CB-669E11257454}"/>
          </ac:spMkLst>
        </pc:spChg>
        <pc:spChg chg="add del">
          <ac:chgData name="Satya Bhavani Gedela" userId="0373742a-f013-482d-baef-32c110c2c0f6" providerId="ADAL" clId="{39A0E0ED-F78B-4EA8-9260-D606D028C83F}" dt="2022-07-27T11:22:07.590" v="1457" actId="26606"/>
          <ac:spMkLst>
            <pc:docMk/>
            <pc:sldMk cId="3094282388" sldId="263"/>
            <ac:spMk id="11" creationId="{66E54A31-B091-4774-BDD5-9F726783EAB8}"/>
          </ac:spMkLst>
        </pc:spChg>
        <pc:spChg chg="add del">
          <ac:chgData name="Satya Bhavani Gedela" userId="0373742a-f013-482d-baef-32c110c2c0f6" providerId="ADAL" clId="{39A0E0ED-F78B-4EA8-9260-D606D028C83F}" dt="2022-07-27T11:23:34.301" v="1486" actId="26606"/>
          <ac:spMkLst>
            <pc:docMk/>
            <pc:sldMk cId="3094282388" sldId="263"/>
            <ac:spMk id="12" creationId="{C0143637-4934-44E4-B909-BAF1E7B27972}"/>
          </ac:spMkLst>
        </pc:spChg>
        <pc:spChg chg="add del">
          <ac:chgData name="Satya Bhavani Gedela" userId="0373742a-f013-482d-baef-32c110c2c0f6" providerId="ADAL" clId="{39A0E0ED-F78B-4EA8-9260-D606D028C83F}" dt="2022-07-27T11:22:07.590" v="1457" actId="26606"/>
          <ac:spMkLst>
            <pc:docMk/>
            <pc:sldMk cId="3094282388" sldId="263"/>
            <ac:spMk id="15" creationId="{565909D0-D2D2-46A8-8332-49E6173A4B33}"/>
          </ac:spMkLst>
        </pc:spChg>
        <pc:spChg chg="add mod ord">
          <ac:chgData name="Satya Bhavani Gedela" userId="0373742a-f013-482d-baef-32c110c2c0f6" providerId="ADAL" clId="{39A0E0ED-F78B-4EA8-9260-D606D028C83F}" dt="2022-07-27T11:26:37.022" v="1516" actId="255"/>
          <ac:spMkLst>
            <pc:docMk/>
            <pc:sldMk cId="3094282388" sldId="263"/>
            <ac:spMk id="21" creationId="{C81F4B62-E862-45DD-A28D-5E33F28338E9}"/>
          </ac:spMkLst>
        </pc:spChg>
        <pc:grpChg chg="add del">
          <ac:chgData name="Satya Bhavani Gedela" userId="0373742a-f013-482d-baef-32c110c2c0f6" providerId="ADAL" clId="{39A0E0ED-F78B-4EA8-9260-D606D028C83F}" dt="2022-07-27T11:23:50.615" v="1490" actId="26606"/>
          <ac:grpSpMkLst>
            <pc:docMk/>
            <pc:sldMk cId="3094282388" sldId="263"/>
            <ac:grpSpMk id="3081" creationId="{E8665F15-BCDE-4C3D-9271-60A47B769F4A}"/>
          </ac:grpSpMkLst>
        </pc:grpChg>
        <pc:grpChg chg="add del">
          <ac:chgData name="Satya Bhavani Gedela" userId="0373742a-f013-482d-baef-32c110c2c0f6" providerId="ADAL" clId="{39A0E0ED-F78B-4EA8-9260-D606D028C83F}" dt="2022-07-27T11:24:33.257" v="1495" actId="26606"/>
          <ac:grpSpMkLst>
            <pc:docMk/>
            <pc:sldMk cId="3094282388" sldId="263"/>
            <ac:grpSpMk id="3088" creationId="{C0C75A5C-43F0-47CF-9403-0A7FD5500D2A}"/>
          </ac:grpSpMkLst>
        </pc:grpChg>
        <pc:grpChg chg="add del">
          <ac:chgData name="Satya Bhavani Gedela" userId="0373742a-f013-482d-baef-32c110c2c0f6" providerId="ADAL" clId="{39A0E0ED-F78B-4EA8-9260-D606D028C83F}" dt="2022-07-27T11:28:14.742" v="1525"/>
          <ac:grpSpMkLst>
            <pc:docMk/>
            <pc:sldMk cId="3094282388" sldId="263"/>
            <ac:grpSpMk id="3095" creationId="{D6327E7C-F826-4FDB-B226-CE6F6DD2A77B}"/>
          </ac:grpSpMkLst>
        </pc:grpChg>
        <pc:graphicFrameChg chg="add del">
          <ac:chgData name="Satya Bhavani Gedela" userId="0373742a-f013-482d-baef-32c110c2c0f6" providerId="ADAL" clId="{39A0E0ED-F78B-4EA8-9260-D606D028C83F}" dt="2022-07-27T11:22:07.590" v="1457" actId="26606"/>
          <ac:graphicFrameMkLst>
            <pc:docMk/>
            <pc:sldMk cId="3094282388" sldId="263"/>
            <ac:graphicFrameMk id="5" creationId="{2992A07F-239D-314F-99B2-9427B7212AC8}"/>
          </ac:graphicFrameMkLst>
        </pc:graphicFrameChg>
        <pc:picChg chg="add del">
          <ac:chgData name="Satya Bhavani Gedela" userId="0373742a-f013-482d-baef-32c110c2c0f6" providerId="ADAL" clId="{39A0E0ED-F78B-4EA8-9260-D606D028C83F}" dt="2022-07-27T11:22:07.590" v="1457" actId="26606"/>
          <ac:picMkLst>
            <pc:docMk/>
            <pc:sldMk cId="3094282388" sldId="263"/>
            <ac:picMk id="19" creationId="{AFEA4BCF-1CF9-4959-A2D8-A97926D25B81}"/>
          </ac:picMkLst>
        </pc:picChg>
        <pc:picChg chg="add del">
          <ac:chgData name="Satya Bhavani Gedela" userId="0373742a-f013-482d-baef-32c110c2c0f6" providerId="ADAL" clId="{39A0E0ED-F78B-4EA8-9260-D606D028C83F}" dt="2022-07-27T11:20:47.685" v="1450"/>
          <ac:picMkLst>
            <pc:docMk/>
            <pc:sldMk cId="3094282388" sldId="263"/>
            <ac:picMk id="3074" creationId="{1AD23724-EC75-4563-67DC-D1D868CF0E70}"/>
          </ac:picMkLst>
        </pc:picChg>
        <pc:picChg chg="add mod">
          <ac:chgData name="Satya Bhavani Gedela" userId="0373742a-f013-482d-baef-32c110c2c0f6" providerId="ADAL" clId="{39A0E0ED-F78B-4EA8-9260-D606D028C83F}" dt="2022-07-27T11:25:54.173" v="1510" actId="14100"/>
          <ac:picMkLst>
            <pc:docMk/>
            <pc:sldMk cId="3094282388" sldId="263"/>
            <ac:picMk id="3076" creationId="{773A126D-3959-E704-104F-8D042EE2B47F}"/>
          </ac:picMkLst>
        </pc:picChg>
        <pc:cxnChg chg="add del">
          <ac:chgData name="Satya Bhavani Gedela" userId="0373742a-f013-482d-baef-32c110c2c0f6" providerId="ADAL" clId="{39A0E0ED-F78B-4EA8-9260-D606D028C83F}" dt="2022-07-27T11:22:07.590" v="1457" actId="26606"/>
          <ac:cxnSpMkLst>
            <pc:docMk/>
            <pc:sldMk cId="3094282388" sldId="263"/>
            <ac:cxnSpMk id="13" creationId="{424E0E46-9D8A-46BA-8EF9-FC43A7EE7AE7}"/>
          </ac:cxnSpMkLst>
        </pc:cxnChg>
        <pc:cxnChg chg="add del">
          <ac:chgData name="Satya Bhavani Gedela" userId="0373742a-f013-482d-baef-32c110c2c0f6" providerId="ADAL" clId="{39A0E0ED-F78B-4EA8-9260-D606D028C83F}" dt="2022-07-27T11:22:07.590" v="1457" actId="26606"/>
          <ac:cxnSpMkLst>
            <pc:docMk/>
            <pc:sldMk cId="3094282388" sldId="263"/>
            <ac:cxnSpMk id="17" creationId="{F3D2EAFB-E46A-4A8C-9E83-AF5286317C15}"/>
          </ac:cxnSpMkLst>
        </pc:cxnChg>
      </pc:sldChg>
      <pc:sldChg chg="addSp delSp modSp new del mod setBg delDesignElem">
        <pc:chgData name="Satya Bhavani Gedela" userId="0373742a-f013-482d-baef-32c110c2c0f6" providerId="ADAL" clId="{39A0E0ED-F78B-4EA8-9260-D606D028C83F}" dt="2022-07-27T11:35:05.162" v="1561" actId="2696"/>
        <pc:sldMkLst>
          <pc:docMk/>
          <pc:sldMk cId="2031369839" sldId="264"/>
        </pc:sldMkLst>
        <pc:spChg chg="mod">
          <ac:chgData name="Satya Bhavani Gedela" userId="0373742a-f013-482d-baef-32c110c2c0f6" providerId="ADAL" clId="{39A0E0ED-F78B-4EA8-9260-D606D028C83F}" dt="2022-07-27T11:28:14.742" v="1525"/>
          <ac:spMkLst>
            <pc:docMk/>
            <pc:sldMk cId="2031369839" sldId="264"/>
            <ac:spMk id="2" creationId="{B0688697-198E-CCBD-4B4D-4DB90E5D47FA}"/>
          </ac:spMkLst>
        </pc:spChg>
        <pc:spChg chg="del">
          <ac:chgData name="Satya Bhavani Gedela" userId="0373742a-f013-482d-baef-32c110c2c0f6" providerId="ADAL" clId="{39A0E0ED-F78B-4EA8-9260-D606D028C83F}" dt="2022-07-27T11:23:03.570" v="1479"/>
          <ac:spMkLst>
            <pc:docMk/>
            <pc:sldMk cId="2031369839" sldId="264"/>
            <ac:spMk id="3" creationId="{EAE77FE4-E9D3-8508-F8F2-69D24A6D400D}"/>
          </ac:spMkLst>
        </pc:spChg>
        <pc:spChg chg="add">
          <ac:chgData name="Satya Bhavani Gedela" userId="0373742a-f013-482d-baef-32c110c2c0f6" providerId="ADAL" clId="{39A0E0ED-F78B-4EA8-9260-D606D028C83F}" dt="2022-07-27T11:23:17.229" v="1482" actId="26606"/>
          <ac:spMkLst>
            <pc:docMk/>
            <pc:sldMk cId="2031369839" sldId="264"/>
            <ac:spMk id="4102" creationId="{BF294306-2B4E-59A4-3454-B5714B9129AE}"/>
          </ac:spMkLst>
        </pc:spChg>
        <pc:spChg chg="add del">
          <ac:chgData name="Satya Bhavani Gedela" userId="0373742a-f013-482d-baef-32c110c2c0f6" providerId="ADAL" clId="{39A0E0ED-F78B-4EA8-9260-D606D028C83F}" dt="2022-07-27T11:23:17.224" v="1481" actId="26606"/>
          <ac:spMkLst>
            <pc:docMk/>
            <pc:sldMk cId="2031369839" sldId="264"/>
            <ac:spMk id="4105" creationId="{50B488F5-9CE4-4346-B22F-600286ED4D8F}"/>
          </ac:spMkLst>
        </pc:spChg>
        <pc:spChg chg="add del">
          <ac:chgData name="Satya Bhavani Gedela" userId="0373742a-f013-482d-baef-32c110c2c0f6" providerId="ADAL" clId="{39A0E0ED-F78B-4EA8-9260-D606D028C83F}" dt="2022-07-27T11:23:17.224" v="1481" actId="26606"/>
          <ac:spMkLst>
            <pc:docMk/>
            <pc:sldMk cId="2031369839" sldId="264"/>
            <ac:spMk id="4111" creationId="{B374BF5C-C264-47AF-9C49-1875F88B92C9}"/>
          </ac:spMkLst>
        </pc:spChg>
        <pc:spChg chg="add del">
          <ac:chgData name="Satya Bhavani Gedela" userId="0373742a-f013-482d-baef-32c110c2c0f6" providerId="ADAL" clId="{39A0E0ED-F78B-4EA8-9260-D606D028C83F}" dt="2022-07-27T11:23:17.224" v="1481" actId="26606"/>
          <ac:spMkLst>
            <pc:docMk/>
            <pc:sldMk cId="2031369839" sldId="264"/>
            <ac:spMk id="4113" creationId="{EA9A5156-A214-495D-9493-B85A2B08F1E7}"/>
          </ac:spMkLst>
        </pc:spChg>
        <pc:spChg chg="add del">
          <ac:chgData name="Satya Bhavani Gedela" userId="0373742a-f013-482d-baef-32c110c2c0f6" providerId="ADAL" clId="{39A0E0ED-F78B-4EA8-9260-D606D028C83F}" dt="2022-07-27T11:23:17.224" v="1481" actId="26606"/>
          <ac:spMkLst>
            <pc:docMk/>
            <pc:sldMk cId="2031369839" sldId="264"/>
            <ac:spMk id="4121" creationId="{F07A6A06-44A6-41CD-B49D-7FAFA5119B02}"/>
          </ac:spMkLst>
        </pc:spChg>
        <pc:grpChg chg="add del">
          <ac:chgData name="Satya Bhavani Gedela" userId="0373742a-f013-482d-baef-32c110c2c0f6" providerId="ADAL" clId="{39A0E0ED-F78B-4EA8-9260-D606D028C83F}" dt="2022-07-27T11:23:17.224" v="1481" actId="26606"/>
          <ac:grpSpMkLst>
            <pc:docMk/>
            <pc:sldMk cId="2031369839" sldId="264"/>
            <ac:grpSpMk id="4117" creationId="{B26DC251-CF3C-487C-93C0-74344C2700C0}"/>
          </ac:grpSpMkLst>
        </pc:grpChg>
        <pc:grpChg chg="add del">
          <ac:chgData name="Satya Bhavani Gedela" userId="0373742a-f013-482d-baef-32c110c2c0f6" providerId="ADAL" clId="{39A0E0ED-F78B-4EA8-9260-D606D028C83F}" dt="2022-07-27T11:28:14.742" v="1525"/>
          <ac:grpSpMkLst>
            <pc:docMk/>
            <pc:sldMk cId="2031369839" sldId="264"/>
            <ac:grpSpMk id="4127" creationId="{E8665F15-BCDE-4C3D-9271-60A47B769F4A}"/>
          </ac:grpSpMkLst>
        </pc:grpChg>
        <pc:picChg chg="add mod">
          <ac:chgData name="Satya Bhavani Gedela" userId="0373742a-f013-482d-baef-32c110c2c0f6" providerId="ADAL" clId="{39A0E0ED-F78B-4EA8-9260-D606D028C83F}" dt="2022-07-27T11:23:17.229" v="1482" actId="26606"/>
          <ac:picMkLst>
            <pc:docMk/>
            <pc:sldMk cId="2031369839" sldId="264"/>
            <ac:picMk id="4098" creationId="{203A94CB-7C96-B1FD-D9FF-B85D1029A9FA}"/>
          </ac:picMkLst>
        </pc:picChg>
        <pc:picChg chg="add del">
          <ac:chgData name="Satya Bhavani Gedela" userId="0373742a-f013-482d-baef-32c110c2c0f6" providerId="ADAL" clId="{39A0E0ED-F78B-4EA8-9260-D606D028C83F}" dt="2022-07-27T11:23:17.224" v="1481" actId="26606"/>
          <ac:picMkLst>
            <pc:docMk/>
            <pc:sldMk cId="2031369839" sldId="264"/>
            <ac:picMk id="4103" creationId="{CB1DE69F-569C-4A49-8E50-4093C135AECF}"/>
          </ac:picMkLst>
        </pc:picChg>
        <pc:picChg chg="add del">
          <ac:chgData name="Satya Bhavani Gedela" userId="0373742a-f013-482d-baef-32c110c2c0f6" providerId="ADAL" clId="{39A0E0ED-F78B-4EA8-9260-D606D028C83F}" dt="2022-07-27T11:23:17.224" v="1481" actId="26606"/>
          <ac:picMkLst>
            <pc:docMk/>
            <pc:sldMk cId="2031369839" sldId="264"/>
            <ac:picMk id="4109" creationId="{16176A8D-754E-4699-9AAC-A833466A201A}"/>
          </ac:picMkLst>
        </pc:picChg>
        <pc:picChg chg="add del">
          <ac:chgData name="Satya Bhavani Gedela" userId="0373742a-f013-482d-baef-32c110c2c0f6" providerId="ADAL" clId="{39A0E0ED-F78B-4EA8-9260-D606D028C83F}" dt="2022-07-27T11:23:17.224" v="1481" actId="26606"/>
          <ac:picMkLst>
            <pc:docMk/>
            <pc:sldMk cId="2031369839" sldId="264"/>
            <ac:picMk id="4115" creationId="{14043B93-31EA-42C9-A52B-7B10135FCB7F}"/>
          </ac:picMkLst>
        </pc:picChg>
        <pc:picChg chg="add del">
          <ac:chgData name="Satya Bhavani Gedela" userId="0373742a-f013-482d-baef-32c110c2c0f6" providerId="ADAL" clId="{39A0E0ED-F78B-4EA8-9260-D606D028C83F}" dt="2022-07-27T11:23:17.224" v="1481" actId="26606"/>
          <ac:picMkLst>
            <pc:docMk/>
            <pc:sldMk cId="2031369839" sldId="264"/>
            <ac:picMk id="4123" creationId="{374CBFC4-E02A-4F3E-AB09-DAD63A764C16}"/>
          </ac:picMkLst>
        </pc:picChg>
        <pc:cxnChg chg="add del">
          <ac:chgData name="Satya Bhavani Gedela" userId="0373742a-f013-482d-baef-32c110c2c0f6" providerId="ADAL" clId="{39A0E0ED-F78B-4EA8-9260-D606D028C83F}" dt="2022-07-27T11:23:17.224" v="1481" actId="26606"/>
          <ac:cxnSpMkLst>
            <pc:docMk/>
            <pc:sldMk cId="2031369839" sldId="264"/>
            <ac:cxnSpMk id="4107" creationId="{5F76596F-57DF-4A0C-96D9-046DC3B30E9F}"/>
          </ac:cxnSpMkLst>
        </pc:cxnChg>
        <pc:cxnChg chg="add del">
          <ac:chgData name="Satya Bhavani Gedela" userId="0373742a-f013-482d-baef-32c110c2c0f6" providerId="ADAL" clId="{39A0E0ED-F78B-4EA8-9260-D606D028C83F}" dt="2022-07-27T11:23:17.224" v="1481" actId="26606"/>
          <ac:cxnSpMkLst>
            <pc:docMk/>
            <pc:sldMk cId="2031369839" sldId="264"/>
            <ac:cxnSpMk id="4125" creationId="{170F181A-95DA-4251-AC11-0C9302264E66}"/>
          </ac:cxnSpMkLst>
        </pc:cxnChg>
      </pc:sldChg>
      <pc:sldChg chg="addSp delSp modSp new mod setBg addAnim delAnim delDesignElem">
        <pc:chgData name="Satya Bhavani Gedela" userId="0373742a-f013-482d-baef-32c110c2c0f6" providerId="ADAL" clId="{39A0E0ED-F78B-4EA8-9260-D606D028C83F}" dt="2022-07-28T04:53:42.138" v="1744"/>
        <pc:sldMkLst>
          <pc:docMk/>
          <pc:sldMk cId="2894451072" sldId="264"/>
        </pc:sldMkLst>
        <pc:spChg chg="mod">
          <ac:chgData name="Satya Bhavani Gedela" userId="0373742a-f013-482d-baef-32c110c2c0f6" providerId="ADAL" clId="{39A0E0ED-F78B-4EA8-9260-D606D028C83F}" dt="2022-07-27T11:37:31.213" v="1586" actId="26606"/>
          <ac:spMkLst>
            <pc:docMk/>
            <pc:sldMk cId="2894451072" sldId="264"/>
            <ac:spMk id="2" creationId="{839C753E-33B5-65F0-2D12-86FAE6FC0AF2}"/>
          </ac:spMkLst>
        </pc:spChg>
        <pc:spChg chg="del">
          <ac:chgData name="Satya Bhavani Gedela" userId="0373742a-f013-482d-baef-32c110c2c0f6" providerId="ADAL" clId="{39A0E0ED-F78B-4EA8-9260-D606D028C83F}" dt="2022-07-27T11:37:06.064" v="1571" actId="478"/>
          <ac:spMkLst>
            <pc:docMk/>
            <pc:sldMk cId="2894451072" sldId="264"/>
            <ac:spMk id="3" creationId="{57E2A70F-6B28-BD5D-FD4E-1F94BB2C0667}"/>
          </ac:spMkLst>
        </pc:spChg>
        <pc:spChg chg="add del">
          <ac:chgData name="Satya Bhavani Gedela" userId="0373742a-f013-482d-baef-32c110c2c0f6" providerId="ADAL" clId="{39A0E0ED-F78B-4EA8-9260-D606D028C83F}" dt="2022-07-27T11:37:31.176" v="1585" actId="26606"/>
          <ac:spMkLst>
            <pc:docMk/>
            <pc:sldMk cId="2894451072" sldId="264"/>
            <ac:spMk id="11" creationId="{50B488F5-9CE4-4346-B22F-600286ED4D8F}"/>
          </ac:spMkLst>
        </pc:spChg>
        <pc:spChg chg="add del">
          <ac:chgData name="Satya Bhavani Gedela" userId="0373742a-f013-482d-baef-32c110c2c0f6" providerId="ADAL" clId="{39A0E0ED-F78B-4EA8-9260-D606D028C83F}" dt="2022-07-27T11:37:31.176" v="1585" actId="26606"/>
          <ac:spMkLst>
            <pc:docMk/>
            <pc:sldMk cId="2894451072" sldId="264"/>
            <ac:spMk id="17" creationId="{2AA0E174-1032-45EB-8FEE-2178019BAECE}"/>
          </ac:spMkLst>
        </pc:spChg>
        <pc:spChg chg="add del">
          <ac:chgData name="Satya Bhavani Gedela" userId="0373742a-f013-482d-baef-32c110c2c0f6" providerId="ADAL" clId="{39A0E0ED-F78B-4EA8-9260-D606D028C83F}" dt="2022-07-27T11:37:31.176" v="1585" actId="26606"/>
          <ac:spMkLst>
            <pc:docMk/>
            <pc:sldMk cId="2894451072" sldId="264"/>
            <ac:spMk id="19" creationId="{C017D167-735C-4828-BF61-5BEC0A93C01B}"/>
          </ac:spMkLst>
        </pc:spChg>
        <pc:spChg chg="add del">
          <ac:chgData name="Satya Bhavani Gedela" userId="0373742a-f013-482d-baef-32c110c2c0f6" providerId="ADAL" clId="{39A0E0ED-F78B-4EA8-9260-D606D028C83F}" dt="2022-07-28T04:53:42.138" v="1744"/>
          <ac:spMkLst>
            <pc:docMk/>
            <pc:sldMk cId="2894451072" sldId="264"/>
            <ac:spMk id="28" creationId="{50B488F5-9CE4-4346-B22F-600286ED4D8F}"/>
          </ac:spMkLst>
        </pc:spChg>
        <pc:spChg chg="add del">
          <ac:chgData name="Satya Bhavani Gedela" userId="0373742a-f013-482d-baef-32c110c2c0f6" providerId="ADAL" clId="{39A0E0ED-F78B-4EA8-9260-D606D028C83F}" dt="2022-07-28T04:53:42.138" v="1744"/>
          <ac:spMkLst>
            <pc:docMk/>
            <pc:sldMk cId="2894451072" sldId="264"/>
            <ac:spMk id="31" creationId="{2AA0E174-1032-45EB-8FEE-2178019BAECE}"/>
          </ac:spMkLst>
        </pc:spChg>
        <pc:spChg chg="add del">
          <ac:chgData name="Satya Bhavani Gedela" userId="0373742a-f013-482d-baef-32c110c2c0f6" providerId="ADAL" clId="{39A0E0ED-F78B-4EA8-9260-D606D028C83F}" dt="2022-07-28T04:53:42.138" v="1744"/>
          <ac:spMkLst>
            <pc:docMk/>
            <pc:sldMk cId="2894451072" sldId="264"/>
            <ac:spMk id="32" creationId="{C017D167-735C-4828-BF61-5BEC0A93C01B}"/>
          </ac:spMkLst>
        </pc:spChg>
        <pc:picChg chg="add del">
          <ac:chgData name="Satya Bhavani Gedela" userId="0373742a-f013-482d-baef-32c110c2c0f6" providerId="ADAL" clId="{39A0E0ED-F78B-4EA8-9260-D606D028C83F}" dt="2022-07-27T11:37:31.176" v="1585" actId="26606"/>
          <ac:picMkLst>
            <pc:docMk/>
            <pc:sldMk cId="2894451072" sldId="264"/>
            <ac:picMk id="6" creationId="{05FEE22E-81CF-B183-630A-D4ACDAC18392}"/>
          </ac:picMkLst>
        </pc:picChg>
        <pc:picChg chg="add del">
          <ac:chgData name="Satya Bhavani Gedela" userId="0373742a-f013-482d-baef-32c110c2c0f6" providerId="ADAL" clId="{39A0E0ED-F78B-4EA8-9260-D606D028C83F}" dt="2022-07-27T11:37:31.176" v="1585" actId="26606"/>
          <ac:picMkLst>
            <pc:docMk/>
            <pc:sldMk cId="2894451072" sldId="264"/>
            <ac:picMk id="9" creationId="{CB1DE69F-569C-4A49-8E50-4093C135AECF}"/>
          </ac:picMkLst>
        </pc:picChg>
        <pc:picChg chg="add del">
          <ac:chgData name="Satya Bhavani Gedela" userId="0373742a-f013-482d-baef-32c110c2c0f6" providerId="ADAL" clId="{39A0E0ED-F78B-4EA8-9260-D606D028C83F}" dt="2022-07-27T11:37:31.176" v="1585" actId="26606"/>
          <ac:picMkLst>
            <pc:docMk/>
            <pc:sldMk cId="2894451072" sldId="264"/>
            <ac:picMk id="15" creationId="{16176A8D-754E-4699-9AAC-A833466A201A}"/>
          </ac:picMkLst>
        </pc:picChg>
        <pc:picChg chg="add del">
          <ac:chgData name="Satya Bhavani Gedela" userId="0373742a-f013-482d-baef-32c110c2c0f6" providerId="ADAL" clId="{39A0E0ED-F78B-4EA8-9260-D606D028C83F}" dt="2022-07-27T11:37:31.176" v="1585" actId="26606"/>
          <ac:picMkLst>
            <pc:docMk/>
            <pc:sldMk cId="2894451072" sldId="264"/>
            <ac:picMk id="21" creationId="{48A2A651-3D77-45F6-9A25-3762F5E46633}"/>
          </ac:picMkLst>
        </pc:picChg>
        <pc:picChg chg="add del">
          <ac:chgData name="Satya Bhavani Gedela" userId="0373742a-f013-482d-baef-32c110c2c0f6" providerId="ADAL" clId="{39A0E0ED-F78B-4EA8-9260-D606D028C83F}" dt="2022-07-27T11:37:31.176" v="1585" actId="26606"/>
          <ac:picMkLst>
            <pc:docMk/>
            <pc:sldMk cId="2894451072" sldId="264"/>
            <ac:picMk id="23" creationId="{EE1B9172-598D-41CA-A120-1347A28BA08B}"/>
          </ac:picMkLst>
        </pc:picChg>
        <pc:picChg chg="add del">
          <ac:chgData name="Satya Bhavani Gedela" userId="0373742a-f013-482d-baef-32c110c2c0f6" providerId="ADAL" clId="{39A0E0ED-F78B-4EA8-9260-D606D028C83F}" dt="2022-07-28T04:53:42.138" v="1744"/>
          <ac:picMkLst>
            <pc:docMk/>
            <pc:sldMk cId="2894451072" sldId="264"/>
            <ac:picMk id="27" creationId="{CB1DE69F-569C-4A49-8E50-4093C135AECF}"/>
          </ac:picMkLst>
        </pc:picChg>
        <pc:picChg chg="add del">
          <ac:chgData name="Satya Bhavani Gedela" userId="0373742a-f013-482d-baef-32c110c2c0f6" providerId="ADAL" clId="{39A0E0ED-F78B-4EA8-9260-D606D028C83F}" dt="2022-07-28T04:53:42.138" v="1744"/>
          <ac:picMkLst>
            <pc:docMk/>
            <pc:sldMk cId="2894451072" sldId="264"/>
            <ac:picMk id="30" creationId="{16176A8D-754E-4699-9AAC-A833466A201A}"/>
          </ac:picMkLst>
        </pc:picChg>
        <pc:picChg chg="add del">
          <ac:chgData name="Satya Bhavani Gedela" userId="0373742a-f013-482d-baef-32c110c2c0f6" providerId="ADAL" clId="{39A0E0ED-F78B-4EA8-9260-D606D028C83F}" dt="2022-07-28T04:53:42.138" v="1744"/>
          <ac:picMkLst>
            <pc:docMk/>
            <pc:sldMk cId="2894451072" sldId="264"/>
            <ac:picMk id="33" creationId="{48A2A651-3D77-45F6-9A25-3762F5E46633}"/>
          </ac:picMkLst>
        </pc:picChg>
        <pc:picChg chg="add">
          <ac:chgData name="Satya Bhavani Gedela" userId="0373742a-f013-482d-baef-32c110c2c0f6" providerId="ADAL" clId="{39A0E0ED-F78B-4EA8-9260-D606D028C83F}" dt="2022-07-27T11:37:31.213" v="1586" actId="26606"/>
          <ac:picMkLst>
            <pc:docMk/>
            <pc:sldMk cId="2894451072" sldId="264"/>
            <ac:picMk id="34" creationId="{ACF86984-2346-9202-DBEE-B3F339564250}"/>
          </ac:picMkLst>
        </pc:picChg>
        <pc:picChg chg="add del">
          <ac:chgData name="Satya Bhavani Gedela" userId="0373742a-f013-482d-baef-32c110c2c0f6" providerId="ADAL" clId="{39A0E0ED-F78B-4EA8-9260-D606D028C83F}" dt="2022-07-28T04:53:42.138" v="1744"/>
          <ac:picMkLst>
            <pc:docMk/>
            <pc:sldMk cId="2894451072" sldId="264"/>
            <ac:picMk id="35" creationId="{EE1B9172-598D-41CA-A120-1347A28BA08B}"/>
          </ac:picMkLst>
        </pc:picChg>
        <pc:cxnChg chg="add del">
          <ac:chgData name="Satya Bhavani Gedela" userId="0373742a-f013-482d-baef-32c110c2c0f6" providerId="ADAL" clId="{39A0E0ED-F78B-4EA8-9260-D606D028C83F}" dt="2022-07-27T11:37:31.176" v="1585" actId="26606"/>
          <ac:cxnSpMkLst>
            <pc:docMk/>
            <pc:sldMk cId="2894451072" sldId="264"/>
            <ac:cxnSpMk id="13" creationId="{5F76596F-57DF-4A0C-96D9-046DC3B30E9F}"/>
          </ac:cxnSpMkLst>
        </pc:cxnChg>
        <pc:cxnChg chg="add del">
          <ac:chgData name="Satya Bhavani Gedela" userId="0373742a-f013-482d-baef-32c110c2c0f6" providerId="ADAL" clId="{39A0E0ED-F78B-4EA8-9260-D606D028C83F}" dt="2022-07-27T11:37:31.176" v="1585" actId="26606"/>
          <ac:cxnSpMkLst>
            <pc:docMk/>
            <pc:sldMk cId="2894451072" sldId="264"/>
            <ac:cxnSpMk id="25" creationId="{FD3493C9-FDB6-46AD-891A-36C02F24D8CC}"/>
          </ac:cxnSpMkLst>
        </pc:cxnChg>
        <pc:cxnChg chg="add del">
          <ac:chgData name="Satya Bhavani Gedela" userId="0373742a-f013-482d-baef-32c110c2c0f6" providerId="ADAL" clId="{39A0E0ED-F78B-4EA8-9260-D606D028C83F}" dt="2022-07-28T04:53:42.138" v="1744"/>
          <ac:cxnSpMkLst>
            <pc:docMk/>
            <pc:sldMk cId="2894451072" sldId="264"/>
            <ac:cxnSpMk id="29" creationId="{5F76596F-57DF-4A0C-96D9-046DC3B30E9F}"/>
          </ac:cxnSpMkLst>
        </pc:cxnChg>
        <pc:cxnChg chg="add del">
          <ac:chgData name="Satya Bhavani Gedela" userId="0373742a-f013-482d-baef-32c110c2c0f6" providerId="ADAL" clId="{39A0E0ED-F78B-4EA8-9260-D606D028C83F}" dt="2022-07-28T04:53:42.138" v="1744"/>
          <ac:cxnSpMkLst>
            <pc:docMk/>
            <pc:sldMk cId="2894451072" sldId="264"/>
            <ac:cxnSpMk id="36" creationId="{FD3493C9-FDB6-46AD-891A-36C02F24D8CC}"/>
          </ac:cxnSpMkLst>
        </pc:cxnChg>
      </pc:sldChg>
      <pc:sldChg chg="delSp modSp new del mod">
        <pc:chgData name="Satya Bhavani Gedela" userId="0373742a-f013-482d-baef-32c110c2c0f6" providerId="ADAL" clId="{39A0E0ED-F78B-4EA8-9260-D606D028C83F}" dt="2022-07-27T11:36:57.162" v="1569" actId="2696"/>
        <pc:sldMkLst>
          <pc:docMk/>
          <pc:sldMk cId="3928833663" sldId="264"/>
        </pc:sldMkLst>
        <pc:spChg chg="del mod">
          <ac:chgData name="Satya Bhavani Gedela" userId="0373742a-f013-482d-baef-32c110c2c0f6" providerId="ADAL" clId="{39A0E0ED-F78B-4EA8-9260-D606D028C83F}" dt="2022-07-27T11:36:48.421" v="1564" actId="478"/>
          <ac:spMkLst>
            <pc:docMk/>
            <pc:sldMk cId="3928833663" sldId="264"/>
            <ac:spMk id="2" creationId="{91A501A3-E4AF-CC25-3DAC-19BB2E638CCC}"/>
          </ac:spMkLst>
        </pc:spChg>
        <pc:spChg chg="mod">
          <ac:chgData name="Satya Bhavani Gedela" userId="0373742a-f013-482d-baef-32c110c2c0f6" providerId="ADAL" clId="{39A0E0ED-F78B-4EA8-9260-D606D028C83F}" dt="2022-07-27T11:36:52.741" v="1568" actId="20577"/>
          <ac:spMkLst>
            <pc:docMk/>
            <pc:sldMk cId="3928833663" sldId="264"/>
            <ac:spMk id="3" creationId="{88F361A0-C00A-C059-2351-CE1B5CE78362}"/>
          </ac:spMkLst>
        </pc:spChg>
      </pc:sldChg>
      <pc:sldChg chg="addSp delSp modSp new mod setBg">
        <pc:chgData name="Satya Bhavani Gedela" userId="0373742a-f013-482d-baef-32c110c2c0f6" providerId="ADAL" clId="{39A0E0ED-F78B-4EA8-9260-D606D028C83F}" dt="2022-07-28T05:30:12.020" v="1757"/>
        <pc:sldMkLst>
          <pc:docMk/>
          <pc:sldMk cId="2181148541" sldId="265"/>
        </pc:sldMkLst>
        <pc:spChg chg="mod">
          <ac:chgData name="Satya Bhavani Gedela" userId="0373742a-f013-482d-baef-32c110c2c0f6" providerId="ADAL" clId="{39A0E0ED-F78B-4EA8-9260-D606D028C83F}" dt="2022-07-28T05:30:12.020" v="1757"/>
          <ac:spMkLst>
            <pc:docMk/>
            <pc:sldMk cId="2181148541" sldId="265"/>
            <ac:spMk id="2" creationId="{62CFEDA9-8FDF-4BFD-A3C1-30203A336756}"/>
          </ac:spMkLst>
        </pc:spChg>
        <pc:spChg chg="mod">
          <ac:chgData name="Satya Bhavani Gedela" userId="0373742a-f013-482d-baef-32c110c2c0f6" providerId="ADAL" clId="{39A0E0ED-F78B-4EA8-9260-D606D028C83F}" dt="2022-07-27T11:57:01.628" v="1708" actId="26606"/>
          <ac:spMkLst>
            <pc:docMk/>
            <pc:sldMk cId="2181148541" sldId="265"/>
            <ac:spMk id="3" creationId="{965A1CF6-E97B-F682-2EE9-7C6C0E7A5584}"/>
          </ac:spMkLst>
        </pc:spChg>
        <pc:spChg chg="add del">
          <ac:chgData name="Satya Bhavani Gedela" userId="0373742a-f013-482d-baef-32c110c2c0f6" providerId="ADAL" clId="{39A0E0ED-F78B-4EA8-9260-D606D028C83F}" dt="2022-07-27T11:57:01.625" v="1707" actId="26606"/>
          <ac:spMkLst>
            <pc:docMk/>
            <pc:sldMk cId="2181148541" sldId="265"/>
            <ac:spMk id="5124" creationId="{C014BF94-4DFC-4A65-99BF-76277891EA04}"/>
          </ac:spMkLst>
        </pc:spChg>
        <pc:spChg chg="add del">
          <ac:chgData name="Satya Bhavani Gedela" userId="0373742a-f013-482d-baef-32c110c2c0f6" providerId="ADAL" clId="{39A0E0ED-F78B-4EA8-9260-D606D028C83F}" dt="2022-07-27T11:57:01.625" v="1707" actId="26606"/>
          <ac:spMkLst>
            <pc:docMk/>
            <pc:sldMk cId="2181148541" sldId="265"/>
            <ac:spMk id="5125" creationId="{B255C7B1-10DA-4D61-B560-5E1F081B3472}"/>
          </ac:spMkLst>
        </pc:spChg>
        <pc:spChg chg="add del">
          <ac:chgData name="Satya Bhavani Gedela" userId="0373742a-f013-482d-baef-32c110c2c0f6" providerId="ADAL" clId="{39A0E0ED-F78B-4EA8-9260-D606D028C83F}" dt="2022-07-27T11:56:34.219" v="1700" actId="26606"/>
          <ac:spMkLst>
            <pc:docMk/>
            <pc:sldMk cId="2181148541" sldId="265"/>
            <ac:spMk id="5127" creationId="{C014BF94-4DFC-4A65-99BF-76277891EA04}"/>
          </ac:spMkLst>
        </pc:spChg>
        <pc:spChg chg="add del">
          <ac:chgData name="Satya Bhavani Gedela" userId="0373742a-f013-482d-baef-32c110c2c0f6" providerId="ADAL" clId="{39A0E0ED-F78B-4EA8-9260-D606D028C83F}" dt="2022-07-27T11:56:34.219" v="1700" actId="26606"/>
          <ac:spMkLst>
            <pc:docMk/>
            <pc:sldMk cId="2181148541" sldId="265"/>
            <ac:spMk id="5129" creationId="{B255C7B1-10DA-4D61-B560-5E1F081B3472}"/>
          </ac:spMkLst>
        </pc:spChg>
        <pc:spChg chg="add del">
          <ac:chgData name="Satya Bhavani Gedela" userId="0373742a-f013-482d-baef-32c110c2c0f6" providerId="ADAL" clId="{39A0E0ED-F78B-4EA8-9260-D606D028C83F}" dt="2022-07-27T11:56:13.971" v="1691" actId="26606"/>
          <ac:spMkLst>
            <pc:docMk/>
            <pc:sldMk cId="2181148541" sldId="265"/>
            <ac:spMk id="5140" creationId="{C014BF94-4DFC-4A65-99BF-76277891EA04}"/>
          </ac:spMkLst>
        </pc:spChg>
        <pc:spChg chg="add del">
          <ac:chgData name="Satya Bhavani Gedela" userId="0373742a-f013-482d-baef-32c110c2c0f6" providerId="ADAL" clId="{39A0E0ED-F78B-4EA8-9260-D606D028C83F}" dt="2022-07-27T11:56:13.971" v="1691" actId="26606"/>
          <ac:spMkLst>
            <pc:docMk/>
            <pc:sldMk cId="2181148541" sldId="265"/>
            <ac:spMk id="5142" creationId="{B255C7B1-10DA-4D61-B560-5E1F081B3472}"/>
          </ac:spMkLst>
        </pc:spChg>
        <pc:picChg chg="add mod">
          <ac:chgData name="Satya Bhavani Gedela" userId="0373742a-f013-482d-baef-32c110c2c0f6" providerId="ADAL" clId="{39A0E0ED-F78B-4EA8-9260-D606D028C83F}" dt="2022-07-27T11:57:01.628" v="1708" actId="26606"/>
          <ac:picMkLst>
            <pc:docMk/>
            <pc:sldMk cId="2181148541" sldId="265"/>
            <ac:picMk id="5122" creationId="{7769E04A-8D7E-3A39-0B73-03E7AAD589AB}"/>
          </ac:picMkLst>
        </pc:picChg>
        <pc:picChg chg="add del">
          <ac:chgData name="Satya Bhavani Gedela" userId="0373742a-f013-482d-baef-32c110c2c0f6" providerId="ADAL" clId="{39A0E0ED-F78B-4EA8-9260-D606D028C83F}" dt="2022-07-27T11:57:01.625" v="1707" actId="26606"/>
          <ac:picMkLst>
            <pc:docMk/>
            <pc:sldMk cId="2181148541" sldId="265"/>
            <ac:picMk id="5126" creationId="{88C29B8B-A62C-43CE-92FF-12EAA1D01B53}"/>
          </ac:picMkLst>
        </pc:picChg>
        <pc:picChg chg="add del">
          <ac:chgData name="Satya Bhavani Gedela" userId="0373742a-f013-482d-baef-32c110c2c0f6" providerId="ADAL" clId="{39A0E0ED-F78B-4EA8-9260-D606D028C83F}" dt="2022-07-27T11:57:01.625" v="1707" actId="26606"/>
          <ac:picMkLst>
            <pc:docMk/>
            <pc:sldMk cId="2181148541" sldId="265"/>
            <ac:picMk id="5128" creationId="{F873EA42-E9E9-4806-A9F6-1718BE38B727}"/>
          </ac:picMkLst>
        </pc:picChg>
        <pc:picChg chg="add del">
          <ac:chgData name="Satya Bhavani Gedela" userId="0373742a-f013-482d-baef-32c110c2c0f6" providerId="ADAL" clId="{39A0E0ED-F78B-4EA8-9260-D606D028C83F}" dt="2022-07-27T11:56:34.219" v="1700" actId="26606"/>
          <ac:picMkLst>
            <pc:docMk/>
            <pc:sldMk cId="2181148541" sldId="265"/>
            <ac:picMk id="5131" creationId="{88C29B8B-A62C-43CE-92FF-12EAA1D01B53}"/>
          </ac:picMkLst>
        </pc:picChg>
        <pc:picChg chg="add del">
          <ac:chgData name="Satya Bhavani Gedela" userId="0373742a-f013-482d-baef-32c110c2c0f6" providerId="ADAL" clId="{39A0E0ED-F78B-4EA8-9260-D606D028C83F}" dt="2022-07-27T11:56:34.219" v="1700" actId="26606"/>
          <ac:picMkLst>
            <pc:docMk/>
            <pc:sldMk cId="2181148541" sldId="265"/>
            <ac:picMk id="5133" creationId="{F873EA42-E9E9-4806-A9F6-1718BE38B727}"/>
          </ac:picMkLst>
        </pc:picChg>
        <pc:picChg chg="add del">
          <ac:chgData name="Satya Bhavani Gedela" userId="0373742a-f013-482d-baef-32c110c2c0f6" providerId="ADAL" clId="{39A0E0ED-F78B-4EA8-9260-D606D028C83F}" dt="2022-07-27T11:56:13.971" v="1691" actId="26606"/>
          <ac:picMkLst>
            <pc:docMk/>
            <pc:sldMk cId="2181148541" sldId="265"/>
            <ac:picMk id="5144" creationId="{88C29B8B-A62C-43CE-92FF-12EAA1D01B53}"/>
          </ac:picMkLst>
        </pc:picChg>
        <pc:picChg chg="add del">
          <ac:chgData name="Satya Bhavani Gedela" userId="0373742a-f013-482d-baef-32c110c2c0f6" providerId="ADAL" clId="{39A0E0ED-F78B-4EA8-9260-D606D028C83F}" dt="2022-07-27T11:56:13.971" v="1691" actId="26606"/>
          <ac:picMkLst>
            <pc:docMk/>
            <pc:sldMk cId="2181148541" sldId="265"/>
            <ac:picMk id="5146" creationId="{F873EA42-E9E9-4806-A9F6-1718BE38B727}"/>
          </ac:picMkLst>
        </pc:picChg>
        <pc:cxnChg chg="add del">
          <ac:chgData name="Satya Bhavani Gedela" userId="0373742a-f013-482d-baef-32c110c2c0f6" providerId="ADAL" clId="{39A0E0ED-F78B-4EA8-9260-D606D028C83F}" dt="2022-07-27T11:57:01.625" v="1707" actId="26606"/>
          <ac:cxnSpMkLst>
            <pc:docMk/>
            <pc:sldMk cId="2181148541" sldId="265"/>
            <ac:cxnSpMk id="5130" creationId="{A99D5523-0BC8-4D5A-871C-69C0725E7363}"/>
          </ac:cxnSpMkLst>
        </pc:cxnChg>
        <pc:cxnChg chg="add del">
          <ac:chgData name="Satya Bhavani Gedela" userId="0373742a-f013-482d-baef-32c110c2c0f6" providerId="ADAL" clId="{39A0E0ED-F78B-4EA8-9260-D606D028C83F}" dt="2022-07-27T11:56:34.219" v="1700" actId="26606"/>
          <ac:cxnSpMkLst>
            <pc:docMk/>
            <pc:sldMk cId="2181148541" sldId="265"/>
            <ac:cxnSpMk id="5135" creationId="{A99D5523-0BC8-4D5A-871C-69C0725E7363}"/>
          </ac:cxnSpMkLst>
        </pc:cxnChg>
        <pc:cxnChg chg="add del">
          <ac:chgData name="Satya Bhavani Gedela" userId="0373742a-f013-482d-baef-32c110c2c0f6" providerId="ADAL" clId="{39A0E0ED-F78B-4EA8-9260-D606D028C83F}" dt="2022-07-27T11:56:13.971" v="1691" actId="26606"/>
          <ac:cxnSpMkLst>
            <pc:docMk/>
            <pc:sldMk cId="2181148541" sldId="265"/>
            <ac:cxnSpMk id="5148" creationId="{A99D5523-0BC8-4D5A-871C-69C0725E7363}"/>
          </ac:cxnSpMkLst>
        </pc:cxnChg>
      </pc:sldChg>
      <pc:sldChg chg="addSp delSp modSp new mod setBg">
        <pc:chgData name="Satya Bhavani Gedela" userId="0373742a-f013-482d-baef-32c110c2c0f6" providerId="ADAL" clId="{39A0E0ED-F78B-4EA8-9260-D606D028C83F}" dt="2022-07-28T05:30:12.020" v="1757"/>
        <pc:sldMkLst>
          <pc:docMk/>
          <pc:sldMk cId="3578820684" sldId="266"/>
        </pc:sldMkLst>
        <pc:spChg chg="mod">
          <ac:chgData name="Satya Bhavani Gedela" userId="0373742a-f013-482d-baef-32c110c2c0f6" providerId="ADAL" clId="{39A0E0ED-F78B-4EA8-9260-D606D028C83F}" dt="2022-07-28T05:30:12.020" v="1757"/>
          <ac:spMkLst>
            <pc:docMk/>
            <pc:sldMk cId="3578820684" sldId="266"/>
            <ac:spMk id="2" creationId="{D71D6ABF-22D8-B388-32A5-CBC7731EAA6E}"/>
          </ac:spMkLst>
        </pc:spChg>
        <pc:spChg chg="mod">
          <ac:chgData name="Satya Bhavani Gedela" userId="0373742a-f013-482d-baef-32c110c2c0f6" providerId="ADAL" clId="{39A0E0ED-F78B-4EA8-9260-D606D028C83F}" dt="2022-07-28T04:54:17.634" v="1753" actId="27636"/>
          <ac:spMkLst>
            <pc:docMk/>
            <pc:sldMk cId="3578820684" sldId="266"/>
            <ac:spMk id="3" creationId="{516B60D5-795F-12E5-E560-2D249601C87D}"/>
          </ac:spMkLst>
        </pc:spChg>
        <pc:spChg chg="add del">
          <ac:chgData name="Satya Bhavani Gedela" userId="0373742a-f013-482d-baef-32c110c2c0f6" providerId="ADAL" clId="{39A0E0ED-F78B-4EA8-9260-D606D028C83F}" dt="2022-07-28T04:53:56.653" v="1747" actId="26606"/>
          <ac:spMkLst>
            <pc:docMk/>
            <pc:sldMk cId="3578820684" sldId="266"/>
            <ac:spMk id="9" creationId="{C014BF94-4DFC-4A65-99BF-76277891EA04}"/>
          </ac:spMkLst>
        </pc:spChg>
        <pc:spChg chg="add del">
          <ac:chgData name="Satya Bhavani Gedela" userId="0373742a-f013-482d-baef-32c110c2c0f6" providerId="ADAL" clId="{39A0E0ED-F78B-4EA8-9260-D606D028C83F}" dt="2022-07-28T04:53:56.653" v="1747" actId="26606"/>
          <ac:spMkLst>
            <pc:docMk/>
            <pc:sldMk cId="3578820684" sldId="266"/>
            <ac:spMk id="11" creationId="{B255C7B1-10DA-4D61-B560-5E1F081B3472}"/>
          </ac:spMkLst>
        </pc:spChg>
        <pc:picChg chg="add mod">
          <ac:chgData name="Satya Bhavani Gedela" userId="0373742a-f013-482d-baef-32c110c2c0f6" providerId="ADAL" clId="{39A0E0ED-F78B-4EA8-9260-D606D028C83F}" dt="2022-07-28T04:54:03.035" v="1750" actId="1076"/>
          <ac:picMkLst>
            <pc:docMk/>
            <pc:sldMk cId="3578820684" sldId="266"/>
            <ac:picMk id="4" creationId="{921DFADE-7A91-F226-2AEA-BA1C047F9EBB}"/>
          </ac:picMkLst>
        </pc:picChg>
        <pc:picChg chg="add del">
          <ac:chgData name="Satya Bhavani Gedela" userId="0373742a-f013-482d-baef-32c110c2c0f6" providerId="ADAL" clId="{39A0E0ED-F78B-4EA8-9260-D606D028C83F}" dt="2022-07-28T04:53:56.653" v="1747" actId="26606"/>
          <ac:picMkLst>
            <pc:docMk/>
            <pc:sldMk cId="3578820684" sldId="266"/>
            <ac:picMk id="13" creationId="{88C29B8B-A62C-43CE-92FF-12EAA1D01B53}"/>
          </ac:picMkLst>
        </pc:picChg>
        <pc:picChg chg="add del">
          <ac:chgData name="Satya Bhavani Gedela" userId="0373742a-f013-482d-baef-32c110c2c0f6" providerId="ADAL" clId="{39A0E0ED-F78B-4EA8-9260-D606D028C83F}" dt="2022-07-28T04:53:56.653" v="1747" actId="26606"/>
          <ac:picMkLst>
            <pc:docMk/>
            <pc:sldMk cId="3578820684" sldId="266"/>
            <ac:picMk id="15" creationId="{F873EA42-E9E9-4806-A9F6-1718BE38B727}"/>
          </ac:picMkLst>
        </pc:picChg>
        <pc:cxnChg chg="add del">
          <ac:chgData name="Satya Bhavani Gedela" userId="0373742a-f013-482d-baef-32c110c2c0f6" providerId="ADAL" clId="{39A0E0ED-F78B-4EA8-9260-D606D028C83F}" dt="2022-07-28T04:53:56.653" v="1747" actId="26606"/>
          <ac:cxnSpMkLst>
            <pc:docMk/>
            <pc:sldMk cId="3578820684" sldId="266"/>
            <ac:cxnSpMk id="17" creationId="{A99D5523-0BC8-4D5A-871C-69C0725E7363}"/>
          </ac:cxnSpMkLst>
        </pc:cxnChg>
      </pc:sldChg>
      <pc:sldMasterChg chg="add del addSldLayout delSldLayout">
        <pc:chgData name="Satya Bhavani Gedela" userId="0373742a-f013-482d-baef-32c110c2c0f6" providerId="ADAL" clId="{39A0E0ED-F78B-4EA8-9260-D606D028C83F}" dt="2022-07-27T10:23:09.121" v="40" actId="26606"/>
        <pc:sldMasterMkLst>
          <pc:docMk/>
          <pc:sldMasterMk cId="4107644191" sldId="2147483684"/>
        </pc:sldMasterMkLst>
        <pc:sldLayoutChg chg="add del">
          <pc:chgData name="Satya Bhavani Gedela" userId="0373742a-f013-482d-baef-32c110c2c0f6" providerId="ADAL" clId="{39A0E0ED-F78B-4EA8-9260-D606D028C83F}" dt="2022-07-27T10:23:09.121" v="40" actId="26606"/>
          <pc:sldLayoutMkLst>
            <pc:docMk/>
            <pc:sldMasterMk cId="4107644191" sldId="2147483684"/>
            <pc:sldLayoutMk cId="1107103687" sldId="2147483685"/>
          </pc:sldLayoutMkLst>
        </pc:sldLayoutChg>
        <pc:sldLayoutChg chg="add del">
          <pc:chgData name="Satya Bhavani Gedela" userId="0373742a-f013-482d-baef-32c110c2c0f6" providerId="ADAL" clId="{39A0E0ED-F78B-4EA8-9260-D606D028C83F}" dt="2022-07-27T10:23:09.121" v="40" actId="26606"/>
          <pc:sldLayoutMkLst>
            <pc:docMk/>
            <pc:sldMasterMk cId="4107644191" sldId="2147483684"/>
            <pc:sldLayoutMk cId="3389890854" sldId="2147483686"/>
          </pc:sldLayoutMkLst>
        </pc:sldLayoutChg>
        <pc:sldLayoutChg chg="add del">
          <pc:chgData name="Satya Bhavani Gedela" userId="0373742a-f013-482d-baef-32c110c2c0f6" providerId="ADAL" clId="{39A0E0ED-F78B-4EA8-9260-D606D028C83F}" dt="2022-07-27T10:23:09.121" v="40" actId="26606"/>
          <pc:sldLayoutMkLst>
            <pc:docMk/>
            <pc:sldMasterMk cId="4107644191" sldId="2147483684"/>
            <pc:sldLayoutMk cId="3434829646" sldId="2147483687"/>
          </pc:sldLayoutMkLst>
        </pc:sldLayoutChg>
        <pc:sldLayoutChg chg="add del">
          <pc:chgData name="Satya Bhavani Gedela" userId="0373742a-f013-482d-baef-32c110c2c0f6" providerId="ADAL" clId="{39A0E0ED-F78B-4EA8-9260-D606D028C83F}" dt="2022-07-27T10:23:09.121" v="40" actId="26606"/>
          <pc:sldLayoutMkLst>
            <pc:docMk/>
            <pc:sldMasterMk cId="4107644191" sldId="2147483684"/>
            <pc:sldLayoutMk cId="2142263544" sldId="2147483688"/>
          </pc:sldLayoutMkLst>
        </pc:sldLayoutChg>
        <pc:sldLayoutChg chg="add del">
          <pc:chgData name="Satya Bhavani Gedela" userId="0373742a-f013-482d-baef-32c110c2c0f6" providerId="ADAL" clId="{39A0E0ED-F78B-4EA8-9260-D606D028C83F}" dt="2022-07-27T10:23:09.121" v="40" actId="26606"/>
          <pc:sldLayoutMkLst>
            <pc:docMk/>
            <pc:sldMasterMk cId="4107644191" sldId="2147483684"/>
            <pc:sldLayoutMk cId="4195040640" sldId="2147483689"/>
          </pc:sldLayoutMkLst>
        </pc:sldLayoutChg>
        <pc:sldLayoutChg chg="add del">
          <pc:chgData name="Satya Bhavani Gedela" userId="0373742a-f013-482d-baef-32c110c2c0f6" providerId="ADAL" clId="{39A0E0ED-F78B-4EA8-9260-D606D028C83F}" dt="2022-07-27T10:23:09.121" v="40" actId="26606"/>
          <pc:sldLayoutMkLst>
            <pc:docMk/>
            <pc:sldMasterMk cId="4107644191" sldId="2147483684"/>
            <pc:sldLayoutMk cId="1290972589" sldId="2147483690"/>
          </pc:sldLayoutMkLst>
        </pc:sldLayoutChg>
        <pc:sldLayoutChg chg="add del">
          <pc:chgData name="Satya Bhavani Gedela" userId="0373742a-f013-482d-baef-32c110c2c0f6" providerId="ADAL" clId="{39A0E0ED-F78B-4EA8-9260-D606D028C83F}" dt="2022-07-27T10:23:09.121" v="40" actId="26606"/>
          <pc:sldLayoutMkLst>
            <pc:docMk/>
            <pc:sldMasterMk cId="4107644191" sldId="2147483684"/>
            <pc:sldLayoutMk cId="4222204216" sldId="2147483691"/>
          </pc:sldLayoutMkLst>
        </pc:sldLayoutChg>
        <pc:sldLayoutChg chg="add del">
          <pc:chgData name="Satya Bhavani Gedela" userId="0373742a-f013-482d-baef-32c110c2c0f6" providerId="ADAL" clId="{39A0E0ED-F78B-4EA8-9260-D606D028C83F}" dt="2022-07-27T10:23:09.121" v="40" actId="26606"/>
          <pc:sldLayoutMkLst>
            <pc:docMk/>
            <pc:sldMasterMk cId="4107644191" sldId="2147483684"/>
            <pc:sldLayoutMk cId="3293538502" sldId="2147483692"/>
          </pc:sldLayoutMkLst>
        </pc:sldLayoutChg>
        <pc:sldLayoutChg chg="add del">
          <pc:chgData name="Satya Bhavani Gedela" userId="0373742a-f013-482d-baef-32c110c2c0f6" providerId="ADAL" clId="{39A0E0ED-F78B-4EA8-9260-D606D028C83F}" dt="2022-07-27T10:23:09.121" v="40" actId="26606"/>
          <pc:sldLayoutMkLst>
            <pc:docMk/>
            <pc:sldMasterMk cId="4107644191" sldId="2147483684"/>
            <pc:sldLayoutMk cId="3751622491" sldId="2147483693"/>
          </pc:sldLayoutMkLst>
        </pc:sldLayoutChg>
        <pc:sldLayoutChg chg="add del">
          <pc:chgData name="Satya Bhavani Gedela" userId="0373742a-f013-482d-baef-32c110c2c0f6" providerId="ADAL" clId="{39A0E0ED-F78B-4EA8-9260-D606D028C83F}" dt="2022-07-27T10:23:09.121" v="40" actId="26606"/>
          <pc:sldLayoutMkLst>
            <pc:docMk/>
            <pc:sldMasterMk cId="4107644191" sldId="2147483684"/>
            <pc:sldLayoutMk cId="3166550702" sldId="2147483694"/>
          </pc:sldLayoutMkLst>
        </pc:sldLayoutChg>
        <pc:sldLayoutChg chg="add del">
          <pc:chgData name="Satya Bhavani Gedela" userId="0373742a-f013-482d-baef-32c110c2c0f6" providerId="ADAL" clId="{39A0E0ED-F78B-4EA8-9260-D606D028C83F}" dt="2022-07-27T10:23:09.121" v="40" actId="26606"/>
          <pc:sldLayoutMkLst>
            <pc:docMk/>
            <pc:sldMasterMk cId="4107644191" sldId="2147483684"/>
            <pc:sldLayoutMk cId="1800964012" sldId="2147483695"/>
          </pc:sldLayoutMkLst>
        </pc:sldLayoutChg>
      </pc:sldMasterChg>
      <pc:sldMasterChg chg="add del addSldLayout delSldLayout">
        <pc:chgData name="Satya Bhavani Gedela" userId="0373742a-f013-482d-baef-32c110c2c0f6" providerId="ADAL" clId="{39A0E0ED-F78B-4EA8-9260-D606D028C83F}" dt="2022-07-27T10:22:33.849" v="36" actId="26606"/>
        <pc:sldMasterMkLst>
          <pc:docMk/>
          <pc:sldMasterMk cId="2371499298" sldId="2147483732"/>
        </pc:sldMasterMkLst>
        <pc:sldLayoutChg chg="add del">
          <pc:chgData name="Satya Bhavani Gedela" userId="0373742a-f013-482d-baef-32c110c2c0f6" providerId="ADAL" clId="{39A0E0ED-F78B-4EA8-9260-D606D028C83F}" dt="2022-07-27T10:22:33.849" v="36" actId="26606"/>
          <pc:sldLayoutMkLst>
            <pc:docMk/>
            <pc:sldMasterMk cId="2371499298" sldId="2147483732"/>
            <pc:sldLayoutMk cId="1527917096" sldId="2147483721"/>
          </pc:sldLayoutMkLst>
        </pc:sldLayoutChg>
        <pc:sldLayoutChg chg="add del">
          <pc:chgData name="Satya Bhavani Gedela" userId="0373742a-f013-482d-baef-32c110c2c0f6" providerId="ADAL" clId="{39A0E0ED-F78B-4EA8-9260-D606D028C83F}" dt="2022-07-27T10:22:33.849" v="36" actId="26606"/>
          <pc:sldLayoutMkLst>
            <pc:docMk/>
            <pc:sldMasterMk cId="2371499298" sldId="2147483732"/>
            <pc:sldLayoutMk cId="2475756951" sldId="2147483722"/>
          </pc:sldLayoutMkLst>
        </pc:sldLayoutChg>
        <pc:sldLayoutChg chg="add del">
          <pc:chgData name="Satya Bhavani Gedela" userId="0373742a-f013-482d-baef-32c110c2c0f6" providerId="ADAL" clId="{39A0E0ED-F78B-4EA8-9260-D606D028C83F}" dt="2022-07-27T10:22:33.849" v="36" actId="26606"/>
          <pc:sldLayoutMkLst>
            <pc:docMk/>
            <pc:sldMasterMk cId="2371499298" sldId="2147483732"/>
            <pc:sldLayoutMk cId="4198185487" sldId="2147483723"/>
          </pc:sldLayoutMkLst>
        </pc:sldLayoutChg>
        <pc:sldLayoutChg chg="add del">
          <pc:chgData name="Satya Bhavani Gedela" userId="0373742a-f013-482d-baef-32c110c2c0f6" providerId="ADAL" clId="{39A0E0ED-F78B-4EA8-9260-D606D028C83F}" dt="2022-07-27T10:22:33.849" v="36" actId="26606"/>
          <pc:sldLayoutMkLst>
            <pc:docMk/>
            <pc:sldMasterMk cId="2371499298" sldId="2147483732"/>
            <pc:sldLayoutMk cId="900021841" sldId="2147483724"/>
          </pc:sldLayoutMkLst>
        </pc:sldLayoutChg>
        <pc:sldLayoutChg chg="add del">
          <pc:chgData name="Satya Bhavani Gedela" userId="0373742a-f013-482d-baef-32c110c2c0f6" providerId="ADAL" clId="{39A0E0ED-F78B-4EA8-9260-D606D028C83F}" dt="2022-07-27T10:22:33.849" v="36" actId="26606"/>
          <pc:sldLayoutMkLst>
            <pc:docMk/>
            <pc:sldMasterMk cId="2371499298" sldId="2147483732"/>
            <pc:sldLayoutMk cId="3905693999" sldId="2147483725"/>
          </pc:sldLayoutMkLst>
        </pc:sldLayoutChg>
        <pc:sldLayoutChg chg="add del">
          <pc:chgData name="Satya Bhavani Gedela" userId="0373742a-f013-482d-baef-32c110c2c0f6" providerId="ADAL" clId="{39A0E0ED-F78B-4EA8-9260-D606D028C83F}" dt="2022-07-27T10:22:33.849" v="36" actId="26606"/>
          <pc:sldLayoutMkLst>
            <pc:docMk/>
            <pc:sldMasterMk cId="2371499298" sldId="2147483732"/>
            <pc:sldLayoutMk cId="4210439585" sldId="2147483726"/>
          </pc:sldLayoutMkLst>
        </pc:sldLayoutChg>
        <pc:sldLayoutChg chg="add del">
          <pc:chgData name="Satya Bhavani Gedela" userId="0373742a-f013-482d-baef-32c110c2c0f6" providerId="ADAL" clId="{39A0E0ED-F78B-4EA8-9260-D606D028C83F}" dt="2022-07-27T10:22:33.849" v="36" actId="26606"/>
          <pc:sldLayoutMkLst>
            <pc:docMk/>
            <pc:sldMasterMk cId="2371499298" sldId="2147483732"/>
            <pc:sldLayoutMk cId="1327753290" sldId="2147483727"/>
          </pc:sldLayoutMkLst>
        </pc:sldLayoutChg>
        <pc:sldLayoutChg chg="add del">
          <pc:chgData name="Satya Bhavani Gedela" userId="0373742a-f013-482d-baef-32c110c2c0f6" providerId="ADAL" clId="{39A0E0ED-F78B-4EA8-9260-D606D028C83F}" dt="2022-07-27T10:22:33.849" v="36" actId="26606"/>
          <pc:sldLayoutMkLst>
            <pc:docMk/>
            <pc:sldMasterMk cId="2371499298" sldId="2147483732"/>
            <pc:sldLayoutMk cId="1339004955" sldId="2147483728"/>
          </pc:sldLayoutMkLst>
        </pc:sldLayoutChg>
        <pc:sldLayoutChg chg="add del">
          <pc:chgData name="Satya Bhavani Gedela" userId="0373742a-f013-482d-baef-32c110c2c0f6" providerId="ADAL" clId="{39A0E0ED-F78B-4EA8-9260-D606D028C83F}" dt="2022-07-27T10:22:33.849" v="36" actId="26606"/>
          <pc:sldLayoutMkLst>
            <pc:docMk/>
            <pc:sldMasterMk cId="2371499298" sldId="2147483732"/>
            <pc:sldLayoutMk cId="3451562895" sldId="2147483729"/>
          </pc:sldLayoutMkLst>
        </pc:sldLayoutChg>
        <pc:sldLayoutChg chg="add del">
          <pc:chgData name="Satya Bhavani Gedela" userId="0373742a-f013-482d-baef-32c110c2c0f6" providerId="ADAL" clId="{39A0E0ED-F78B-4EA8-9260-D606D028C83F}" dt="2022-07-27T10:22:33.849" v="36" actId="26606"/>
          <pc:sldLayoutMkLst>
            <pc:docMk/>
            <pc:sldMasterMk cId="2371499298" sldId="2147483732"/>
            <pc:sldLayoutMk cId="969410363" sldId="2147483730"/>
          </pc:sldLayoutMkLst>
        </pc:sldLayoutChg>
        <pc:sldLayoutChg chg="add del">
          <pc:chgData name="Satya Bhavani Gedela" userId="0373742a-f013-482d-baef-32c110c2c0f6" providerId="ADAL" clId="{39A0E0ED-F78B-4EA8-9260-D606D028C83F}" dt="2022-07-27T10:22:33.849" v="36" actId="26606"/>
          <pc:sldLayoutMkLst>
            <pc:docMk/>
            <pc:sldMasterMk cId="2371499298" sldId="2147483732"/>
            <pc:sldLayoutMk cId="166661097" sldId="2147483731"/>
          </pc:sldLayoutMkLst>
        </pc:sldLayoutChg>
      </pc:sldMasterChg>
      <pc:sldMasterChg chg="add del addSldLayout delSldLayout">
        <pc:chgData name="Satya Bhavani Gedela" userId="0373742a-f013-482d-baef-32c110c2c0f6" providerId="ADAL" clId="{39A0E0ED-F78B-4EA8-9260-D606D028C83F}" dt="2022-07-27T10:22:44.715" v="38" actId="26606"/>
        <pc:sldMasterMkLst>
          <pc:docMk/>
          <pc:sldMasterMk cId="1223044561" sldId="2147483784"/>
        </pc:sldMasterMkLst>
        <pc:sldLayoutChg chg="add del">
          <pc:chgData name="Satya Bhavani Gedela" userId="0373742a-f013-482d-baef-32c110c2c0f6" providerId="ADAL" clId="{39A0E0ED-F78B-4EA8-9260-D606D028C83F}" dt="2022-07-27T10:22:44.715" v="38" actId="26606"/>
          <pc:sldLayoutMkLst>
            <pc:docMk/>
            <pc:sldMasterMk cId="1223044561" sldId="2147483784"/>
            <pc:sldLayoutMk cId="939779986" sldId="2147483773"/>
          </pc:sldLayoutMkLst>
        </pc:sldLayoutChg>
        <pc:sldLayoutChg chg="add del">
          <pc:chgData name="Satya Bhavani Gedela" userId="0373742a-f013-482d-baef-32c110c2c0f6" providerId="ADAL" clId="{39A0E0ED-F78B-4EA8-9260-D606D028C83F}" dt="2022-07-27T10:22:44.715" v="38" actId="26606"/>
          <pc:sldLayoutMkLst>
            <pc:docMk/>
            <pc:sldMasterMk cId="1223044561" sldId="2147483784"/>
            <pc:sldLayoutMk cId="2672866260" sldId="2147483774"/>
          </pc:sldLayoutMkLst>
        </pc:sldLayoutChg>
        <pc:sldLayoutChg chg="add del">
          <pc:chgData name="Satya Bhavani Gedela" userId="0373742a-f013-482d-baef-32c110c2c0f6" providerId="ADAL" clId="{39A0E0ED-F78B-4EA8-9260-D606D028C83F}" dt="2022-07-27T10:22:44.715" v="38" actId="26606"/>
          <pc:sldLayoutMkLst>
            <pc:docMk/>
            <pc:sldMasterMk cId="1223044561" sldId="2147483784"/>
            <pc:sldLayoutMk cId="625587718" sldId="2147483775"/>
          </pc:sldLayoutMkLst>
        </pc:sldLayoutChg>
        <pc:sldLayoutChg chg="add del">
          <pc:chgData name="Satya Bhavani Gedela" userId="0373742a-f013-482d-baef-32c110c2c0f6" providerId="ADAL" clId="{39A0E0ED-F78B-4EA8-9260-D606D028C83F}" dt="2022-07-27T10:22:44.715" v="38" actId="26606"/>
          <pc:sldLayoutMkLst>
            <pc:docMk/>
            <pc:sldMasterMk cId="1223044561" sldId="2147483784"/>
            <pc:sldLayoutMk cId="1583485358" sldId="2147483776"/>
          </pc:sldLayoutMkLst>
        </pc:sldLayoutChg>
        <pc:sldLayoutChg chg="add del">
          <pc:chgData name="Satya Bhavani Gedela" userId="0373742a-f013-482d-baef-32c110c2c0f6" providerId="ADAL" clId="{39A0E0ED-F78B-4EA8-9260-D606D028C83F}" dt="2022-07-27T10:22:44.715" v="38" actId="26606"/>
          <pc:sldLayoutMkLst>
            <pc:docMk/>
            <pc:sldMasterMk cId="1223044561" sldId="2147483784"/>
            <pc:sldLayoutMk cId="518252331" sldId="2147483777"/>
          </pc:sldLayoutMkLst>
        </pc:sldLayoutChg>
        <pc:sldLayoutChg chg="add del">
          <pc:chgData name="Satya Bhavani Gedela" userId="0373742a-f013-482d-baef-32c110c2c0f6" providerId="ADAL" clId="{39A0E0ED-F78B-4EA8-9260-D606D028C83F}" dt="2022-07-27T10:22:44.715" v="38" actId="26606"/>
          <pc:sldLayoutMkLst>
            <pc:docMk/>
            <pc:sldMasterMk cId="1223044561" sldId="2147483784"/>
            <pc:sldLayoutMk cId="1163740962" sldId="2147483778"/>
          </pc:sldLayoutMkLst>
        </pc:sldLayoutChg>
        <pc:sldLayoutChg chg="add del">
          <pc:chgData name="Satya Bhavani Gedela" userId="0373742a-f013-482d-baef-32c110c2c0f6" providerId="ADAL" clId="{39A0E0ED-F78B-4EA8-9260-D606D028C83F}" dt="2022-07-27T10:22:44.715" v="38" actId="26606"/>
          <pc:sldLayoutMkLst>
            <pc:docMk/>
            <pc:sldMasterMk cId="1223044561" sldId="2147483784"/>
            <pc:sldLayoutMk cId="3822040025" sldId="2147483779"/>
          </pc:sldLayoutMkLst>
        </pc:sldLayoutChg>
        <pc:sldLayoutChg chg="add del">
          <pc:chgData name="Satya Bhavani Gedela" userId="0373742a-f013-482d-baef-32c110c2c0f6" providerId="ADAL" clId="{39A0E0ED-F78B-4EA8-9260-D606D028C83F}" dt="2022-07-27T10:22:44.715" v="38" actId="26606"/>
          <pc:sldLayoutMkLst>
            <pc:docMk/>
            <pc:sldMasterMk cId="1223044561" sldId="2147483784"/>
            <pc:sldLayoutMk cId="3550239798" sldId="2147483780"/>
          </pc:sldLayoutMkLst>
        </pc:sldLayoutChg>
        <pc:sldLayoutChg chg="add del">
          <pc:chgData name="Satya Bhavani Gedela" userId="0373742a-f013-482d-baef-32c110c2c0f6" providerId="ADAL" clId="{39A0E0ED-F78B-4EA8-9260-D606D028C83F}" dt="2022-07-27T10:22:44.715" v="38" actId="26606"/>
          <pc:sldLayoutMkLst>
            <pc:docMk/>
            <pc:sldMasterMk cId="1223044561" sldId="2147483784"/>
            <pc:sldLayoutMk cId="3583465144" sldId="2147483781"/>
          </pc:sldLayoutMkLst>
        </pc:sldLayoutChg>
        <pc:sldLayoutChg chg="add del">
          <pc:chgData name="Satya Bhavani Gedela" userId="0373742a-f013-482d-baef-32c110c2c0f6" providerId="ADAL" clId="{39A0E0ED-F78B-4EA8-9260-D606D028C83F}" dt="2022-07-27T10:22:44.715" v="38" actId="26606"/>
          <pc:sldLayoutMkLst>
            <pc:docMk/>
            <pc:sldMasterMk cId="1223044561" sldId="2147483784"/>
            <pc:sldLayoutMk cId="4099059570" sldId="2147483782"/>
          </pc:sldLayoutMkLst>
        </pc:sldLayoutChg>
        <pc:sldLayoutChg chg="add del">
          <pc:chgData name="Satya Bhavani Gedela" userId="0373742a-f013-482d-baef-32c110c2c0f6" providerId="ADAL" clId="{39A0E0ED-F78B-4EA8-9260-D606D028C83F}" dt="2022-07-27T10:22:44.715" v="38" actId="26606"/>
          <pc:sldLayoutMkLst>
            <pc:docMk/>
            <pc:sldMasterMk cId="1223044561" sldId="2147483784"/>
            <pc:sldLayoutMk cId="854802904" sldId="2147483783"/>
          </pc:sldLayoutMkLst>
        </pc:sldLayoutChg>
      </pc:sldMasterChg>
      <pc:sldMasterChg chg="add del addSldLayout delSldLayout">
        <pc:chgData name="Satya Bhavani Gedela" userId="0373742a-f013-482d-baef-32c110c2c0f6" providerId="ADAL" clId="{39A0E0ED-F78B-4EA8-9260-D606D028C83F}" dt="2022-07-27T10:23:09.121" v="40" actId="26606"/>
        <pc:sldMasterMkLst>
          <pc:docMk/>
          <pc:sldMasterMk cId="2999743361" sldId="2147483791"/>
        </pc:sldMasterMkLst>
        <pc:sldLayoutChg chg="add del">
          <pc:chgData name="Satya Bhavani Gedela" userId="0373742a-f013-482d-baef-32c110c2c0f6" providerId="ADAL" clId="{39A0E0ED-F78B-4EA8-9260-D606D028C83F}" dt="2022-07-27T10:23:09.121" v="40" actId="26606"/>
          <pc:sldLayoutMkLst>
            <pc:docMk/>
            <pc:sldMasterMk cId="2999743361" sldId="2147483791"/>
            <pc:sldLayoutMk cId="333922076" sldId="2147483780"/>
          </pc:sldLayoutMkLst>
        </pc:sldLayoutChg>
        <pc:sldLayoutChg chg="add del">
          <pc:chgData name="Satya Bhavani Gedela" userId="0373742a-f013-482d-baef-32c110c2c0f6" providerId="ADAL" clId="{39A0E0ED-F78B-4EA8-9260-D606D028C83F}" dt="2022-07-27T10:23:09.121" v="40" actId="26606"/>
          <pc:sldLayoutMkLst>
            <pc:docMk/>
            <pc:sldMasterMk cId="2999743361" sldId="2147483791"/>
            <pc:sldLayoutMk cId="2672533592" sldId="2147483781"/>
          </pc:sldLayoutMkLst>
        </pc:sldLayoutChg>
        <pc:sldLayoutChg chg="add del">
          <pc:chgData name="Satya Bhavani Gedela" userId="0373742a-f013-482d-baef-32c110c2c0f6" providerId="ADAL" clId="{39A0E0ED-F78B-4EA8-9260-D606D028C83F}" dt="2022-07-27T10:23:09.121" v="40" actId="26606"/>
          <pc:sldLayoutMkLst>
            <pc:docMk/>
            <pc:sldMasterMk cId="2999743361" sldId="2147483791"/>
            <pc:sldLayoutMk cId="223724558" sldId="2147483782"/>
          </pc:sldLayoutMkLst>
        </pc:sldLayoutChg>
        <pc:sldLayoutChg chg="add del">
          <pc:chgData name="Satya Bhavani Gedela" userId="0373742a-f013-482d-baef-32c110c2c0f6" providerId="ADAL" clId="{39A0E0ED-F78B-4EA8-9260-D606D028C83F}" dt="2022-07-27T10:23:09.121" v="40" actId="26606"/>
          <pc:sldLayoutMkLst>
            <pc:docMk/>
            <pc:sldMasterMk cId="2999743361" sldId="2147483791"/>
            <pc:sldLayoutMk cId="2947155532" sldId="2147483783"/>
          </pc:sldLayoutMkLst>
        </pc:sldLayoutChg>
        <pc:sldLayoutChg chg="add del">
          <pc:chgData name="Satya Bhavani Gedela" userId="0373742a-f013-482d-baef-32c110c2c0f6" providerId="ADAL" clId="{39A0E0ED-F78B-4EA8-9260-D606D028C83F}" dt="2022-07-27T10:23:09.121" v="40" actId="26606"/>
          <pc:sldLayoutMkLst>
            <pc:docMk/>
            <pc:sldMasterMk cId="2999743361" sldId="2147483791"/>
            <pc:sldLayoutMk cId="176344866" sldId="2147483784"/>
          </pc:sldLayoutMkLst>
        </pc:sldLayoutChg>
        <pc:sldLayoutChg chg="add del">
          <pc:chgData name="Satya Bhavani Gedela" userId="0373742a-f013-482d-baef-32c110c2c0f6" providerId="ADAL" clId="{39A0E0ED-F78B-4EA8-9260-D606D028C83F}" dt="2022-07-27T10:23:09.121" v="40" actId="26606"/>
          <pc:sldLayoutMkLst>
            <pc:docMk/>
            <pc:sldMasterMk cId="2999743361" sldId="2147483791"/>
            <pc:sldLayoutMk cId="482839083" sldId="2147483785"/>
          </pc:sldLayoutMkLst>
        </pc:sldLayoutChg>
        <pc:sldLayoutChg chg="add del">
          <pc:chgData name="Satya Bhavani Gedela" userId="0373742a-f013-482d-baef-32c110c2c0f6" providerId="ADAL" clId="{39A0E0ED-F78B-4EA8-9260-D606D028C83F}" dt="2022-07-27T10:23:09.121" v="40" actId="26606"/>
          <pc:sldLayoutMkLst>
            <pc:docMk/>
            <pc:sldMasterMk cId="2999743361" sldId="2147483791"/>
            <pc:sldLayoutMk cId="1564339518" sldId="2147483786"/>
          </pc:sldLayoutMkLst>
        </pc:sldLayoutChg>
        <pc:sldLayoutChg chg="add del">
          <pc:chgData name="Satya Bhavani Gedela" userId="0373742a-f013-482d-baef-32c110c2c0f6" providerId="ADAL" clId="{39A0E0ED-F78B-4EA8-9260-D606D028C83F}" dt="2022-07-27T10:23:09.121" v="40" actId="26606"/>
          <pc:sldLayoutMkLst>
            <pc:docMk/>
            <pc:sldMasterMk cId="2999743361" sldId="2147483791"/>
            <pc:sldLayoutMk cId="1817578828" sldId="2147483787"/>
          </pc:sldLayoutMkLst>
        </pc:sldLayoutChg>
        <pc:sldLayoutChg chg="add del">
          <pc:chgData name="Satya Bhavani Gedela" userId="0373742a-f013-482d-baef-32c110c2c0f6" providerId="ADAL" clId="{39A0E0ED-F78B-4EA8-9260-D606D028C83F}" dt="2022-07-27T10:23:09.121" v="40" actId="26606"/>
          <pc:sldLayoutMkLst>
            <pc:docMk/>
            <pc:sldMasterMk cId="2999743361" sldId="2147483791"/>
            <pc:sldLayoutMk cId="1870212576" sldId="2147483788"/>
          </pc:sldLayoutMkLst>
        </pc:sldLayoutChg>
        <pc:sldLayoutChg chg="add del">
          <pc:chgData name="Satya Bhavani Gedela" userId="0373742a-f013-482d-baef-32c110c2c0f6" providerId="ADAL" clId="{39A0E0ED-F78B-4EA8-9260-D606D028C83F}" dt="2022-07-27T10:23:09.121" v="40" actId="26606"/>
          <pc:sldLayoutMkLst>
            <pc:docMk/>
            <pc:sldMasterMk cId="2999743361" sldId="2147483791"/>
            <pc:sldLayoutMk cId="2935135056" sldId="2147483789"/>
          </pc:sldLayoutMkLst>
        </pc:sldLayoutChg>
        <pc:sldLayoutChg chg="add del">
          <pc:chgData name="Satya Bhavani Gedela" userId="0373742a-f013-482d-baef-32c110c2c0f6" providerId="ADAL" clId="{39A0E0ED-F78B-4EA8-9260-D606D028C83F}" dt="2022-07-27T10:23:09.121" v="40" actId="26606"/>
          <pc:sldLayoutMkLst>
            <pc:docMk/>
            <pc:sldMasterMk cId="2999743361" sldId="2147483791"/>
            <pc:sldLayoutMk cId="4287012218" sldId="2147483790"/>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BB8CF8-C9E5-4F90-85E7-512BB8300CF8}" type="datetimeFigureOut">
              <a:rPr lang="en-IN" smtClean="0"/>
              <a:t>28-07-2022</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7301499B-5459-4C24-9320-8C4673F40D8D}"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107103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B8CF8-C9E5-4F90-85E7-512BB8300CF8}"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1499B-5459-4C24-9320-8C4673F40D8D}"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166550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B8CF8-C9E5-4F90-85E7-512BB8300CF8}"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1499B-5459-4C24-9320-8C4673F40D8D}"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800964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A8BB8CF8-C9E5-4F90-85E7-512BB8300CF8}" type="datetimeFigureOut">
              <a:rPr lang="en-IN" smtClean="0"/>
              <a:t>28-07-2022</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7301499B-5459-4C24-9320-8C4673F40D8D}"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89890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A8BB8CF8-C9E5-4F90-85E7-512BB8300CF8}"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01499B-5459-4C24-9320-8C4673F40D8D}"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43482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BB8CF8-C9E5-4F90-85E7-512BB8300CF8}"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01499B-5459-4C24-9320-8C4673F40D8D}"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42263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BB8CF8-C9E5-4F90-85E7-512BB8300CF8}" type="datetimeFigureOut">
              <a:rPr lang="en-IN" smtClean="0"/>
              <a:t>28-07-2022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01499B-5459-4C24-9320-8C4673F40D8D}"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9504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BB8CF8-C9E5-4F90-85E7-512BB8300CF8}" type="datetimeFigureOut">
              <a:rPr lang="en-IN" smtClean="0"/>
              <a:t>28-07-2022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01499B-5459-4C24-9320-8C4673F40D8D}"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9097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BB8CF8-C9E5-4F90-85E7-512BB8300CF8}" type="datetimeFigureOut">
              <a:rPr lang="en-IN" smtClean="0"/>
              <a:t>28-07-2022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01499B-5459-4C24-9320-8C4673F40D8D}" type="slidenum">
              <a:rPr lang="en-IN" smtClean="0"/>
              <a:t>‹#›</a:t>
            </a:fld>
            <a:endParaRPr lang="en-IN"/>
          </a:p>
        </p:txBody>
      </p:sp>
    </p:spTree>
    <p:extLst>
      <p:ext uri="{BB962C8B-B14F-4D97-AF65-F5344CB8AC3E}">
        <p14:creationId xmlns:p14="http://schemas.microsoft.com/office/powerpoint/2010/main" val="4222204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BB8CF8-C9E5-4F90-85E7-512BB8300CF8}"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01499B-5459-4C24-9320-8C4673F40D8D}"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93538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A8BB8CF8-C9E5-4F90-85E7-512BB8300CF8}" type="datetimeFigureOut">
              <a:rPr lang="en-IN" smtClean="0"/>
              <a:t>28-07-2022</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7301499B-5459-4C24-9320-8C4673F40D8D}"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751622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8BB8CF8-C9E5-4F90-85E7-512BB8300CF8}" type="datetimeFigureOut">
              <a:rPr lang="en-IN" smtClean="0"/>
              <a:t>28-07-2022</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7301499B-5459-4C24-9320-8C4673F40D8D}" type="slidenum">
              <a:rPr lang="en-IN" smtClean="0"/>
              <a:t>‹#›</a:t>
            </a:fld>
            <a:endParaRPr lang="en-IN"/>
          </a:p>
        </p:txBody>
      </p:sp>
    </p:spTree>
    <p:extLst>
      <p:ext uri="{BB962C8B-B14F-4D97-AF65-F5344CB8AC3E}">
        <p14:creationId xmlns:p14="http://schemas.microsoft.com/office/powerpoint/2010/main" val="410764419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javatpoint.com/junit-tutoria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uru99.com/test-cas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browserstack.com/guide/make-website-compatible-with-all-brows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B283-DAEA-2D99-62DE-3205E82916DC}"/>
              </a:ext>
            </a:extLst>
          </p:cNvPr>
          <p:cNvSpPr>
            <a:spLocks noGrp="1"/>
          </p:cNvSpPr>
          <p:nvPr>
            <p:ph type="ctrTitle"/>
          </p:nvPr>
        </p:nvSpPr>
        <p:spPr>
          <a:xfrm>
            <a:off x="1209040" y="945914"/>
            <a:ext cx="8556436" cy="557766"/>
          </a:xfrm>
        </p:spPr>
        <p:txBody>
          <a:bodyPr>
            <a:normAutofit/>
          </a:bodyPr>
          <a:lstStyle/>
          <a:p>
            <a:r>
              <a:rPr lang="en-US" sz="3600" dirty="0"/>
              <a:t>Introduction of Junit and </a:t>
            </a:r>
            <a:r>
              <a:rPr lang="en-US" sz="3600" dirty="0" err="1"/>
              <a:t>Xunit</a:t>
            </a:r>
            <a:endParaRPr lang="en-IN" sz="3600" dirty="0"/>
          </a:p>
        </p:txBody>
      </p:sp>
      <p:sp>
        <p:nvSpPr>
          <p:cNvPr id="3" name="Subtitle 2">
            <a:extLst>
              <a:ext uri="{FF2B5EF4-FFF2-40B4-BE49-F238E27FC236}">
                <a16:creationId xmlns:a16="http://schemas.microsoft.com/office/drawing/2014/main" id="{E08816E3-4A97-6120-C9AC-1D1A664D477C}"/>
              </a:ext>
            </a:extLst>
          </p:cNvPr>
          <p:cNvSpPr>
            <a:spLocks noGrp="1"/>
          </p:cNvSpPr>
          <p:nvPr>
            <p:ph type="subTitle" idx="1"/>
          </p:nvPr>
        </p:nvSpPr>
        <p:spPr>
          <a:xfrm>
            <a:off x="883920" y="1696720"/>
            <a:ext cx="8881557" cy="4429760"/>
          </a:xfrm>
        </p:spPr>
        <p:txBody>
          <a:bodyPr>
            <a:normAutofit fontScale="77500" lnSpcReduction="20000"/>
          </a:bodyPr>
          <a:lstStyle/>
          <a:p>
            <a:r>
              <a:rPr lang="en-US" sz="2900" b="1" dirty="0">
                <a:effectLst/>
              </a:rPr>
              <a:t>Junit:</a:t>
            </a:r>
          </a:p>
          <a:p>
            <a:pPr marL="285750" indent="-285750">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cs typeface="Times New Roman" panose="02020603050405020304" pitchFamily="18" charset="0"/>
              </a:rPr>
              <a:t>java provides a framework called </a:t>
            </a:r>
            <a:r>
              <a:rPr lang="en-US" sz="2600" b="1" u="none" strike="noStrike" dirty="0">
                <a:solidFill>
                  <a:srgbClr val="4F52B2"/>
                </a:solidFill>
                <a:effectLst/>
                <a:latin typeface="Times New Roman" panose="02020603050405020304" pitchFamily="18" charset="0"/>
                <a:cs typeface="Times New Roman" panose="02020603050405020304" pitchFamily="18" charset="0"/>
                <a:hlinkClick r:id="rId2" tooltip="https://www.javatpoint.com/junit-tutorial"/>
              </a:rPr>
              <a:t>JUnit</a:t>
            </a:r>
            <a:r>
              <a:rPr lang="en-US" sz="2600" dirty="0">
                <a:effectLst/>
                <a:latin typeface="Times New Roman" panose="02020603050405020304" pitchFamily="18" charset="0"/>
                <a:cs typeface="Times New Roman" panose="02020603050405020304" pitchFamily="18" charset="0"/>
              </a:rPr>
              <a:t> to perform the unit testing of our Java code.</a:t>
            </a:r>
          </a:p>
          <a:p>
            <a:pPr marL="285750" indent="-285750">
              <a:buFont typeface="Wingdings" panose="05000000000000000000" pitchFamily="2" charset="2"/>
              <a:buChar char="q"/>
            </a:pPr>
            <a:r>
              <a:rPr lang="en-US" sz="2600" dirty="0">
                <a:effectLst/>
                <a:latin typeface="Times New Roman" panose="02020603050405020304" pitchFamily="18" charset="0"/>
                <a:cs typeface="Times New Roman" panose="02020603050405020304" pitchFamily="18" charset="0"/>
              </a:rPr>
              <a:t> In the development of </a:t>
            </a:r>
            <a:r>
              <a:rPr lang="en-US" sz="2600" b="1" dirty="0">
                <a:effectLst/>
                <a:latin typeface="Times New Roman" panose="02020603050405020304" pitchFamily="18" charset="0"/>
                <a:cs typeface="Times New Roman" panose="02020603050405020304" pitchFamily="18" charset="0"/>
              </a:rPr>
              <a:t>test-driven</a:t>
            </a:r>
            <a:r>
              <a:rPr lang="en-US" sz="2600" dirty="0">
                <a:effectLst/>
                <a:latin typeface="Times New Roman" panose="02020603050405020304" pitchFamily="18" charset="0"/>
                <a:cs typeface="Times New Roman" panose="02020603050405020304" pitchFamily="18" charset="0"/>
              </a:rPr>
              <a:t> development, JUnit is very important.</a:t>
            </a:r>
          </a:p>
          <a:p>
            <a:pPr marL="285750" indent="-285750">
              <a:buFont typeface="Wingdings" panose="05000000000000000000" pitchFamily="2" charset="2"/>
              <a:buChar char="q"/>
            </a:pPr>
            <a:r>
              <a:rPr lang="en-US" sz="2600" dirty="0">
                <a:effectLst/>
                <a:latin typeface="Times New Roman" panose="02020603050405020304" pitchFamily="18" charset="0"/>
                <a:cs typeface="Times New Roman" panose="02020603050405020304" pitchFamily="18" charset="0"/>
              </a:rPr>
              <a:t> The JUnit is one of the frameworks available in the unit testing frameworks.</a:t>
            </a:r>
          </a:p>
          <a:p>
            <a:r>
              <a:rPr lang="en-US" sz="2200" b="1" dirty="0" err="1"/>
              <a:t>X</a:t>
            </a:r>
            <a:r>
              <a:rPr lang="en-US" sz="2900" b="1" dirty="0" err="1"/>
              <a:t>unit</a:t>
            </a:r>
            <a:r>
              <a:rPr lang="en-US" sz="2900" b="1" dirty="0"/>
              <a:t>:</a:t>
            </a:r>
            <a:endParaRPr lang="en-US" sz="2900" b="1" dirty="0">
              <a:effectLst/>
            </a:endParaRPr>
          </a:p>
          <a:p>
            <a:pPr marL="285750" indent="-285750">
              <a:buFont typeface="Wingdings" panose="05000000000000000000" pitchFamily="2" charset="2"/>
              <a:buChar char="q"/>
            </a:pPr>
            <a:r>
              <a:rPr lang="en-US" sz="2600" dirty="0">
                <a:effectLst/>
              </a:rPr>
              <a:t> </a:t>
            </a:r>
            <a:r>
              <a:rPr lang="en-US" sz="2600" dirty="0">
                <a:effectLst/>
                <a:latin typeface="Times New Roman" panose="02020603050405020304" pitchFamily="18" charset="0"/>
                <a:cs typeface="Times New Roman" panose="02020603050405020304" pitchFamily="18" charset="0"/>
              </a:rPr>
              <a:t>The </a:t>
            </a:r>
            <a:r>
              <a:rPr lang="en-US" sz="2600" b="1" dirty="0" err="1">
                <a:latin typeface="Times New Roman" panose="02020603050405020304" pitchFamily="18" charset="0"/>
                <a:cs typeface="Times New Roman" panose="02020603050405020304" pitchFamily="18" charset="0"/>
              </a:rPr>
              <a:t>xu</a:t>
            </a:r>
            <a:r>
              <a:rPr lang="en-US" sz="2600" b="1" dirty="0" err="1">
                <a:effectLst/>
                <a:latin typeface="Times New Roman" panose="02020603050405020304" pitchFamily="18" charset="0"/>
                <a:cs typeface="Times New Roman" panose="02020603050405020304" pitchFamily="18" charset="0"/>
              </a:rPr>
              <a:t>nit</a:t>
            </a:r>
            <a:r>
              <a:rPr lang="en-US" sz="2600" dirty="0">
                <a:effectLst/>
                <a:latin typeface="Times New Roman" panose="02020603050405020304" pitchFamily="18" charset="0"/>
                <a:cs typeface="Times New Roman" panose="02020603050405020304" pitchFamily="18" charset="0"/>
              </a:rPr>
              <a:t> is the unit testing framework family, and JUnit is the part of the </a:t>
            </a:r>
            <a:r>
              <a:rPr lang="en-US" sz="2600" b="1" dirty="0" err="1">
                <a:effectLst/>
                <a:latin typeface="Times New Roman" panose="02020603050405020304" pitchFamily="18" charset="0"/>
                <a:cs typeface="Times New Roman" panose="02020603050405020304" pitchFamily="18" charset="0"/>
              </a:rPr>
              <a:t>xUnit</a:t>
            </a:r>
            <a:r>
              <a:rPr lang="en-US" sz="2600" dirty="0">
                <a:effectLst/>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US" sz="2600" b="0" i="0" dirty="0">
                <a:solidFill>
                  <a:srgbClr val="242424"/>
                </a:solidFill>
                <a:effectLst/>
                <a:latin typeface="Times New Roman" panose="02020603050405020304" pitchFamily="18" charset="0"/>
                <a:cs typeface="Times New Roman" panose="02020603050405020304" pitchFamily="18" charset="0"/>
              </a:rPr>
              <a:t>All X Unit frameworks share the following basic component architecture, with some varied implementation details</a:t>
            </a:r>
            <a:endParaRPr lang="en-US" sz="2600" dirty="0">
              <a:effectLst/>
              <a:latin typeface="Times New Roman" panose="02020603050405020304" pitchFamily="18" charset="0"/>
              <a:cs typeface="Times New Roman" panose="02020603050405020304" pitchFamily="18" charset="0"/>
            </a:endParaRPr>
          </a:p>
          <a:p>
            <a:br>
              <a:rPr lang="en-US" dirty="0">
                <a:effectLst/>
              </a:rPr>
            </a:br>
            <a:endParaRPr lang="en-IN" dirty="0"/>
          </a:p>
        </p:txBody>
      </p:sp>
    </p:spTree>
    <p:extLst>
      <p:ext uri="{BB962C8B-B14F-4D97-AF65-F5344CB8AC3E}">
        <p14:creationId xmlns:p14="http://schemas.microsoft.com/office/powerpoint/2010/main" val="321596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6ABF-22D8-B388-32A5-CBC7731EAA6E}"/>
              </a:ext>
            </a:extLst>
          </p:cNvPr>
          <p:cNvSpPr>
            <a:spLocks noGrp="1"/>
          </p:cNvSpPr>
          <p:nvPr>
            <p:ph type="title"/>
          </p:nvPr>
        </p:nvSpPr>
        <p:spPr/>
        <p:txBody>
          <a:bodyPr>
            <a:normAutofit/>
          </a:bodyPr>
          <a:lstStyle/>
          <a:p>
            <a:r>
              <a:rPr lang="en-IN" b="1" i="0">
                <a:effectLst/>
                <a:latin typeface="-apple-system"/>
              </a:rPr>
              <a:t>Selenium Grid</a:t>
            </a:r>
            <a:endParaRPr lang="en-IN" b="1" dirty="0"/>
          </a:p>
        </p:txBody>
      </p:sp>
      <p:sp>
        <p:nvSpPr>
          <p:cNvPr id="3" name="Content Placeholder 2">
            <a:extLst>
              <a:ext uri="{FF2B5EF4-FFF2-40B4-BE49-F238E27FC236}">
                <a16:creationId xmlns:a16="http://schemas.microsoft.com/office/drawing/2014/main" id="{516B60D5-795F-12E5-E560-2D249601C87D}"/>
              </a:ext>
            </a:extLst>
          </p:cNvPr>
          <p:cNvSpPr>
            <a:spLocks noGrp="1"/>
          </p:cNvSpPr>
          <p:nvPr>
            <p:ph idx="1"/>
          </p:nvPr>
        </p:nvSpPr>
        <p:spPr>
          <a:xfrm>
            <a:off x="1130270" y="1483360"/>
            <a:ext cx="6408450" cy="3982987"/>
          </a:xfrm>
        </p:spPr>
        <p:txBody>
          <a:bodyPr>
            <a:normAutofit fontScale="92500" lnSpcReduction="10000"/>
          </a:bodyPr>
          <a:lstStyle/>
          <a:p>
            <a:pPr>
              <a:lnSpc>
                <a:spcPct val="110000"/>
              </a:lnSpc>
            </a:pPr>
            <a:r>
              <a:rPr lang="en-US" sz="1800" dirty="0">
                <a:effectLst/>
                <a:latin typeface="-apple-system"/>
              </a:rPr>
              <a:t>Selenium Grid is a feature in Selenium that allows you to run test cases in different machines across different platforms. The control of triggering the test cases is on the local machine, and when the test cases are triggered, they are automatically executed by the remote machine.</a:t>
            </a:r>
          </a:p>
          <a:p>
            <a:pPr>
              <a:lnSpc>
                <a:spcPct val="110000"/>
              </a:lnSpc>
            </a:pPr>
            <a:r>
              <a:rPr lang="en-US" sz="1800" dirty="0">
                <a:effectLst/>
                <a:latin typeface="-apple-system"/>
              </a:rPr>
              <a:t>•It supports distributed test execution. Initially, you have a local machine where you write the test cases and executes on the same machine. However, in a big organization, you have multiple test cases, and it's not possible to run all the test cases in the same machine. In a large organization, you have multiple servers, so local machine distributes the test cases across different machines/servers.</a:t>
            </a:r>
          </a:p>
          <a:p>
            <a:pPr>
              <a:lnSpc>
                <a:spcPct val="110000"/>
              </a:lnSpc>
            </a:pPr>
            <a:r>
              <a:rPr lang="en-US" sz="1800" dirty="0">
                <a:effectLst/>
                <a:latin typeface="-apple-system"/>
              </a:rPr>
              <a:t>•You can also run the test cases in parallel in multiple machines on Selenium Grid.</a:t>
            </a:r>
          </a:p>
          <a:p>
            <a:pPr>
              <a:lnSpc>
                <a:spcPct val="110000"/>
              </a:lnSpc>
            </a:pPr>
            <a:endParaRPr lang="en-IN" sz="1300" dirty="0"/>
          </a:p>
        </p:txBody>
      </p:sp>
      <p:pic>
        <p:nvPicPr>
          <p:cNvPr id="4" name="Picture 3">
            <a:extLst>
              <a:ext uri="{FF2B5EF4-FFF2-40B4-BE49-F238E27FC236}">
                <a16:creationId xmlns:a16="http://schemas.microsoft.com/office/drawing/2014/main" id="{921DFADE-7A91-F226-2AEA-BA1C047F9EBB}"/>
              </a:ext>
            </a:extLst>
          </p:cNvPr>
          <p:cNvPicPr>
            <a:picLocks noChangeAspect="1"/>
          </p:cNvPicPr>
          <p:nvPr/>
        </p:nvPicPr>
        <p:blipFill>
          <a:blip r:embed="rId2"/>
          <a:stretch>
            <a:fillRect/>
          </a:stretch>
        </p:blipFill>
        <p:spPr>
          <a:xfrm>
            <a:off x="8485749" y="2621280"/>
            <a:ext cx="3289826" cy="2454716"/>
          </a:xfrm>
          <a:prstGeom prst="rect">
            <a:avLst/>
          </a:prstGeom>
        </p:spPr>
      </p:pic>
    </p:spTree>
    <p:extLst>
      <p:ext uri="{BB962C8B-B14F-4D97-AF65-F5344CB8AC3E}">
        <p14:creationId xmlns:p14="http://schemas.microsoft.com/office/powerpoint/2010/main" val="3578820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753E-33B5-65F0-2D12-86FAE6FC0AF2}"/>
              </a:ext>
            </a:extLst>
          </p:cNvPr>
          <p:cNvSpPr>
            <a:spLocks noGrp="1"/>
          </p:cNvSpPr>
          <p:nvPr>
            <p:ph type="title"/>
          </p:nvPr>
        </p:nvSpPr>
        <p:spPr>
          <a:xfrm>
            <a:off x="1128413" y="988098"/>
            <a:ext cx="4495380" cy="2407724"/>
          </a:xfrm>
        </p:spPr>
        <p:txBody>
          <a:bodyPr vert="horz" lIns="91440" tIns="45720" rIns="91440" bIns="0" rtlCol="0" anchor="b">
            <a:normAutofit/>
          </a:bodyPr>
          <a:lstStyle/>
          <a:p>
            <a:r>
              <a:rPr lang="en-US" sz="4800" dirty="0"/>
              <a:t>Thank you</a:t>
            </a:r>
          </a:p>
        </p:txBody>
      </p:sp>
      <p:pic>
        <p:nvPicPr>
          <p:cNvPr id="34" name="Graphic 5" descr="Smiling Face with No Fill">
            <a:extLst>
              <a:ext uri="{FF2B5EF4-FFF2-40B4-BE49-F238E27FC236}">
                <a16:creationId xmlns:a16="http://schemas.microsoft.com/office/drawing/2014/main" id="{ACF86984-2346-9202-DBEE-B3F3395642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spTree>
    <p:extLst>
      <p:ext uri="{BB962C8B-B14F-4D97-AF65-F5344CB8AC3E}">
        <p14:creationId xmlns:p14="http://schemas.microsoft.com/office/powerpoint/2010/main" val="289445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CAD3-CBD7-703C-3011-FFEE6800392D}"/>
              </a:ext>
            </a:extLst>
          </p:cNvPr>
          <p:cNvSpPr>
            <a:spLocks noGrp="1"/>
          </p:cNvSpPr>
          <p:nvPr>
            <p:ph type="title"/>
          </p:nvPr>
        </p:nvSpPr>
        <p:spPr/>
        <p:txBody>
          <a:bodyPr>
            <a:normAutofit/>
          </a:bodyPr>
          <a:lstStyle/>
          <a:p>
            <a:r>
              <a:rPr lang="en-IN" b="0" i="0">
                <a:effectLst/>
                <a:latin typeface="-apple-system"/>
              </a:rPr>
              <a:t>JUnit Annotations</a:t>
            </a:r>
            <a:endParaRPr lang="en-IN" dirty="0"/>
          </a:p>
        </p:txBody>
      </p:sp>
      <p:graphicFrame>
        <p:nvGraphicFramePr>
          <p:cNvPr id="4" name="Content Placeholder 3">
            <a:extLst>
              <a:ext uri="{FF2B5EF4-FFF2-40B4-BE49-F238E27FC236}">
                <a16:creationId xmlns:a16="http://schemas.microsoft.com/office/drawing/2014/main" id="{EA6A370F-50B7-AB0D-B483-3AC87EBDF8AC}"/>
              </a:ext>
            </a:extLst>
          </p:cNvPr>
          <p:cNvGraphicFramePr>
            <a:graphicFrameLocks noGrp="1"/>
          </p:cNvGraphicFramePr>
          <p:nvPr>
            <p:ph idx="1"/>
            <p:extLst>
              <p:ext uri="{D42A27DB-BD31-4B8C-83A1-F6EECF244321}">
                <p14:modId xmlns:p14="http://schemas.microsoft.com/office/powerpoint/2010/main" val="3863492722"/>
              </p:ext>
            </p:extLst>
          </p:nvPr>
        </p:nvGraphicFramePr>
        <p:xfrm>
          <a:off x="1130270" y="1495426"/>
          <a:ext cx="9183207" cy="4857751"/>
        </p:xfrm>
        <a:graphic>
          <a:graphicData uri="http://schemas.openxmlformats.org/drawingml/2006/table">
            <a:tbl>
              <a:tblPr firstRow="1" bandRow="1">
                <a:tableStyleId>{8799B23B-EC83-4686-B30A-512413B5E67A}</a:tableStyleId>
              </a:tblPr>
              <a:tblGrid>
                <a:gridCol w="691616">
                  <a:extLst>
                    <a:ext uri="{9D8B030D-6E8A-4147-A177-3AD203B41FA5}">
                      <a16:colId xmlns:a16="http://schemas.microsoft.com/office/drawing/2014/main" val="1502850160"/>
                    </a:ext>
                  </a:extLst>
                </a:gridCol>
                <a:gridCol w="1530565">
                  <a:extLst>
                    <a:ext uri="{9D8B030D-6E8A-4147-A177-3AD203B41FA5}">
                      <a16:colId xmlns:a16="http://schemas.microsoft.com/office/drawing/2014/main" val="825326312"/>
                    </a:ext>
                  </a:extLst>
                </a:gridCol>
                <a:gridCol w="6961026">
                  <a:extLst>
                    <a:ext uri="{9D8B030D-6E8A-4147-A177-3AD203B41FA5}">
                      <a16:colId xmlns:a16="http://schemas.microsoft.com/office/drawing/2014/main" val="1142001646"/>
                    </a:ext>
                  </a:extLst>
                </a:gridCol>
              </a:tblGrid>
              <a:tr h="367636">
                <a:tc>
                  <a:txBody>
                    <a:bodyPr/>
                    <a:lstStyle/>
                    <a:p>
                      <a:pPr algn="l"/>
                      <a:r>
                        <a:rPr lang="en-IN" sz="1600">
                          <a:effectLst/>
                        </a:rPr>
                        <a:t>S.No.</a:t>
                      </a:r>
                    </a:p>
                  </a:txBody>
                  <a:tcPr marL="22518" marR="22518" marT="11259" marB="11259" anchor="ctr"/>
                </a:tc>
                <a:tc>
                  <a:txBody>
                    <a:bodyPr/>
                    <a:lstStyle/>
                    <a:p>
                      <a:pPr algn="l"/>
                      <a:r>
                        <a:rPr lang="en-IN" sz="1600">
                          <a:effectLst/>
                        </a:rPr>
                        <a:t>Annotations</a:t>
                      </a:r>
                    </a:p>
                  </a:txBody>
                  <a:tcPr marL="22518" marR="22518" marT="11259" marB="11259" anchor="ctr"/>
                </a:tc>
                <a:tc>
                  <a:txBody>
                    <a:bodyPr/>
                    <a:lstStyle/>
                    <a:p>
                      <a:pPr algn="l"/>
                      <a:r>
                        <a:rPr lang="en-IN" sz="1600" dirty="0">
                          <a:effectLst/>
                        </a:rPr>
                        <a:t>Description</a:t>
                      </a:r>
                    </a:p>
                  </a:txBody>
                  <a:tcPr marL="22518" marR="22518" marT="11259" marB="11259" anchor="ctr"/>
                </a:tc>
                <a:extLst>
                  <a:ext uri="{0D108BD9-81ED-4DB2-BD59-A6C34878D82A}">
                    <a16:rowId xmlns:a16="http://schemas.microsoft.com/office/drawing/2014/main" val="3569900062"/>
                  </a:ext>
                </a:extLst>
              </a:tr>
              <a:tr h="962957">
                <a:tc>
                  <a:txBody>
                    <a:bodyPr/>
                    <a:lstStyle/>
                    <a:p>
                      <a:r>
                        <a:rPr lang="en-IN" sz="1600">
                          <a:effectLst/>
                        </a:rPr>
                        <a:t>1.</a:t>
                      </a:r>
                    </a:p>
                  </a:txBody>
                  <a:tcPr marL="22518" marR="22518" marT="11259" marB="11259" anchor="ctr"/>
                </a:tc>
                <a:tc>
                  <a:txBody>
                    <a:bodyPr/>
                    <a:lstStyle/>
                    <a:p>
                      <a:r>
                        <a:rPr lang="en-IN" sz="1600" dirty="0">
                          <a:effectLst/>
                        </a:rPr>
                        <a:t>@Test</a:t>
                      </a:r>
                    </a:p>
                  </a:txBody>
                  <a:tcPr marL="22518" marR="22518" marT="11259" marB="11259" anchor="ctr"/>
                </a:tc>
                <a:tc>
                  <a:txBody>
                    <a:bodyPr/>
                    <a:lstStyle/>
                    <a:p>
                      <a:r>
                        <a:rPr lang="en-US" sz="1600">
                          <a:effectLst/>
                        </a:rPr>
                        <a:t>This annotation is a replacement of org.junit.TestCase which indicates that public void method to which it is attached can be executed as a test Case.</a:t>
                      </a:r>
                    </a:p>
                  </a:txBody>
                  <a:tcPr marL="22518" marR="22518" marT="11259" marB="11259" anchor="ctr"/>
                </a:tc>
                <a:extLst>
                  <a:ext uri="{0D108BD9-81ED-4DB2-BD59-A6C34878D82A}">
                    <a16:rowId xmlns:a16="http://schemas.microsoft.com/office/drawing/2014/main" val="834023641"/>
                  </a:ext>
                </a:extLst>
              </a:tr>
              <a:tr h="665295">
                <a:tc>
                  <a:txBody>
                    <a:bodyPr/>
                    <a:lstStyle/>
                    <a:p>
                      <a:r>
                        <a:rPr lang="en-IN" sz="1600">
                          <a:effectLst/>
                        </a:rPr>
                        <a:t>2.</a:t>
                      </a:r>
                    </a:p>
                  </a:txBody>
                  <a:tcPr marL="22518" marR="22518" marT="11259" marB="11259" anchor="ctr"/>
                </a:tc>
                <a:tc>
                  <a:txBody>
                    <a:bodyPr/>
                    <a:lstStyle/>
                    <a:p>
                      <a:r>
                        <a:rPr lang="en-IN" sz="1600">
                          <a:effectLst/>
                        </a:rPr>
                        <a:t>@Before</a:t>
                      </a:r>
                    </a:p>
                  </a:txBody>
                  <a:tcPr marL="22518" marR="22518" marT="11259" marB="11259" anchor="ctr"/>
                </a:tc>
                <a:tc>
                  <a:txBody>
                    <a:bodyPr/>
                    <a:lstStyle/>
                    <a:p>
                      <a:r>
                        <a:rPr lang="en-US" sz="1600">
                          <a:effectLst/>
                        </a:rPr>
                        <a:t>This annotation is used if you want to execute some statement such as preconditions before each test case.</a:t>
                      </a:r>
                    </a:p>
                  </a:txBody>
                  <a:tcPr marL="22518" marR="22518" marT="11259" marB="11259" anchor="ctr"/>
                </a:tc>
                <a:extLst>
                  <a:ext uri="{0D108BD9-81ED-4DB2-BD59-A6C34878D82A}">
                    <a16:rowId xmlns:a16="http://schemas.microsoft.com/office/drawing/2014/main" val="3788083093"/>
                  </a:ext>
                </a:extLst>
              </a:tr>
              <a:tr h="962957">
                <a:tc>
                  <a:txBody>
                    <a:bodyPr/>
                    <a:lstStyle/>
                    <a:p>
                      <a:r>
                        <a:rPr lang="en-IN" sz="1600">
                          <a:effectLst/>
                        </a:rPr>
                        <a:t>3.</a:t>
                      </a:r>
                    </a:p>
                  </a:txBody>
                  <a:tcPr marL="22518" marR="22518" marT="11259" marB="11259" anchor="ctr"/>
                </a:tc>
                <a:tc>
                  <a:txBody>
                    <a:bodyPr/>
                    <a:lstStyle/>
                    <a:p>
                      <a:r>
                        <a:rPr lang="en-IN" sz="1600">
                          <a:effectLst/>
                        </a:rPr>
                        <a:t>@BeforeClass</a:t>
                      </a:r>
                    </a:p>
                  </a:txBody>
                  <a:tcPr marL="22518" marR="22518" marT="11259" marB="11259" anchor="ctr"/>
                </a:tc>
                <a:tc>
                  <a:txBody>
                    <a:bodyPr/>
                    <a:lstStyle/>
                    <a:p>
                      <a:r>
                        <a:rPr lang="en-US" sz="1600">
                          <a:effectLst/>
                        </a:rPr>
                        <a:t>This annotation is used if you want to execute some statements before all the test cases for e.g. test connection must be executed before all the test cases.</a:t>
                      </a:r>
                    </a:p>
                  </a:txBody>
                  <a:tcPr marL="22518" marR="22518" marT="11259" marB="11259" anchor="ctr"/>
                </a:tc>
                <a:extLst>
                  <a:ext uri="{0D108BD9-81ED-4DB2-BD59-A6C34878D82A}">
                    <a16:rowId xmlns:a16="http://schemas.microsoft.com/office/drawing/2014/main" val="2257168916"/>
                  </a:ext>
                </a:extLst>
              </a:tr>
              <a:tr h="962957">
                <a:tc>
                  <a:txBody>
                    <a:bodyPr/>
                    <a:lstStyle/>
                    <a:p>
                      <a:r>
                        <a:rPr lang="en-IN" sz="1600">
                          <a:effectLst/>
                        </a:rPr>
                        <a:t>4.</a:t>
                      </a:r>
                    </a:p>
                  </a:txBody>
                  <a:tcPr marL="22518" marR="22518" marT="11259" marB="11259" anchor="ctr"/>
                </a:tc>
                <a:tc>
                  <a:txBody>
                    <a:bodyPr/>
                    <a:lstStyle/>
                    <a:p>
                      <a:r>
                        <a:rPr lang="en-IN" sz="1600">
                          <a:effectLst/>
                        </a:rPr>
                        <a:t>@After</a:t>
                      </a:r>
                    </a:p>
                  </a:txBody>
                  <a:tcPr marL="22518" marR="22518" marT="11259" marB="11259" anchor="ctr"/>
                </a:tc>
                <a:tc>
                  <a:txBody>
                    <a:bodyPr/>
                    <a:lstStyle/>
                    <a:p>
                      <a:r>
                        <a:rPr lang="en-US" sz="1600">
                          <a:solidFill>
                            <a:srgbClr val="000000"/>
                          </a:solidFill>
                          <a:effectLst/>
                        </a:rPr>
                        <a:t>This annotation can be used if you want to execute some statements after each</a:t>
                      </a:r>
                      <a:r>
                        <a:rPr lang="en-US" sz="1600" u="none" strike="noStrike">
                          <a:solidFill>
                            <a:srgbClr val="000000"/>
                          </a:solidFill>
                          <a:effectLst/>
                          <a:hlinkClick r:id="rId2">
                            <a:extLst>
                              <a:ext uri="{A12FA001-AC4F-418D-AE19-62706E023703}">
                                <ahyp:hlinkClr xmlns:ahyp="http://schemas.microsoft.com/office/drawing/2018/hyperlinkcolor" val="tx"/>
                              </a:ext>
                            </a:extLst>
                          </a:hlinkClick>
                        </a:rPr>
                        <a:t> Test Case </a:t>
                      </a:r>
                      <a:r>
                        <a:rPr lang="en-US" sz="1600">
                          <a:solidFill>
                            <a:srgbClr val="000000"/>
                          </a:solidFill>
                          <a:effectLst/>
                        </a:rPr>
                        <a:t>for e.g resetting variables, deleting temporary files ,variables, etc.</a:t>
                      </a:r>
                    </a:p>
                  </a:txBody>
                  <a:tcPr marL="22518" marR="22518" marT="11259" marB="11259" anchor="ctr"/>
                </a:tc>
                <a:extLst>
                  <a:ext uri="{0D108BD9-81ED-4DB2-BD59-A6C34878D82A}">
                    <a16:rowId xmlns:a16="http://schemas.microsoft.com/office/drawing/2014/main" val="2443358039"/>
                  </a:ext>
                </a:extLst>
              </a:tr>
              <a:tr h="935949">
                <a:tc>
                  <a:txBody>
                    <a:bodyPr/>
                    <a:lstStyle/>
                    <a:p>
                      <a:r>
                        <a:rPr lang="en-IN" sz="1600">
                          <a:effectLst/>
                        </a:rPr>
                        <a:t>5.</a:t>
                      </a:r>
                    </a:p>
                  </a:txBody>
                  <a:tcPr marL="22518" marR="22518" marT="11259" marB="11259" anchor="ctr"/>
                </a:tc>
                <a:tc>
                  <a:txBody>
                    <a:bodyPr/>
                    <a:lstStyle/>
                    <a:p>
                      <a:r>
                        <a:rPr lang="en-IN" sz="1600">
                          <a:effectLst/>
                        </a:rPr>
                        <a:t>@AfterClass</a:t>
                      </a:r>
                    </a:p>
                  </a:txBody>
                  <a:tcPr marL="22518" marR="22518" marT="11259" marB="11259" anchor="ctr"/>
                </a:tc>
                <a:tc>
                  <a:txBody>
                    <a:bodyPr/>
                    <a:lstStyle/>
                    <a:p>
                      <a:r>
                        <a:rPr lang="en-US" sz="1600" dirty="0">
                          <a:effectLst/>
                        </a:rPr>
                        <a:t>This annotation can be used if you want to execute some statements after all test cases for e.g. Releasing resources after executing all test cases.</a:t>
                      </a:r>
                    </a:p>
                  </a:txBody>
                  <a:tcPr marL="22518" marR="22518" marT="11259" marB="11259" anchor="ctr"/>
                </a:tc>
                <a:extLst>
                  <a:ext uri="{0D108BD9-81ED-4DB2-BD59-A6C34878D82A}">
                    <a16:rowId xmlns:a16="http://schemas.microsoft.com/office/drawing/2014/main" val="1289461922"/>
                  </a:ext>
                </a:extLst>
              </a:tr>
            </a:tbl>
          </a:graphicData>
        </a:graphic>
      </p:graphicFrame>
    </p:spTree>
    <p:extLst>
      <p:ext uri="{BB962C8B-B14F-4D97-AF65-F5344CB8AC3E}">
        <p14:creationId xmlns:p14="http://schemas.microsoft.com/office/powerpoint/2010/main" val="194990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5A16-AA4A-3129-CE25-1B81EC5E4F56}"/>
              </a:ext>
            </a:extLst>
          </p:cNvPr>
          <p:cNvSpPr>
            <a:spLocks noGrp="1"/>
          </p:cNvSpPr>
          <p:nvPr>
            <p:ph type="ctrTitle"/>
          </p:nvPr>
        </p:nvSpPr>
        <p:spPr>
          <a:xfrm>
            <a:off x="1524000" y="587141"/>
            <a:ext cx="9144000" cy="1867301"/>
          </a:xfrm>
        </p:spPr>
        <p:txBody>
          <a:bodyPr>
            <a:normAutofit/>
          </a:bodyPr>
          <a:lstStyle/>
          <a:p>
            <a:r>
              <a:rPr lang="en-IN" sz="4000" b="0" i="0" dirty="0">
                <a:solidFill>
                  <a:srgbClr val="610B38"/>
                </a:solidFill>
                <a:effectLst/>
                <a:latin typeface="erdana"/>
              </a:rPr>
              <a:t>TestNG</a:t>
            </a:r>
            <a:br>
              <a:rPr lang="en-IN" b="0" i="0" dirty="0">
                <a:solidFill>
                  <a:srgbClr val="610B38"/>
                </a:solidFill>
                <a:effectLst/>
                <a:latin typeface="erdana"/>
              </a:rPr>
            </a:br>
            <a:endParaRPr lang="en-IN" dirty="0"/>
          </a:p>
        </p:txBody>
      </p:sp>
      <p:sp>
        <p:nvSpPr>
          <p:cNvPr id="3" name="Subtitle 2">
            <a:extLst>
              <a:ext uri="{FF2B5EF4-FFF2-40B4-BE49-F238E27FC236}">
                <a16:creationId xmlns:a16="http://schemas.microsoft.com/office/drawing/2014/main" id="{0B8645CA-9E21-D827-8890-88D0BDCEC778}"/>
              </a:ext>
            </a:extLst>
          </p:cNvPr>
          <p:cNvSpPr>
            <a:spLocks noGrp="1"/>
          </p:cNvSpPr>
          <p:nvPr>
            <p:ph type="subTitle" idx="1"/>
          </p:nvPr>
        </p:nvSpPr>
        <p:spPr>
          <a:xfrm>
            <a:off x="1366787" y="1963555"/>
            <a:ext cx="9301213" cy="3294246"/>
          </a:xfrm>
        </p:spPr>
        <p:txBody>
          <a:bodyPr/>
          <a:lstStyle/>
          <a:p>
            <a:pPr marL="342900" indent="-342900">
              <a:buFont typeface="Arial" panose="020B0604020202020204" pitchFamily="34" charset="0"/>
              <a:buChar char="•"/>
            </a:pPr>
            <a:r>
              <a:rPr lang="en-US" b="0" i="0" dirty="0">
                <a:solidFill>
                  <a:srgbClr val="333333"/>
                </a:solidFill>
                <a:effectLst/>
                <a:latin typeface="inter-regular"/>
              </a:rPr>
              <a:t>TestNG is one of the most widely used opensource testing framework used in automation testing suite.</a:t>
            </a:r>
          </a:p>
          <a:p>
            <a:pPr marL="342900" indent="-342900">
              <a:buFont typeface="Arial" panose="020B0604020202020204" pitchFamily="34" charset="0"/>
              <a:buChar char="•"/>
            </a:pPr>
            <a:r>
              <a:rPr lang="en-US" dirty="0">
                <a:solidFill>
                  <a:srgbClr val="333333"/>
                </a:solidFill>
                <a:latin typeface="inter-regular"/>
              </a:rPr>
              <a:t>  </a:t>
            </a:r>
            <a:r>
              <a:rPr lang="en-US" b="0" i="0" dirty="0">
                <a:solidFill>
                  <a:srgbClr val="000000"/>
                </a:solidFill>
                <a:effectLst/>
                <a:latin typeface="inter-regular"/>
              </a:rPr>
              <a:t>TestNG provides you full control over the test cases and the execution of the test cases. Due to this reason, TestNG is also known as a testing framework.</a:t>
            </a:r>
          </a:p>
          <a:p>
            <a:endParaRPr lang="en-US" dirty="0">
              <a:solidFill>
                <a:srgbClr val="333333"/>
              </a:solidFill>
              <a:latin typeface="inter-regular"/>
            </a:endParaRPr>
          </a:p>
        </p:txBody>
      </p:sp>
    </p:spTree>
    <p:extLst>
      <p:ext uri="{BB962C8B-B14F-4D97-AF65-F5344CB8AC3E}">
        <p14:creationId xmlns:p14="http://schemas.microsoft.com/office/powerpoint/2010/main" val="3377424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9">
            <a:extLst>
              <a:ext uri="{FF2B5EF4-FFF2-40B4-BE49-F238E27FC236}">
                <a16:creationId xmlns:a16="http://schemas.microsoft.com/office/drawing/2014/main" id="{96FE7134-47B1-4BFF-93CB-669E11257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768"/>
            <a:ext cx="12192000" cy="6389231"/>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1">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3351A-0172-DDF0-5092-766D23498D35}"/>
              </a:ext>
            </a:extLst>
          </p:cNvPr>
          <p:cNvSpPr>
            <a:spLocks noGrp="1"/>
          </p:cNvSpPr>
          <p:nvPr>
            <p:ph type="title"/>
          </p:nvPr>
        </p:nvSpPr>
        <p:spPr>
          <a:xfrm>
            <a:off x="849683" y="1240076"/>
            <a:ext cx="2777397" cy="4584527"/>
          </a:xfrm>
        </p:spPr>
        <p:txBody>
          <a:bodyPr>
            <a:normAutofit/>
          </a:bodyPr>
          <a:lstStyle/>
          <a:p>
            <a:r>
              <a:rPr lang="en-IN" b="1" i="0">
                <a:solidFill>
                  <a:srgbClr val="FFFFFF"/>
                </a:solidFill>
                <a:effectLst/>
                <a:latin typeface="Work Sans" panose="020B0604020202020204" pitchFamily="2" charset="0"/>
              </a:rPr>
              <a:t>Assertions In Selenium</a:t>
            </a:r>
            <a:br>
              <a:rPr lang="en-IN" b="1" i="0">
                <a:solidFill>
                  <a:srgbClr val="FFFFFF"/>
                </a:solidFill>
                <a:effectLst/>
                <a:latin typeface="Work Sans" panose="020B0604020202020204" pitchFamily="2" charset="0"/>
              </a:rPr>
            </a:br>
            <a:endParaRPr lang="en-IN">
              <a:solidFill>
                <a:srgbClr val="FFFFFF"/>
              </a:solidFill>
            </a:endParaRPr>
          </a:p>
        </p:txBody>
      </p:sp>
      <p:sp>
        <p:nvSpPr>
          <p:cNvPr id="3" name="Content Placeholder 2">
            <a:extLst>
              <a:ext uri="{FF2B5EF4-FFF2-40B4-BE49-F238E27FC236}">
                <a16:creationId xmlns:a16="http://schemas.microsoft.com/office/drawing/2014/main" id="{FB6E0A03-BB4D-A025-A8AC-DBADE9ABCA1F}"/>
              </a:ext>
            </a:extLst>
          </p:cNvPr>
          <p:cNvSpPr>
            <a:spLocks noGrp="1"/>
          </p:cNvSpPr>
          <p:nvPr>
            <p:ph idx="1"/>
          </p:nvPr>
        </p:nvSpPr>
        <p:spPr>
          <a:xfrm>
            <a:off x="4705594" y="1240077"/>
            <a:ext cx="6034827" cy="4916465"/>
          </a:xfrm>
        </p:spPr>
        <p:txBody>
          <a:bodyPr anchor="t">
            <a:normAutofit/>
          </a:bodyPr>
          <a:lstStyle/>
          <a:p>
            <a:pPr>
              <a:lnSpc>
                <a:spcPct val="110000"/>
              </a:lnSpc>
            </a:pPr>
            <a:r>
              <a:rPr lang="en-US" sz="1900" b="0" i="0">
                <a:effectLst/>
                <a:latin typeface="Work Sans" pitchFamily="2" charset="0"/>
              </a:rPr>
              <a:t>Assertions are used to perform various kinds of validations in the test cases, which in turn helps us to decide whether the test case has passed or failed.</a:t>
            </a:r>
          </a:p>
          <a:p>
            <a:pPr>
              <a:lnSpc>
                <a:spcPct val="110000"/>
              </a:lnSpc>
            </a:pPr>
            <a:r>
              <a:rPr lang="en-IN" sz="1900" b="1" i="0">
                <a:effectLst/>
                <a:latin typeface="Work Sans" pitchFamily="2" charset="0"/>
              </a:rPr>
              <a:t>Junit Assert Methods</a:t>
            </a:r>
          </a:p>
          <a:p>
            <a:pPr>
              <a:lnSpc>
                <a:spcPct val="110000"/>
              </a:lnSpc>
            </a:pPr>
            <a:r>
              <a:rPr lang="en-IN" sz="1900" b="1" err="1"/>
              <a:t>AssertEquals</a:t>
            </a:r>
            <a:r>
              <a:rPr lang="en-IN" sz="1900"/>
              <a:t>:   </a:t>
            </a:r>
            <a:r>
              <a:rPr lang="en-US" sz="1900" b="0" i="0" err="1">
                <a:effectLst/>
                <a:latin typeface="Work Sans" pitchFamily="2" charset="0"/>
              </a:rPr>
              <a:t>assertequals</a:t>
            </a:r>
            <a:r>
              <a:rPr lang="en-US" sz="1900" b="0" i="0">
                <a:effectLst/>
                <a:latin typeface="Work Sans" pitchFamily="2" charset="0"/>
              </a:rPr>
              <a:t> method compares the expected result with that of the actual result. It throws an </a:t>
            </a:r>
            <a:r>
              <a:rPr lang="en-US" sz="1900" b="0" i="0" err="1">
                <a:effectLst/>
                <a:latin typeface="Work Sans" pitchFamily="2" charset="0"/>
              </a:rPr>
              <a:t>AssertionError</a:t>
            </a:r>
            <a:r>
              <a:rPr lang="en-US" sz="1900" b="0" i="0">
                <a:effectLst/>
                <a:latin typeface="Work Sans" pitchFamily="2" charset="0"/>
              </a:rPr>
              <a:t> if the expected result does not match with that of the actual result and terminates the program execution at assert equals method.</a:t>
            </a:r>
          </a:p>
          <a:p>
            <a:pPr>
              <a:lnSpc>
                <a:spcPct val="110000"/>
              </a:lnSpc>
            </a:pPr>
            <a:r>
              <a:rPr lang="en-US" sz="1900" b="1">
                <a:latin typeface="Work Sans" pitchFamily="2" charset="0"/>
              </a:rPr>
              <a:t>Example:  </a:t>
            </a:r>
            <a:r>
              <a:rPr lang="en-IN" sz="1900" b="0" i="0" err="1">
                <a:effectLst/>
                <a:latin typeface="Work Sans" pitchFamily="2" charset="0"/>
              </a:rPr>
              <a:t>Assert.assertEquals</a:t>
            </a:r>
            <a:r>
              <a:rPr lang="en-IN" sz="1900" b="0" i="0">
                <a:effectLst/>
                <a:latin typeface="Work Sans" pitchFamily="2" charset="0"/>
              </a:rPr>
              <a:t>(expected, </a:t>
            </a:r>
            <a:r>
              <a:rPr lang="en-IN" sz="1900" b="0" i="0" err="1">
                <a:effectLst/>
                <a:latin typeface="Work Sans" pitchFamily="2" charset="0"/>
              </a:rPr>
              <a:t>actualURL</a:t>
            </a:r>
            <a:r>
              <a:rPr lang="en-IN" sz="1900" b="0" i="0">
                <a:effectLst/>
                <a:latin typeface="Work Sans" pitchFamily="2" charset="0"/>
              </a:rPr>
              <a:t>);</a:t>
            </a:r>
            <a:endParaRPr lang="en-US" sz="1900" b="0" i="0">
              <a:effectLst/>
              <a:latin typeface="Work Sans" pitchFamily="2" charset="0"/>
            </a:endParaRPr>
          </a:p>
          <a:p>
            <a:pPr>
              <a:lnSpc>
                <a:spcPct val="110000"/>
              </a:lnSpc>
            </a:pPr>
            <a:endParaRPr lang="en-US" sz="1900" b="0" i="0">
              <a:effectLst/>
              <a:latin typeface="Work Sans" pitchFamily="2" charset="0"/>
            </a:endParaRPr>
          </a:p>
          <a:p>
            <a:pPr>
              <a:lnSpc>
                <a:spcPct val="110000"/>
              </a:lnSpc>
            </a:pPr>
            <a:endParaRPr lang="en-IN" sz="1900"/>
          </a:p>
          <a:p>
            <a:pPr>
              <a:lnSpc>
                <a:spcPct val="110000"/>
              </a:lnSpc>
            </a:pPr>
            <a:endParaRPr lang="en-IN" sz="1900"/>
          </a:p>
        </p:txBody>
      </p:sp>
    </p:spTree>
    <p:extLst>
      <p:ext uri="{BB962C8B-B14F-4D97-AF65-F5344CB8AC3E}">
        <p14:creationId xmlns:p14="http://schemas.microsoft.com/office/powerpoint/2010/main" val="282850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29A6A-0901-6DF0-81A3-53995D84A7EA}"/>
              </a:ext>
            </a:extLst>
          </p:cNvPr>
          <p:cNvSpPr>
            <a:spLocks noGrp="1"/>
          </p:cNvSpPr>
          <p:nvPr>
            <p:ph idx="1"/>
          </p:nvPr>
        </p:nvSpPr>
        <p:spPr>
          <a:xfrm>
            <a:off x="856648" y="943276"/>
            <a:ext cx="9876897" cy="5091764"/>
          </a:xfrm>
        </p:spPr>
        <p:txBody>
          <a:bodyPr>
            <a:normAutofit fontScale="92500" lnSpcReduction="10000"/>
          </a:bodyPr>
          <a:lstStyle/>
          <a:p>
            <a:r>
              <a:rPr lang="en-US" b="1" dirty="0"/>
              <a:t>Assert True </a:t>
            </a:r>
            <a:r>
              <a:rPr lang="en-US" dirty="0"/>
              <a:t>: </a:t>
            </a:r>
            <a:r>
              <a:rPr lang="en-US" dirty="0" err="1">
                <a:solidFill>
                  <a:srgbClr val="3A3A3A"/>
                </a:solidFill>
                <a:latin typeface="Work Sans" pitchFamily="2" charset="0"/>
              </a:rPr>
              <a:t>A</a:t>
            </a:r>
            <a:r>
              <a:rPr lang="en-US" b="0" i="0" dirty="0" err="1">
                <a:solidFill>
                  <a:srgbClr val="3A3A3A"/>
                </a:solidFill>
                <a:effectLst/>
                <a:latin typeface="Work Sans" pitchFamily="2" charset="0"/>
              </a:rPr>
              <a:t>sserttrue</a:t>
            </a:r>
            <a:r>
              <a:rPr lang="en-US" b="0" i="0" dirty="0">
                <a:solidFill>
                  <a:srgbClr val="3A3A3A"/>
                </a:solidFill>
                <a:effectLst/>
                <a:latin typeface="Work Sans" pitchFamily="2" charset="0"/>
              </a:rPr>
              <a:t> method asserts that a specified condition is true.</a:t>
            </a:r>
          </a:p>
          <a:p>
            <a:r>
              <a:rPr lang="en-US" b="1" dirty="0">
                <a:solidFill>
                  <a:srgbClr val="3A3A3A"/>
                </a:solidFill>
                <a:latin typeface="Work Sans" pitchFamily="2" charset="0"/>
              </a:rPr>
              <a:t>         Example:</a:t>
            </a:r>
            <a:r>
              <a:rPr lang="en-US" dirty="0">
                <a:solidFill>
                  <a:srgbClr val="3A3A3A"/>
                </a:solidFill>
                <a:latin typeface="Work Sans" pitchFamily="2" charset="0"/>
              </a:rPr>
              <a:t> </a:t>
            </a:r>
            <a:r>
              <a:rPr lang="en-IN" dirty="0">
                <a:solidFill>
                  <a:srgbClr val="3A3A3A"/>
                </a:solidFill>
                <a:latin typeface="Work Sans" pitchFamily="2" charset="0"/>
              </a:rPr>
              <a:t>a</a:t>
            </a:r>
            <a:r>
              <a:rPr lang="en-IN" b="0" i="0" dirty="0">
                <a:solidFill>
                  <a:srgbClr val="3A3A3A"/>
                </a:solidFill>
                <a:effectLst/>
                <a:latin typeface="Work Sans" pitchFamily="2" charset="0"/>
              </a:rPr>
              <a:t>ssert. </a:t>
            </a:r>
            <a:r>
              <a:rPr lang="en-IN" b="0" i="0" dirty="0" err="1">
                <a:solidFill>
                  <a:srgbClr val="3A3A3A"/>
                </a:solidFill>
                <a:effectLst/>
                <a:latin typeface="Work Sans" pitchFamily="2" charset="0"/>
              </a:rPr>
              <a:t>assertTrue</a:t>
            </a:r>
            <a:r>
              <a:rPr lang="en-IN" b="0" i="0" dirty="0">
                <a:solidFill>
                  <a:srgbClr val="3A3A3A"/>
                </a:solidFill>
                <a:effectLst/>
                <a:latin typeface="Work Sans" pitchFamily="2" charset="0"/>
              </a:rPr>
              <a:t>(“Assert True test message”, true);</a:t>
            </a:r>
          </a:p>
          <a:p>
            <a:r>
              <a:rPr lang="en-IN" b="1" dirty="0">
                <a:solidFill>
                  <a:srgbClr val="3A3A3A"/>
                </a:solidFill>
                <a:latin typeface="Work Sans" pitchFamily="2" charset="0"/>
              </a:rPr>
              <a:t>Assert False</a:t>
            </a:r>
            <a:r>
              <a:rPr lang="en-IN" dirty="0">
                <a:solidFill>
                  <a:srgbClr val="3A3A3A"/>
                </a:solidFill>
                <a:latin typeface="Work Sans" pitchFamily="2" charset="0"/>
              </a:rPr>
              <a:t>: </a:t>
            </a:r>
            <a:r>
              <a:rPr lang="en-US" b="0" i="0" dirty="0">
                <a:solidFill>
                  <a:srgbClr val="3A3A3A"/>
                </a:solidFill>
                <a:effectLst/>
                <a:latin typeface="Work Sans" pitchFamily="2" charset="0"/>
              </a:rPr>
              <a:t>assert false method asserts that a specified condition is false.</a:t>
            </a:r>
            <a:endParaRPr lang="en-IN" dirty="0">
              <a:solidFill>
                <a:srgbClr val="3A3A3A"/>
              </a:solidFill>
              <a:latin typeface="Work Sans" pitchFamily="2" charset="0"/>
            </a:endParaRPr>
          </a:p>
          <a:p>
            <a:r>
              <a:rPr lang="en-IN" b="1" dirty="0">
                <a:solidFill>
                  <a:srgbClr val="3A3A3A"/>
                </a:solidFill>
                <a:latin typeface="Work Sans" pitchFamily="2" charset="0"/>
              </a:rPr>
              <a:t>Example:</a:t>
            </a:r>
            <a:r>
              <a:rPr lang="en-IN" dirty="0">
                <a:solidFill>
                  <a:srgbClr val="3A3A3A"/>
                </a:solidFill>
                <a:latin typeface="Work Sans" pitchFamily="2" charset="0"/>
              </a:rPr>
              <a:t> a</a:t>
            </a:r>
            <a:r>
              <a:rPr lang="en-IN" b="0" i="0" dirty="0">
                <a:solidFill>
                  <a:srgbClr val="3A3A3A"/>
                </a:solidFill>
                <a:effectLst/>
                <a:latin typeface="Work Sans" pitchFamily="2" charset="0"/>
              </a:rPr>
              <a:t>ssert. </a:t>
            </a:r>
            <a:r>
              <a:rPr lang="en-IN" b="0" i="0" dirty="0" err="1">
                <a:solidFill>
                  <a:srgbClr val="3A3A3A"/>
                </a:solidFill>
                <a:effectLst/>
                <a:latin typeface="Work Sans" pitchFamily="2" charset="0"/>
              </a:rPr>
              <a:t>assertFalse</a:t>
            </a:r>
            <a:r>
              <a:rPr lang="en-IN" b="0" i="0" dirty="0">
                <a:solidFill>
                  <a:srgbClr val="3A3A3A"/>
                </a:solidFill>
                <a:effectLst/>
                <a:latin typeface="Work Sans" pitchFamily="2" charset="0"/>
              </a:rPr>
              <a:t>(“Assert false test message” false);</a:t>
            </a:r>
          </a:p>
          <a:p>
            <a:r>
              <a:rPr lang="en-IN" b="1" dirty="0" err="1">
                <a:solidFill>
                  <a:srgbClr val="3A3A3A"/>
                </a:solidFill>
                <a:latin typeface="Work Sans" pitchFamily="2" charset="0"/>
              </a:rPr>
              <a:t>AssertNull</a:t>
            </a:r>
            <a:r>
              <a:rPr lang="en-IN" dirty="0">
                <a:solidFill>
                  <a:srgbClr val="3A3A3A"/>
                </a:solidFill>
                <a:latin typeface="Work Sans" pitchFamily="2" charset="0"/>
              </a:rPr>
              <a:t>: </a:t>
            </a:r>
            <a:r>
              <a:rPr lang="en-US" b="0" i="0" dirty="0">
                <a:solidFill>
                  <a:srgbClr val="3A3A3A"/>
                </a:solidFill>
                <a:effectLst/>
                <a:latin typeface="Work Sans" pitchFamily="2" charset="0"/>
              </a:rPr>
              <a:t>assert null is used to verify if the provided object contains a null value.</a:t>
            </a:r>
          </a:p>
          <a:p>
            <a:r>
              <a:rPr lang="en-US" b="1" dirty="0">
                <a:solidFill>
                  <a:srgbClr val="3A3A3A"/>
                </a:solidFill>
                <a:latin typeface="Work Sans" pitchFamily="2" charset="0"/>
              </a:rPr>
              <a:t>Example</a:t>
            </a:r>
            <a:r>
              <a:rPr lang="en-US" dirty="0">
                <a:solidFill>
                  <a:srgbClr val="3A3A3A"/>
                </a:solidFill>
                <a:latin typeface="Work Sans" pitchFamily="2" charset="0"/>
              </a:rPr>
              <a:t>: </a:t>
            </a:r>
            <a:r>
              <a:rPr lang="en-US" b="0" i="0" dirty="0" err="1">
                <a:solidFill>
                  <a:srgbClr val="3A3A3A"/>
                </a:solidFill>
                <a:effectLst/>
                <a:latin typeface="Work Sans" pitchFamily="2" charset="0"/>
              </a:rPr>
              <a:t>DemoClass</a:t>
            </a:r>
            <a:r>
              <a:rPr lang="en-US" b="0" i="0" dirty="0">
                <a:solidFill>
                  <a:srgbClr val="3A3A3A"/>
                </a:solidFill>
                <a:effectLst/>
                <a:latin typeface="Work Sans" pitchFamily="2" charset="0"/>
              </a:rPr>
              <a:t> demo = new </a:t>
            </a:r>
            <a:r>
              <a:rPr lang="en-US" b="0" i="0" dirty="0" err="1">
                <a:solidFill>
                  <a:srgbClr val="3A3A3A"/>
                </a:solidFill>
                <a:effectLst/>
                <a:latin typeface="Work Sans" pitchFamily="2" charset="0"/>
              </a:rPr>
              <a:t>DemoClass</a:t>
            </a:r>
            <a:r>
              <a:rPr lang="en-US" b="0" i="0" dirty="0">
                <a:solidFill>
                  <a:srgbClr val="3A3A3A"/>
                </a:solidFill>
                <a:effectLst/>
                <a:latin typeface="Work Sans" pitchFamily="2" charset="0"/>
              </a:rPr>
              <a:t>();</a:t>
            </a:r>
            <a:br>
              <a:rPr lang="en-US" dirty="0"/>
            </a:br>
            <a:r>
              <a:rPr lang="en-US" dirty="0"/>
              <a:t>                  </a:t>
            </a:r>
            <a:r>
              <a:rPr lang="en-US" b="0" i="0" dirty="0" err="1">
                <a:solidFill>
                  <a:srgbClr val="3A3A3A"/>
                </a:solidFill>
                <a:effectLst/>
                <a:latin typeface="Work Sans" pitchFamily="2" charset="0"/>
              </a:rPr>
              <a:t>Assert.assertNull</a:t>
            </a:r>
            <a:r>
              <a:rPr lang="en-US" b="0" i="0" dirty="0">
                <a:solidFill>
                  <a:srgbClr val="3A3A3A"/>
                </a:solidFill>
                <a:effectLst/>
                <a:latin typeface="Work Sans" pitchFamily="2" charset="0"/>
              </a:rPr>
              <a:t>(demo);</a:t>
            </a:r>
          </a:p>
          <a:p>
            <a:r>
              <a:rPr lang="en-US" b="1" dirty="0" err="1">
                <a:solidFill>
                  <a:srgbClr val="3A3A3A"/>
                </a:solidFill>
                <a:latin typeface="Work Sans" pitchFamily="2" charset="0"/>
              </a:rPr>
              <a:t>assertNotNull</a:t>
            </a:r>
            <a:r>
              <a:rPr lang="en-US" b="1" dirty="0">
                <a:solidFill>
                  <a:srgbClr val="3A3A3A"/>
                </a:solidFill>
                <a:latin typeface="Work Sans" pitchFamily="2" charset="0"/>
              </a:rPr>
              <a:t>:</a:t>
            </a:r>
            <a:r>
              <a:rPr lang="en-US" dirty="0">
                <a:solidFill>
                  <a:srgbClr val="3A3A3A"/>
                </a:solidFill>
                <a:latin typeface="Work Sans" pitchFamily="2" charset="0"/>
              </a:rPr>
              <a:t> </a:t>
            </a:r>
            <a:r>
              <a:rPr lang="en-US" b="0" i="0" dirty="0">
                <a:solidFill>
                  <a:srgbClr val="3A3A3A"/>
                </a:solidFill>
                <a:effectLst/>
                <a:latin typeface="Work Sans" pitchFamily="2" charset="0"/>
              </a:rPr>
              <a:t>assert not null is used to verify that a provided object does not hold a null value. </a:t>
            </a:r>
          </a:p>
          <a:p>
            <a:r>
              <a:rPr lang="en-US" b="1" i="0" dirty="0">
                <a:solidFill>
                  <a:srgbClr val="3A3A3A"/>
                </a:solidFill>
                <a:effectLst/>
                <a:latin typeface="Work Sans" pitchFamily="2" charset="0"/>
              </a:rPr>
              <a:t>         Example</a:t>
            </a:r>
            <a:r>
              <a:rPr lang="en-US" b="0" i="0" dirty="0">
                <a:solidFill>
                  <a:srgbClr val="3A3A3A"/>
                </a:solidFill>
                <a:effectLst/>
                <a:latin typeface="Work Sans" pitchFamily="2" charset="0"/>
              </a:rPr>
              <a:t>: </a:t>
            </a:r>
            <a:r>
              <a:rPr lang="en-US" b="0" i="0" dirty="0" err="1">
                <a:solidFill>
                  <a:srgbClr val="3A3A3A"/>
                </a:solidFill>
                <a:effectLst/>
                <a:latin typeface="Work Sans" pitchFamily="2" charset="0"/>
              </a:rPr>
              <a:t>DemoClass</a:t>
            </a:r>
            <a:r>
              <a:rPr lang="en-US" b="0" i="0" dirty="0">
                <a:solidFill>
                  <a:srgbClr val="3A3A3A"/>
                </a:solidFill>
                <a:effectLst/>
                <a:latin typeface="Work Sans" pitchFamily="2" charset="0"/>
              </a:rPr>
              <a:t> demo = new </a:t>
            </a:r>
            <a:r>
              <a:rPr lang="en-US" b="0" i="0" dirty="0" err="1">
                <a:solidFill>
                  <a:srgbClr val="3A3A3A"/>
                </a:solidFill>
                <a:effectLst/>
                <a:latin typeface="Work Sans" pitchFamily="2" charset="0"/>
              </a:rPr>
              <a:t>DemoClass</a:t>
            </a:r>
            <a:r>
              <a:rPr lang="en-US" b="0" i="0" dirty="0">
                <a:solidFill>
                  <a:srgbClr val="3A3A3A"/>
                </a:solidFill>
                <a:effectLst/>
                <a:latin typeface="Work Sans" pitchFamily="2" charset="0"/>
              </a:rPr>
              <a:t>();</a:t>
            </a:r>
            <a:br>
              <a:rPr lang="en-US" dirty="0"/>
            </a:br>
            <a:r>
              <a:rPr lang="en-US" dirty="0"/>
              <a:t>                    </a:t>
            </a:r>
            <a:r>
              <a:rPr lang="en-US" b="0" i="0" dirty="0" err="1">
                <a:solidFill>
                  <a:srgbClr val="3A3A3A"/>
                </a:solidFill>
                <a:effectLst/>
                <a:latin typeface="Work Sans" pitchFamily="2" charset="0"/>
              </a:rPr>
              <a:t>Assert.assertNotNull</a:t>
            </a:r>
            <a:r>
              <a:rPr lang="en-US" b="0" i="0" dirty="0">
                <a:solidFill>
                  <a:srgbClr val="3A3A3A"/>
                </a:solidFill>
                <a:effectLst/>
                <a:latin typeface="Work Sans" pitchFamily="2" charset="0"/>
              </a:rPr>
              <a:t>(demo);</a:t>
            </a:r>
          </a:p>
          <a:p>
            <a:endParaRPr lang="en-IN" dirty="0"/>
          </a:p>
        </p:txBody>
      </p:sp>
    </p:spTree>
    <p:extLst>
      <p:ext uri="{BB962C8B-B14F-4D97-AF65-F5344CB8AC3E}">
        <p14:creationId xmlns:p14="http://schemas.microsoft.com/office/powerpoint/2010/main" val="377161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17071-0E5B-A9FA-0EF4-D05EE638DE1C}"/>
              </a:ext>
            </a:extLst>
          </p:cNvPr>
          <p:cNvSpPr>
            <a:spLocks noGrp="1"/>
          </p:cNvSpPr>
          <p:nvPr>
            <p:ph type="title"/>
          </p:nvPr>
        </p:nvSpPr>
        <p:spPr>
          <a:xfrm>
            <a:off x="1097280" y="712270"/>
            <a:ext cx="9636265" cy="1290290"/>
          </a:xfrm>
        </p:spPr>
        <p:txBody>
          <a:bodyPr/>
          <a:lstStyle/>
          <a:p>
            <a:r>
              <a:rPr lang="en-US" dirty="0"/>
              <a:t>TestNG Assert Methods</a:t>
            </a:r>
            <a:endParaRPr lang="en-IN" dirty="0"/>
          </a:p>
        </p:txBody>
      </p:sp>
      <p:sp>
        <p:nvSpPr>
          <p:cNvPr id="3" name="Content Placeholder 2">
            <a:extLst>
              <a:ext uri="{FF2B5EF4-FFF2-40B4-BE49-F238E27FC236}">
                <a16:creationId xmlns:a16="http://schemas.microsoft.com/office/drawing/2014/main" id="{A5E02A22-962E-2DD9-097A-33AE718DE580}"/>
              </a:ext>
            </a:extLst>
          </p:cNvPr>
          <p:cNvSpPr>
            <a:spLocks noGrp="1"/>
          </p:cNvSpPr>
          <p:nvPr>
            <p:ph idx="1"/>
          </p:nvPr>
        </p:nvSpPr>
        <p:spPr>
          <a:xfrm>
            <a:off x="943277" y="1145406"/>
            <a:ext cx="9790270" cy="4668253"/>
          </a:xfrm>
        </p:spPr>
        <p:txBody>
          <a:bodyPr>
            <a:noAutofit/>
          </a:bodyPr>
          <a:lstStyle/>
          <a:p>
            <a:r>
              <a:rPr lang="en-US" b="0" i="0" dirty="0">
                <a:solidFill>
                  <a:srgbClr val="3A3A3A"/>
                </a:solidFill>
                <a:effectLst/>
                <a:latin typeface="Work Sans" pitchFamily="2" charset="0"/>
              </a:rPr>
              <a:t>TestNG Assert methods will be the same as the Junit assertion methods</a:t>
            </a:r>
          </a:p>
          <a:p>
            <a:r>
              <a:rPr lang="en-US" b="0" i="0" dirty="0">
                <a:solidFill>
                  <a:srgbClr val="3A3A3A"/>
                </a:solidFill>
                <a:effectLst/>
                <a:latin typeface="Work Sans" pitchFamily="2" charset="0"/>
              </a:rPr>
              <a:t>TestNG provides more advanced assertion handling techniques such as dependent classes, Group tests, Parameterized tests, etc.</a:t>
            </a:r>
            <a:endParaRPr lang="en-US" dirty="0">
              <a:solidFill>
                <a:srgbClr val="3A3A3A"/>
              </a:solidFill>
              <a:latin typeface="Work Sans" pitchFamily="2" charset="0"/>
            </a:endParaRPr>
          </a:p>
          <a:p>
            <a:r>
              <a:rPr lang="en-IN" b="1" dirty="0" err="1"/>
              <a:t>assertEquals</a:t>
            </a:r>
            <a:r>
              <a:rPr lang="en-IN" dirty="0"/>
              <a:t>: </a:t>
            </a:r>
            <a:r>
              <a:rPr lang="en-US" b="0" i="0" dirty="0">
                <a:solidFill>
                  <a:srgbClr val="3A3A3A"/>
                </a:solidFill>
                <a:effectLst/>
                <a:latin typeface="Work Sans" pitchFamily="2" charset="0"/>
              </a:rPr>
              <a:t>This method is used to assert if two data values are equal.</a:t>
            </a:r>
          </a:p>
          <a:p>
            <a:r>
              <a:rPr lang="en-US" b="1" dirty="0">
                <a:solidFill>
                  <a:srgbClr val="3A3A3A"/>
                </a:solidFill>
                <a:latin typeface="Work Sans" pitchFamily="2" charset="0"/>
              </a:rPr>
              <a:t>Syntax</a:t>
            </a:r>
            <a:r>
              <a:rPr lang="en-US" dirty="0">
                <a:solidFill>
                  <a:srgbClr val="3A3A3A"/>
                </a:solidFill>
                <a:latin typeface="Work Sans" pitchFamily="2" charset="0"/>
              </a:rPr>
              <a:t>: </a:t>
            </a:r>
            <a:r>
              <a:rPr lang="en-US" dirty="0" err="1">
                <a:solidFill>
                  <a:srgbClr val="3A3A3A"/>
                </a:solidFill>
                <a:latin typeface="Work Sans" pitchFamily="2" charset="0"/>
              </a:rPr>
              <a:t>Assert.assertEquals</a:t>
            </a:r>
            <a:r>
              <a:rPr lang="en-US" dirty="0">
                <a:solidFill>
                  <a:srgbClr val="3A3A3A"/>
                </a:solidFill>
                <a:latin typeface="Work Sans" pitchFamily="2" charset="0"/>
              </a:rPr>
              <a:t>(</a:t>
            </a:r>
            <a:r>
              <a:rPr lang="en-US" dirty="0" err="1">
                <a:solidFill>
                  <a:srgbClr val="3A3A3A"/>
                </a:solidFill>
                <a:latin typeface="Work Sans" pitchFamily="2" charset="0"/>
              </a:rPr>
              <a:t>actual,expected</a:t>
            </a:r>
            <a:r>
              <a:rPr lang="en-US" dirty="0">
                <a:solidFill>
                  <a:srgbClr val="3A3A3A"/>
                </a:solidFill>
                <a:latin typeface="Work Sans" pitchFamily="2" charset="0"/>
              </a:rPr>
              <a:t>)</a:t>
            </a:r>
          </a:p>
          <a:p>
            <a:r>
              <a:rPr lang="en-US" b="1" i="0" dirty="0" err="1">
                <a:solidFill>
                  <a:srgbClr val="3A3A3A"/>
                </a:solidFill>
                <a:effectLst/>
                <a:latin typeface="Work Sans" pitchFamily="2" charset="0"/>
              </a:rPr>
              <a:t>assertNotEquals</a:t>
            </a:r>
            <a:r>
              <a:rPr lang="en-US" b="0" i="0" dirty="0">
                <a:solidFill>
                  <a:srgbClr val="3A3A3A"/>
                </a:solidFill>
                <a:effectLst/>
                <a:latin typeface="Work Sans" pitchFamily="2" charset="0"/>
              </a:rPr>
              <a:t>: </a:t>
            </a:r>
            <a:r>
              <a:rPr lang="en-US" b="0" i="0" dirty="0" err="1">
                <a:solidFill>
                  <a:srgbClr val="3A3A3A"/>
                </a:solidFill>
                <a:effectLst/>
                <a:latin typeface="Work Sans" pitchFamily="2" charset="0"/>
              </a:rPr>
              <a:t>assertNotEquals</a:t>
            </a:r>
            <a:r>
              <a:rPr lang="en-US" b="0" i="0" dirty="0">
                <a:solidFill>
                  <a:srgbClr val="3A3A3A"/>
                </a:solidFill>
                <a:effectLst/>
                <a:latin typeface="Work Sans" pitchFamily="2" charset="0"/>
              </a:rPr>
              <a:t> is used to verify if two data values are not equal</a:t>
            </a:r>
          </a:p>
          <a:p>
            <a:r>
              <a:rPr lang="en-US" b="1" dirty="0">
                <a:solidFill>
                  <a:srgbClr val="3A3A3A"/>
                </a:solidFill>
                <a:latin typeface="Work Sans" pitchFamily="2" charset="0"/>
              </a:rPr>
              <a:t>Syntax</a:t>
            </a:r>
            <a:r>
              <a:rPr lang="en-US" dirty="0">
                <a:solidFill>
                  <a:srgbClr val="3A3A3A"/>
                </a:solidFill>
                <a:latin typeface="Work Sans" pitchFamily="2" charset="0"/>
              </a:rPr>
              <a:t>: </a:t>
            </a:r>
            <a:r>
              <a:rPr lang="en-US" dirty="0" err="1">
                <a:solidFill>
                  <a:srgbClr val="3A3A3A"/>
                </a:solidFill>
                <a:latin typeface="Work Sans" pitchFamily="2" charset="0"/>
              </a:rPr>
              <a:t>Assert.assertNotEquals</a:t>
            </a:r>
            <a:r>
              <a:rPr lang="en-US" dirty="0">
                <a:solidFill>
                  <a:srgbClr val="3A3A3A"/>
                </a:solidFill>
                <a:latin typeface="Work Sans" pitchFamily="2" charset="0"/>
              </a:rPr>
              <a:t>(</a:t>
            </a:r>
            <a:r>
              <a:rPr lang="en-US" dirty="0" err="1">
                <a:solidFill>
                  <a:srgbClr val="3A3A3A"/>
                </a:solidFill>
                <a:latin typeface="Work Sans" pitchFamily="2" charset="0"/>
              </a:rPr>
              <a:t>actuals,expected</a:t>
            </a:r>
            <a:r>
              <a:rPr lang="en-US" dirty="0">
                <a:solidFill>
                  <a:srgbClr val="3A3A3A"/>
                </a:solidFill>
                <a:latin typeface="Work Sans" pitchFamily="2" charset="0"/>
              </a:rPr>
              <a:t>)</a:t>
            </a:r>
          </a:p>
          <a:p>
            <a:r>
              <a:rPr lang="en-US" b="1" dirty="0" err="1">
                <a:solidFill>
                  <a:srgbClr val="3A3A3A"/>
                </a:solidFill>
                <a:latin typeface="Work Sans" pitchFamily="2" charset="0"/>
              </a:rPr>
              <a:t>AssertTrue</a:t>
            </a:r>
            <a:r>
              <a:rPr lang="en-US" dirty="0">
                <a:solidFill>
                  <a:srgbClr val="3A3A3A"/>
                </a:solidFill>
                <a:latin typeface="Work Sans" pitchFamily="2" charset="0"/>
              </a:rPr>
              <a:t>: </a:t>
            </a:r>
            <a:r>
              <a:rPr lang="en-US" b="0" i="0" dirty="0" err="1">
                <a:solidFill>
                  <a:srgbClr val="3A3A3A"/>
                </a:solidFill>
                <a:effectLst/>
                <a:latin typeface="Work Sans" pitchFamily="2" charset="0"/>
              </a:rPr>
              <a:t>assertTrue</a:t>
            </a:r>
            <a:r>
              <a:rPr lang="en-US" b="0" i="0" dirty="0">
                <a:solidFill>
                  <a:srgbClr val="3A3A3A"/>
                </a:solidFill>
                <a:effectLst/>
                <a:latin typeface="Work Sans" pitchFamily="2" charset="0"/>
              </a:rPr>
              <a:t> is used to verify if a given Boolean condition is true</a:t>
            </a:r>
          </a:p>
          <a:p>
            <a:r>
              <a:rPr lang="en-US" b="1" dirty="0">
                <a:solidFill>
                  <a:srgbClr val="3A3A3A"/>
                </a:solidFill>
                <a:latin typeface="Work Sans" pitchFamily="2" charset="0"/>
              </a:rPr>
              <a:t>Syntax</a:t>
            </a:r>
            <a:r>
              <a:rPr lang="en-US" dirty="0">
                <a:solidFill>
                  <a:srgbClr val="3A3A3A"/>
                </a:solidFill>
                <a:latin typeface="Work Sans" pitchFamily="2" charset="0"/>
              </a:rPr>
              <a:t>: </a:t>
            </a:r>
            <a:r>
              <a:rPr lang="en-US" dirty="0" err="1">
                <a:solidFill>
                  <a:srgbClr val="3A3A3A"/>
                </a:solidFill>
                <a:latin typeface="Work Sans" pitchFamily="2" charset="0"/>
              </a:rPr>
              <a:t>Assert.assertTrue</a:t>
            </a:r>
            <a:r>
              <a:rPr lang="en-US" dirty="0">
                <a:solidFill>
                  <a:srgbClr val="3A3A3A"/>
                </a:solidFill>
                <a:latin typeface="Work Sans" pitchFamily="2" charset="0"/>
              </a:rPr>
              <a:t>(</a:t>
            </a:r>
            <a:r>
              <a:rPr lang="en-US" dirty="0" err="1">
                <a:solidFill>
                  <a:srgbClr val="3A3A3A"/>
                </a:solidFill>
                <a:latin typeface="Work Sans" pitchFamily="2" charset="0"/>
              </a:rPr>
              <a:t>BooleanCondition</a:t>
            </a:r>
            <a:r>
              <a:rPr lang="en-US" dirty="0">
                <a:solidFill>
                  <a:srgbClr val="3A3A3A"/>
                </a:solidFill>
                <a:latin typeface="Work Sans" pitchFamily="2" charset="0"/>
              </a:rPr>
              <a:t>);</a:t>
            </a:r>
          </a:p>
          <a:p>
            <a:pPr marL="0" indent="0">
              <a:buNone/>
            </a:pPr>
            <a:r>
              <a:rPr lang="en-US" b="0" i="0" dirty="0">
                <a:solidFill>
                  <a:srgbClr val="3A3A3A"/>
                </a:solidFill>
                <a:effectLst/>
                <a:latin typeface="Work Sans" pitchFamily="2" charset="0"/>
              </a:rPr>
              <a:t> </a:t>
            </a:r>
            <a:endParaRPr lang="en-IN" dirty="0"/>
          </a:p>
        </p:txBody>
      </p:sp>
    </p:spTree>
    <p:extLst>
      <p:ext uri="{BB962C8B-B14F-4D97-AF65-F5344CB8AC3E}">
        <p14:creationId xmlns:p14="http://schemas.microsoft.com/office/powerpoint/2010/main" val="250363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262A23-1819-A365-8660-7F319CD6C74C}"/>
              </a:ext>
            </a:extLst>
          </p:cNvPr>
          <p:cNvSpPr>
            <a:spLocks noGrp="1"/>
          </p:cNvSpPr>
          <p:nvPr>
            <p:ph idx="1"/>
          </p:nvPr>
        </p:nvSpPr>
        <p:spPr>
          <a:xfrm>
            <a:off x="962526" y="1001027"/>
            <a:ext cx="9771019" cy="4465318"/>
          </a:xfrm>
        </p:spPr>
        <p:txBody>
          <a:bodyPr>
            <a:normAutofit fontScale="92500" lnSpcReduction="20000"/>
          </a:bodyPr>
          <a:lstStyle/>
          <a:p>
            <a:r>
              <a:rPr lang="en-US" sz="2000" b="1" i="0">
                <a:solidFill>
                  <a:srgbClr val="3A3A3A"/>
                </a:solidFill>
                <a:effectLst/>
                <a:latin typeface="Work Sans" pitchFamily="2" charset="0"/>
              </a:rPr>
              <a:t>assertNotEquals</a:t>
            </a:r>
            <a:r>
              <a:rPr lang="en-US" sz="2000" b="0" i="0">
                <a:solidFill>
                  <a:srgbClr val="3A3A3A"/>
                </a:solidFill>
                <a:effectLst/>
                <a:latin typeface="Work Sans" pitchFamily="2" charset="0"/>
              </a:rPr>
              <a:t> : assertNotEquals is used to verify if two data values are not equal</a:t>
            </a:r>
          </a:p>
          <a:p>
            <a:r>
              <a:rPr lang="en-US" sz="2000" b="1">
                <a:solidFill>
                  <a:srgbClr val="3A3A3A"/>
                </a:solidFill>
                <a:latin typeface="Work Sans" pitchFamily="2" charset="0"/>
              </a:rPr>
              <a:t>Syntax</a:t>
            </a:r>
            <a:r>
              <a:rPr lang="en-US" sz="2000">
                <a:solidFill>
                  <a:srgbClr val="3A3A3A"/>
                </a:solidFill>
                <a:latin typeface="Work Sans" pitchFamily="2" charset="0"/>
              </a:rPr>
              <a:t>: Assert.assertNotEquals(actuals,expected)</a:t>
            </a:r>
          </a:p>
          <a:p>
            <a:r>
              <a:rPr lang="en-US" sz="2000">
                <a:solidFill>
                  <a:srgbClr val="3A3A3A"/>
                </a:solidFill>
                <a:latin typeface="Work Sans" pitchFamily="2" charset="0"/>
              </a:rPr>
              <a:t>AssertTrue : </a:t>
            </a:r>
            <a:r>
              <a:rPr lang="en-US" sz="2000" b="0" i="0">
                <a:solidFill>
                  <a:srgbClr val="3A3A3A"/>
                </a:solidFill>
                <a:effectLst/>
                <a:latin typeface="Work Sans" pitchFamily="2" charset="0"/>
              </a:rPr>
              <a:t>assertTrue is used to verify if a given Boolean condition is true</a:t>
            </a:r>
          </a:p>
          <a:p>
            <a:r>
              <a:rPr lang="en-US" sz="2000" b="1">
                <a:solidFill>
                  <a:srgbClr val="3A3A3A"/>
                </a:solidFill>
                <a:latin typeface="Work Sans" pitchFamily="2" charset="0"/>
              </a:rPr>
              <a:t>Syntax</a:t>
            </a:r>
            <a:r>
              <a:rPr lang="en-US" sz="2000">
                <a:solidFill>
                  <a:srgbClr val="3A3A3A"/>
                </a:solidFill>
                <a:latin typeface="Work Sans" pitchFamily="2" charset="0"/>
              </a:rPr>
              <a:t>: Assert.assertTrue(BooleanCondition);</a:t>
            </a:r>
          </a:p>
          <a:p>
            <a:r>
              <a:rPr lang="en-US" sz="2000" b="1">
                <a:solidFill>
                  <a:srgbClr val="3A3A3A"/>
                </a:solidFill>
                <a:latin typeface="Work Sans" pitchFamily="2" charset="0"/>
              </a:rPr>
              <a:t>AssertFalse</a:t>
            </a:r>
            <a:r>
              <a:rPr lang="en-US" sz="2000">
                <a:solidFill>
                  <a:srgbClr val="3A3A3A"/>
                </a:solidFill>
                <a:latin typeface="Work Sans" pitchFamily="2" charset="0"/>
              </a:rPr>
              <a:t> : </a:t>
            </a:r>
            <a:r>
              <a:rPr lang="en-US" sz="2000" b="0" i="0">
                <a:solidFill>
                  <a:srgbClr val="3A3A3A"/>
                </a:solidFill>
                <a:effectLst/>
                <a:latin typeface="Work Sans" pitchFamily="2" charset="0"/>
              </a:rPr>
              <a:t>assertFalse is used to verify if a given Boolean condition is false.</a:t>
            </a:r>
          </a:p>
          <a:p>
            <a:r>
              <a:rPr lang="en-US" sz="2000">
                <a:solidFill>
                  <a:srgbClr val="3A3A3A"/>
                </a:solidFill>
                <a:latin typeface="Work Sans" pitchFamily="2" charset="0"/>
              </a:rPr>
              <a:t>Syntax: Assert.assertFalse(BooleanCondition);</a:t>
            </a:r>
          </a:p>
          <a:p>
            <a:r>
              <a:rPr lang="en-US" sz="2000" b="1">
                <a:solidFill>
                  <a:srgbClr val="3A3A3A"/>
                </a:solidFill>
                <a:latin typeface="Work Sans" pitchFamily="2" charset="0"/>
              </a:rPr>
              <a:t>AssertNull</a:t>
            </a:r>
            <a:r>
              <a:rPr lang="en-US" sz="2000">
                <a:solidFill>
                  <a:srgbClr val="3A3A3A"/>
                </a:solidFill>
                <a:latin typeface="Work Sans" pitchFamily="2" charset="0"/>
              </a:rPr>
              <a:t> :  </a:t>
            </a:r>
            <a:r>
              <a:rPr lang="en-US" sz="2000" b="0" i="0">
                <a:solidFill>
                  <a:srgbClr val="3A3A3A"/>
                </a:solidFill>
                <a:effectLst/>
                <a:latin typeface="Work Sans" pitchFamily="2" charset="0"/>
              </a:rPr>
              <a:t>This assertion is used to verify if an object has a null return value. In other words, it checks if the result is null. When the object is Null, the assertion is passed without any exception.</a:t>
            </a:r>
          </a:p>
          <a:p>
            <a:r>
              <a:rPr lang="en-US" sz="2000" b="1"/>
              <a:t>Syntax</a:t>
            </a:r>
            <a:r>
              <a:rPr lang="en-US" sz="2000"/>
              <a:t>: AssertNull(Object)</a:t>
            </a:r>
            <a:br>
              <a:rPr lang="en-US" sz="2000"/>
            </a:br>
            <a:endParaRPr lang="en-IN" dirty="0"/>
          </a:p>
        </p:txBody>
      </p:sp>
    </p:spTree>
    <p:extLst>
      <p:ext uri="{BB962C8B-B14F-4D97-AF65-F5344CB8AC3E}">
        <p14:creationId xmlns:p14="http://schemas.microsoft.com/office/powerpoint/2010/main" val="246775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6418-6FF1-5EC8-40EB-FAF5EDB54DA7}"/>
              </a:ext>
            </a:extLst>
          </p:cNvPr>
          <p:cNvSpPr>
            <a:spLocks noGrp="1"/>
          </p:cNvSpPr>
          <p:nvPr>
            <p:ph type="title"/>
          </p:nvPr>
        </p:nvSpPr>
        <p:spPr>
          <a:xfrm>
            <a:off x="1141448" y="953324"/>
            <a:ext cx="9592097" cy="606083"/>
          </a:xfrm>
        </p:spPr>
        <p:txBody>
          <a:bodyPr>
            <a:normAutofit/>
          </a:bodyPr>
          <a:lstStyle/>
          <a:p>
            <a:r>
              <a:rPr lang="en-US" dirty="0"/>
              <a:t>Test Suits</a:t>
            </a:r>
            <a:endParaRPr lang="en-IN" dirty="0"/>
          </a:p>
        </p:txBody>
      </p:sp>
      <p:sp>
        <p:nvSpPr>
          <p:cNvPr id="21" name="Content Placeholder 2">
            <a:extLst>
              <a:ext uri="{FF2B5EF4-FFF2-40B4-BE49-F238E27FC236}">
                <a16:creationId xmlns:a16="http://schemas.microsoft.com/office/drawing/2014/main" id="{C81F4B62-E862-45DD-A28D-5E33F28338E9}"/>
              </a:ext>
            </a:extLst>
          </p:cNvPr>
          <p:cNvSpPr>
            <a:spLocks noGrp="1"/>
          </p:cNvSpPr>
          <p:nvPr>
            <p:ph idx="1"/>
          </p:nvPr>
        </p:nvSpPr>
        <p:spPr>
          <a:xfrm>
            <a:off x="6396632" y="1341120"/>
            <a:ext cx="4474569" cy="4653280"/>
          </a:xfrm>
        </p:spPr>
        <p:txBody>
          <a:bodyPr>
            <a:normAutofit fontScale="25000" lnSpcReduction="20000"/>
          </a:bodyPr>
          <a:lstStyle/>
          <a:p>
            <a:pPr>
              <a:lnSpc>
                <a:spcPct val="110000"/>
              </a:lnSpc>
            </a:pPr>
            <a:r>
              <a:rPr lang="en-US" sz="7200" dirty="0">
                <a:effectLst/>
                <a:latin typeface="Times New Roman" panose="02020603050405020304" pitchFamily="18" charset="0"/>
                <a:cs typeface="Times New Roman" panose="02020603050405020304" pitchFamily="18" charset="0"/>
              </a:rPr>
              <a:t>Test suite is a container that has a set of tests which helps testers in executing and reporting the test execution status.</a:t>
            </a:r>
          </a:p>
          <a:p>
            <a:pPr>
              <a:lnSpc>
                <a:spcPct val="110000"/>
              </a:lnSpc>
            </a:pPr>
            <a:r>
              <a:rPr lang="en-US" sz="7200" dirty="0">
                <a:effectLst/>
                <a:latin typeface="Times New Roman" panose="02020603050405020304" pitchFamily="18" charset="0"/>
                <a:cs typeface="Times New Roman" panose="02020603050405020304" pitchFamily="18" charset="0"/>
              </a:rPr>
              <a:t> It can take any of the three states namely Active, In progress and completed.</a:t>
            </a:r>
          </a:p>
          <a:p>
            <a:pPr>
              <a:lnSpc>
                <a:spcPct val="110000"/>
              </a:lnSpc>
            </a:pPr>
            <a:r>
              <a:rPr lang="en-US" sz="7200" dirty="0">
                <a:effectLst/>
                <a:latin typeface="Times New Roman" panose="02020603050405020304" pitchFamily="18" charset="0"/>
                <a:cs typeface="Times New Roman" panose="02020603050405020304" pitchFamily="18" charset="0"/>
              </a:rPr>
              <a:t>A Test case can be added to multiple test suites and test plans.</a:t>
            </a:r>
          </a:p>
          <a:p>
            <a:pPr>
              <a:lnSpc>
                <a:spcPct val="110000"/>
              </a:lnSpc>
            </a:pPr>
            <a:r>
              <a:rPr lang="en-US" sz="7200" dirty="0">
                <a:effectLst/>
                <a:latin typeface="Times New Roman" panose="02020603050405020304" pitchFamily="18" charset="0"/>
                <a:cs typeface="Times New Roman" panose="02020603050405020304" pitchFamily="18" charset="0"/>
              </a:rPr>
              <a:t>After creating a test plan, test suites are created which in turn can have any number of tests.</a:t>
            </a:r>
          </a:p>
          <a:p>
            <a:pPr>
              <a:lnSpc>
                <a:spcPct val="110000"/>
              </a:lnSpc>
            </a:pPr>
            <a:r>
              <a:rPr lang="en-US" sz="7200" dirty="0">
                <a:effectLst/>
                <a:latin typeface="Times New Roman" panose="02020603050405020304" pitchFamily="18" charset="0"/>
                <a:cs typeface="Times New Roman" panose="02020603050405020304" pitchFamily="18" charset="0"/>
              </a:rPr>
              <a:t>Test suites are created based on the cycle or based on the scope. It can contain any type of tests, viz - functional or Non-Fun</a:t>
            </a:r>
            <a:r>
              <a:rPr lang="en-US" sz="5500" dirty="0">
                <a:effectLst/>
              </a:rPr>
              <a:t>ctional.</a:t>
            </a:r>
          </a:p>
          <a:p>
            <a:pPr>
              <a:lnSpc>
                <a:spcPct val="110000"/>
              </a:lnSpc>
            </a:pPr>
            <a:br>
              <a:rPr lang="en-US" sz="1100" dirty="0">
                <a:effectLst/>
              </a:rPr>
            </a:br>
            <a:endParaRPr lang="en-IN" sz="1100" dirty="0"/>
          </a:p>
        </p:txBody>
      </p:sp>
      <p:pic>
        <p:nvPicPr>
          <p:cNvPr id="3076" name="Picture 4" descr="image">
            <a:extLst>
              <a:ext uri="{FF2B5EF4-FFF2-40B4-BE49-F238E27FC236}">
                <a16:creationId xmlns:a16="http://schemas.microsoft.com/office/drawing/2014/main" id="{773A126D-3959-E704-104F-8D042EE2B4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483"/>
          <a:stretch/>
        </p:blipFill>
        <p:spPr bwMode="auto">
          <a:xfrm>
            <a:off x="818526" y="2009223"/>
            <a:ext cx="5255184" cy="3289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28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lumMod val="108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EDA9-8FDF-4BFD-A3C1-30203A336756}"/>
              </a:ext>
            </a:extLst>
          </p:cNvPr>
          <p:cNvSpPr>
            <a:spLocks noGrp="1"/>
          </p:cNvSpPr>
          <p:nvPr>
            <p:ph type="title"/>
          </p:nvPr>
        </p:nvSpPr>
        <p:spPr/>
        <p:txBody>
          <a:bodyPr>
            <a:normAutofit/>
          </a:bodyPr>
          <a:lstStyle/>
          <a:p>
            <a:r>
              <a:rPr lang="en-US" b="0" i="0">
                <a:effectLst/>
                <a:latin typeface="Segoe UI" panose="020B0502040204020203" pitchFamily="34" charset="0"/>
              </a:rPr>
              <a:t>Cross Browser Testing in Selenium WebDriver</a:t>
            </a:r>
            <a:endParaRPr lang="en-IN" dirty="0"/>
          </a:p>
        </p:txBody>
      </p:sp>
      <p:sp>
        <p:nvSpPr>
          <p:cNvPr id="3" name="Content Placeholder 2">
            <a:extLst>
              <a:ext uri="{FF2B5EF4-FFF2-40B4-BE49-F238E27FC236}">
                <a16:creationId xmlns:a16="http://schemas.microsoft.com/office/drawing/2014/main" id="{965A1CF6-E97B-F682-2EE9-7C6C0E7A5584}"/>
              </a:ext>
            </a:extLst>
          </p:cNvPr>
          <p:cNvSpPr>
            <a:spLocks noGrp="1"/>
          </p:cNvSpPr>
          <p:nvPr>
            <p:ph idx="1"/>
          </p:nvPr>
        </p:nvSpPr>
        <p:spPr>
          <a:xfrm>
            <a:off x="1130270" y="2158175"/>
            <a:ext cx="4345401" cy="3308172"/>
          </a:xfrm>
        </p:spPr>
        <p:txBody>
          <a:bodyPr>
            <a:normAutofit/>
          </a:bodyPr>
          <a:lstStyle/>
          <a:p>
            <a:pPr>
              <a:lnSpc>
                <a:spcPct val="110000"/>
              </a:lnSpc>
            </a:pPr>
            <a:r>
              <a:rPr lang="en-US">
                <a:latin typeface="source-sans-pro"/>
              </a:rPr>
              <a:t>Cross Browser Testing</a:t>
            </a:r>
            <a:r>
              <a:rPr lang="en-US" b="0" i="0">
                <a:effectLst/>
                <a:latin typeface="source-sans-pro"/>
              </a:rPr>
              <a:t> refers to testing a website in multiple browsers like IE, Chrome, Firefox to check its efficacy on each.</a:t>
            </a:r>
          </a:p>
          <a:p>
            <a:pPr>
              <a:lnSpc>
                <a:spcPct val="110000"/>
              </a:lnSpc>
            </a:pPr>
            <a:r>
              <a:rPr lang="en-US" b="0" i="0">
                <a:effectLst/>
                <a:latin typeface="source-sans-pro"/>
              </a:rPr>
              <a:t> </a:t>
            </a:r>
            <a:r>
              <a:rPr lang="en-US" b="0" i="0">
                <a:effectLst/>
                <a:latin typeface="source-sans-pro"/>
                <a:hlinkClick r:id="rId2" tooltip="Cross browser compatibility">
                  <a:extLst>
                    <a:ext uri="{A12FA001-AC4F-418D-AE19-62706E023703}">
                      <ahyp:hlinkClr xmlns:ahyp="http://schemas.microsoft.com/office/drawing/2018/hyperlinkcolor" val="tx"/>
                    </a:ext>
                  </a:extLst>
                </a:hlinkClick>
              </a:rPr>
              <a:t>Cross-browser compatibility</a:t>
            </a:r>
            <a:r>
              <a:rPr lang="en-US" b="0" i="0">
                <a:effectLst/>
                <a:latin typeface="source-sans-pro"/>
              </a:rPr>
              <a:t> is the ability of the website or web application to function across different browsers and operating systems.</a:t>
            </a:r>
            <a:endParaRPr lang="en-IN"/>
          </a:p>
        </p:txBody>
      </p:sp>
      <p:pic>
        <p:nvPicPr>
          <p:cNvPr id="5122" name="Picture 2" descr="Cross Browser Testing  using Selenium WebDriver">
            <a:extLst>
              <a:ext uri="{FF2B5EF4-FFF2-40B4-BE49-F238E27FC236}">
                <a16:creationId xmlns:a16="http://schemas.microsoft.com/office/drawing/2014/main" id="{7769E04A-8D7E-3A39-0B73-03E7AAD589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05708" y="2158175"/>
            <a:ext cx="4673625" cy="330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14854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
  <TotalTime>360</TotalTime>
  <Words>1055</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-apple-system</vt:lpstr>
      <vt:lpstr>Arial</vt:lpstr>
      <vt:lpstr>Century Gothic</vt:lpstr>
      <vt:lpstr>erdana</vt:lpstr>
      <vt:lpstr>inter-regular</vt:lpstr>
      <vt:lpstr>Segoe UI</vt:lpstr>
      <vt:lpstr>source-sans-pro</vt:lpstr>
      <vt:lpstr>Times New Roman</vt:lpstr>
      <vt:lpstr>Wingdings</vt:lpstr>
      <vt:lpstr>Work Sans</vt:lpstr>
      <vt:lpstr>Gallery</vt:lpstr>
      <vt:lpstr>Introduction of Junit and Xunit</vt:lpstr>
      <vt:lpstr>JUnit Annotations</vt:lpstr>
      <vt:lpstr>TestNG </vt:lpstr>
      <vt:lpstr>Assertions In Selenium </vt:lpstr>
      <vt:lpstr>PowerPoint Presentation</vt:lpstr>
      <vt:lpstr>TestNG Assert Methods</vt:lpstr>
      <vt:lpstr>PowerPoint Presentation</vt:lpstr>
      <vt:lpstr>Test Suits</vt:lpstr>
      <vt:lpstr>Cross Browser Testing in Selenium WebDriver</vt:lpstr>
      <vt:lpstr>Selenium Grid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 Bhavani Gedela</dc:creator>
  <cp:lastModifiedBy>Satya Bhavani Gedela</cp:lastModifiedBy>
  <cp:revision>1</cp:revision>
  <dcterms:created xsi:type="dcterms:W3CDTF">2022-07-27T08:19:17Z</dcterms:created>
  <dcterms:modified xsi:type="dcterms:W3CDTF">2022-07-28T05:42:23Z</dcterms:modified>
</cp:coreProperties>
</file>