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6D073-2019-4A0E-BEA7-F84ADEBB5029}" v="37" dt="2022-08-01T05:54:14.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Bhavani Gedela" userId="0373742a-f013-482d-baef-32c110c2c0f6" providerId="ADAL" clId="{84D6D073-2019-4A0E-BEA7-F84ADEBB5029}"/>
    <pc:docChg chg="undo custSel addSld modSld">
      <pc:chgData name="Satya Bhavani Gedela" userId="0373742a-f013-482d-baef-32c110c2c0f6" providerId="ADAL" clId="{84D6D073-2019-4A0E-BEA7-F84ADEBB5029}" dt="2022-08-01T05:54:14.042" v="505" actId="21"/>
      <pc:docMkLst>
        <pc:docMk/>
      </pc:docMkLst>
      <pc:sldChg chg="addSp delSp modSp mod setBg delDesignElem">
        <pc:chgData name="Satya Bhavani Gedela" userId="0373742a-f013-482d-baef-32c110c2c0f6" providerId="ADAL" clId="{84D6D073-2019-4A0E-BEA7-F84ADEBB5029}" dt="2022-08-01T05:54:14.042" v="505" actId="21"/>
        <pc:sldMkLst>
          <pc:docMk/>
          <pc:sldMk cId="2649857160" sldId="256"/>
        </pc:sldMkLst>
        <pc:spChg chg="mod ord">
          <ac:chgData name="Satya Bhavani Gedela" userId="0373742a-f013-482d-baef-32c110c2c0f6" providerId="ADAL" clId="{84D6D073-2019-4A0E-BEA7-F84ADEBB5029}" dt="2022-07-29T09:57:48.284" v="479" actId="27636"/>
          <ac:spMkLst>
            <pc:docMk/>
            <pc:sldMk cId="2649857160" sldId="256"/>
            <ac:spMk id="2" creationId="{BC03577B-23EF-A916-1764-E7688883A339}"/>
          </ac:spMkLst>
        </pc:spChg>
        <pc:spChg chg="mod ord">
          <ac:chgData name="Satya Bhavani Gedela" userId="0373742a-f013-482d-baef-32c110c2c0f6" providerId="ADAL" clId="{84D6D073-2019-4A0E-BEA7-F84ADEBB5029}" dt="2022-07-29T09:58:00.542" v="481" actId="14100"/>
          <ac:spMkLst>
            <pc:docMk/>
            <pc:sldMk cId="2649857160" sldId="256"/>
            <ac:spMk id="3" creationId="{48D54F85-0136-E9F8-F849-93A1F90364B3}"/>
          </ac:spMkLst>
        </pc:spChg>
        <pc:spChg chg="add del">
          <ac:chgData name="Satya Bhavani Gedela" userId="0373742a-f013-482d-baef-32c110c2c0f6" providerId="ADAL" clId="{84D6D073-2019-4A0E-BEA7-F84ADEBB5029}" dt="2022-07-29T08:58:29.173" v="30" actId="26606"/>
          <ac:spMkLst>
            <pc:docMk/>
            <pc:sldMk cId="2649857160" sldId="256"/>
            <ac:spMk id="1035" creationId="{48FE65CB-EFD8-497D-A30A-093E20EACB05}"/>
          </ac:spMkLst>
        </pc:spChg>
        <pc:spChg chg="add del">
          <ac:chgData name="Satya Bhavani Gedela" userId="0373742a-f013-482d-baef-32c110c2c0f6" providerId="ADAL" clId="{84D6D073-2019-4A0E-BEA7-F84ADEBB5029}" dt="2022-07-29T09:04:52.146" v="39"/>
          <ac:spMkLst>
            <pc:docMk/>
            <pc:sldMk cId="2649857160" sldId="256"/>
            <ac:spMk id="1053" creationId="{E928B170-B7BC-4BDA-AF69-28A89C4F89D9}"/>
          </ac:spMkLst>
        </pc:spChg>
        <pc:picChg chg="add del mod ord">
          <ac:chgData name="Satya Bhavani Gedela" userId="0373742a-f013-482d-baef-32c110c2c0f6" providerId="ADAL" clId="{84D6D073-2019-4A0E-BEA7-F84ADEBB5029}" dt="2022-08-01T05:54:14.042" v="505" actId="21"/>
          <ac:picMkLst>
            <pc:docMk/>
            <pc:sldMk cId="2649857160" sldId="256"/>
            <ac:picMk id="1026" creationId="{9E0E7E26-41E1-2305-818B-A510552ABF3D}"/>
          </ac:picMkLst>
        </pc:picChg>
        <pc:picChg chg="add del">
          <ac:chgData name="Satya Bhavani Gedela" userId="0373742a-f013-482d-baef-32c110c2c0f6" providerId="ADAL" clId="{84D6D073-2019-4A0E-BEA7-F84ADEBB5029}" dt="2022-07-29T08:58:29.173" v="30" actId="26606"/>
          <ac:picMkLst>
            <pc:docMk/>
            <pc:sldMk cId="2649857160" sldId="256"/>
            <ac:picMk id="1031" creationId="{25496B42-CC46-4183-B481-887CD3E8C725}"/>
          </ac:picMkLst>
        </pc:picChg>
        <pc:picChg chg="add del">
          <ac:chgData name="Satya Bhavani Gedela" userId="0373742a-f013-482d-baef-32c110c2c0f6" providerId="ADAL" clId="{84D6D073-2019-4A0E-BEA7-F84ADEBB5029}" dt="2022-07-29T08:58:29.173" v="30" actId="26606"/>
          <ac:picMkLst>
            <pc:docMk/>
            <pc:sldMk cId="2649857160" sldId="256"/>
            <ac:picMk id="1033" creationId="{765E2D7E-B7BD-404F-9F71-D6620D37B909}"/>
          </ac:picMkLst>
        </pc:picChg>
        <pc:picChg chg="add del">
          <ac:chgData name="Satya Bhavani Gedela" userId="0373742a-f013-482d-baef-32c110c2c0f6" providerId="ADAL" clId="{84D6D073-2019-4A0E-BEA7-F84ADEBB5029}" dt="2022-07-29T08:58:29.173" v="30" actId="26606"/>
          <ac:picMkLst>
            <pc:docMk/>
            <pc:sldMk cId="2649857160" sldId="256"/>
            <ac:picMk id="1037" creationId="{00E374F5-52B2-4260-8B1C-54237931F069}"/>
          </ac:picMkLst>
        </pc:picChg>
        <pc:picChg chg="add del">
          <ac:chgData name="Satya Bhavani Gedela" userId="0373742a-f013-482d-baef-32c110c2c0f6" providerId="ADAL" clId="{84D6D073-2019-4A0E-BEA7-F84ADEBB5029}" dt="2022-07-29T08:58:47.834" v="34" actId="26606"/>
          <ac:picMkLst>
            <pc:docMk/>
            <pc:sldMk cId="2649857160" sldId="256"/>
            <ac:picMk id="1042" creationId="{22790EC5-ACA7-4536-8066-B60199F3C6DF}"/>
          </ac:picMkLst>
        </pc:picChg>
        <pc:picChg chg="add del">
          <ac:chgData name="Satya Bhavani Gedela" userId="0373742a-f013-482d-baef-32c110c2c0f6" providerId="ADAL" clId="{84D6D073-2019-4A0E-BEA7-F84ADEBB5029}" dt="2022-07-29T08:58:47.834" v="34" actId="26606"/>
          <ac:picMkLst>
            <pc:docMk/>
            <pc:sldMk cId="2649857160" sldId="256"/>
            <ac:picMk id="1044" creationId="{5F86BEAF-FD24-4827-AD37-6785EBC9C2A8}"/>
          </ac:picMkLst>
        </pc:picChg>
        <pc:picChg chg="add del">
          <ac:chgData name="Satya Bhavani Gedela" userId="0373742a-f013-482d-baef-32c110c2c0f6" providerId="ADAL" clId="{84D6D073-2019-4A0E-BEA7-F84ADEBB5029}" dt="2022-07-29T09:04:52.146" v="39"/>
          <ac:picMkLst>
            <pc:docMk/>
            <pc:sldMk cId="2649857160" sldId="256"/>
            <ac:picMk id="1049" creationId="{25496B42-CC46-4183-B481-887CD3E8C725}"/>
          </ac:picMkLst>
        </pc:picChg>
        <pc:picChg chg="add del">
          <ac:chgData name="Satya Bhavani Gedela" userId="0373742a-f013-482d-baef-32c110c2c0f6" providerId="ADAL" clId="{84D6D073-2019-4A0E-BEA7-F84ADEBB5029}" dt="2022-07-29T09:04:52.146" v="39"/>
          <ac:picMkLst>
            <pc:docMk/>
            <pc:sldMk cId="2649857160" sldId="256"/>
            <ac:picMk id="1051" creationId="{765E2D7E-B7BD-404F-9F71-D6620D37B909}"/>
          </ac:picMkLst>
        </pc:picChg>
        <pc:picChg chg="add del">
          <ac:chgData name="Satya Bhavani Gedela" userId="0373742a-f013-482d-baef-32c110c2c0f6" providerId="ADAL" clId="{84D6D073-2019-4A0E-BEA7-F84ADEBB5029}" dt="2022-07-29T09:04:52.146" v="39"/>
          <ac:picMkLst>
            <pc:docMk/>
            <pc:sldMk cId="2649857160" sldId="256"/>
            <ac:picMk id="1055" creationId="{2E1E8C82-833C-4573-807A-A01BED375701}"/>
          </ac:picMkLst>
        </pc:picChg>
      </pc:sldChg>
      <pc:sldChg chg="addSp delSp modSp new mod setBg delDesignElem">
        <pc:chgData name="Satya Bhavani Gedela" userId="0373742a-f013-482d-baef-32c110c2c0f6" providerId="ADAL" clId="{84D6D073-2019-4A0E-BEA7-F84ADEBB5029}" dt="2022-07-29T09:56:32.448" v="467" actId="255"/>
        <pc:sldMkLst>
          <pc:docMk/>
          <pc:sldMk cId="2398767092" sldId="257"/>
        </pc:sldMkLst>
        <pc:spChg chg="mod">
          <ac:chgData name="Satya Bhavani Gedela" userId="0373742a-f013-482d-baef-32c110c2c0f6" providerId="ADAL" clId="{84D6D073-2019-4A0E-BEA7-F84ADEBB5029}" dt="2022-07-29T09:55:40.155" v="435" actId="27636"/>
          <ac:spMkLst>
            <pc:docMk/>
            <pc:sldMk cId="2398767092" sldId="257"/>
            <ac:spMk id="2" creationId="{34ACC189-BBA8-A78C-0D98-2448AD2FF655}"/>
          </ac:spMkLst>
        </pc:spChg>
        <pc:spChg chg="add del mod">
          <ac:chgData name="Satya Bhavani Gedela" userId="0373742a-f013-482d-baef-32c110c2c0f6" providerId="ADAL" clId="{84D6D073-2019-4A0E-BEA7-F84ADEBB5029}" dt="2022-07-29T09:17:11.783" v="56" actId="26606"/>
          <ac:spMkLst>
            <pc:docMk/>
            <pc:sldMk cId="2398767092" sldId="257"/>
            <ac:spMk id="3" creationId="{4DA9DA58-1743-94DA-B715-FC1A3D171907}"/>
          </ac:spMkLst>
        </pc:spChg>
        <pc:spChg chg="add del">
          <ac:chgData name="Satya Bhavani Gedela" userId="0373742a-f013-482d-baef-32c110c2c0f6" providerId="ADAL" clId="{84D6D073-2019-4A0E-BEA7-F84ADEBB5029}" dt="2022-07-29T09:16:39.673" v="44" actId="26606"/>
          <ac:spMkLst>
            <pc:docMk/>
            <pc:sldMk cId="2398767092" sldId="257"/>
            <ac:spMk id="2055" creationId="{6E3254AE-C4CD-426D-A6E8-7FA13B0F889C}"/>
          </ac:spMkLst>
        </pc:spChg>
        <pc:spChg chg="add del">
          <ac:chgData name="Satya Bhavani Gedela" userId="0373742a-f013-482d-baef-32c110c2c0f6" providerId="ADAL" clId="{84D6D073-2019-4A0E-BEA7-F84ADEBB5029}" dt="2022-07-29T09:17:11.783" v="56" actId="26606"/>
          <ac:spMkLst>
            <pc:docMk/>
            <pc:sldMk cId="2398767092" sldId="257"/>
            <ac:spMk id="2059" creationId="{2C8B6C12-BE49-45C7-8E88-D16FE2E6283B}"/>
          </ac:spMkLst>
        </pc:spChg>
        <pc:spChg chg="add del">
          <ac:chgData name="Satya Bhavani Gedela" userId="0373742a-f013-482d-baef-32c110c2c0f6" providerId="ADAL" clId="{84D6D073-2019-4A0E-BEA7-F84ADEBB5029}" dt="2022-07-29T09:17:06.619" v="51" actId="26606"/>
          <ac:spMkLst>
            <pc:docMk/>
            <pc:sldMk cId="2398767092" sldId="257"/>
            <ac:spMk id="2063" creationId="{2C8B6C12-BE49-45C7-8E88-D16FE2E6283B}"/>
          </ac:spMkLst>
        </pc:spChg>
        <pc:spChg chg="add del">
          <ac:chgData name="Satya Bhavani Gedela" userId="0373742a-f013-482d-baef-32c110c2c0f6" providerId="ADAL" clId="{84D6D073-2019-4A0E-BEA7-F84ADEBB5029}" dt="2022-07-29T09:17:08.779" v="53" actId="26606"/>
          <ac:spMkLst>
            <pc:docMk/>
            <pc:sldMk cId="2398767092" sldId="257"/>
            <ac:spMk id="2065" creationId="{10D21FCB-56CB-4EFA-A79A-A9A8EC0F722E}"/>
          </ac:spMkLst>
        </pc:spChg>
        <pc:spChg chg="add del">
          <ac:chgData name="Satya Bhavani Gedela" userId="0373742a-f013-482d-baef-32c110c2c0f6" providerId="ADAL" clId="{84D6D073-2019-4A0E-BEA7-F84ADEBB5029}" dt="2022-07-29T09:17:08.779" v="53" actId="26606"/>
          <ac:spMkLst>
            <pc:docMk/>
            <pc:sldMk cId="2398767092" sldId="257"/>
            <ac:spMk id="2066" creationId="{4DA9DA58-1743-94DA-B715-FC1A3D171907}"/>
          </ac:spMkLst>
        </pc:spChg>
        <pc:spChg chg="add del">
          <ac:chgData name="Satya Bhavani Gedela" userId="0373742a-f013-482d-baef-32c110c2c0f6" providerId="ADAL" clId="{84D6D073-2019-4A0E-BEA7-F84ADEBB5029}" dt="2022-07-29T09:17:11.765" v="55" actId="26606"/>
          <ac:spMkLst>
            <pc:docMk/>
            <pc:sldMk cId="2398767092" sldId="257"/>
            <ac:spMk id="2069" creationId="{61210F8D-F7F2-47FC-91CB-247E361A59FB}"/>
          </ac:spMkLst>
        </pc:spChg>
        <pc:spChg chg="add del">
          <ac:chgData name="Satya Bhavani Gedela" userId="0373742a-f013-482d-baef-32c110c2c0f6" providerId="ADAL" clId="{84D6D073-2019-4A0E-BEA7-F84ADEBB5029}" dt="2022-07-29T09:17:11.765" v="55" actId="26606"/>
          <ac:spMkLst>
            <pc:docMk/>
            <pc:sldMk cId="2398767092" sldId="257"/>
            <ac:spMk id="2071" creationId="{4DA9DA58-1743-94DA-B715-FC1A3D171907}"/>
          </ac:spMkLst>
        </pc:spChg>
        <pc:spChg chg="add del">
          <ac:chgData name="Satya Bhavani Gedela" userId="0373742a-f013-482d-baef-32c110c2c0f6" providerId="ADAL" clId="{84D6D073-2019-4A0E-BEA7-F84ADEBB5029}" dt="2022-07-29T09:20:31.435" v="97"/>
          <ac:spMkLst>
            <pc:docMk/>
            <pc:sldMk cId="2398767092" sldId="257"/>
            <ac:spMk id="2073" creationId="{446F2B05-D14A-46C1-B94D-81BAFA34CA8C}"/>
          </ac:spMkLst>
        </pc:spChg>
        <pc:spChg chg="add mod">
          <ac:chgData name="Satya Bhavani Gedela" userId="0373742a-f013-482d-baef-32c110c2c0f6" providerId="ADAL" clId="{84D6D073-2019-4A0E-BEA7-F84ADEBB5029}" dt="2022-07-29T09:56:32.448" v="467" actId="255"/>
          <ac:spMkLst>
            <pc:docMk/>
            <pc:sldMk cId="2398767092" sldId="257"/>
            <ac:spMk id="2075" creationId="{4DA9DA58-1743-94DA-B715-FC1A3D171907}"/>
          </ac:spMkLst>
        </pc:spChg>
        <pc:graphicFrameChg chg="add del">
          <ac:chgData name="Satya Bhavani Gedela" userId="0373742a-f013-482d-baef-32c110c2c0f6" providerId="ADAL" clId="{84D6D073-2019-4A0E-BEA7-F84ADEBB5029}" dt="2022-07-29T09:17:06.619" v="51" actId="26606"/>
          <ac:graphicFrameMkLst>
            <pc:docMk/>
            <pc:sldMk cId="2398767092" sldId="257"/>
            <ac:graphicFrameMk id="2062" creationId="{C3C7985C-84AA-8767-74FD-B7A92E6683D1}"/>
          </ac:graphicFrameMkLst>
        </pc:graphicFrameChg>
        <pc:picChg chg="add mod ord">
          <ac:chgData name="Satya Bhavani Gedela" userId="0373742a-f013-482d-baef-32c110c2c0f6" providerId="ADAL" clId="{84D6D073-2019-4A0E-BEA7-F84ADEBB5029}" dt="2022-07-29T09:17:11.783" v="56" actId="26606"/>
          <ac:picMkLst>
            <pc:docMk/>
            <pc:sldMk cId="2398767092" sldId="257"/>
            <ac:picMk id="2050" creationId="{54812287-3A78-88B1-DB19-779D2017EC35}"/>
          </ac:picMkLst>
        </pc:picChg>
        <pc:picChg chg="add del">
          <ac:chgData name="Satya Bhavani Gedela" userId="0373742a-f013-482d-baef-32c110c2c0f6" providerId="ADAL" clId="{84D6D073-2019-4A0E-BEA7-F84ADEBB5029}" dt="2022-07-29T09:16:39.673" v="44" actId="26606"/>
          <ac:picMkLst>
            <pc:docMk/>
            <pc:sldMk cId="2398767092" sldId="257"/>
            <ac:picMk id="2057" creationId="{F5C53434-A0C7-4A81-8EB0-D460DAD9BB65}"/>
          </ac:picMkLst>
        </pc:picChg>
        <pc:picChg chg="add del">
          <ac:chgData name="Satya Bhavani Gedela" userId="0373742a-f013-482d-baef-32c110c2c0f6" providerId="ADAL" clId="{84D6D073-2019-4A0E-BEA7-F84ADEBB5029}" dt="2022-07-29T09:17:11.783" v="56" actId="26606"/>
          <ac:picMkLst>
            <pc:docMk/>
            <pc:sldMk cId="2398767092" sldId="257"/>
            <ac:picMk id="2060" creationId="{9D3FC01C-4EFD-4868-8317-4C9F86931895}"/>
          </ac:picMkLst>
        </pc:picChg>
        <pc:picChg chg="add del">
          <ac:chgData name="Satya Bhavani Gedela" userId="0373742a-f013-482d-baef-32c110c2c0f6" providerId="ADAL" clId="{84D6D073-2019-4A0E-BEA7-F84ADEBB5029}" dt="2022-07-29T09:17:06.619" v="51" actId="26606"/>
          <ac:picMkLst>
            <pc:docMk/>
            <pc:sldMk cId="2398767092" sldId="257"/>
            <ac:picMk id="2064" creationId="{9D3FC01C-4EFD-4868-8317-4C9F86931895}"/>
          </ac:picMkLst>
        </pc:picChg>
        <pc:picChg chg="add del">
          <ac:chgData name="Satya Bhavani Gedela" userId="0373742a-f013-482d-baef-32c110c2c0f6" providerId="ADAL" clId="{84D6D073-2019-4A0E-BEA7-F84ADEBB5029}" dt="2022-07-29T09:17:08.779" v="53" actId="26606"/>
          <ac:picMkLst>
            <pc:docMk/>
            <pc:sldMk cId="2398767092" sldId="257"/>
            <ac:picMk id="2067" creationId="{B1027BD9-272C-4CC4-9396-1708F8B1F40D}"/>
          </ac:picMkLst>
        </pc:picChg>
        <pc:picChg chg="add del">
          <ac:chgData name="Satya Bhavani Gedela" userId="0373742a-f013-482d-baef-32c110c2c0f6" providerId="ADAL" clId="{84D6D073-2019-4A0E-BEA7-F84ADEBB5029}" dt="2022-07-29T09:17:11.765" v="55" actId="26606"/>
          <ac:picMkLst>
            <pc:docMk/>
            <pc:sldMk cId="2398767092" sldId="257"/>
            <ac:picMk id="2070" creationId="{41509D60-00A2-43CB-85EE-55A4E714BF9A}"/>
          </ac:picMkLst>
        </pc:picChg>
        <pc:picChg chg="add del">
          <ac:chgData name="Satya Bhavani Gedela" userId="0373742a-f013-482d-baef-32c110c2c0f6" providerId="ADAL" clId="{84D6D073-2019-4A0E-BEA7-F84ADEBB5029}" dt="2022-07-29T09:20:31.435" v="97"/>
          <ac:picMkLst>
            <pc:docMk/>
            <pc:sldMk cId="2398767092" sldId="257"/>
            <ac:picMk id="2074" creationId="{DC21F734-A85A-4FEA-8CB8-6C72B8195C37}"/>
          </ac:picMkLst>
        </pc:picChg>
      </pc:sldChg>
      <pc:sldChg chg="addSp delSp modSp new mod setBg delDesignElem">
        <pc:chgData name="Satya Bhavani Gedela" userId="0373742a-f013-482d-baef-32c110c2c0f6" providerId="ADAL" clId="{84D6D073-2019-4A0E-BEA7-F84ADEBB5029}" dt="2022-07-29T09:59:39.013" v="496"/>
        <pc:sldMkLst>
          <pc:docMk/>
          <pc:sldMk cId="3192738906" sldId="258"/>
        </pc:sldMkLst>
        <pc:spChg chg="mod">
          <ac:chgData name="Satya Bhavani Gedela" userId="0373742a-f013-482d-baef-32c110c2c0f6" providerId="ADAL" clId="{84D6D073-2019-4A0E-BEA7-F84ADEBB5029}" dt="2022-07-29T09:37:59.329" v="119" actId="26606"/>
          <ac:spMkLst>
            <pc:docMk/>
            <pc:sldMk cId="3192738906" sldId="258"/>
            <ac:spMk id="2" creationId="{CB3B6805-0512-AD6A-03FD-DD39EC7035A2}"/>
          </ac:spMkLst>
        </pc:spChg>
        <pc:spChg chg="mod">
          <ac:chgData name="Satya Bhavani Gedela" userId="0373742a-f013-482d-baef-32c110c2c0f6" providerId="ADAL" clId="{84D6D073-2019-4A0E-BEA7-F84ADEBB5029}" dt="2022-07-29T09:54:17.940" v="424" actId="255"/>
          <ac:spMkLst>
            <pc:docMk/>
            <pc:sldMk cId="3192738906" sldId="258"/>
            <ac:spMk id="3" creationId="{01E4EFE1-AA35-B964-AC31-C7000C428B67}"/>
          </ac:spMkLst>
        </pc:spChg>
        <pc:spChg chg="add del">
          <ac:chgData name="Satya Bhavani Gedela" userId="0373742a-f013-482d-baef-32c110c2c0f6" providerId="ADAL" clId="{84D6D073-2019-4A0E-BEA7-F84ADEBB5029}" dt="2022-07-29T09:59:39.013" v="496"/>
          <ac:spMkLst>
            <pc:docMk/>
            <pc:sldMk cId="3192738906" sldId="258"/>
            <ac:spMk id="9" creationId="{DC3B8C6B-63CA-4384-8059-2036BE520277}"/>
          </ac:spMkLst>
        </pc:spChg>
        <pc:spChg chg="add del">
          <ac:chgData name="Satya Bhavani Gedela" userId="0373742a-f013-482d-baef-32c110c2c0f6" providerId="ADAL" clId="{84D6D073-2019-4A0E-BEA7-F84ADEBB5029}" dt="2022-07-29T09:59:39.013" v="496"/>
          <ac:spMkLst>
            <pc:docMk/>
            <pc:sldMk cId="3192738906" sldId="258"/>
            <ac:spMk id="11" creationId="{C71B03AA-C0EB-4104-84F8-E1AB8BFBEF60}"/>
          </ac:spMkLst>
        </pc:spChg>
        <pc:picChg chg="add">
          <ac:chgData name="Satya Bhavani Gedela" userId="0373742a-f013-482d-baef-32c110c2c0f6" providerId="ADAL" clId="{84D6D073-2019-4A0E-BEA7-F84ADEBB5029}" dt="2022-07-29T09:37:59.329" v="119" actId="26606"/>
          <ac:picMkLst>
            <pc:docMk/>
            <pc:sldMk cId="3192738906" sldId="258"/>
            <ac:picMk id="5" creationId="{6D5848BE-D675-7C0D-014C-FB96B57A159F}"/>
          </ac:picMkLst>
        </pc:picChg>
        <pc:picChg chg="add del">
          <ac:chgData name="Satya Bhavani Gedela" userId="0373742a-f013-482d-baef-32c110c2c0f6" providerId="ADAL" clId="{84D6D073-2019-4A0E-BEA7-F84ADEBB5029}" dt="2022-07-29T09:59:39.013" v="496"/>
          <ac:picMkLst>
            <pc:docMk/>
            <pc:sldMk cId="3192738906" sldId="258"/>
            <ac:picMk id="13" creationId="{09C2B723-6C2F-49DE-A429-50BDFD1ADB45}"/>
          </ac:picMkLst>
        </pc:picChg>
      </pc:sldChg>
      <pc:sldChg chg="addSp delSp modSp new mod setBg delDesignElem">
        <pc:chgData name="Satya Bhavani Gedela" userId="0373742a-f013-482d-baef-32c110c2c0f6" providerId="ADAL" clId="{84D6D073-2019-4A0E-BEA7-F84ADEBB5029}" dt="2022-07-29T09:37:41.413" v="117"/>
        <pc:sldMkLst>
          <pc:docMk/>
          <pc:sldMk cId="2483474033" sldId="259"/>
        </pc:sldMkLst>
        <pc:spChg chg="mod">
          <ac:chgData name="Satya Bhavani Gedela" userId="0373742a-f013-482d-baef-32c110c2c0f6" providerId="ADAL" clId="{84D6D073-2019-4A0E-BEA7-F84ADEBB5029}" dt="2022-07-29T09:20:46.429" v="104" actId="26606"/>
          <ac:spMkLst>
            <pc:docMk/>
            <pc:sldMk cId="2483474033" sldId="259"/>
            <ac:spMk id="2" creationId="{1A22CDDC-7113-DBA9-CA58-0DEC50949F45}"/>
          </ac:spMkLst>
        </pc:spChg>
        <pc:spChg chg="add del mod">
          <ac:chgData name="Satya Bhavani Gedela" userId="0373742a-f013-482d-baef-32c110c2c0f6" providerId="ADAL" clId="{84D6D073-2019-4A0E-BEA7-F84ADEBB5029}" dt="2022-07-29T09:20:46.429" v="104" actId="26606"/>
          <ac:spMkLst>
            <pc:docMk/>
            <pc:sldMk cId="2483474033" sldId="259"/>
            <ac:spMk id="3" creationId="{CA9862C8-8B4F-EBF0-CFD7-B2895B7276E8}"/>
          </ac:spMkLst>
        </pc:spChg>
        <pc:spChg chg="add del">
          <ac:chgData name="Satya Bhavani Gedela" userId="0373742a-f013-482d-baef-32c110c2c0f6" providerId="ADAL" clId="{84D6D073-2019-4A0E-BEA7-F84ADEBB5029}" dt="2022-07-29T09:20:38.189" v="99" actId="26606"/>
          <ac:spMkLst>
            <pc:docMk/>
            <pc:sldMk cId="2483474033" sldId="259"/>
            <ac:spMk id="8" creationId="{3A9C15D4-2EE7-4D05-B87C-91D1F3B9604B}"/>
          </ac:spMkLst>
        </pc:spChg>
        <pc:spChg chg="add del">
          <ac:chgData name="Satya Bhavani Gedela" userId="0373742a-f013-482d-baef-32c110c2c0f6" providerId="ADAL" clId="{84D6D073-2019-4A0E-BEA7-F84ADEBB5029}" dt="2022-07-29T09:20:41.805" v="101" actId="26606"/>
          <ac:spMkLst>
            <pc:docMk/>
            <pc:sldMk cId="2483474033" sldId="259"/>
            <ac:spMk id="9" creationId="{3A9C15D4-2EE7-4D05-B87C-91D1F3B9604B}"/>
          </ac:spMkLst>
        </pc:spChg>
        <pc:spChg chg="add del">
          <ac:chgData name="Satya Bhavani Gedela" userId="0373742a-f013-482d-baef-32c110c2c0f6" providerId="ADAL" clId="{84D6D073-2019-4A0E-BEA7-F84ADEBB5029}" dt="2022-07-29T09:20:38.189" v="99" actId="26606"/>
          <ac:spMkLst>
            <pc:docMk/>
            <pc:sldMk cId="2483474033" sldId="259"/>
            <ac:spMk id="10" creationId="{4ED7B0FB-9654-4441-9545-02D458B68620}"/>
          </ac:spMkLst>
        </pc:spChg>
        <pc:spChg chg="add del">
          <ac:chgData name="Satya Bhavani Gedela" userId="0373742a-f013-482d-baef-32c110c2c0f6" providerId="ADAL" clId="{84D6D073-2019-4A0E-BEA7-F84ADEBB5029}" dt="2022-07-29T09:20:41.805" v="101" actId="26606"/>
          <ac:spMkLst>
            <pc:docMk/>
            <pc:sldMk cId="2483474033" sldId="259"/>
            <ac:spMk id="11" creationId="{4ED7B0FB-9654-4441-9545-02D458B68620}"/>
          </ac:spMkLst>
        </pc:spChg>
        <pc:spChg chg="add del">
          <ac:chgData name="Satya Bhavani Gedela" userId="0373742a-f013-482d-baef-32c110c2c0f6" providerId="ADAL" clId="{84D6D073-2019-4A0E-BEA7-F84ADEBB5029}" dt="2022-07-29T09:37:41.413" v="117"/>
          <ac:spMkLst>
            <pc:docMk/>
            <pc:sldMk cId="2483474033" sldId="259"/>
            <ac:spMk id="19" creationId="{3A9C15D4-2EE7-4D05-B87C-91D1F3B9604B}"/>
          </ac:spMkLst>
        </pc:spChg>
        <pc:spChg chg="add del">
          <ac:chgData name="Satya Bhavani Gedela" userId="0373742a-f013-482d-baef-32c110c2c0f6" providerId="ADAL" clId="{84D6D073-2019-4A0E-BEA7-F84ADEBB5029}" dt="2022-07-29T09:37:41.413" v="117"/>
          <ac:spMkLst>
            <pc:docMk/>
            <pc:sldMk cId="2483474033" sldId="259"/>
            <ac:spMk id="20" creationId="{4ED7B0FB-9654-4441-9545-02D458B68620}"/>
          </ac:spMkLst>
        </pc:spChg>
        <pc:graphicFrameChg chg="add del">
          <ac:chgData name="Satya Bhavani Gedela" userId="0373742a-f013-482d-baef-32c110c2c0f6" providerId="ADAL" clId="{84D6D073-2019-4A0E-BEA7-F84ADEBB5029}" dt="2022-07-29T09:20:41.805" v="101" actId="26606"/>
          <ac:graphicFrameMkLst>
            <pc:docMk/>
            <pc:sldMk cId="2483474033" sldId="259"/>
            <ac:graphicFrameMk id="5" creationId="{60AE762E-6314-1A2A-90BD-AE730E91B7AB}"/>
          </ac:graphicFrameMkLst>
        </pc:graphicFrameChg>
        <pc:graphicFrameChg chg="add del">
          <ac:chgData name="Satya Bhavani Gedela" userId="0373742a-f013-482d-baef-32c110c2c0f6" providerId="ADAL" clId="{84D6D073-2019-4A0E-BEA7-F84ADEBB5029}" dt="2022-07-29T09:20:46.378" v="103" actId="26606"/>
          <ac:graphicFrameMkLst>
            <pc:docMk/>
            <pc:sldMk cId="2483474033" sldId="259"/>
            <ac:graphicFrameMk id="17" creationId="{7C99E15B-E2FA-C7B9-2C02-19CD38A13291}"/>
          </ac:graphicFrameMkLst>
        </pc:graphicFrameChg>
        <pc:graphicFrameChg chg="add">
          <ac:chgData name="Satya Bhavani Gedela" userId="0373742a-f013-482d-baef-32c110c2c0f6" providerId="ADAL" clId="{84D6D073-2019-4A0E-BEA7-F84ADEBB5029}" dt="2022-07-29T09:20:46.429" v="104" actId="26606"/>
          <ac:graphicFrameMkLst>
            <pc:docMk/>
            <pc:sldMk cId="2483474033" sldId="259"/>
            <ac:graphicFrameMk id="23" creationId="{60AE762E-6314-1A2A-90BD-AE730E91B7AB}"/>
          </ac:graphicFrameMkLst>
        </pc:graphicFrameChg>
        <pc:picChg chg="add del">
          <ac:chgData name="Satya Bhavani Gedela" userId="0373742a-f013-482d-baef-32c110c2c0f6" providerId="ADAL" clId="{84D6D073-2019-4A0E-BEA7-F84ADEBB5029}" dt="2022-07-29T09:20:38.189" v="99" actId="26606"/>
          <ac:picMkLst>
            <pc:docMk/>
            <pc:sldMk cId="2483474033" sldId="259"/>
            <ac:picMk id="12" creationId="{7BB94C57-FDF3-45A3-9D1F-904523D795D4}"/>
          </ac:picMkLst>
        </pc:picChg>
        <pc:picChg chg="add del">
          <ac:chgData name="Satya Bhavani Gedela" userId="0373742a-f013-482d-baef-32c110c2c0f6" providerId="ADAL" clId="{84D6D073-2019-4A0E-BEA7-F84ADEBB5029}" dt="2022-07-29T09:20:41.805" v="101" actId="26606"/>
          <ac:picMkLst>
            <pc:docMk/>
            <pc:sldMk cId="2483474033" sldId="259"/>
            <ac:picMk id="13" creationId="{7BB94C57-FDF3-45A3-9D1F-904523D795D4}"/>
          </ac:picMkLst>
        </pc:picChg>
        <pc:picChg chg="add del">
          <ac:chgData name="Satya Bhavani Gedela" userId="0373742a-f013-482d-baef-32c110c2c0f6" providerId="ADAL" clId="{84D6D073-2019-4A0E-BEA7-F84ADEBB5029}" dt="2022-07-29T09:20:38.189" v="99" actId="26606"/>
          <ac:picMkLst>
            <pc:docMk/>
            <pc:sldMk cId="2483474033" sldId="259"/>
            <ac:picMk id="14" creationId="{6AEBDF1A-221A-4497-BBA9-57A70D161510}"/>
          </ac:picMkLst>
        </pc:picChg>
        <pc:picChg chg="add del">
          <ac:chgData name="Satya Bhavani Gedela" userId="0373742a-f013-482d-baef-32c110c2c0f6" providerId="ADAL" clId="{84D6D073-2019-4A0E-BEA7-F84ADEBB5029}" dt="2022-07-29T09:20:41.805" v="101" actId="26606"/>
          <ac:picMkLst>
            <pc:docMk/>
            <pc:sldMk cId="2483474033" sldId="259"/>
            <ac:picMk id="15" creationId="{6AEBDF1A-221A-4497-BBA9-57A70D161510}"/>
          </ac:picMkLst>
        </pc:picChg>
        <pc:picChg chg="add del">
          <ac:chgData name="Satya Bhavani Gedela" userId="0373742a-f013-482d-baef-32c110c2c0f6" providerId="ADAL" clId="{84D6D073-2019-4A0E-BEA7-F84ADEBB5029}" dt="2022-07-29T09:37:41.413" v="117"/>
          <ac:picMkLst>
            <pc:docMk/>
            <pc:sldMk cId="2483474033" sldId="259"/>
            <ac:picMk id="21" creationId="{7BB94C57-FDF3-45A3-9D1F-904523D795D4}"/>
          </ac:picMkLst>
        </pc:picChg>
        <pc:picChg chg="add del">
          <ac:chgData name="Satya Bhavani Gedela" userId="0373742a-f013-482d-baef-32c110c2c0f6" providerId="ADAL" clId="{84D6D073-2019-4A0E-BEA7-F84ADEBB5029}" dt="2022-07-29T09:37:41.413" v="117"/>
          <ac:picMkLst>
            <pc:docMk/>
            <pc:sldMk cId="2483474033" sldId="259"/>
            <ac:picMk id="22" creationId="{6AEBDF1A-221A-4497-BBA9-57A70D161510}"/>
          </ac:picMkLst>
        </pc:picChg>
      </pc:sldChg>
      <pc:sldChg chg="modSp new mod">
        <pc:chgData name="Satya Bhavani Gedela" userId="0373742a-f013-482d-baef-32c110c2c0f6" providerId="ADAL" clId="{84D6D073-2019-4A0E-BEA7-F84ADEBB5029}" dt="2022-07-29T09:43:12.077" v="146" actId="255"/>
        <pc:sldMkLst>
          <pc:docMk/>
          <pc:sldMk cId="227709623" sldId="260"/>
        </pc:sldMkLst>
        <pc:spChg chg="mod">
          <ac:chgData name="Satya Bhavani Gedela" userId="0373742a-f013-482d-baef-32c110c2c0f6" providerId="ADAL" clId="{84D6D073-2019-4A0E-BEA7-F84ADEBB5029}" dt="2022-07-29T09:43:00.410" v="142" actId="27636"/>
          <ac:spMkLst>
            <pc:docMk/>
            <pc:sldMk cId="227709623" sldId="260"/>
            <ac:spMk id="2" creationId="{226EA105-BCBC-A75C-18B9-A40667905AB6}"/>
          </ac:spMkLst>
        </pc:spChg>
        <pc:spChg chg="mod">
          <ac:chgData name="Satya Bhavani Gedela" userId="0373742a-f013-482d-baef-32c110c2c0f6" providerId="ADAL" clId="{84D6D073-2019-4A0E-BEA7-F84ADEBB5029}" dt="2022-07-29T09:43:12.077" v="146" actId="255"/>
          <ac:spMkLst>
            <pc:docMk/>
            <pc:sldMk cId="227709623" sldId="260"/>
            <ac:spMk id="3" creationId="{5049010D-03CC-2221-F25D-C4541BE721B2}"/>
          </ac:spMkLst>
        </pc:spChg>
      </pc:sldChg>
      <pc:sldChg chg="addSp delSp modSp new mod setBg">
        <pc:chgData name="Satya Bhavani Gedela" userId="0373742a-f013-482d-baef-32c110c2c0f6" providerId="ADAL" clId="{84D6D073-2019-4A0E-BEA7-F84ADEBB5029}" dt="2022-07-29T09:53:24.264" v="419" actId="14100"/>
        <pc:sldMkLst>
          <pc:docMk/>
          <pc:sldMk cId="2717279756" sldId="261"/>
        </pc:sldMkLst>
        <pc:spChg chg="del mod">
          <ac:chgData name="Satya Bhavani Gedela" userId="0373742a-f013-482d-baef-32c110c2c0f6" providerId="ADAL" clId="{84D6D073-2019-4A0E-BEA7-F84ADEBB5029}" dt="2022-07-29T09:44:13.316" v="150" actId="478"/>
          <ac:spMkLst>
            <pc:docMk/>
            <pc:sldMk cId="2717279756" sldId="261"/>
            <ac:spMk id="2" creationId="{976FEDB2-35F2-7B9F-A79D-AA2D6A371A0E}"/>
          </ac:spMkLst>
        </pc:spChg>
        <pc:spChg chg="mod ord">
          <ac:chgData name="Satya Bhavani Gedela" userId="0373742a-f013-482d-baef-32c110c2c0f6" providerId="ADAL" clId="{84D6D073-2019-4A0E-BEA7-F84ADEBB5029}" dt="2022-07-29T09:53:03.901" v="414" actId="20577"/>
          <ac:spMkLst>
            <pc:docMk/>
            <pc:sldMk cId="2717279756" sldId="261"/>
            <ac:spMk id="3" creationId="{BFAFFEF1-D28A-FDA8-D81D-2468949F8DAF}"/>
          </ac:spMkLst>
        </pc:spChg>
        <pc:spChg chg="add del">
          <ac:chgData name="Satya Bhavani Gedela" userId="0373742a-f013-482d-baef-32c110c2c0f6" providerId="ADAL" clId="{84D6D073-2019-4A0E-BEA7-F84ADEBB5029}" dt="2022-07-29T09:49:06.284" v="158" actId="26606"/>
          <ac:spMkLst>
            <pc:docMk/>
            <pc:sldMk cId="2717279756" sldId="261"/>
            <ac:spMk id="3079" creationId="{48FE65CB-EFD8-497D-A30A-093E20EACB05}"/>
          </ac:spMkLst>
        </pc:spChg>
        <pc:picChg chg="add del mod">
          <ac:chgData name="Satya Bhavani Gedela" userId="0373742a-f013-482d-baef-32c110c2c0f6" providerId="ADAL" clId="{84D6D073-2019-4A0E-BEA7-F84ADEBB5029}" dt="2022-07-29T09:49:15.966" v="161"/>
          <ac:picMkLst>
            <pc:docMk/>
            <pc:sldMk cId="2717279756" sldId="261"/>
            <ac:picMk id="3074" creationId="{52B782C7-1860-C13F-807B-1D51888BAFCC}"/>
          </ac:picMkLst>
        </pc:picChg>
        <pc:picChg chg="add mod">
          <ac:chgData name="Satya Bhavani Gedela" userId="0373742a-f013-482d-baef-32c110c2c0f6" providerId="ADAL" clId="{84D6D073-2019-4A0E-BEA7-F84ADEBB5029}" dt="2022-07-29T09:53:24.264" v="419" actId="14100"/>
          <ac:picMkLst>
            <pc:docMk/>
            <pc:sldMk cId="2717279756" sldId="261"/>
            <ac:picMk id="3076" creationId="{85650F3A-F574-3DA8-1112-9A3530244F33}"/>
          </ac:picMkLst>
        </pc:picChg>
        <pc:picChg chg="add del">
          <ac:chgData name="Satya Bhavani Gedela" userId="0373742a-f013-482d-baef-32c110c2c0f6" providerId="ADAL" clId="{84D6D073-2019-4A0E-BEA7-F84ADEBB5029}" dt="2022-07-29T09:49:06.284" v="158" actId="26606"/>
          <ac:picMkLst>
            <pc:docMk/>
            <pc:sldMk cId="2717279756" sldId="261"/>
            <ac:picMk id="3081" creationId="{00E374F5-52B2-4260-8B1C-54237931F069}"/>
          </ac:picMkLst>
        </pc:picChg>
      </pc:sldChg>
      <pc:sldChg chg="addSp delSp modSp new mod setBg addAnim delAnim setClrOvrMap">
        <pc:chgData name="Satya Bhavani Gedela" userId="0373742a-f013-482d-baef-32c110c2c0f6" providerId="ADAL" clId="{84D6D073-2019-4A0E-BEA7-F84ADEBB5029}" dt="2022-07-29T09:59:56.052" v="504" actId="26606"/>
        <pc:sldMkLst>
          <pc:docMk/>
          <pc:sldMk cId="1390447403" sldId="262"/>
        </pc:sldMkLst>
        <pc:spChg chg="mod">
          <ac:chgData name="Satya Bhavani Gedela" userId="0373742a-f013-482d-baef-32c110c2c0f6" providerId="ADAL" clId="{84D6D073-2019-4A0E-BEA7-F84ADEBB5029}" dt="2022-07-29T09:59:56.052" v="504" actId="26606"/>
          <ac:spMkLst>
            <pc:docMk/>
            <pc:sldMk cId="1390447403" sldId="262"/>
            <ac:spMk id="2" creationId="{771AA482-71E0-3F5E-FFE8-653C64F471D1}"/>
          </ac:spMkLst>
        </pc:spChg>
        <pc:spChg chg="del mod">
          <ac:chgData name="Satya Bhavani Gedela" userId="0373742a-f013-482d-baef-32c110c2c0f6" providerId="ADAL" clId="{84D6D073-2019-4A0E-BEA7-F84ADEBB5029}" dt="2022-07-29T09:58:51.900" v="485" actId="478"/>
          <ac:spMkLst>
            <pc:docMk/>
            <pc:sldMk cId="1390447403" sldId="262"/>
            <ac:spMk id="3" creationId="{704D8621-587D-70F6-F1B6-DF7C3E19DF35}"/>
          </ac:spMkLst>
        </pc:spChg>
        <pc:spChg chg="add del">
          <ac:chgData name="Satya Bhavani Gedela" userId="0373742a-f013-482d-baef-32c110c2c0f6" providerId="ADAL" clId="{84D6D073-2019-4A0E-BEA7-F84ADEBB5029}" dt="2022-07-29T09:59:52.436" v="501" actId="26606"/>
          <ac:spMkLst>
            <pc:docMk/>
            <pc:sldMk cId="1390447403" sldId="262"/>
            <ac:spMk id="11" creationId="{864672EB-02A8-48AB-BCFB-00B78DBA6A1E}"/>
          </ac:spMkLst>
        </pc:spChg>
        <pc:spChg chg="add del">
          <ac:chgData name="Satya Bhavani Gedela" userId="0373742a-f013-482d-baef-32c110c2c0f6" providerId="ADAL" clId="{84D6D073-2019-4A0E-BEA7-F84ADEBB5029}" dt="2022-07-29T09:59:48.866" v="499" actId="26606"/>
          <ac:spMkLst>
            <pc:docMk/>
            <pc:sldMk cId="1390447403" sldId="262"/>
            <ac:spMk id="12" creationId="{B40FCD49-2060-48B9-8212-8A5F1DF4726F}"/>
          </ac:spMkLst>
        </pc:spChg>
        <pc:spChg chg="add del">
          <ac:chgData name="Satya Bhavani Gedela" userId="0373742a-f013-482d-baef-32c110c2c0f6" providerId="ADAL" clId="{84D6D073-2019-4A0E-BEA7-F84ADEBB5029}" dt="2022-07-29T09:59:52.436" v="501" actId="26606"/>
          <ac:spMkLst>
            <pc:docMk/>
            <pc:sldMk cId="1390447403" sldId="262"/>
            <ac:spMk id="13" creationId="{7255A803-13A1-44E9-ACA9-889A5CC39BB5}"/>
          </ac:spMkLst>
        </pc:spChg>
        <pc:spChg chg="add del">
          <ac:chgData name="Satya Bhavani Gedela" userId="0373742a-f013-482d-baef-32c110c2c0f6" providerId="ADAL" clId="{84D6D073-2019-4A0E-BEA7-F84ADEBB5029}" dt="2022-07-29T09:59:52.436" v="501" actId="26606"/>
          <ac:spMkLst>
            <pc:docMk/>
            <pc:sldMk cId="1390447403" sldId="262"/>
            <ac:spMk id="15" creationId="{BC82C52F-0333-430E-AF00-FA48A518A1A5}"/>
          </ac:spMkLst>
        </pc:spChg>
        <pc:spChg chg="add del">
          <ac:chgData name="Satya Bhavani Gedela" userId="0373742a-f013-482d-baef-32c110c2c0f6" providerId="ADAL" clId="{84D6D073-2019-4A0E-BEA7-F84ADEBB5029}" dt="2022-07-29T09:59:55.968" v="503" actId="26606"/>
          <ac:spMkLst>
            <pc:docMk/>
            <pc:sldMk cId="1390447403" sldId="262"/>
            <ac:spMk id="27" creationId="{B40FCD49-2060-48B9-8212-8A5F1DF4726F}"/>
          </ac:spMkLst>
        </pc:spChg>
        <pc:spChg chg="add">
          <ac:chgData name="Satya Bhavani Gedela" userId="0373742a-f013-482d-baef-32c110c2c0f6" providerId="ADAL" clId="{84D6D073-2019-4A0E-BEA7-F84ADEBB5029}" dt="2022-07-29T09:59:56.052" v="504" actId="26606"/>
          <ac:spMkLst>
            <pc:docMk/>
            <pc:sldMk cId="1390447403" sldId="262"/>
            <ac:spMk id="33" creationId="{4E50CAEE-CAC0-4F18-9593-F09A3338C1A8}"/>
          </ac:spMkLst>
        </pc:spChg>
        <pc:picChg chg="add del">
          <ac:chgData name="Satya Bhavani Gedela" userId="0373742a-f013-482d-baef-32c110c2c0f6" providerId="ADAL" clId="{84D6D073-2019-4A0E-BEA7-F84ADEBB5029}" dt="2022-07-29T09:59:48.866" v="499" actId="26606"/>
          <ac:picMkLst>
            <pc:docMk/>
            <pc:sldMk cId="1390447403" sldId="262"/>
            <ac:picMk id="4" creationId="{91A78375-6EA3-3C1B-2086-86EF7A256ED9}"/>
          </ac:picMkLst>
        </pc:picChg>
        <pc:picChg chg="add del">
          <ac:chgData name="Satya Bhavani Gedela" userId="0373742a-f013-482d-baef-32c110c2c0f6" providerId="ADAL" clId="{84D6D073-2019-4A0E-BEA7-F84ADEBB5029}" dt="2022-07-29T09:59:52.436" v="501" actId="26606"/>
          <ac:picMkLst>
            <pc:docMk/>
            <pc:sldMk cId="1390447403" sldId="262"/>
            <ac:picMk id="7" creationId="{9A0F0AC6-A89F-416B-9FA4-48E664065E73}"/>
          </ac:picMkLst>
        </pc:picChg>
        <pc:picChg chg="add del">
          <ac:chgData name="Satya Bhavani Gedela" userId="0373742a-f013-482d-baef-32c110c2c0f6" providerId="ADAL" clId="{84D6D073-2019-4A0E-BEA7-F84ADEBB5029}" dt="2022-07-29T09:59:48.866" v="499" actId="26606"/>
          <ac:picMkLst>
            <pc:docMk/>
            <pc:sldMk cId="1390447403" sldId="262"/>
            <ac:picMk id="8" creationId="{22790EC5-ACA7-4536-8066-B60199F3C6DF}"/>
          </ac:picMkLst>
        </pc:picChg>
        <pc:picChg chg="add del">
          <ac:chgData name="Satya Bhavani Gedela" userId="0373742a-f013-482d-baef-32c110c2c0f6" providerId="ADAL" clId="{84D6D073-2019-4A0E-BEA7-F84ADEBB5029}" dt="2022-07-29T09:59:52.436" v="501" actId="26606"/>
          <ac:picMkLst>
            <pc:docMk/>
            <pc:sldMk cId="1390447403" sldId="262"/>
            <ac:picMk id="9" creationId="{C31AA009-40AD-4098-8AE7-680CA35C6EAA}"/>
          </ac:picMkLst>
        </pc:picChg>
        <pc:picChg chg="add del">
          <ac:chgData name="Satya Bhavani Gedela" userId="0373742a-f013-482d-baef-32c110c2c0f6" providerId="ADAL" clId="{84D6D073-2019-4A0E-BEA7-F84ADEBB5029}" dt="2022-07-29T09:59:48.866" v="499" actId="26606"/>
          <ac:picMkLst>
            <pc:docMk/>
            <pc:sldMk cId="1390447403" sldId="262"/>
            <ac:picMk id="10" creationId="{CAD20AEA-7CAF-4A83-BE2E-EAF010B8B7FC}"/>
          </ac:picMkLst>
        </pc:picChg>
        <pc:picChg chg="add del">
          <ac:chgData name="Satya Bhavani Gedela" userId="0373742a-f013-482d-baef-32c110c2c0f6" providerId="ADAL" clId="{84D6D073-2019-4A0E-BEA7-F84ADEBB5029}" dt="2022-07-29T09:59:48.866" v="499" actId="26606"/>
          <ac:picMkLst>
            <pc:docMk/>
            <pc:sldMk cId="1390447403" sldId="262"/>
            <ac:picMk id="14" creationId="{83A45DCD-B5FB-4A86-88D2-91088C7FFC5F}"/>
          </ac:picMkLst>
        </pc:picChg>
        <pc:picChg chg="add del">
          <ac:chgData name="Satya Bhavani Gedela" userId="0373742a-f013-482d-baef-32c110c2c0f6" providerId="ADAL" clId="{84D6D073-2019-4A0E-BEA7-F84ADEBB5029}" dt="2022-07-29T09:59:52.436" v="501" actId="26606"/>
          <ac:picMkLst>
            <pc:docMk/>
            <pc:sldMk cId="1390447403" sldId="262"/>
            <ac:picMk id="17" creationId="{BE9CCFFE-A385-4D35-8504-960F050EF7F8}"/>
          </ac:picMkLst>
        </pc:picChg>
        <pc:picChg chg="add del">
          <ac:chgData name="Satya Bhavani Gedela" userId="0373742a-f013-482d-baef-32c110c2c0f6" providerId="ADAL" clId="{84D6D073-2019-4A0E-BEA7-F84ADEBB5029}" dt="2022-07-29T09:59:52.436" v="501" actId="26606"/>
          <ac:picMkLst>
            <pc:docMk/>
            <pc:sldMk cId="1390447403" sldId="262"/>
            <ac:picMk id="19" creationId="{1AD41804-3572-46FD-8124-D3079B642712}"/>
          </ac:picMkLst>
        </pc:picChg>
        <pc:picChg chg="add del">
          <ac:chgData name="Satya Bhavani Gedela" userId="0373742a-f013-482d-baef-32c110c2c0f6" providerId="ADAL" clId="{84D6D073-2019-4A0E-BEA7-F84ADEBB5029}" dt="2022-07-29T09:59:52.436" v="501" actId="26606"/>
          <ac:picMkLst>
            <pc:docMk/>
            <pc:sldMk cId="1390447403" sldId="262"/>
            <ac:picMk id="21" creationId="{5316A1D8-3445-4B94-B595-2285C05EEEBE}"/>
          </ac:picMkLst>
        </pc:picChg>
        <pc:picChg chg="add del">
          <ac:chgData name="Satya Bhavani Gedela" userId="0373742a-f013-482d-baef-32c110c2c0f6" providerId="ADAL" clId="{84D6D073-2019-4A0E-BEA7-F84ADEBB5029}" dt="2022-07-29T09:59:52.436" v="501" actId="26606"/>
          <ac:picMkLst>
            <pc:docMk/>
            <pc:sldMk cId="1390447403" sldId="262"/>
            <ac:picMk id="23" creationId="{2FA7483C-C90B-453F-AB53-60D8FDE6D3F6}"/>
          </ac:picMkLst>
        </pc:picChg>
        <pc:picChg chg="add del">
          <ac:chgData name="Satya Bhavani Gedela" userId="0373742a-f013-482d-baef-32c110c2c0f6" providerId="ADAL" clId="{84D6D073-2019-4A0E-BEA7-F84ADEBB5029}" dt="2022-07-29T09:59:55.968" v="503" actId="26606"/>
          <ac:picMkLst>
            <pc:docMk/>
            <pc:sldMk cId="1390447403" sldId="262"/>
            <ac:picMk id="25" creationId="{22790EC5-ACA7-4536-8066-B60199F3C6DF}"/>
          </ac:picMkLst>
        </pc:picChg>
        <pc:picChg chg="add del">
          <ac:chgData name="Satya Bhavani Gedela" userId="0373742a-f013-482d-baef-32c110c2c0f6" providerId="ADAL" clId="{84D6D073-2019-4A0E-BEA7-F84ADEBB5029}" dt="2022-07-29T09:59:55.968" v="503" actId="26606"/>
          <ac:picMkLst>
            <pc:docMk/>
            <pc:sldMk cId="1390447403" sldId="262"/>
            <ac:picMk id="26" creationId="{CAD20AEA-7CAF-4A83-BE2E-EAF010B8B7FC}"/>
          </ac:picMkLst>
        </pc:picChg>
        <pc:picChg chg="add del">
          <ac:chgData name="Satya Bhavani Gedela" userId="0373742a-f013-482d-baef-32c110c2c0f6" providerId="ADAL" clId="{84D6D073-2019-4A0E-BEA7-F84ADEBB5029}" dt="2022-07-29T09:59:55.968" v="503" actId="26606"/>
          <ac:picMkLst>
            <pc:docMk/>
            <pc:sldMk cId="1390447403" sldId="262"/>
            <ac:picMk id="28" creationId="{81097D5F-AE9F-806B-2C2D-49412196A9A0}"/>
          </ac:picMkLst>
        </pc:picChg>
        <pc:picChg chg="add del">
          <ac:chgData name="Satya Bhavani Gedela" userId="0373742a-f013-482d-baef-32c110c2c0f6" providerId="ADAL" clId="{84D6D073-2019-4A0E-BEA7-F84ADEBB5029}" dt="2022-07-29T09:59:55.968" v="503" actId="26606"/>
          <ac:picMkLst>
            <pc:docMk/>
            <pc:sldMk cId="1390447403" sldId="262"/>
            <ac:picMk id="29" creationId="{83A45DCD-B5FB-4A86-88D2-91088C7FFC5F}"/>
          </ac:picMkLst>
        </pc:picChg>
        <pc:picChg chg="add">
          <ac:chgData name="Satya Bhavani Gedela" userId="0373742a-f013-482d-baef-32c110c2c0f6" providerId="ADAL" clId="{84D6D073-2019-4A0E-BEA7-F84ADEBB5029}" dt="2022-07-29T09:59:56.052" v="504" actId="26606"/>
          <ac:picMkLst>
            <pc:docMk/>
            <pc:sldMk cId="1390447403" sldId="262"/>
            <ac:picMk id="31" creationId="{9A0F0AC6-A89F-416B-9FA4-48E664065E73}"/>
          </ac:picMkLst>
        </pc:picChg>
        <pc:picChg chg="add">
          <ac:chgData name="Satya Bhavani Gedela" userId="0373742a-f013-482d-baef-32c110c2c0f6" providerId="ADAL" clId="{84D6D073-2019-4A0E-BEA7-F84ADEBB5029}" dt="2022-07-29T09:59:56.052" v="504" actId="26606"/>
          <ac:picMkLst>
            <pc:docMk/>
            <pc:sldMk cId="1390447403" sldId="262"/>
            <ac:picMk id="32" creationId="{C31AA009-40AD-4098-8AE7-680CA35C6EAA}"/>
          </ac:picMkLst>
        </pc:picChg>
        <pc:picChg chg="add">
          <ac:chgData name="Satya Bhavani Gedela" userId="0373742a-f013-482d-baef-32c110c2c0f6" providerId="ADAL" clId="{84D6D073-2019-4A0E-BEA7-F84ADEBB5029}" dt="2022-07-29T09:59:56.052" v="504" actId="26606"/>
          <ac:picMkLst>
            <pc:docMk/>
            <pc:sldMk cId="1390447403" sldId="262"/>
            <ac:picMk id="34" creationId="{D2DA77D5-12C4-446D-AC72-A514960A553E}"/>
          </ac:picMkLst>
        </pc:picChg>
        <pc:picChg chg="add">
          <ac:chgData name="Satya Bhavani Gedela" userId="0373742a-f013-482d-baef-32c110c2c0f6" providerId="ADAL" clId="{84D6D073-2019-4A0E-BEA7-F84ADEBB5029}" dt="2022-07-29T09:59:56.052" v="504" actId="26606"/>
          <ac:picMkLst>
            <pc:docMk/>
            <pc:sldMk cId="1390447403" sldId="262"/>
            <ac:picMk id="35" creationId="{19E04E4F-6B32-4651-ACE0-DACABF1FC254}"/>
          </ac:picMkLst>
        </pc:picChg>
        <pc:picChg chg="add">
          <ac:chgData name="Satya Bhavani Gedela" userId="0373742a-f013-482d-baef-32c110c2c0f6" providerId="ADAL" clId="{84D6D073-2019-4A0E-BEA7-F84ADEBB5029}" dt="2022-07-29T09:59:56.052" v="504" actId="26606"/>
          <ac:picMkLst>
            <pc:docMk/>
            <pc:sldMk cId="1390447403" sldId="262"/>
            <ac:picMk id="36" creationId="{13D4F2B0-7771-46FC-9763-240E8F55F14D}"/>
          </ac:picMkLst>
        </pc:picChg>
        <pc:picChg chg="add">
          <ac:chgData name="Satya Bhavani Gedela" userId="0373742a-f013-482d-baef-32c110c2c0f6" providerId="ADAL" clId="{84D6D073-2019-4A0E-BEA7-F84ADEBB5029}" dt="2022-07-29T09:59:56.052" v="504" actId="26606"/>
          <ac:picMkLst>
            <pc:docMk/>
            <pc:sldMk cId="1390447403" sldId="262"/>
            <ac:picMk id="37" creationId="{6164F387-6750-4AFF-8A10-65C64D31ECA3}"/>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www.guru99.com/software-testing-introduction-importance.html"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guru99.com/software-testing-introduction-importance.htm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4C933-9696-4C53-B7A9-8C273408D8E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B43B3CB-AB1E-49A2-864C-4CF9FA62BB7A}">
      <dgm:prSet/>
      <dgm:spPr/>
      <dgm:t>
        <a:bodyPr/>
        <a:lstStyle/>
        <a:p>
          <a:r>
            <a:rPr lang="en-US" b="0" i="0"/>
            <a:t>It is helpful to involve business stakeholders who can’t easily read code</a:t>
          </a:r>
          <a:endParaRPr lang="en-US"/>
        </a:p>
      </dgm:t>
    </dgm:pt>
    <dgm:pt modelId="{BC78D611-91D5-4BFE-9577-9A7F9E95CBF2}" type="parTrans" cxnId="{49894CDC-93FF-419A-B650-25356538EB8B}">
      <dgm:prSet/>
      <dgm:spPr/>
      <dgm:t>
        <a:bodyPr/>
        <a:lstStyle/>
        <a:p>
          <a:endParaRPr lang="en-US"/>
        </a:p>
      </dgm:t>
    </dgm:pt>
    <dgm:pt modelId="{B48DDA49-EE48-4F48-A978-98FD71009607}" type="sibTrans" cxnId="{49894CDC-93FF-419A-B650-25356538EB8B}">
      <dgm:prSet/>
      <dgm:spPr/>
      <dgm:t>
        <a:bodyPr/>
        <a:lstStyle/>
        <a:p>
          <a:endParaRPr lang="en-US"/>
        </a:p>
      </dgm:t>
    </dgm:pt>
    <dgm:pt modelId="{3034502A-DEBE-4B32-A8AA-8C3394EBB531}">
      <dgm:prSet/>
      <dgm:spPr/>
      <dgm:t>
        <a:bodyPr/>
        <a:lstStyle/>
        <a:p>
          <a:r>
            <a:rPr lang="en-US" b="0" i="0"/>
            <a:t>Cucumber Testing tool focuses on end-user experience</a:t>
          </a:r>
          <a:endParaRPr lang="en-US"/>
        </a:p>
      </dgm:t>
    </dgm:pt>
    <dgm:pt modelId="{6D233C9A-218C-49B2-89B6-9082234D680A}" type="parTrans" cxnId="{EBB0CE3C-7CAE-4F51-A4B5-C70D83F43124}">
      <dgm:prSet/>
      <dgm:spPr/>
      <dgm:t>
        <a:bodyPr/>
        <a:lstStyle/>
        <a:p>
          <a:endParaRPr lang="en-US"/>
        </a:p>
      </dgm:t>
    </dgm:pt>
    <dgm:pt modelId="{461FC415-BBAC-4C83-A5B5-059720CB652C}" type="sibTrans" cxnId="{EBB0CE3C-7CAE-4F51-A4B5-C70D83F43124}">
      <dgm:prSet/>
      <dgm:spPr/>
      <dgm:t>
        <a:bodyPr/>
        <a:lstStyle/>
        <a:p>
          <a:endParaRPr lang="en-US"/>
        </a:p>
      </dgm:t>
    </dgm:pt>
    <dgm:pt modelId="{48EEA313-FA17-47C7-A95E-2A773627CDAA}">
      <dgm:prSet/>
      <dgm:spPr/>
      <dgm:t>
        <a:bodyPr/>
        <a:lstStyle/>
        <a:p>
          <a:r>
            <a:rPr lang="en-US" b="0" i="0"/>
            <a:t>Style of writing tests allow for easier reuse of code in the tests</a:t>
          </a:r>
          <a:endParaRPr lang="en-US"/>
        </a:p>
      </dgm:t>
    </dgm:pt>
    <dgm:pt modelId="{8032FC82-6C94-4B99-84AF-D6CC99392E30}" type="parTrans" cxnId="{98110E36-7428-4B63-8F3E-D054C3903073}">
      <dgm:prSet/>
      <dgm:spPr/>
      <dgm:t>
        <a:bodyPr/>
        <a:lstStyle/>
        <a:p>
          <a:endParaRPr lang="en-US"/>
        </a:p>
      </dgm:t>
    </dgm:pt>
    <dgm:pt modelId="{0553AD79-A289-4A13-9141-5E87E2D19812}" type="sibTrans" cxnId="{98110E36-7428-4B63-8F3E-D054C3903073}">
      <dgm:prSet/>
      <dgm:spPr/>
      <dgm:t>
        <a:bodyPr/>
        <a:lstStyle/>
        <a:p>
          <a:endParaRPr lang="en-US"/>
        </a:p>
      </dgm:t>
    </dgm:pt>
    <dgm:pt modelId="{AAC9FDB8-E039-44BA-B3FB-1645D7AF1ED2}">
      <dgm:prSet/>
      <dgm:spPr/>
      <dgm:t>
        <a:bodyPr/>
        <a:lstStyle/>
        <a:p>
          <a:r>
            <a:rPr lang="en-US" b="0" i="0"/>
            <a:t>Quick and easy set up and execution</a:t>
          </a:r>
          <a:endParaRPr lang="en-US"/>
        </a:p>
      </dgm:t>
    </dgm:pt>
    <dgm:pt modelId="{253AFF3C-945F-42ED-A2DD-D6E1F8CAAF9D}" type="parTrans" cxnId="{34FA4C48-80EF-4AFA-84C9-B565A34A1A97}">
      <dgm:prSet/>
      <dgm:spPr/>
      <dgm:t>
        <a:bodyPr/>
        <a:lstStyle/>
        <a:p>
          <a:endParaRPr lang="en-US"/>
        </a:p>
      </dgm:t>
    </dgm:pt>
    <dgm:pt modelId="{5386E6A1-7608-4DF4-BAD7-6A3C7DBC012F}" type="sibTrans" cxnId="{34FA4C48-80EF-4AFA-84C9-B565A34A1A97}">
      <dgm:prSet/>
      <dgm:spPr/>
      <dgm:t>
        <a:bodyPr/>
        <a:lstStyle/>
        <a:p>
          <a:endParaRPr lang="en-US"/>
        </a:p>
      </dgm:t>
    </dgm:pt>
    <dgm:pt modelId="{8D269F06-E533-4BA5-8856-AC631AE90A13}">
      <dgm:prSet/>
      <dgm:spPr/>
      <dgm:t>
        <a:bodyPr/>
        <a:lstStyle/>
        <a:p>
          <a:r>
            <a:rPr lang="en-US" b="0" i="0"/>
            <a:t>Cucumber test tool is an efficient tool for </a:t>
          </a:r>
          <a:r>
            <a:rPr lang="en-US" b="0" i="0">
              <a:hlinkClick xmlns:r="http://schemas.openxmlformats.org/officeDocument/2006/relationships" r:id="rId1"/>
            </a:rPr>
            <a:t>testing</a:t>
          </a:r>
          <a:endParaRPr lang="en-US"/>
        </a:p>
      </dgm:t>
    </dgm:pt>
    <dgm:pt modelId="{E5B3FA1B-955A-4A2D-99F5-FB03AD3BA8F8}" type="parTrans" cxnId="{04B2F368-9D8D-4453-A238-BA96B2FD6021}">
      <dgm:prSet/>
      <dgm:spPr/>
      <dgm:t>
        <a:bodyPr/>
        <a:lstStyle/>
        <a:p>
          <a:endParaRPr lang="en-US"/>
        </a:p>
      </dgm:t>
    </dgm:pt>
    <dgm:pt modelId="{A0F2FA1F-9073-4513-96AB-5106AEC6A4EE}" type="sibTrans" cxnId="{04B2F368-9D8D-4453-A238-BA96B2FD6021}">
      <dgm:prSet/>
      <dgm:spPr/>
      <dgm:t>
        <a:bodyPr/>
        <a:lstStyle/>
        <a:p>
          <a:endParaRPr lang="en-US"/>
        </a:p>
      </dgm:t>
    </dgm:pt>
    <dgm:pt modelId="{550FD5CE-B00A-4FED-B0A9-54848B941822}" type="pres">
      <dgm:prSet presAssocID="{00C4C933-9696-4C53-B7A9-8C273408D8E2}" presName="linear" presStyleCnt="0">
        <dgm:presLayoutVars>
          <dgm:animLvl val="lvl"/>
          <dgm:resizeHandles val="exact"/>
        </dgm:presLayoutVars>
      </dgm:prSet>
      <dgm:spPr/>
    </dgm:pt>
    <dgm:pt modelId="{A3C715AB-0973-466E-AC0A-C7BB4832B335}" type="pres">
      <dgm:prSet presAssocID="{6B43B3CB-AB1E-49A2-864C-4CF9FA62BB7A}" presName="parentText" presStyleLbl="node1" presStyleIdx="0" presStyleCnt="5">
        <dgm:presLayoutVars>
          <dgm:chMax val="0"/>
          <dgm:bulletEnabled val="1"/>
        </dgm:presLayoutVars>
      </dgm:prSet>
      <dgm:spPr/>
    </dgm:pt>
    <dgm:pt modelId="{C9A29CBD-458F-4832-A492-B2F122E116C7}" type="pres">
      <dgm:prSet presAssocID="{B48DDA49-EE48-4F48-A978-98FD71009607}" presName="spacer" presStyleCnt="0"/>
      <dgm:spPr/>
    </dgm:pt>
    <dgm:pt modelId="{6B9960E6-E6B5-4CDA-9A30-80BA77DACD9E}" type="pres">
      <dgm:prSet presAssocID="{3034502A-DEBE-4B32-A8AA-8C3394EBB531}" presName="parentText" presStyleLbl="node1" presStyleIdx="1" presStyleCnt="5">
        <dgm:presLayoutVars>
          <dgm:chMax val="0"/>
          <dgm:bulletEnabled val="1"/>
        </dgm:presLayoutVars>
      </dgm:prSet>
      <dgm:spPr/>
    </dgm:pt>
    <dgm:pt modelId="{7688A5B1-37BB-439C-A70D-B82330FDCD2A}" type="pres">
      <dgm:prSet presAssocID="{461FC415-BBAC-4C83-A5B5-059720CB652C}" presName="spacer" presStyleCnt="0"/>
      <dgm:spPr/>
    </dgm:pt>
    <dgm:pt modelId="{414572D3-E7FA-467A-A927-DCD22759FD54}" type="pres">
      <dgm:prSet presAssocID="{48EEA313-FA17-47C7-A95E-2A773627CDAA}" presName="parentText" presStyleLbl="node1" presStyleIdx="2" presStyleCnt="5">
        <dgm:presLayoutVars>
          <dgm:chMax val="0"/>
          <dgm:bulletEnabled val="1"/>
        </dgm:presLayoutVars>
      </dgm:prSet>
      <dgm:spPr/>
    </dgm:pt>
    <dgm:pt modelId="{9ABA5CF0-739A-4C72-9740-19C82F6C866B}" type="pres">
      <dgm:prSet presAssocID="{0553AD79-A289-4A13-9141-5E87E2D19812}" presName="spacer" presStyleCnt="0"/>
      <dgm:spPr/>
    </dgm:pt>
    <dgm:pt modelId="{67DD017F-37EE-4CCA-B107-3CE936A60A1E}" type="pres">
      <dgm:prSet presAssocID="{AAC9FDB8-E039-44BA-B3FB-1645D7AF1ED2}" presName="parentText" presStyleLbl="node1" presStyleIdx="3" presStyleCnt="5">
        <dgm:presLayoutVars>
          <dgm:chMax val="0"/>
          <dgm:bulletEnabled val="1"/>
        </dgm:presLayoutVars>
      </dgm:prSet>
      <dgm:spPr/>
    </dgm:pt>
    <dgm:pt modelId="{60237987-75A0-4AC4-A449-2E51ED4BB4C3}" type="pres">
      <dgm:prSet presAssocID="{5386E6A1-7608-4DF4-BAD7-6A3C7DBC012F}" presName="spacer" presStyleCnt="0"/>
      <dgm:spPr/>
    </dgm:pt>
    <dgm:pt modelId="{ED1CD206-9BFC-41A9-A1F6-AC0594FC3522}" type="pres">
      <dgm:prSet presAssocID="{8D269F06-E533-4BA5-8856-AC631AE90A13}" presName="parentText" presStyleLbl="node1" presStyleIdx="4" presStyleCnt="5">
        <dgm:presLayoutVars>
          <dgm:chMax val="0"/>
          <dgm:bulletEnabled val="1"/>
        </dgm:presLayoutVars>
      </dgm:prSet>
      <dgm:spPr/>
    </dgm:pt>
  </dgm:ptLst>
  <dgm:cxnLst>
    <dgm:cxn modelId="{68BCCE0E-271A-44E2-A971-EDA71D41A662}" type="presOf" srcId="{8D269F06-E533-4BA5-8856-AC631AE90A13}" destId="{ED1CD206-9BFC-41A9-A1F6-AC0594FC3522}" srcOrd="0" destOrd="0" presId="urn:microsoft.com/office/officeart/2005/8/layout/vList2"/>
    <dgm:cxn modelId="{98110E36-7428-4B63-8F3E-D054C3903073}" srcId="{00C4C933-9696-4C53-B7A9-8C273408D8E2}" destId="{48EEA313-FA17-47C7-A95E-2A773627CDAA}" srcOrd="2" destOrd="0" parTransId="{8032FC82-6C94-4B99-84AF-D6CC99392E30}" sibTransId="{0553AD79-A289-4A13-9141-5E87E2D19812}"/>
    <dgm:cxn modelId="{49FE9F36-F149-45FF-BDBC-38453D85C6CC}" type="presOf" srcId="{6B43B3CB-AB1E-49A2-864C-4CF9FA62BB7A}" destId="{A3C715AB-0973-466E-AC0A-C7BB4832B335}" srcOrd="0" destOrd="0" presId="urn:microsoft.com/office/officeart/2005/8/layout/vList2"/>
    <dgm:cxn modelId="{EBB0CE3C-7CAE-4F51-A4B5-C70D83F43124}" srcId="{00C4C933-9696-4C53-B7A9-8C273408D8E2}" destId="{3034502A-DEBE-4B32-A8AA-8C3394EBB531}" srcOrd="1" destOrd="0" parTransId="{6D233C9A-218C-49B2-89B6-9082234D680A}" sibTransId="{461FC415-BBAC-4C83-A5B5-059720CB652C}"/>
    <dgm:cxn modelId="{34FA4C48-80EF-4AFA-84C9-B565A34A1A97}" srcId="{00C4C933-9696-4C53-B7A9-8C273408D8E2}" destId="{AAC9FDB8-E039-44BA-B3FB-1645D7AF1ED2}" srcOrd="3" destOrd="0" parTransId="{253AFF3C-945F-42ED-A2DD-D6E1F8CAAF9D}" sibTransId="{5386E6A1-7608-4DF4-BAD7-6A3C7DBC012F}"/>
    <dgm:cxn modelId="{04B2F368-9D8D-4453-A238-BA96B2FD6021}" srcId="{00C4C933-9696-4C53-B7A9-8C273408D8E2}" destId="{8D269F06-E533-4BA5-8856-AC631AE90A13}" srcOrd="4" destOrd="0" parTransId="{E5B3FA1B-955A-4A2D-99F5-FB03AD3BA8F8}" sibTransId="{A0F2FA1F-9073-4513-96AB-5106AEC6A4EE}"/>
    <dgm:cxn modelId="{97F7E050-6EF0-4E31-AFBD-1043325FBF97}" type="presOf" srcId="{00C4C933-9696-4C53-B7A9-8C273408D8E2}" destId="{550FD5CE-B00A-4FED-B0A9-54848B941822}" srcOrd="0" destOrd="0" presId="urn:microsoft.com/office/officeart/2005/8/layout/vList2"/>
    <dgm:cxn modelId="{FBA3D995-31C6-4415-B6C3-DCA4ADA58E13}" type="presOf" srcId="{AAC9FDB8-E039-44BA-B3FB-1645D7AF1ED2}" destId="{67DD017F-37EE-4CCA-B107-3CE936A60A1E}" srcOrd="0" destOrd="0" presId="urn:microsoft.com/office/officeart/2005/8/layout/vList2"/>
    <dgm:cxn modelId="{2CFEB5DB-B552-45C8-96D5-DAC692975234}" type="presOf" srcId="{48EEA313-FA17-47C7-A95E-2A773627CDAA}" destId="{414572D3-E7FA-467A-A927-DCD22759FD54}" srcOrd="0" destOrd="0" presId="urn:microsoft.com/office/officeart/2005/8/layout/vList2"/>
    <dgm:cxn modelId="{49894CDC-93FF-419A-B650-25356538EB8B}" srcId="{00C4C933-9696-4C53-B7A9-8C273408D8E2}" destId="{6B43B3CB-AB1E-49A2-864C-4CF9FA62BB7A}" srcOrd="0" destOrd="0" parTransId="{BC78D611-91D5-4BFE-9577-9A7F9E95CBF2}" sibTransId="{B48DDA49-EE48-4F48-A978-98FD71009607}"/>
    <dgm:cxn modelId="{48CFC5FF-8877-4D99-9026-C547ED74B2B9}" type="presOf" srcId="{3034502A-DEBE-4B32-A8AA-8C3394EBB531}" destId="{6B9960E6-E6B5-4CDA-9A30-80BA77DACD9E}" srcOrd="0" destOrd="0" presId="urn:microsoft.com/office/officeart/2005/8/layout/vList2"/>
    <dgm:cxn modelId="{D0720C3F-BB3B-48BF-A2F9-A99D7B0D9054}" type="presParOf" srcId="{550FD5CE-B00A-4FED-B0A9-54848B941822}" destId="{A3C715AB-0973-466E-AC0A-C7BB4832B335}" srcOrd="0" destOrd="0" presId="urn:microsoft.com/office/officeart/2005/8/layout/vList2"/>
    <dgm:cxn modelId="{AB3542B7-08E0-44A3-B940-54BFAD8A6AFD}" type="presParOf" srcId="{550FD5CE-B00A-4FED-B0A9-54848B941822}" destId="{C9A29CBD-458F-4832-A492-B2F122E116C7}" srcOrd="1" destOrd="0" presId="urn:microsoft.com/office/officeart/2005/8/layout/vList2"/>
    <dgm:cxn modelId="{6D22CDF7-AD48-443B-8F56-1A9D3F82C50B}" type="presParOf" srcId="{550FD5CE-B00A-4FED-B0A9-54848B941822}" destId="{6B9960E6-E6B5-4CDA-9A30-80BA77DACD9E}" srcOrd="2" destOrd="0" presId="urn:microsoft.com/office/officeart/2005/8/layout/vList2"/>
    <dgm:cxn modelId="{733726F0-E322-4B1C-819F-8275DF217F24}" type="presParOf" srcId="{550FD5CE-B00A-4FED-B0A9-54848B941822}" destId="{7688A5B1-37BB-439C-A70D-B82330FDCD2A}" srcOrd="3" destOrd="0" presId="urn:microsoft.com/office/officeart/2005/8/layout/vList2"/>
    <dgm:cxn modelId="{C041DDD4-9961-4403-908C-127137AB3E7F}" type="presParOf" srcId="{550FD5CE-B00A-4FED-B0A9-54848B941822}" destId="{414572D3-E7FA-467A-A927-DCD22759FD54}" srcOrd="4" destOrd="0" presId="urn:microsoft.com/office/officeart/2005/8/layout/vList2"/>
    <dgm:cxn modelId="{B80ADBCB-5FD4-4C1E-9E23-515D683CED15}" type="presParOf" srcId="{550FD5CE-B00A-4FED-B0A9-54848B941822}" destId="{9ABA5CF0-739A-4C72-9740-19C82F6C866B}" srcOrd="5" destOrd="0" presId="urn:microsoft.com/office/officeart/2005/8/layout/vList2"/>
    <dgm:cxn modelId="{98197F7B-48A2-4EA5-BD69-5EEF92B41072}" type="presParOf" srcId="{550FD5CE-B00A-4FED-B0A9-54848B941822}" destId="{67DD017F-37EE-4CCA-B107-3CE936A60A1E}" srcOrd="6" destOrd="0" presId="urn:microsoft.com/office/officeart/2005/8/layout/vList2"/>
    <dgm:cxn modelId="{4BDDF4B0-FA89-4742-A6AA-6F9D63EEE7A1}" type="presParOf" srcId="{550FD5CE-B00A-4FED-B0A9-54848B941822}" destId="{60237987-75A0-4AC4-A449-2E51ED4BB4C3}" srcOrd="7" destOrd="0" presId="urn:microsoft.com/office/officeart/2005/8/layout/vList2"/>
    <dgm:cxn modelId="{0108D443-6869-4CC0-981A-80CDF58593F0}" type="presParOf" srcId="{550FD5CE-B00A-4FED-B0A9-54848B941822}" destId="{ED1CD206-9BFC-41A9-A1F6-AC0594FC352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715AB-0973-466E-AC0A-C7BB4832B335}">
      <dsp:nvSpPr>
        <dsp:cNvPr id="0" name=""/>
        <dsp:cNvSpPr/>
      </dsp:nvSpPr>
      <dsp:spPr>
        <a:xfrm>
          <a:off x="0" y="85457"/>
          <a:ext cx="6683374" cy="834210"/>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It is helpful to involve business stakeholders who can’t easily read code</a:t>
          </a:r>
          <a:endParaRPr lang="en-US" sz="2300" kern="1200"/>
        </a:p>
      </dsp:txBody>
      <dsp:txXfrm>
        <a:off x="40723" y="126180"/>
        <a:ext cx="6601928" cy="752764"/>
      </dsp:txXfrm>
    </dsp:sp>
    <dsp:sp modelId="{6B9960E6-E6B5-4CDA-9A30-80BA77DACD9E}">
      <dsp:nvSpPr>
        <dsp:cNvPr id="0" name=""/>
        <dsp:cNvSpPr/>
      </dsp:nvSpPr>
      <dsp:spPr>
        <a:xfrm>
          <a:off x="0" y="985907"/>
          <a:ext cx="6683374" cy="834210"/>
        </a:xfrm>
        <a:prstGeom prst="roundRect">
          <a:avLst/>
        </a:prstGeom>
        <a:gradFill rotWithShape="0">
          <a:gsLst>
            <a:gs pos="0">
              <a:schemeClr val="accent2">
                <a:hueOff val="-1093548"/>
                <a:satOff val="-2105"/>
                <a:lumOff val="147"/>
                <a:alphaOff val="0"/>
                <a:tint val="94000"/>
                <a:satMod val="100000"/>
                <a:lumMod val="108000"/>
              </a:schemeClr>
            </a:gs>
            <a:gs pos="50000">
              <a:schemeClr val="accent2">
                <a:hueOff val="-1093548"/>
                <a:satOff val="-2105"/>
                <a:lumOff val="147"/>
                <a:alphaOff val="0"/>
                <a:tint val="98000"/>
                <a:shade val="100000"/>
                <a:satMod val="100000"/>
                <a:lumMod val="100000"/>
              </a:schemeClr>
            </a:gs>
            <a:gs pos="100000">
              <a:schemeClr val="accent2">
                <a:hueOff val="-1093548"/>
                <a:satOff val="-2105"/>
                <a:lumOff val="147"/>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Cucumber Testing tool focuses on end-user experience</a:t>
          </a:r>
          <a:endParaRPr lang="en-US" sz="2300" kern="1200"/>
        </a:p>
      </dsp:txBody>
      <dsp:txXfrm>
        <a:off x="40723" y="1026630"/>
        <a:ext cx="6601928" cy="752764"/>
      </dsp:txXfrm>
    </dsp:sp>
    <dsp:sp modelId="{414572D3-E7FA-467A-A927-DCD22759FD54}">
      <dsp:nvSpPr>
        <dsp:cNvPr id="0" name=""/>
        <dsp:cNvSpPr/>
      </dsp:nvSpPr>
      <dsp:spPr>
        <a:xfrm>
          <a:off x="0" y="1886357"/>
          <a:ext cx="6683374" cy="834210"/>
        </a:xfrm>
        <a:prstGeom prst="roundRect">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Style of writing tests allow for easier reuse of code in the tests</a:t>
          </a:r>
          <a:endParaRPr lang="en-US" sz="2300" kern="1200"/>
        </a:p>
      </dsp:txBody>
      <dsp:txXfrm>
        <a:off x="40723" y="1927080"/>
        <a:ext cx="6601928" cy="752764"/>
      </dsp:txXfrm>
    </dsp:sp>
    <dsp:sp modelId="{67DD017F-37EE-4CCA-B107-3CE936A60A1E}">
      <dsp:nvSpPr>
        <dsp:cNvPr id="0" name=""/>
        <dsp:cNvSpPr/>
      </dsp:nvSpPr>
      <dsp:spPr>
        <a:xfrm>
          <a:off x="0" y="2786807"/>
          <a:ext cx="6683374" cy="834210"/>
        </a:xfrm>
        <a:prstGeom prst="roundRect">
          <a:avLst/>
        </a:prstGeom>
        <a:gradFill rotWithShape="0">
          <a:gsLst>
            <a:gs pos="0">
              <a:schemeClr val="accent2">
                <a:hueOff val="-3280644"/>
                <a:satOff val="-6315"/>
                <a:lumOff val="441"/>
                <a:alphaOff val="0"/>
                <a:tint val="94000"/>
                <a:satMod val="100000"/>
                <a:lumMod val="108000"/>
              </a:schemeClr>
            </a:gs>
            <a:gs pos="50000">
              <a:schemeClr val="accent2">
                <a:hueOff val="-3280644"/>
                <a:satOff val="-6315"/>
                <a:lumOff val="441"/>
                <a:alphaOff val="0"/>
                <a:tint val="98000"/>
                <a:shade val="100000"/>
                <a:satMod val="100000"/>
                <a:lumMod val="100000"/>
              </a:schemeClr>
            </a:gs>
            <a:gs pos="100000">
              <a:schemeClr val="accent2">
                <a:hueOff val="-3280644"/>
                <a:satOff val="-6315"/>
                <a:lumOff val="44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Quick and easy set up and execution</a:t>
          </a:r>
          <a:endParaRPr lang="en-US" sz="2300" kern="1200"/>
        </a:p>
      </dsp:txBody>
      <dsp:txXfrm>
        <a:off x="40723" y="2827530"/>
        <a:ext cx="6601928" cy="752764"/>
      </dsp:txXfrm>
    </dsp:sp>
    <dsp:sp modelId="{ED1CD206-9BFC-41A9-A1F6-AC0594FC3522}">
      <dsp:nvSpPr>
        <dsp:cNvPr id="0" name=""/>
        <dsp:cNvSpPr/>
      </dsp:nvSpPr>
      <dsp:spPr>
        <a:xfrm>
          <a:off x="0" y="3687257"/>
          <a:ext cx="6683374" cy="834210"/>
        </a:xfrm>
        <a:prstGeom prst="roundRect">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Cucumber test tool is an efficient tool for </a:t>
          </a:r>
          <a:r>
            <a:rPr lang="en-US" sz="2300" b="0" i="0" kern="1200">
              <a:hlinkClick xmlns:r="http://schemas.openxmlformats.org/officeDocument/2006/relationships" r:id="rId1"/>
            </a:rPr>
            <a:t>testing</a:t>
          </a:r>
          <a:endParaRPr lang="en-US" sz="2300" kern="1200"/>
        </a:p>
      </dsp:txBody>
      <dsp:txXfrm>
        <a:off x="40723" y="3727980"/>
        <a:ext cx="6601928" cy="7527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C448E-1B75-40E3-9353-ACFDD7C79BA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355330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C448E-1B75-40E3-9353-ACFDD7C79BAB}"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350122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C448E-1B75-40E3-9353-ACFDD7C79BAB}"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376967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C448E-1B75-40E3-9353-ACFDD7C79BAB}"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9DC8B-4818-4C86-BE86-BF46CC2B32E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06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C448E-1B75-40E3-9353-ACFDD7C79BAB}"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3329702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D4C448E-1B75-40E3-9353-ACFDD7C79BAB}" type="datetimeFigureOut">
              <a:rPr lang="en-IN" smtClean="0"/>
              <a:t>01-08-2022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2195079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D4C448E-1B75-40E3-9353-ACFDD7C79BAB}" type="datetimeFigureOut">
              <a:rPr lang="en-IN" smtClean="0"/>
              <a:t>01-08-2022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4241375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C448E-1B75-40E3-9353-ACFDD7C79BA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1855190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C448E-1B75-40E3-9353-ACFDD7C79BA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182897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C448E-1B75-40E3-9353-ACFDD7C79BA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420844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C448E-1B75-40E3-9353-ACFDD7C79BAB}"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31954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4C448E-1B75-40E3-9353-ACFDD7C79BAB}"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100309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C448E-1B75-40E3-9353-ACFDD7C79BAB}" type="datetimeFigureOut">
              <a:rPr lang="en-IN" smtClean="0"/>
              <a:t>01-08-2022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142934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C448E-1B75-40E3-9353-ACFDD7C79BAB}" type="datetimeFigureOut">
              <a:rPr lang="en-IN" smtClean="0"/>
              <a:t>01-08-2022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359069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D4C448E-1B75-40E3-9353-ACFDD7C79BAB}" type="datetimeFigureOut">
              <a:rPr lang="en-IN" smtClean="0"/>
              <a:t>01-08-2022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110864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C448E-1B75-40E3-9353-ACFDD7C79BAB}"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119147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4C448E-1B75-40E3-9353-ACFDD7C79BAB}" type="datetimeFigureOut">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9DC8B-4818-4C86-BE86-BF46CC2B32E4}" type="slidenum">
              <a:rPr lang="en-IN" smtClean="0"/>
              <a:t>‹#›</a:t>
            </a:fld>
            <a:endParaRPr lang="en-IN"/>
          </a:p>
        </p:txBody>
      </p:sp>
    </p:spTree>
    <p:extLst>
      <p:ext uri="{BB962C8B-B14F-4D97-AF65-F5344CB8AC3E}">
        <p14:creationId xmlns:p14="http://schemas.microsoft.com/office/powerpoint/2010/main" val="423352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D4C448E-1B75-40E3-9353-ACFDD7C79BAB}" type="datetimeFigureOut">
              <a:rPr lang="en-IN" smtClean="0"/>
              <a:t>01-08-2022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E39DC8B-4818-4C86-BE86-BF46CC2B32E4}" type="slidenum">
              <a:rPr lang="en-IN" smtClean="0"/>
              <a:t>‹#›</a:t>
            </a:fld>
            <a:endParaRPr lang="en-IN"/>
          </a:p>
        </p:txBody>
      </p:sp>
    </p:spTree>
    <p:extLst>
      <p:ext uri="{BB962C8B-B14F-4D97-AF65-F5344CB8AC3E}">
        <p14:creationId xmlns:p14="http://schemas.microsoft.com/office/powerpoint/2010/main" val="34588001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javatpoint.com/cucumber-testing-gherkin-languag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feature-file-in-cucumber-testin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577B-23EF-A916-1764-E7688883A339}"/>
              </a:ext>
            </a:extLst>
          </p:cNvPr>
          <p:cNvSpPr>
            <a:spLocks noGrp="1"/>
          </p:cNvSpPr>
          <p:nvPr>
            <p:ph type="ctrTitle"/>
          </p:nvPr>
        </p:nvSpPr>
        <p:spPr>
          <a:xfrm>
            <a:off x="1047750" y="323850"/>
            <a:ext cx="6430231" cy="828675"/>
          </a:xfrm>
        </p:spPr>
        <p:txBody>
          <a:bodyPr vert="horz" lIns="91440" tIns="45720" rIns="91440" bIns="45720" rtlCol="0" anchor="ctr">
            <a:normAutofit/>
          </a:bodyPr>
          <a:lstStyle/>
          <a:p>
            <a:r>
              <a:rPr lang="en-US" sz="3600" b="1" dirty="0"/>
              <a:t>Cucumber</a:t>
            </a:r>
          </a:p>
        </p:txBody>
      </p:sp>
      <p:sp>
        <p:nvSpPr>
          <p:cNvPr id="3" name="Subtitle 2">
            <a:extLst>
              <a:ext uri="{FF2B5EF4-FFF2-40B4-BE49-F238E27FC236}">
                <a16:creationId xmlns:a16="http://schemas.microsoft.com/office/drawing/2014/main" id="{48D54F85-0136-E9F8-F849-93A1F90364B3}"/>
              </a:ext>
            </a:extLst>
          </p:cNvPr>
          <p:cNvSpPr>
            <a:spLocks noGrp="1"/>
          </p:cNvSpPr>
          <p:nvPr>
            <p:ph type="subTitle" idx="1"/>
          </p:nvPr>
        </p:nvSpPr>
        <p:spPr>
          <a:xfrm>
            <a:off x="933450" y="1066799"/>
            <a:ext cx="6544531" cy="5648325"/>
          </a:xfrm>
        </p:spPr>
        <p:txBody>
          <a:bodyPr vert="horz" lIns="91440" tIns="45720" rIns="91440" bIns="45720" rtlCol="0">
            <a:noAutofit/>
          </a:bodyPr>
          <a:lstStyle/>
          <a:p>
            <a:pPr marL="342900" indent="-228600" algn="l">
              <a:lnSpc>
                <a:spcPct val="110000"/>
              </a:lnSpc>
              <a:buFont typeface="Arial" panose="020B0604020202020204" pitchFamily="34" charset="0"/>
              <a:buChar char="•"/>
            </a:pPr>
            <a:r>
              <a:rPr lang="en-US" sz="2400" b="1" i="0" cap="none" dirty="0">
                <a:solidFill>
                  <a:schemeClr val="tx1"/>
                </a:solidFill>
                <a:latin typeface="Times New Roman" panose="02020603050405020304" pitchFamily="18" charset="0"/>
                <a:cs typeface="Times New Roman" panose="02020603050405020304" pitchFamily="18" charset="0"/>
              </a:rPr>
              <a:t>cucumber</a:t>
            </a:r>
            <a:r>
              <a:rPr lang="en-US" sz="2400" b="0" i="0" cap="none" dirty="0">
                <a:solidFill>
                  <a:schemeClr val="tx1"/>
                </a:solidFill>
                <a:latin typeface="Times New Roman" panose="02020603050405020304" pitchFamily="18" charset="0"/>
                <a:cs typeface="Times New Roman" panose="02020603050405020304" pitchFamily="18" charset="0"/>
              </a:rPr>
              <a:t> is a testing tool that supports behavior driven development (</a:t>
            </a:r>
            <a:r>
              <a:rPr lang="en-US" sz="2400" b="0" i="0" cap="none" dirty="0" err="1">
                <a:solidFill>
                  <a:schemeClr val="tx1"/>
                </a:solidFill>
                <a:latin typeface="Times New Roman" panose="02020603050405020304" pitchFamily="18" charset="0"/>
                <a:cs typeface="Times New Roman" panose="02020603050405020304" pitchFamily="18" charset="0"/>
              </a:rPr>
              <a:t>bdd</a:t>
            </a:r>
            <a:r>
              <a:rPr lang="en-US" sz="2400" b="0" i="0" cap="none" dirty="0">
                <a:solidFill>
                  <a:schemeClr val="tx1"/>
                </a:solidFill>
                <a:latin typeface="Times New Roman" panose="02020603050405020304" pitchFamily="18" charset="0"/>
                <a:cs typeface="Times New Roman" panose="02020603050405020304" pitchFamily="18" charset="0"/>
              </a:rPr>
              <a:t>). </a:t>
            </a:r>
          </a:p>
          <a:p>
            <a:pPr marL="342900" indent="-228600" algn="l">
              <a:lnSpc>
                <a:spcPct val="110000"/>
              </a:lnSpc>
              <a:buFont typeface="Arial" panose="020B0604020202020204" pitchFamily="34" charset="0"/>
              <a:buChar char="•"/>
            </a:pPr>
            <a:r>
              <a:rPr lang="en-US" sz="2400" b="0" i="0" cap="none" dirty="0">
                <a:solidFill>
                  <a:schemeClr val="tx1"/>
                </a:solidFill>
                <a:latin typeface="Times New Roman" panose="02020603050405020304" pitchFamily="18" charset="0"/>
                <a:cs typeface="Times New Roman" panose="02020603050405020304" pitchFamily="18" charset="0"/>
              </a:rPr>
              <a:t>it offers a way to write tests that anybody can understand, regardless of their technical knowledge.</a:t>
            </a:r>
          </a:p>
          <a:p>
            <a:pPr marL="342900" indent="-228600" algn="l">
              <a:lnSpc>
                <a:spcPct val="110000"/>
              </a:lnSpc>
              <a:buFont typeface="Arial" panose="020B0604020202020204" pitchFamily="34" charset="0"/>
              <a:buChar char="•"/>
            </a:pPr>
            <a:r>
              <a:rPr lang="en-US" sz="2400" b="0" i="0" cap="none" dirty="0">
                <a:solidFill>
                  <a:schemeClr val="tx1"/>
                </a:solidFill>
                <a:latin typeface="Times New Roman" panose="02020603050405020304" pitchFamily="18" charset="0"/>
                <a:cs typeface="Times New Roman" panose="02020603050405020304" pitchFamily="18" charset="0"/>
              </a:rPr>
              <a:t>cucumber is a software tool used by the testers to develop test cases for the testing of behavior of the software.</a:t>
            </a:r>
          </a:p>
          <a:p>
            <a:pPr marL="342900" indent="-228600" algn="l">
              <a:lnSpc>
                <a:spcPct val="110000"/>
              </a:lnSpc>
              <a:buFont typeface="Arial" panose="020B0604020202020204" pitchFamily="34" charset="0"/>
              <a:buChar char="•"/>
            </a:pPr>
            <a:r>
              <a:rPr lang="en-US" sz="2400" b="0" i="0" cap="none" dirty="0">
                <a:solidFill>
                  <a:schemeClr val="tx1"/>
                </a:solidFill>
                <a:latin typeface="Times New Roman" panose="02020603050405020304" pitchFamily="18" charset="0"/>
                <a:cs typeface="Times New Roman" panose="02020603050405020304" pitchFamily="18" charset="0"/>
              </a:rPr>
              <a:t>in the cucumber testing, the test cases are written in a simple </a:t>
            </a:r>
            <a:r>
              <a:rPr lang="en-US" sz="2400" b="0" i="0" cap="none" dirty="0" err="1">
                <a:solidFill>
                  <a:schemeClr val="tx1"/>
                </a:solidFill>
                <a:latin typeface="Times New Roman" panose="02020603050405020304" pitchFamily="18" charset="0"/>
                <a:cs typeface="Times New Roman" panose="02020603050405020304" pitchFamily="18" charset="0"/>
              </a:rPr>
              <a:t>english</a:t>
            </a:r>
            <a:r>
              <a:rPr lang="en-US" sz="2400" b="0" i="0" cap="none" dirty="0">
                <a:solidFill>
                  <a:schemeClr val="tx1"/>
                </a:solidFill>
                <a:latin typeface="Times New Roman" panose="02020603050405020304" pitchFamily="18" charset="0"/>
                <a:cs typeface="Times New Roman" panose="02020603050405020304" pitchFamily="18" charset="0"/>
              </a:rPr>
              <a:t> text, which anybody can understand without any technical knowledge. this simple </a:t>
            </a:r>
            <a:r>
              <a:rPr lang="en-US" sz="2400" b="0" i="0" cap="none" dirty="0" err="1">
                <a:solidFill>
                  <a:schemeClr val="tx1"/>
                </a:solidFill>
                <a:latin typeface="Times New Roman" panose="02020603050405020304" pitchFamily="18" charset="0"/>
                <a:cs typeface="Times New Roman" panose="02020603050405020304" pitchFamily="18" charset="0"/>
              </a:rPr>
              <a:t>english</a:t>
            </a:r>
            <a:r>
              <a:rPr lang="en-US" sz="2400" b="0" i="0" cap="none" dirty="0">
                <a:solidFill>
                  <a:schemeClr val="tx1"/>
                </a:solidFill>
                <a:latin typeface="Times New Roman" panose="02020603050405020304" pitchFamily="18" charset="0"/>
                <a:cs typeface="Times New Roman" panose="02020603050405020304" pitchFamily="18" charset="0"/>
              </a:rPr>
              <a:t> text is called the </a:t>
            </a:r>
            <a:r>
              <a:rPr lang="en-US" sz="2400" b="0" i="0" u="none" strike="noStrike" cap="none" dirty="0">
                <a:solidFill>
                  <a:schemeClr val="tx1"/>
                </a:solidFill>
                <a:latin typeface="Times New Roman" panose="02020603050405020304" pitchFamily="18" charset="0"/>
                <a:cs typeface="Times New Roman" panose="02020603050405020304" pitchFamily="18" charset="0"/>
                <a:hlinkClick r:id="rId2"/>
              </a:rPr>
              <a:t>gherkin language</a:t>
            </a:r>
            <a:r>
              <a:rPr lang="en-US" sz="2400" b="0" i="0" cap="none" dirty="0">
                <a:solidFill>
                  <a:schemeClr val="tx1"/>
                </a:solidFill>
                <a:latin typeface="Times New Roman" panose="02020603050405020304" pitchFamily="18" charset="0"/>
                <a:cs typeface="Times New Roman" panose="02020603050405020304" pitchFamily="18" charset="0"/>
              </a:rPr>
              <a:t>.</a:t>
            </a:r>
            <a:endParaRPr lang="en-US" sz="24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85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CDDC-7113-DBA9-CA58-0DEC50949F45}"/>
              </a:ext>
            </a:extLst>
          </p:cNvPr>
          <p:cNvSpPr>
            <a:spLocks noGrp="1"/>
          </p:cNvSpPr>
          <p:nvPr>
            <p:ph type="title"/>
          </p:nvPr>
        </p:nvSpPr>
        <p:spPr>
          <a:xfrm>
            <a:off x="641074" y="1314450"/>
            <a:ext cx="2844002" cy="3680244"/>
          </a:xfrm>
        </p:spPr>
        <p:txBody>
          <a:bodyPr>
            <a:normAutofit/>
          </a:bodyPr>
          <a:lstStyle/>
          <a:p>
            <a:pPr algn="l"/>
            <a:r>
              <a:rPr lang="en-IN" sz="3400" b="1" i="0">
                <a:effectLst/>
                <a:latin typeface="Source Sans Pro" panose="020B0503030403020204" pitchFamily="34" charset="0"/>
              </a:rPr>
              <a:t>Advantages of Cucumber Software</a:t>
            </a:r>
            <a:br>
              <a:rPr lang="en-IN" sz="3400" b="1" i="0">
                <a:effectLst/>
                <a:latin typeface="Source Sans Pro" panose="020B0503030403020204" pitchFamily="34" charset="0"/>
              </a:rPr>
            </a:br>
            <a:endParaRPr lang="en-IN" sz="3400"/>
          </a:p>
        </p:txBody>
      </p:sp>
      <p:graphicFrame>
        <p:nvGraphicFramePr>
          <p:cNvPr id="23" name="Content Placeholder 2">
            <a:extLst>
              <a:ext uri="{FF2B5EF4-FFF2-40B4-BE49-F238E27FC236}">
                <a16:creationId xmlns:a16="http://schemas.microsoft.com/office/drawing/2014/main" id="{60AE762E-6314-1A2A-90BD-AE730E91B7AB}"/>
              </a:ext>
            </a:extLst>
          </p:cNvPr>
          <p:cNvGraphicFramePr>
            <a:graphicFrameLocks noGrp="1"/>
          </p:cNvGraphicFramePr>
          <p:nvPr>
            <p:ph sz="quarter" idx="13"/>
            <p:extLst>
              <p:ext uri="{D42A27DB-BD31-4B8C-83A1-F6EECF244321}">
                <p14:modId xmlns:p14="http://schemas.microsoft.com/office/powerpoint/2010/main" val="521378187"/>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347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50" name="Picture 2" descr="Getting Started with Behavioral Driven Development(BDD) and Cucumber - All  that you need to know!">
            <a:extLst>
              <a:ext uri="{FF2B5EF4-FFF2-40B4-BE49-F238E27FC236}">
                <a16:creationId xmlns:a16="http://schemas.microsoft.com/office/drawing/2014/main" id="{54812287-3A78-88B1-DB19-779D2017EC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7704" y="2373047"/>
            <a:ext cx="3840815" cy="2143710"/>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ACC189-BBA8-A78C-0D98-2448AD2FF655}"/>
              </a:ext>
            </a:extLst>
          </p:cNvPr>
          <p:cNvSpPr>
            <a:spLocks noGrp="1"/>
          </p:cNvSpPr>
          <p:nvPr>
            <p:ph type="title"/>
          </p:nvPr>
        </p:nvSpPr>
        <p:spPr>
          <a:xfrm>
            <a:off x="1054064" y="618517"/>
            <a:ext cx="5855415" cy="1076933"/>
          </a:xfrm>
        </p:spPr>
        <p:txBody>
          <a:bodyPr>
            <a:normAutofit fontScale="90000"/>
          </a:bodyPr>
          <a:lstStyle/>
          <a:p>
            <a:r>
              <a:rPr lang="en-IN" b="0" i="0" dirty="0">
                <a:effectLst/>
                <a:latin typeface="inter-regular"/>
              </a:rPr>
              <a:t>BDD (</a:t>
            </a:r>
            <a:r>
              <a:rPr lang="en-IN" b="0" i="0" dirty="0" err="1">
                <a:effectLst/>
                <a:latin typeface="inter-regular"/>
              </a:rPr>
              <a:t>Behavioral</a:t>
            </a:r>
            <a:r>
              <a:rPr lang="en-IN" b="0" i="0" dirty="0">
                <a:effectLst/>
                <a:latin typeface="inter-regular"/>
              </a:rPr>
              <a:t> Driven Development) </a:t>
            </a:r>
            <a:endParaRPr lang="en-IN" dirty="0"/>
          </a:p>
        </p:txBody>
      </p:sp>
      <p:sp>
        <p:nvSpPr>
          <p:cNvPr id="2075" name="Content Placeholder 2">
            <a:extLst>
              <a:ext uri="{FF2B5EF4-FFF2-40B4-BE49-F238E27FC236}">
                <a16:creationId xmlns:a16="http://schemas.microsoft.com/office/drawing/2014/main" id="{4DA9DA58-1743-94DA-B715-FC1A3D171907}"/>
              </a:ext>
            </a:extLst>
          </p:cNvPr>
          <p:cNvSpPr>
            <a:spLocks noGrp="1"/>
          </p:cNvSpPr>
          <p:nvPr>
            <p:ph sz="quarter" idx="13"/>
          </p:nvPr>
        </p:nvSpPr>
        <p:spPr>
          <a:xfrm>
            <a:off x="923925" y="1771650"/>
            <a:ext cx="5985555" cy="4442886"/>
          </a:xfrm>
        </p:spPr>
        <p:txBody>
          <a:bodyPr>
            <a:normAutofit/>
          </a:bodyPr>
          <a:lstStyle/>
          <a:p>
            <a:pPr>
              <a:lnSpc>
                <a:spcPct val="110000"/>
              </a:lnSpc>
            </a:pPr>
            <a:r>
              <a:rPr lang="en-US" cap="none" dirty="0">
                <a:latin typeface="Times New Roman" panose="02020603050405020304" pitchFamily="18" charset="0"/>
                <a:cs typeface="Times New Roman" panose="02020603050405020304" pitchFamily="18" charset="0"/>
              </a:rPr>
              <a:t>BDD</a:t>
            </a:r>
            <a:r>
              <a:rPr lang="en-US" b="0" i="0" cap="none" dirty="0">
                <a:effectLst/>
                <a:latin typeface="Times New Roman" panose="02020603050405020304" pitchFamily="18" charset="0"/>
                <a:cs typeface="Times New Roman" panose="02020603050405020304" pitchFamily="18" charset="0"/>
              </a:rPr>
              <a:t> (behavioral driven development) is a software development approach that was developed from </a:t>
            </a:r>
            <a:r>
              <a:rPr lang="en-US" b="1" i="0" cap="none" dirty="0">
                <a:effectLst/>
                <a:latin typeface="Times New Roman" panose="02020603050405020304" pitchFamily="18" charset="0"/>
                <a:cs typeface="Times New Roman" panose="02020603050405020304" pitchFamily="18" charset="0"/>
              </a:rPr>
              <a:t>test driven development (TDD)</a:t>
            </a:r>
            <a:r>
              <a:rPr lang="en-US" b="0" i="0" cap="none" dirty="0">
                <a:effectLst/>
                <a:latin typeface="Times New Roman" panose="02020603050405020304" pitchFamily="18" charset="0"/>
                <a:cs typeface="Times New Roman" panose="02020603050405020304" pitchFamily="18" charset="0"/>
              </a:rPr>
              <a:t>.</a:t>
            </a:r>
          </a:p>
          <a:p>
            <a:pPr>
              <a:lnSpc>
                <a:spcPct val="110000"/>
              </a:lnSpc>
            </a:pPr>
            <a:r>
              <a:rPr lang="en-US" cap="none" dirty="0">
                <a:latin typeface="Times New Roman" panose="02020603050405020304" pitchFamily="18" charset="0"/>
                <a:cs typeface="Times New Roman" panose="02020603050405020304" pitchFamily="18" charset="0"/>
              </a:rPr>
              <a:t>BDD</a:t>
            </a:r>
            <a:r>
              <a:rPr lang="en-US" b="0" i="0" cap="none" dirty="0">
                <a:effectLst/>
                <a:latin typeface="Times New Roman" panose="02020603050405020304" pitchFamily="18" charset="0"/>
                <a:cs typeface="Times New Roman" panose="02020603050405020304" pitchFamily="18" charset="0"/>
              </a:rPr>
              <a:t> includes test case development in the form of simple </a:t>
            </a:r>
            <a:r>
              <a:rPr lang="en-US" cap="none" dirty="0">
                <a:latin typeface="Times New Roman" panose="02020603050405020304" pitchFamily="18" charset="0"/>
                <a:cs typeface="Times New Roman" panose="02020603050405020304" pitchFamily="18" charset="0"/>
              </a:rPr>
              <a:t>E</a:t>
            </a:r>
            <a:r>
              <a:rPr lang="en-US" b="0" i="0" cap="none" dirty="0">
                <a:effectLst/>
                <a:latin typeface="Times New Roman" panose="02020603050405020304" pitchFamily="18" charset="0"/>
                <a:cs typeface="Times New Roman" panose="02020603050405020304" pitchFamily="18" charset="0"/>
              </a:rPr>
              <a:t>nglish statements inside a </a:t>
            </a:r>
            <a:r>
              <a:rPr lang="en-US" b="0" i="0" u="none" strike="noStrike" cap="none" dirty="0">
                <a:effectLst/>
                <a:latin typeface="Times New Roman" panose="02020603050405020304" pitchFamily="18" charset="0"/>
                <a:cs typeface="Times New Roman" panose="02020603050405020304" pitchFamily="18" charset="0"/>
                <a:hlinkClick r:id="rId3"/>
              </a:rPr>
              <a:t>feature file</a:t>
            </a:r>
            <a:r>
              <a:rPr lang="en-US" b="0" i="0" cap="none" dirty="0">
                <a:effectLst/>
                <a:latin typeface="Times New Roman" panose="02020603050405020304" pitchFamily="18" charset="0"/>
                <a:cs typeface="Times New Roman" panose="02020603050405020304" pitchFamily="18" charset="0"/>
              </a:rPr>
              <a:t>, which is human-generated. test case statements are based on the system's behavior and more user-focused.</a:t>
            </a:r>
          </a:p>
          <a:p>
            <a:pPr>
              <a:lnSpc>
                <a:spcPct val="110000"/>
              </a:lnSpc>
            </a:pPr>
            <a:r>
              <a:rPr lang="en-US" cap="none" dirty="0">
                <a:latin typeface="Times New Roman" panose="02020603050405020304" pitchFamily="18" charset="0"/>
                <a:cs typeface="Times New Roman" panose="02020603050405020304" pitchFamily="18" charset="0"/>
              </a:rPr>
              <a:t>BDD</a:t>
            </a:r>
            <a:r>
              <a:rPr lang="en-US" b="0" i="0" cap="none" dirty="0">
                <a:effectLst/>
                <a:latin typeface="Times New Roman" panose="02020603050405020304" pitchFamily="18" charset="0"/>
                <a:cs typeface="Times New Roman" panose="02020603050405020304" pitchFamily="18" charset="0"/>
              </a:rPr>
              <a:t> is written in simple English language statements rather than a typical programming language, which improves the communication between technical and non-technical teams and stakeholders.</a:t>
            </a:r>
          </a:p>
          <a:p>
            <a:pPr>
              <a:lnSpc>
                <a:spcPct val="110000"/>
              </a:lnSpc>
            </a:pPr>
            <a:endParaRPr lang="en-IN" sz="1700" dirty="0"/>
          </a:p>
        </p:txBody>
      </p:sp>
    </p:spTree>
    <p:extLst>
      <p:ext uri="{BB962C8B-B14F-4D97-AF65-F5344CB8AC3E}">
        <p14:creationId xmlns:p14="http://schemas.microsoft.com/office/powerpoint/2010/main" val="239876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4" descr="People at the meeting desk">
            <a:extLst>
              <a:ext uri="{FF2B5EF4-FFF2-40B4-BE49-F238E27FC236}">
                <a16:creationId xmlns:a16="http://schemas.microsoft.com/office/drawing/2014/main" id="{6D5848BE-D675-7C0D-014C-FB96B57A159F}"/>
              </a:ext>
            </a:extLst>
          </p:cNvPr>
          <p:cNvPicPr>
            <a:picLocks noChangeAspect="1"/>
          </p:cNvPicPr>
          <p:nvPr/>
        </p:nvPicPr>
        <p:blipFill rotWithShape="1">
          <a:blip r:embed="rId2"/>
          <a:srcRect l="28793" r="38196"/>
          <a:stretch/>
        </p:blipFill>
        <p:spPr>
          <a:xfrm>
            <a:off x="20" y="10"/>
            <a:ext cx="4024741" cy="6857990"/>
          </a:xfrm>
          <a:prstGeom prst="rect">
            <a:avLst/>
          </a:prstGeom>
        </p:spPr>
      </p:pic>
      <p:sp>
        <p:nvSpPr>
          <p:cNvPr id="2" name="Title 1">
            <a:extLst>
              <a:ext uri="{FF2B5EF4-FFF2-40B4-BE49-F238E27FC236}">
                <a16:creationId xmlns:a16="http://schemas.microsoft.com/office/drawing/2014/main" id="{CB3B6805-0512-AD6A-03FD-DD39EC7035A2}"/>
              </a:ext>
            </a:extLst>
          </p:cNvPr>
          <p:cNvSpPr>
            <a:spLocks noGrp="1"/>
          </p:cNvSpPr>
          <p:nvPr>
            <p:ph type="title"/>
          </p:nvPr>
        </p:nvSpPr>
        <p:spPr>
          <a:xfrm>
            <a:off x="4465050" y="618517"/>
            <a:ext cx="6672886" cy="1596177"/>
          </a:xfrm>
        </p:spPr>
        <p:txBody>
          <a:bodyPr>
            <a:normAutofit/>
          </a:bodyPr>
          <a:lstStyle/>
          <a:p>
            <a:r>
              <a:rPr lang="en-IN" b="0" i="0" dirty="0">
                <a:effectLst/>
                <a:latin typeface="Segoe UI" panose="020B0502040204020203" pitchFamily="34" charset="0"/>
              </a:rPr>
              <a:t>Characteristics of BDD</a:t>
            </a:r>
            <a:endParaRPr lang="en-IN" dirty="0"/>
          </a:p>
        </p:txBody>
      </p:sp>
      <p:sp>
        <p:nvSpPr>
          <p:cNvPr id="3" name="Content Placeholder 2">
            <a:extLst>
              <a:ext uri="{FF2B5EF4-FFF2-40B4-BE49-F238E27FC236}">
                <a16:creationId xmlns:a16="http://schemas.microsoft.com/office/drawing/2014/main" id="{01E4EFE1-AA35-B964-AC31-C7000C428B67}"/>
              </a:ext>
            </a:extLst>
          </p:cNvPr>
          <p:cNvSpPr>
            <a:spLocks noGrp="1"/>
          </p:cNvSpPr>
          <p:nvPr>
            <p:ph sz="quarter" idx="13"/>
          </p:nvPr>
        </p:nvSpPr>
        <p:spPr>
          <a:xfrm>
            <a:off x="4465048" y="2367092"/>
            <a:ext cx="6672887" cy="3424107"/>
          </a:xfrm>
        </p:spPr>
        <p:txBody>
          <a:bodyPr>
            <a:normAutofit/>
          </a:bodyPr>
          <a:lstStyle/>
          <a:p>
            <a:r>
              <a:rPr lang="en-US" cap="none" dirty="0">
                <a:effectLst/>
                <a:latin typeface="Times New Roman" panose="02020603050405020304" pitchFamily="18" charset="0"/>
                <a:cs typeface="Times New Roman" panose="02020603050405020304" pitchFamily="18" charset="0"/>
              </a:rPr>
              <a:t>strong collaboration</a:t>
            </a:r>
          </a:p>
          <a:p>
            <a:r>
              <a:rPr lang="en-US" cap="none" dirty="0">
                <a:effectLst/>
                <a:latin typeface="Times New Roman" panose="02020603050405020304" pitchFamily="18" charset="0"/>
                <a:cs typeface="Times New Roman" panose="02020603050405020304" pitchFamily="18" charset="0"/>
              </a:rPr>
              <a:t>high visibility</a:t>
            </a:r>
          </a:p>
          <a:p>
            <a:r>
              <a:rPr lang="en-US" cap="none" dirty="0">
                <a:effectLst/>
                <a:latin typeface="Times New Roman" panose="02020603050405020304" pitchFamily="18" charset="0"/>
                <a:cs typeface="Times New Roman" panose="02020603050405020304" pitchFamily="18" charset="0"/>
              </a:rPr>
              <a:t>the software design follows the business value</a:t>
            </a:r>
          </a:p>
          <a:p>
            <a:r>
              <a:rPr lang="en-US" cap="none" dirty="0">
                <a:effectLst/>
                <a:latin typeface="Times New Roman" panose="02020603050405020304" pitchFamily="18" charset="0"/>
                <a:cs typeface="Times New Roman" panose="02020603050405020304" pitchFamily="18" charset="0"/>
              </a:rPr>
              <a:t>the ubiquitous language</a:t>
            </a:r>
          </a:p>
          <a:p>
            <a:r>
              <a:rPr lang="en-US" cap="none" dirty="0">
                <a:effectLst/>
                <a:latin typeface="Times New Roman" panose="02020603050405020304" pitchFamily="18" charset="0"/>
                <a:cs typeface="Times New Roman" panose="02020603050405020304" pitchFamily="18" charset="0"/>
              </a:rPr>
              <a:t>software development meets the user need</a:t>
            </a:r>
          </a:p>
          <a:p>
            <a:r>
              <a:rPr lang="en-US" cap="none" dirty="0">
                <a:effectLst/>
                <a:latin typeface="Times New Roman" panose="02020603050405020304" pitchFamily="18" charset="0"/>
                <a:cs typeface="Times New Roman" panose="02020603050405020304" pitchFamily="18" charset="0"/>
              </a:rPr>
              <a:t>more confidence from the developers' side</a:t>
            </a:r>
          </a:p>
          <a:p>
            <a:r>
              <a:rPr lang="en-US" cap="none" dirty="0">
                <a:effectLst/>
                <a:latin typeface="Times New Roman" panose="02020603050405020304" pitchFamily="18" charset="0"/>
                <a:cs typeface="Times New Roman" panose="02020603050405020304" pitchFamily="18" charset="0"/>
              </a:rPr>
              <a:t>lower costs</a:t>
            </a:r>
          </a:p>
          <a:p>
            <a:endParaRPr lang="en-IN" sz="1900" dirty="0"/>
          </a:p>
        </p:txBody>
      </p:sp>
    </p:spTree>
    <p:extLst>
      <p:ext uri="{BB962C8B-B14F-4D97-AF65-F5344CB8AC3E}">
        <p14:creationId xmlns:p14="http://schemas.microsoft.com/office/powerpoint/2010/main" val="319273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A105-BCBC-A75C-18B9-A40667905AB6}"/>
              </a:ext>
            </a:extLst>
          </p:cNvPr>
          <p:cNvSpPr>
            <a:spLocks noGrp="1"/>
          </p:cNvSpPr>
          <p:nvPr>
            <p:ph type="title"/>
          </p:nvPr>
        </p:nvSpPr>
        <p:spPr>
          <a:xfrm>
            <a:off x="913775" y="618517"/>
            <a:ext cx="10364452" cy="1019783"/>
          </a:xfrm>
        </p:spPr>
        <p:txBody>
          <a:bodyPr>
            <a:normAutofit fontScale="90000"/>
          </a:bodyPr>
          <a:lstStyle/>
          <a:p>
            <a:r>
              <a:rPr lang="en-IN" b="0" i="0" dirty="0">
                <a:solidFill>
                  <a:srgbClr val="282829"/>
                </a:solidFill>
                <a:effectLst/>
                <a:latin typeface="Segoe UI" panose="020B0502040204020203" pitchFamily="34" charset="0"/>
              </a:rPr>
              <a:t>Test Driven Development (TDD)</a:t>
            </a:r>
            <a:br>
              <a:rPr lang="en-IN" b="0" i="0" dirty="0">
                <a:solidFill>
                  <a:srgbClr val="282829"/>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049010D-03CC-2221-F25D-C4541BE721B2}"/>
              </a:ext>
            </a:extLst>
          </p:cNvPr>
          <p:cNvSpPr>
            <a:spLocks noGrp="1"/>
          </p:cNvSpPr>
          <p:nvPr>
            <p:ph sz="quarter" idx="13"/>
          </p:nvPr>
        </p:nvSpPr>
        <p:spPr>
          <a:xfrm>
            <a:off x="752475" y="1419226"/>
            <a:ext cx="10525125" cy="4371974"/>
          </a:xfrm>
        </p:spPr>
        <p:txBody>
          <a:bodyPr>
            <a:normAutofit/>
          </a:bodyPr>
          <a:lstStyle/>
          <a:p>
            <a:r>
              <a:rPr lang="en-US" b="0" i="0" cap="none" dirty="0" err="1">
                <a:solidFill>
                  <a:srgbClr val="282829"/>
                </a:solidFill>
                <a:effectLst/>
                <a:latin typeface="Times New Roman" panose="02020603050405020304" pitchFamily="18" charset="0"/>
                <a:cs typeface="Times New Roman" panose="02020603050405020304" pitchFamily="18" charset="0"/>
              </a:rPr>
              <a:t>tdd</a:t>
            </a:r>
            <a:r>
              <a:rPr lang="en-US" b="0" i="0" cap="none" dirty="0">
                <a:solidFill>
                  <a:srgbClr val="282829"/>
                </a:solidFill>
                <a:effectLst/>
                <a:latin typeface="Times New Roman" panose="02020603050405020304" pitchFamily="18" charset="0"/>
                <a:cs typeface="Times New Roman" panose="02020603050405020304" pitchFamily="18" charset="0"/>
              </a:rPr>
              <a:t> is a software development methodology in which first test cases are written in the form of stories and then allowed to fail. after that the developers write code to pass the test cases thus implementing the story or requirement.</a:t>
            </a:r>
          </a:p>
          <a:p>
            <a:pPr algn="l"/>
            <a:r>
              <a:rPr lang="en-US" cap="none" dirty="0">
                <a:solidFill>
                  <a:srgbClr val="242424"/>
                </a:solidFill>
                <a:effectLst/>
                <a:latin typeface="Times New Roman" panose="02020603050405020304" pitchFamily="18" charset="0"/>
                <a:cs typeface="Times New Roman" panose="02020603050405020304" pitchFamily="18" charset="0"/>
              </a:rPr>
              <a:t>test-driven development, or </a:t>
            </a:r>
            <a:r>
              <a:rPr lang="en-US" cap="none" dirty="0" err="1">
                <a:solidFill>
                  <a:srgbClr val="242424"/>
                </a:solidFill>
                <a:effectLst/>
                <a:latin typeface="Times New Roman" panose="02020603050405020304" pitchFamily="18" charset="0"/>
                <a:cs typeface="Times New Roman" panose="02020603050405020304" pitchFamily="18" charset="0"/>
              </a:rPr>
              <a:t>tdd</a:t>
            </a:r>
            <a:r>
              <a:rPr lang="en-US" cap="none" dirty="0">
                <a:solidFill>
                  <a:srgbClr val="242424"/>
                </a:solidFill>
                <a:effectLst/>
                <a:latin typeface="Times New Roman" panose="02020603050405020304" pitchFamily="18" charset="0"/>
                <a:cs typeface="Times New Roman" panose="02020603050405020304" pitchFamily="18" charset="0"/>
              </a:rPr>
              <a:t> for short, is a software development process.</a:t>
            </a:r>
          </a:p>
          <a:p>
            <a:pPr algn="l"/>
            <a:r>
              <a:rPr lang="en-US" cap="none" dirty="0">
                <a:solidFill>
                  <a:srgbClr val="242424"/>
                </a:solidFill>
                <a:effectLst/>
                <a:latin typeface="Times New Roman" panose="02020603050405020304" pitchFamily="18" charset="0"/>
                <a:cs typeface="Times New Roman" panose="02020603050405020304" pitchFamily="18" charset="0"/>
              </a:rPr>
              <a:t>as the name implies, involves utilizing tests to guide application development, resulting in simple, iterative implementation with good test coverage right from the start.</a:t>
            </a:r>
          </a:p>
          <a:p>
            <a:pPr algn="l"/>
            <a:r>
              <a:rPr lang="en-US" cap="none" dirty="0">
                <a:solidFill>
                  <a:srgbClr val="242424"/>
                </a:solidFill>
                <a:effectLst/>
                <a:latin typeface="Times New Roman" panose="02020603050405020304" pitchFamily="18" charset="0"/>
                <a:cs typeface="Times New Roman" panose="02020603050405020304" pitchFamily="18" charset="0"/>
              </a:rPr>
              <a:t>test-driven designing and building tests for each single function of an application is the first step in development.</a:t>
            </a:r>
          </a:p>
          <a:p>
            <a:pPr algn="l"/>
            <a:r>
              <a:rPr lang="en-US" cap="none" dirty="0">
                <a:solidFill>
                  <a:srgbClr val="242424"/>
                </a:solidFill>
                <a:effectLst/>
                <a:latin typeface="Times New Roman" panose="02020603050405020304" pitchFamily="18" charset="0"/>
                <a:cs typeface="Times New Roman" panose="02020603050405020304" pitchFamily="18" charset="0"/>
              </a:rPr>
              <a:t> only when an automated test fails, the </a:t>
            </a:r>
            <a:r>
              <a:rPr lang="en-US" cap="none" dirty="0" err="1">
                <a:solidFill>
                  <a:srgbClr val="242424"/>
                </a:solidFill>
                <a:effectLst/>
                <a:latin typeface="Times New Roman" panose="02020603050405020304" pitchFamily="18" charset="0"/>
                <a:cs typeface="Times New Roman" panose="02020603050405020304" pitchFamily="18" charset="0"/>
              </a:rPr>
              <a:t>tdd</a:t>
            </a:r>
            <a:r>
              <a:rPr lang="en-US" cap="none" dirty="0">
                <a:solidFill>
                  <a:srgbClr val="242424"/>
                </a:solidFill>
                <a:effectLst/>
                <a:latin typeface="Times New Roman" panose="02020603050405020304" pitchFamily="18" charset="0"/>
                <a:cs typeface="Times New Roman" panose="02020603050405020304" pitchFamily="18" charset="0"/>
              </a:rPr>
              <a:t> framework tell developers to write new code. it prevents code duplication.</a:t>
            </a:r>
          </a:p>
          <a:p>
            <a:endParaRPr lang="en-IN" dirty="0"/>
          </a:p>
        </p:txBody>
      </p:sp>
    </p:spTree>
    <p:extLst>
      <p:ext uri="{BB962C8B-B14F-4D97-AF65-F5344CB8AC3E}">
        <p14:creationId xmlns:p14="http://schemas.microsoft.com/office/powerpoint/2010/main" val="22770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FFEF1-D28A-FDA8-D81D-2468949F8DAF}"/>
              </a:ext>
            </a:extLst>
          </p:cNvPr>
          <p:cNvSpPr>
            <a:spLocks noGrp="1"/>
          </p:cNvSpPr>
          <p:nvPr>
            <p:ph sz="quarter" idx="13"/>
          </p:nvPr>
        </p:nvSpPr>
        <p:spPr>
          <a:xfrm>
            <a:off x="913774" y="1330960"/>
            <a:ext cx="6096626" cy="5039360"/>
          </a:xfrm>
        </p:spPr>
        <p:txBody>
          <a:bodyPr>
            <a:normAutofit/>
          </a:bodyPr>
          <a:lstStyle/>
          <a:p>
            <a:pPr marL="0" indent="0" rtl="0">
              <a:lnSpc>
                <a:spcPct val="110000"/>
              </a:lnSpc>
              <a:buNone/>
            </a:pPr>
            <a:r>
              <a:rPr lang="en-US" b="1" cap="none" dirty="0">
                <a:latin typeface="Times New Roman" panose="02020603050405020304" pitchFamily="18" charset="0"/>
                <a:cs typeface="Times New Roman" panose="02020603050405020304" pitchFamily="18" charset="0"/>
              </a:rPr>
              <a:t>T</a:t>
            </a:r>
            <a:r>
              <a:rPr lang="en-US" b="1" cap="none" dirty="0">
                <a:effectLst/>
                <a:latin typeface="Times New Roman" panose="02020603050405020304" pitchFamily="18" charset="0"/>
                <a:cs typeface="Times New Roman" panose="02020603050405020304" pitchFamily="18" charset="0"/>
              </a:rPr>
              <a:t>he </a:t>
            </a:r>
            <a:r>
              <a:rPr lang="en-US" b="1" cap="none" dirty="0" err="1">
                <a:latin typeface="Times New Roman" panose="02020603050405020304" pitchFamily="18" charset="0"/>
                <a:cs typeface="Times New Roman" panose="02020603050405020304" pitchFamily="18" charset="0"/>
              </a:rPr>
              <a:t>TDD</a:t>
            </a:r>
            <a:r>
              <a:rPr lang="en-US" b="1" cap="none" dirty="0" err="1">
                <a:effectLst/>
                <a:latin typeface="Times New Roman" panose="02020603050405020304" pitchFamily="18" charset="0"/>
                <a:cs typeface="Times New Roman" panose="02020603050405020304" pitchFamily="18" charset="0"/>
              </a:rPr>
              <a:t>cycle</a:t>
            </a:r>
            <a:r>
              <a:rPr lang="en-US" b="1" cap="none" dirty="0">
                <a:effectLst/>
                <a:latin typeface="Times New Roman" panose="02020603050405020304" pitchFamily="18" charset="0"/>
                <a:cs typeface="Times New Roman" panose="02020603050405020304" pitchFamily="18" charset="0"/>
              </a:rPr>
              <a:t> identifies </a:t>
            </a:r>
          </a:p>
          <a:p>
            <a:pPr rtl="0">
              <a:lnSpc>
                <a:spcPct val="110000"/>
              </a:lnSpc>
            </a:pPr>
            <a:r>
              <a:rPr lang="en-US" cap="none" dirty="0">
                <a:effectLst/>
                <a:latin typeface="Times New Roman" panose="02020603050405020304" pitchFamily="18" charset="0"/>
                <a:cs typeface="Times New Roman" panose="02020603050405020304" pitchFamily="18" charset="0"/>
              </a:rPr>
              <a:t>1.make a test </a:t>
            </a:r>
          </a:p>
          <a:p>
            <a:pPr rtl="0">
              <a:lnSpc>
                <a:spcPct val="110000"/>
              </a:lnSpc>
            </a:pPr>
            <a:r>
              <a:rPr lang="en-US" cap="none" dirty="0">
                <a:effectLst/>
                <a:latin typeface="Times New Roman" panose="02020603050405020304" pitchFamily="18" charset="0"/>
                <a:cs typeface="Times New Roman" panose="02020603050405020304" pitchFamily="18" charset="0"/>
              </a:rPr>
              <a:t>2.allow it to run. </a:t>
            </a:r>
          </a:p>
          <a:p>
            <a:pPr rtl="0">
              <a:lnSpc>
                <a:spcPct val="110000"/>
              </a:lnSpc>
            </a:pPr>
            <a:r>
              <a:rPr lang="en-US" cap="none" dirty="0">
                <a:effectLst/>
                <a:latin typeface="Times New Roman" panose="02020603050405020304" pitchFamily="18" charset="0"/>
                <a:cs typeface="Times New Roman" panose="02020603050405020304" pitchFamily="18" charset="0"/>
              </a:rPr>
              <a:t>3.refactoring is the process of changing the code to make it better. </a:t>
            </a:r>
          </a:p>
          <a:p>
            <a:pPr rtl="0">
              <a:lnSpc>
                <a:spcPct val="110000"/>
              </a:lnSpc>
            </a:pPr>
            <a:r>
              <a:rPr lang="en-US" cap="none" dirty="0">
                <a:effectLst/>
                <a:latin typeface="Times New Roman" panose="02020603050405020304" pitchFamily="18" charset="0"/>
                <a:cs typeface="Times New Roman" panose="02020603050405020304" pitchFamily="18" charset="0"/>
              </a:rPr>
              <a:t>4.repeat the procedure. </a:t>
            </a:r>
          </a:p>
          <a:p>
            <a:pPr marL="0" indent="0" rtl="0">
              <a:lnSpc>
                <a:spcPct val="110000"/>
              </a:lnSpc>
              <a:buNone/>
            </a:pPr>
            <a:r>
              <a:rPr lang="en-US" b="1" cap="none" dirty="0">
                <a:latin typeface="Times New Roman" panose="02020603050405020304" pitchFamily="18" charset="0"/>
                <a:cs typeface="Times New Roman" panose="02020603050405020304" pitchFamily="18" charset="0"/>
              </a:rPr>
              <a:t>C</a:t>
            </a:r>
            <a:r>
              <a:rPr lang="en-US" b="1" cap="none" dirty="0">
                <a:effectLst/>
                <a:latin typeface="Times New Roman" panose="02020603050405020304" pitchFamily="18" charset="0"/>
                <a:cs typeface="Times New Roman" panose="02020603050405020304" pitchFamily="18" charset="0"/>
              </a:rPr>
              <a:t>larifications about TDD</a:t>
            </a:r>
          </a:p>
          <a:p>
            <a:pPr rtl="0">
              <a:lnSpc>
                <a:spcPct val="110000"/>
              </a:lnSpc>
            </a:pPr>
            <a:r>
              <a:rPr lang="en-US" cap="none" dirty="0">
                <a:effectLst/>
                <a:latin typeface="Times New Roman" panose="02020603050405020304" pitchFamily="18" charset="0"/>
                <a:cs typeface="Times New Roman" panose="02020603050405020304" pitchFamily="18" charset="0"/>
              </a:rPr>
              <a:t>1.the </a:t>
            </a:r>
            <a:r>
              <a:rPr lang="en-US" cap="none" dirty="0">
                <a:latin typeface="Times New Roman" panose="02020603050405020304" pitchFamily="18" charset="0"/>
                <a:cs typeface="Times New Roman" panose="02020603050405020304" pitchFamily="18" charset="0"/>
              </a:rPr>
              <a:t>TDD</a:t>
            </a:r>
            <a:r>
              <a:rPr lang="en-US" cap="none" dirty="0">
                <a:effectLst/>
                <a:latin typeface="Times New Roman" panose="02020603050405020304" pitchFamily="18" charset="0"/>
                <a:cs typeface="Times New Roman" panose="02020603050405020304" pitchFamily="18" charset="0"/>
              </a:rPr>
              <a:t> technique isn't about "testing" or "design." </a:t>
            </a:r>
          </a:p>
          <a:p>
            <a:pPr rtl="0">
              <a:lnSpc>
                <a:spcPct val="110000"/>
              </a:lnSpc>
            </a:pPr>
            <a:r>
              <a:rPr lang="en-US" cap="none" dirty="0">
                <a:effectLst/>
                <a:latin typeface="Times New Roman" panose="02020603050405020304" pitchFamily="18" charset="0"/>
                <a:cs typeface="Times New Roman" panose="02020603050405020304" pitchFamily="18" charset="0"/>
              </a:rPr>
              <a:t>2.tdd does not imply that you should "create some tests, then construct a system that passes them." </a:t>
            </a:r>
          </a:p>
          <a:p>
            <a:pPr rtl="0">
              <a:lnSpc>
                <a:spcPct val="110000"/>
              </a:lnSpc>
            </a:pPr>
            <a:r>
              <a:rPr lang="en-US" cap="none" dirty="0">
                <a:effectLst/>
                <a:latin typeface="Times New Roman" panose="02020603050405020304" pitchFamily="18" charset="0"/>
                <a:cs typeface="Times New Roman" panose="02020603050405020304" pitchFamily="18" charset="0"/>
              </a:rPr>
              <a:t>3.tdd does not imply that you should test a lot.</a:t>
            </a:r>
          </a:p>
          <a:p>
            <a:pPr>
              <a:lnSpc>
                <a:spcPct val="110000"/>
              </a:lnSpc>
            </a:pPr>
            <a:endParaRPr lang="en-US" dirty="0">
              <a:effectLst/>
              <a:latin typeface="Times New Roman" panose="02020603050405020304" pitchFamily="18" charset="0"/>
              <a:cs typeface="Times New Roman" panose="02020603050405020304" pitchFamily="18" charset="0"/>
            </a:endParaRPr>
          </a:p>
          <a:p>
            <a:pPr>
              <a:lnSpc>
                <a:spcPct val="110000"/>
              </a:lnSpc>
            </a:pPr>
            <a:endParaRPr lang="en-IN" sz="1300" dirty="0"/>
          </a:p>
        </p:txBody>
      </p:sp>
      <p:pic>
        <p:nvPicPr>
          <p:cNvPr id="3076" name="Picture 4" descr="image">
            <a:extLst>
              <a:ext uri="{FF2B5EF4-FFF2-40B4-BE49-F238E27FC236}">
                <a16:creationId xmlns:a16="http://schemas.microsoft.com/office/drawing/2014/main" id="{85650F3A-F574-3DA8-1112-9A3530244F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51" r="-4" b="-4"/>
          <a:stretch/>
        </p:blipFill>
        <p:spPr bwMode="auto">
          <a:xfrm>
            <a:off x="7153275" y="1438276"/>
            <a:ext cx="4391025" cy="3238500"/>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27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3" name="Rectangle 10">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12">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35" name="Picture 14">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771AA482-71E0-3F5E-FFE8-653C64F471D1}"/>
              </a:ext>
            </a:extLst>
          </p:cNvPr>
          <p:cNvSpPr>
            <a:spLocks noGrp="1"/>
          </p:cNvSpPr>
          <p:nvPr>
            <p:ph type="title"/>
          </p:nvPr>
        </p:nvSpPr>
        <p:spPr>
          <a:xfrm>
            <a:off x="1286933" y="2213361"/>
            <a:ext cx="6247721" cy="2204815"/>
          </a:xfrm>
        </p:spPr>
        <p:txBody>
          <a:bodyPr vert="horz" lIns="91440" tIns="45720" rIns="91440" bIns="45720" rtlCol="0" anchor="b">
            <a:normAutofit/>
          </a:bodyPr>
          <a:lstStyle/>
          <a:p>
            <a:pPr algn="l"/>
            <a:r>
              <a:rPr lang="en-US" sz="4800"/>
              <a:t>THANK YOU</a:t>
            </a:r>
          </a:p>
        </p:txBody>
      </p:sp>
      <p:pic>
        <p:nvPicPr>
          <p:cNvPr id="36" name="Picture 16">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37" name="Picture 18">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13904474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
  <TotalTime>132</TotalTime>
  <Words>485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inter-regular</vt:lpstr>
      <vt:lpstr>Segoe UI</vt:lpstr>
      <vt:lpstr>Source Sans Pro</vt:lpstr>
      <vt:lpstr>Times New Roman</vt:lpstr>
      <vt:lpstr>Tw Cen MT</vt:lpstr>
      <vt:lpstr>Droplet</vt:lpstr>
      <vt:lpstr>Cucumber</vt:lpstr>
      <vt:lpstr>Advantages of Cucumber Software </vt:lpstr>
      <vt:lpstr>BDD (Behavioral Driven Development) </vt:lpstr>
      <vt:lpstr>Characteristics of BDD</vt:lpstr>
      <vt:lpstr>Test Driven Development (TDD)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Bhavani Gedela</dc:creator>
  <cp:lastModifiedBy>Satya Bhavani Gedela</cp:lastModifiedBy>
  <cp:revision>1</cp:revision>
  <dcterms:created xsi:type="dcterms:W3CDTF">2022-07-29T08:47:04Z</dcterms:created>
  <dcterms:modified xsi:type="dcterms:W3CDTF">2022-08-01T05:54:22Z</dcterms:modified>
</cp:coreProperties>
</file>