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89F5F-D0AB-4237-A57C-BF671EFCDFCB}" v="7" dt="2022-07-25T11:33:4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Bhavani Gedela" userId="0373742a-f013-482d-baef-32c110c2c0f6" providerId="ADAL" clId="{10389F5F-D0AB-4237-A57C-BF671EFCDFCB}"/>
    <pc:docChg chg="undo custSel addSld modSld addMainMaster delMainMaster">
      <pc:chgData name="Satya Bhavani Gedela" userId="0373742a-f013-482d-baef-32c110c2c0f6" providerId="ADAL" clId="{10389F5F-D0AB-4237-A57C-BF671EFCDFCB}" dt="2022-07-27T08:18:55.425" v="1837" actId="20577"/>
      <pc:docMkLst>
        <pc:docMk/>
      </pc:docMkLst>
      <pc:sldChg chg="addSp delSp modSp mod modMedia setBg modClrScheme delAnim delDesignElem chgLayout">
        <pc:chgData name="Satya Bhavani Gedela" userId="0373742a-f013-482d-baef-32c110c2c0f6" providerId="ADAL" clId="{10389F5F-D0AB-4237-A57C-BF671EFCDFCB}" dt="2022-07-27T08:18:55.425" v="1837" actId="20577"/>
        <pc:sldMkLst>
          <pc:docMk/>
          <pc:sldMk cId="4231717654" sldId="256"/>
        </pc:sldMkLst>
        <pc:spChg chg="mod">
          <ac:chgData name="Satya Bhavani Gedela" userId="0373742a-f013-482d-baef-32c110c2c0f6" providerId="ADAL" clId="{10389F5F-D0AB-4237-A57C-BF671EFCDFCB}" dt="2022-07-27T08:18:55.425" v="1837" actId="20577"/>
          <ac:spMkLst>
            <pc:docMk/>
            <pc:sldMk cId="4231717654" sldId="256"/>
            <ac:spMk id="2" creationId="{873737D5-B9BF-80FC-5DEF-907BB287EC67}"/>
          </ac:spMkLst>
        </pc:spChg>
        <pc:spChg chg="mod">
          <ac:chgData name="Satya Bhavani Gedela" userId="0373742a-f013-482d-baef-32c110c2c0f6" providerId="ADAL" clId="{10389F5F-D0AB-4237-A57C-BF671EFCDFCB}" dt="2022-07-25T10:19:44.832" v="712" actId="27636"/>
          <ac:spMkLst>
            <pc:docMk/>
            <pc:sldMk cId="4231717654" sldId="256"/>
            <ac:spMk id="3" creationId="{84E5FCDD-7A1A-E972-E11D-776503ADAB71}"/>
          </ac:spMkLst>
        </pc:spChg>
        <pc:spChg chg="add del">
          <ac:chgData name="Satya Bhavani Gedela" userId="0373742a-f013-482d-baef-32c110c2c0f6" providerId="ADAL" clId="{10389F5F-D0AB-4237-A57C-BF671EFCDFCB}" dt="2022-07-25T09:53:25.471" v="4" actId="26606"/>
          <ac:spMkLst>
            <pc:docMk/>
            <pc:sldMk cId="4231717654" sldId="256"/>
            <ac:spMk id="9" creationId="{7A18C9FB-EC4C-4DAE-8F7D-C6E5AF607958}"/>
          </ac:spMkLst>
        </pc:spChg>
        <pc:spChg chg="add del">
          <ac:chgData name="Satya Bhavani Gedela" userId="0373742a-f013-482d-baef-32c110c2c0f6" providerId="ADAL" clId="{10389F5F-D0AB-4237-A57C-BF671EFCDFCB}" dt="2022-07-25T09:53:25.471" v="4" actId="26606"/>
          <ac:spMkLst>
            <pc:docMk/>
            <pc:sldMk cId="4231717654" sldId="256"/>
            <ac:spMk id="11" creationId="{5DC75FBE-6346-435A-B28A-51464B721091}"/>
          </ac:spMkLst>
        </pc:spChg>
        <pc:spChg chg="add del">
          <ac:chgData name="Satya Bhavani Gedela" userId="0373742a-f013-482d-baef-32c110c2c0f6" providerId="ADAL" clId="{10389F5F-D0AB-4237-A57C-BF671EFCDFCB}" dt="2022-07-25T10:19:44.686" v="707"/>
          <ac:spMkLst>
            <pc:docMk/>
            <pc:sldMk cId="4231717654" sldId="256"/>
            <ac:spMk id="13" creationId="{03AD0D1C-F8BA-4CD1-BC4D-BE1823F3EBDD}"/>
          </ac:spMkLst>
        </pc:spChg>
        <pc:spChg chg="add del">
          <ac:chgData name="Satya Bhavani Gedela" userId="0373742a-f013-482d-baef-32c110c2c0f6" providerId="ADAL" clId="{10389F5F-D0AB-4237-A57C-BF671EFCDFCB}" dt="2022-07-25T10:19:44.686" v="707"/>
          <ac:spMkLst>
            <pc:docMk/>
            <pc:sldMk cId="4231717654" sldId="256"/>
            <ac:spMk id="14" creationId="{0DBF1ABE-8590-450D-BB49-BDDCCF3EEA9E}"/>
          </ac:spMkLst>
        </pc:spChg>
        <pc:spChg chg="add del">
          <ac:chgData name="Satya Bhavani Gedela" userId="0373742a-f013-482d-baef-32c110c2c0f6" providerId="ADAL" clId="{10389F5F-D0AB-4237-A57C-BF671EFCDFCB}" dt="2022-07-25T10:19:44.686" v="707"/>
          <ac:spMkLst>
            <pc:docMk/>
            <pc:sldMk cId="4231717654" sldId="256"/>
            <ac:spMk id="15" creationId="{FBA7E51E-7B6A-4A79-8F84-47C845C7A2CC}"/>
          </ac:spMkLst>
        </pc:spChg>
        <pc:spChg chg="add del">
          <ac:chgData name="Satya Bhavani Gedela" userId="0373742a-f013-482d-baef-32c110c2c0f6" providerId="ADAL" clId="{10389F5F-D0AB-4237-A57C-BF671EFCDFCB}" dt="2022-07-25T10:19:44.686" v="707"/>
          <ac:spMkLst>
            <pc:docMk/>
            <pc:sldMk cId="4231717654" sldId="256"/>
            <ac:spMk id="17" creationId="{DCD36D47-40B7-494B-B249-3CBA333DE256}"/>
          </ac:spMkLst>
        </pc:spChg>
        <pc:picChg chg="add del mod">
          <ac:chgData name="Satya Bhavani Gedela" userId="0373742a-f013-482d-baef-32c110c2c0f6" providerId="ADAL" clId="{10389F5F-D0AB-4237-A57C-BF671EFCDFCB}" dt="2022-07-25T09:53:25.471" v="4" actId="26606"/>
          <ac:picMkLst>
            <pc:docMk/>
            <pc:sldMk cId="4231717654" sldId="256"/>
            <ac:picMk id="4" creationId="{AA5B71D4-86AA-B32F-D781-07469CFFFD6D}"/>
          </ac:picMkLst>
        </pc:picChg>
        <pc:picChg chg="add">
          <ac:chgData name="Satya Bhavani Gedela" userId="0373742a-f013-482d-baef-32c110c2c0f6" providerId="ADAL" clId="{10389F5F-D0AB-4237-A57C-BF671EFCDFCB}" dt="2022-07-25T09:53:25.515" v="5" actId="26606"/>
          <ac:picMkLst>
            <pc:docMk/>
            <pc:sldMk cId="4231717654" sldId="256"/>
            <ac:picMk id="16" creationId="{7FBA6C8B-6A62-65C7-BE67-6056CCDDE7CB}"/>
          </ac:picMkLst>
        </pc:picChg>
      </pc:sldChg>
      <pc:sldChg chg="addSp delSp modSp new mod setBg delDesignElem">
        <pc:chgData name="Satya Bhavani Gedela" userId="0373742a-f013-482d-baef-32c110c2c0f6" providerId="ADAL" clId="{10389F5F-D0AB-4237-A57C-BF671EFCDFCB}" dt="2022-07-25T11:33:40.199" v="1766"/>
        <pc:sldMkLst>
          <pc:docMk/>
          <pc:sldMk cId="2579658634" sldId="257"/>
        </pc:sldMkLst>
        <pc:spChg chg="mod">
          <ac:chgData name="Satya Bhavani Gedela" userId="0373742a-f013-482d-baef-32c110c2c0f6" providerId="ADAL" clId="{10389F5F-D0AB-4237-A57C-BF671EFCDFCB}" dt="2022-07-25T11:33:40.199" v="1766"/>
          <ac:spMkLst>
            <pc:docMk/>
            <pc:sldMk cId="2579658634" sldId="257"/>
            <ac:spMk id="2" creationId="{3DCA4E94-356D-038B-0C88-05AEE3EB5BE9}"/>
          </ac:spMkLst>
        </pc:spChg>
        <pc:spChg chg="mod">
          <ac:chgData name="Satya Bhavani Gedela" userId="0373742a-f013-482d-baef-32c110c2c0f6" providerId="ADAL" clId="{10389F5F-D0AB-4237-A57C-BF671EFCDFCB}" dt="2022-07-25T11:21:47.465" v="1623" actId="26606"/>
          <ac:spMkLst>
            <pc:docMk/>
            <pc:sldMk cId="2579658634" sldId="257"/>
            <ac:spMk id="3" creationId="{3767C939-1CFB-5EB7-8CBB-BCC908104216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2579658634" sldId="257"/>
            <ac:spMk id="5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2579658634" sldId="257"/>
            <ac:spMk id="6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2579658634" sldId="257"/>
            <ac:spMk id="7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2579658634" sldId="257"/>
            <ac:spMk id="8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2579658634" sldId="257"/>
            <ac:spMk id="9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2579658634" sldId="257"/>
            <ac:spMk id="10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2579658634" sldId="257"/>
            <ac:spMk id="11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2579658634" sldId="257"/>
            <ac:spMk id="12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21:47.460" v="1622" actId="26606"/>
          <ac:spMkLst>
            <pc:docMk/>
            <pc:sldMk cId="2579658634" sldId="257"/>
            <ac:spMk id="13" creationId="{907EF6B7-1338-4443-8C46-6A318D952DFD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2579658634" sldId="257"/>
            <ac:spMk id="14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21:47.460" v="1622" actId="26606"/>
          <ac:spMkLst>
            <pc:docMk/>
            <pc:sldMk cId="2579658634" sldId="257"/>
            <ac:spMk id="15" creationId="{DAAE4CDD-124C-4DCF-9584-B6033B545DD5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2579658634" sldId="257"/>
            <ac:spMk id="16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1:21:47.460" v="1622" actId="26606"/>
          <ac:spMkLst>
            <pc:docMk/>
            <pc:sldMk cId="2579658634" sldId="257"/>
            <ac:spMk id="17" creationId="{081E4A58-353D-44AE-B2FC-2A74E2E400F7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2579658634" sldId="257"/>
            <ac:spMk id="19" creationId="{100EDD19-6802-4EC3-95CE-CFFAB042CFD6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2579658634" sldId="257"/>
            <ac:spMk id="20" creationId="{DB17E863-922E-4C26-BD64-E8FD41D28661}"/>
          </ac:spMkLst>
        </pc:spChg>
      </pc:sldChg>
      <pc:sldChg chg="addSp delSp modSp new mod setBg delDesignElem">
        <pc:chgData name="Satya Bhavani Gedela" userId="0373742a-f013-482d-baef-32c110c2c0f6" providerId="ADAL" clId="{10389F5F-D0AB-4237-A57C-BF671EFCDFCB}" dt="2022-07-25T12:02:02.271" v="1829" actId="26606"/>
        <pc:sldMkLst>
          <pc:docMk/>
          <pc:sldMk cId="1170404330" sldId="258"/>
        </pc:sldMkLst>
        <pc:spChg chg="del mod">
          <ac:chgData name="Satya Bhavani Gedela" userId="0373742a-f013-482d-baef-32c110c2c0f6" providerId="ADAL" clId="{10389F5F-D0AB-4237-A57C-BF671EFCDFCB}" dt="2022-07-25T10:11:22.251" v="663" actId="478"/>
          <ac:spMkLst>
            <pc:docMk/>
            <pc:sldMk cId="1170404330" sldId="258"/>
            <ac:spMk id="2" creationId="{492E05BB-A11B-8152-2029-3A19FDBB9196}"/>
          </ac:spMkLst>
        </pc:spChg>
        <pc:spChg chg="mod">
          <ac:chgData name="Satya Bhavani Gedela" userId="0373742a-f013-482d-baef-32c110c2c0f6" providerId="ADAL" clId="{10389F5F-D0AB-4237-A57C-BF671EFCDFCB}" dt="2022-07-25T12:02:02.271" v="1829" actId="26606"/>
          <ac:spMkLst>
            <pc:docMk/>
            <pc:sldMk cId="1170404330" sldId="258"/>
            <ac:spMk id="3" creationId="{75A14DCE-8272-3B5C-E4DF-596C0006C783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1170404330" sldId="258"/>
            <ac:spMk id="5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1170404330" sldId="258"/>
            <ac:spMk id="6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1170404330" sldId="258"/>
            <ac:spMk id="7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1170404330" sldId="258"/>
            <ac:spMk id="8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1170404330" sldId="258"/>
            <ac:spMk id="9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1170404330" sldId="258"/>
            <ac:spMk id="10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1170404330" sldId="258"/>
            <ac:spMk id="11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1170404330" sldId="258"/>
            <ac:spMk id="12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1170404330" sldId="258"/>
            <ac:spMk id="13" creationId="{100EDD19-6802-4EC3-95CE-CFFAB042CFD6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1170404330" sldId="258"/>
            <ac:spMk id="14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1170404330" sldId="258"/>
            <ac:spMk id="15" creationId="{DB17E863-922E-4C26-BD64-E8FD41D28661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1170404330" sldId="258"/>
            <ac:spMk id="16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2:01:56.512" v="1824" actId="26606"/>
          <ac:spMkLst>
            <pc:docMk/>
            <pc:sldMk cId="1170404330" sldId="258"/>
            <ac:spMk id="20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2:01:56.512" v="1824" actId="26606"/>
          <ac:spMkLst>
            <pc:docMk/>
            <pc:sldMk cId="1170404330" sldId="258"/>
            <ac:spMk id="21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2:01:56.512" v="1824" actId="26606"/>
          <ac:spMkLst>
            <pc:docMk/>
            <pc:sldMk cId="1170404330" sldId="258"/>
            <ac:spMk id="22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2:01:56.512" v="1824" actId="26606"/>
          <ac:spMkLst>
            <pc:docMk/>
            <pc:sldMk cId="1170404330" sldId="258"/>
            <ac:spMk id="23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2:01:56.512" v="1824" actId="26606"/>
          <ac:spMkLst>
            <pc:docMk/>
            <pc:sldMk cId="1170404330" sldId="258"/>
            <ac:spMk id="24" creationId="{1E547BA6-BAE0-43BB-A7CA-60F69CE252F0}"/>
          </ac:spMkLst>
        </pc:spChg>
        <pc:spChg chg="add">
          <ac:chgData name="Satya Bhavani Gedela" userId="0373742a-f013-482d-baef-32c110c2c0f6" providerId="ADAL" clId="{10389F5F-D0AB-4237-A57C-BF671EFCDFCB}" dt="2022-07-25T12:02:02.271" v="1829" actId="26606"/>
          <ac:spMkLst>
            <pc:docMk/>
            <pc:sldMk cId="1170404330" sldId="258"/>
            <ac:spMk id="32" creationId="{907EF6B7-1338-4443-8C46-6A318D952DFD}"/>
          </ac:spMkLst>
        </pc:spChg>
        <pc:spChg chg="add">
          <ac:chgData name="Satya Bhavani Gedela" userId="0373742a-f013-482d-baef-32c110c2c0f6" providerId="ADAL" clId="{10389F5F-D0AB-4237-A57C-BF671EFCDFCB}" dt="2022-07-25T12:02:02.271" v="1829" actId="26606"/>
          <ac:spMkLst>
            <pc:docMk/>
            <pc:sldMk cId="1170404330" sldId="258"/>
            <ac:spMk id="33" creationId="{DAAE4CDD-124C-4DCF-9584-B6033B545DD5}"/>
          </ac:spMkLst>
        </pc:spChg>
        <pc:spChg chg="add">
          <ac:chgData name="Satya Bhavani Gedela" userId="0373742a-f013-482d-baef-32c110c2c0f6" providerId="ADAL" clId="{10389F5F-D0AB-4237-A57C-BF671EFCDFCB}" dt="2022-07-25T12:02:02.271" v="1829" actId="26606"/>
          <ac:spMkLst>
            <pc:docMk/>
            <pc:sldMk cId="1170404330" sldId="258"/>
            <ac:spMk id="34" creationId="{081E4A58-353D-44AE-B2FC-2A74E2E400F7}"/>
          </ac:spMkLst>
        </pc:spChg>
        <pc:picChg chg="add del">
          <ac:chgData name="Satya Bhavani Gedela" userId="0373742a-f013-482d-baef-32c110c2c0f6" providerId="ADAL" clId="{10389F5F-D0AB-4237-A57C-BF671EFCDFCB}" dt="2022-07-25T12:01:54.698" v="1822" actId="26606"/>
          <ac:picMkLst>
            <pc:docMk/>
            <pc:sldMk cId="1170404330" sldId="258"/>
            <ac:picMk id="17" creationId="{253095B5-D721-A8CA-0C26-D81A6A3D86F1}"/>
          </ac:picMkLst>
        </pc:picChg>
        <pc:picChg chg="add del">
          <ac:chgData name="Satya Bhavani Gedela" userId="0373742a-f013-482d-baef-32c110c2c0f6" providerId="ADAL" clId="{10389F5F-D0AB-4237-A57C-BF671EFCDFCB}" dt="2022-07-25T12:01:58.987" v="1826" actId="26606"/>
          <ac:picMkLst>
            <pc:docMk/>
            <pc:sldMk cId="1170404330" sldId="258"/>
            <ac:picMk id="26" creationId="{87BAA8F3-B5E1-A9AA-457F-4A86334EBFC9}"/>
          </ac:picMkLst>
        </pc:picChg>
        <pc:picChg chg="add del">
          <ac:chgData name="Satya Bhavani Gedela" userId="0373742a-f013-482d-baef-32c110c2c0f6" providerId="ADAL" clId="{10389F5F-D0AB-4237-A57C-BF671EFCDFCB}" dt="2022-07-25T12:02:02.267" v="1828" actId="26606"/>
          <ac:picMkLst>
            <pc:docMk/>
            <pc:sldMk cId="1170404330" sldId="258"/>
            <ac:picMk id="29" creationId="{253095B5-D721-A8CA-0C26-D81A6A3D86F1}"/>
          </ac:picMkLst>
        </pc:picChg>
        <pc:cxnChg chg="add del">
          <ac:chgData name="Satya Bhavani Gedela" userId="0373742a-f013-482d-baef-32c110c2c0f6" providerId="ADAL" clId="{10389F5F-D0AB-4237-A57C-BF671EFCDFCB}" dt="2022-07-25T12:01:54.698" v="1822" actId="26606"/>
          <ac:cxnSpMkLst>
            <pc:docMk/>
            <pc:sldMk cId="1170404330" sldId="258"/>
            <ac:cxnSpMk id="18" creationId="{A7F400EE-A8A5-48AF-B4D6-291B52C6F0B0}"/>
          </ac:cxnSpMkLst>
        </pc:cxnChg>
        <pc:cxnChg chg="add del">
          <ac:chgData name="Satya Bhavani Gedela" userId="0373742a-f013-482d-baef-32c110c2c0f6" providerId="ADAL" clId="{10389F5F-D0AB-4237-A57C-BF671EFCDFCB}" dt="2022-07-25T12:01:58.987" v="1826" actId="26606"/>
          <ac:cxnSpMkLst>
            <pc:docMk/>
            <pc:sldMk cId="1170404330" sldId="258"/>
            <ac:cxnSpMk id="27" creationId="{A7F400EE-A8A5-48AF-B4D6-291B52C6F0B0}"/>
          </ac:cxnSpMkLst>
        </pc:cxnChg>
        <pc:cxnChg chg="add del">
          <ac:chgData name="Satya Bhavani Gedela" userId="0373742a-f013-482d-baef-32c110c2c0f6" providerId="ADAL" clId="{10389F5F-D0AB-4237-A57C-BF671EFCDFCB}" dt="2022-07-25T12:02:02.267" v="1828" actId="26606"/>
          <ac:cxnSpMkLst>
            <pc:docMk/>
            <pc:sldMk cId="1170404330" sldId="258"/>
            <ac:cxnSpMk id="30" creationId="{A7F400EE-A8A5-48AF-B4D6-291B52C6F0B0}"/>
          </ac:cxnSpMkLst>
        </pc:cxnChg>
      </pc:sldChg>
      <pc:sldChg chg="addSp delSp modSp new mod setBg delDesignElem">
        <pc:chgData name="Satya Bhavani Gedela" userId="0373742a-f013-482d-baef-32c110c2c0f6" providerId="ADAL" clId="{10389F5F-D0AB-4237-A57C-BF671EFCDFCB}" dt="2022-07-25T11:05:33.775" v="1551"/>
        <pc:sldMkLst>
          <pc:docMk/>
          <pc:sldMk cId="880308106" sldId="259"/>
        </pc:sldMkLst>
        <pc:spChg chg="mod">
          <ac:chgData name="Satya Bhavani Gedela" userId="0373742a-f013-482d-baef-32c110c2c0f6" providerId="ADAL" clId="{10389F5F-D0AB-4237-A57C-BF671EFCDFCB}" dt="2022-07-25T10:29:08.932" v="930" actId="27636"/>
          <ac:spMkLst>
            <pc:docMk/>
            <pc:sldMk cId="880308106" sldId="259"/>
            <ac:spMk id="2" creationId="{83B790E5-E28D-9028-CB00-A1FD7399259F}"/>
          </ac:spMkLst>
        </pc:spChg>
        <pc:spChg chg="mod">
          <ac:chgData name="Satya Bhavani Gedela" userId="0373742a-f013-482d-baef-32c110c2c0f6" providerId="ADAL" clId="{10389F5F-D0AB-4237-A57C-BF671EFCDFCB}" dt="2022-07-25T11:01:07.038" v="1546" actId="255"/>
          <ac:spMkLst>
            <pc:docMk/>
            <pc:sldMk cId="880308106" sldId="259"/>
            <ac:spMk id="3" creationId="{87578972-6733-C921-8373-820136C580AC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880308106" sldId="259"/>
            <ac:spMk id="8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880308106" sldId="259"/>
            <ac:spMk id="10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880308106" sldId="259"/>
            <ac:spMk id="12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880308106" sldId="259"/>
            <ac:spMk id="14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05:33.775" v="1551"/>
          <ac:spMkLst>
            <pc:docMk/>
            <pc:sldMk cId="880308106" sldId="259"/>
            <ac:spMk id="16" creationId="{1E547BA6-BAE0-43BB-A7CA-60F69CE252F0}"/>
          </ac:spMkLst>
        </pc:spChg>
      </pc:sldChg>
      <pc:sldChg chg="addSp delSp modSp new mod setBg delDesignElem">
        <pc:chgData name="Satya Bhavani Gedela" userId="0373742a-f013-482d-baef-32c110c2c0f6" providerId="ADAL" clId="{10389F5F-D0AB-4237-A57C-BF671EFCDFCB}" dt="2022-07-25T11:33:40.199" v="1766"/>
        <pc:sldMkLst>
          <pc:docMk/>
          <pc:sldMk cId="4012306065" sldId="260"/>
        </pc:sldMkLst>
        <pc:spChg chg="mod">
          <ac:chgData name="Satya Bhavani Gedela" userId="0373742a-f013-482d-baef-32c110c2c0f6" providerId="ADAL" clId="{10389F5F-D0AB-4237-A57C-BF671EFCDFCB}" dt="2022-07-25T11:22:15.371" v="1625" actId="26606"/>
          <ac:spMkLst>
            <pc:docMk/>
            <pc:sldMk cId="4012306065" sldId="260"/>
            <ac:spMk id="2" creationId="{4CC6E35E-1F74-5DE1-164F-C36FC60EF14D}"/>
          </ac:spMkLst>
        </pc:spChg>
        <pc:spChg chg="mod">
          <ac:chgData name="Satya Bhavani Gedela" userId="0373742a-f013-482d-baef-32c110c2c0f6" providerId="ADAL" clId="{10389F5F-D0AB-4237-A57C-BF671EFCDFCB}" dt="2022-07-25T11:22:15.371" v="1625" actId="26606"/>
          <ac:spMkLst>
            <pc:docMk/>
            <pc:sldMk cId="4012306065" sldId="260"/>
            <ac:spMk id="3" creationId="{F26E7646-FC4E-5312-5456-6EBBD0D470B3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4012306065" sldId="260"/>
            <ac:spMk id="5" creationId="{777A147A-9ED8-46B4-8660-1B3C2AA880B5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4012306065" sldId="260"/>
            <ac:spMk id="6" creationId="{5D6C15A0-C087-4593-8414-2B4EC1CDC3DE}"/>
          </ac:spMkLst>
        </pc:spChg>
        <pc:spChg chg="add del">
          <ac:chgData name="Satya Bhavani Gedela" userId="0373742a-f013-482d-baef-32c110c2c0f6" providerId="ADAL" clId="{10389F5F-D0AB-4237-A57C-BF671EFCDFCB}" dt="2022-07-25T11:06:16.350" v="1555" actId="26606"/>
          <ac:spMkLst>
            <pc:docMk/>
            <pc:sldMk cId="4012306065" sldId="260"/>
            <ac:spMk id="8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06:16.350" v="1555" actId="26606"/>
          <ac:spMkLst>
            <pc:docMk/>
            <pc:sldMk cId="4012306065" sldId="260"/>
            <ac:spMk id="10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06:16.350" v="1555" actId="26606"/>
          <ac:spMkLst>
            <pc:docMk/>
            <pc:sldMk cId="4012306065" sldId="260"/>
            <ac:spMk id="12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06:16.350" v="1555" actId="26606"/>
          <ac:spMkLst>
            <pc:docMk/>
            <pc:sldMk cId="4012306065" sldId="260"/>
            <ac:spMk id="14" creationId="{D3F51FEB-38FB-4F6C-9F7B-2F2AFAB65463}"/>
          </ac:spMkLst>
        </pc:spChg>
        <pc:spChg chg="add del">
          <ac:chgData name="Satya Bhavani Gedela" userId="0373742a-f013-482d-baef-32c110c2c0f6" providerId="ADAL" clId="{10389F5F-D0AB-4237-A57C-BF671EFCDFCB}" dt="2022-07-25T11:06:16.350" v="1555" actId="26606"/>
          <ac:spMkLst>
            <pc:docMk/>
            <pc:sldMk cId="4012306065" sldId="260"/>
            <ac:spMk id="16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18" creationId="{404A7A3A-BEAE-4BC6-A163-5D0E5F8C4669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19" creationId="{12FB12AE-71D1-47FD-9AC3-EE2C07424534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20" creationId="{12ED3B7D-405D-4DFA-8608-B6DE7467183E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21" creationId="{64853C7E-3CBA-4464-865F-6044D94B1BE9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22" creationId="{55EFEC59-B929-4851-9DEF-9106F27979A9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23" creationId="{6C132392-D5FF-4588-8FA1-5BAD77BF6464}"/>
          </ac:spMkLst>
        </pc:spChg>
        <pc:spChg chg="add del">
          <ac:chgData name="Satya Bhavani Gedela" userId="0373742a-f013-482d-baef-32c110c2c0f6" providerId="ADAL" clId="{10389F5F-D0AB-4237-A57C-BF671EFCDFCB}" dt="2022-07-25T11:21:05.293" v="1620"/>
          <ac:spMkLst>
            <pc:docMk/>
            <pc:sldMk cId="4012306065" sldId="260"/>
            <ac:spMk id="24" creationId="{C7EAC045-695C-4E73-9B7C-AFD6FB22DA20}"/>
          </ac:spMkLst>
        </pc:spChg>
      </pc:sldChg>
      <pc:sldChg chg="addSp delSp modSp new mod setBg">
        <pc:chgData name="Satya Bhavani Gedela" userId="0373742a-f013-482d-baef-32c110c2c0f6" providerId="ADAL" clId="{10389F5F-D0AB-4237-A57C-BF671EFCDFCB}" dt="2022-07-25T11:06:35.172" v="1558" actId="26606"/>
        <pc:sldMkLst>
          <pc:docMk/>
          <pc:sldMk cId="3935881895" sldId="261"/>
        </pc:sldMkLst>
        <pc:spChg chg="mod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2" creationId="{6B613093-6A6A-744B-4885-11F77927A765}"/>
          </ac:spMkLst>
        </pc:spChg>
        <pc:spChg chg="mod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3" creationId="{EEC512FD-43B5-4694-351F-224BA0025FB0}"/>
          </ac:spMkLst>
        </pc:spChg>
        <pc:spChg chg="add del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8" creationId="{9A297797-5C89-4791-8204-AB071FA1FBCA}"/>
          </ac:spMkLst>
        </pc:spChg>
        <pc:spChg chg="add del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10" creationId="{569BBA9B-8F4E-4D2B-BEFA-41A475443377}"/>
          </ac:spMkLst>
        </pc:spChg>
        <pc:spChg chg="add del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12" creationId="{851012D1-8033-40B1-9EC0-91390FFC7403}"/>
          </ac:spMkLst>
        </pc:spChg>
        <pc:spChg chg="add del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14" creationId="{2E80C965-DB6D-4F81-9E9E-B027384D0BD6}"/>
          </ac:spMkLst>
        </pc:spChg>
        <pc:spChg chg="add del">
          <ac:chgData name="Satya Bhavani Gedela" userId="0373742a-f013-482d-baef-32c110c2c0f6" providerId="ADAL" clId="{10389F5F-D0AB-4237-A57C-BF671EFCDFCB}" dt="2022-07-25T11:06:35.172" v="1558" actId="26606"/>
          <ac:spMkLst>
            <pc:docMk/>
            <pc:sldMk cId="3935881895" sldId="261"/>
            <ac:spMk id="16" creationId="{D291F021-C45C-4D44-A2B8-A789E386CC42}"/>
          </ac:spMkLst>
        </pc:spChg>
      </pc:sldChg>
      <pc:sldChg chg="addSp delSp modSp new mod setBg">
        <pc:chgData name="Satya Bhavani Gedela" userId="0373742a-f013-482d-baef-32c110c2c0f6" providerId="ADAL" clId="{10389F5F-D0AB-4237-A57C-BF671EFCDFCB}" dt="2022-07-25T11:07:17.806" v="1568" actId="26606"/>
        <pc:sldMkLst>
          <pc:docMk/>
          <pc:sldMk cId="3623009473" sldId="262"/>
        </pc:sldMkLst>
        <pc:spChg chg="del mod">
          <ac:chgData name="Satya Bhavani Gedela" userId="0373742a-f013-482d-baef-32c110c2c0f6" providerId="ADAL" clId="{10389F5F-D0AB-4237-A57C-BF671EFCDFCB}" dt="2022-07-25T10:51:38.276" v="1194" actId="478"/>
          <ac:spMkLst>
            <pc:docMk/>
            <pc:sldMk cId="3623009473" sldId="262"/>
            <ac:spMk id="2" creationId="{AF565650-66DB-15C8-6E12-32C0B4642BDD}"/>
          </ac:spMkLst>
        </pc:spChg>
        <pc:spChg chg="mod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3" creationId="{A86E7739-92C6-DF61-D911-CBD7E0622261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8" creationId="{12FB12AE-71D1-47FD-9AC3-EE2C07424534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10" creationId="{64853C7E-3CBA-4464-865F-6044D94B1BE9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12" creationId="{55EFEC59-B929-4851-9DEF-9106F27979A9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14" creationId="{6C132392-D5FF-4588-8FA1-5BAD77BF6464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16" creationId="{C7EAC045-695C-4E73-9B7C-AFD6FB22DA20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18" creationId="{404A7A3A-BEAE-4BC6-A163-5D0E5F8C4669}"/>
          </ac:spMkLst>
        </pc:spChg>
        <pc:spChg chg="add del">
          <ac:chgData name="Satya Bhavani Gedela" userId="0373742a-f013-482d-baef-32c110c2c0f6" providerId="ADAL" clId="{10389F5F-D0AB-4237-A57C-BF671EFCDFCB}" dt="2022-07-25T11:07:17.806" v="1568" actId="26606"/>
          <ac:spMkLst>
            <pc:docMk/>
            <pc:sldMk cId="3623009473" sldId="262"/>
            <ac:spMk id="20" creationId="{12ED3B7D-405D-4DFA-8608-B6DE7467183E}"/>
          </ac:spMkLst>
        </pc:spChg>
      </pc:sldChg>
      <pc:sldChg chg="addSp delSp modSp new mod setBg delDesignElem">
        <pc:chgData name="Satya Bhavani Gedela" userId="0373742a-f013-482d-baef-32c110c2c0f6" providerId="ADAL" clId="{10389F5F-D0AB-4237-A57C-BF671EFCDFCB}" dt="2022-07-25T11:36:51.468" v="1797" actId="26606"/>
        <pc:sldMkLst>
          <pc:docMk/>
          <pc:sldMk cId="4090440526" sldId="263"/>
        </pc:sldMkLst>
        <pc:spChg chg="mod">
          <ac:chgData name="Satya Bhavani Gedela" userId="0373742a-f013-482d-baef-32c110c2c0f6" providerId="ADAL" clId="{10389F5F-D0AB-4237-A57C-BF671EFCDFCB}" dt="2022-07-25T11:36:51.468" v="1797" actId="26606"/>
          <ac:spMkLst>
            <pc:docMk/>
            <pc:sldMk cId="4090440526" sldId="263"/>
            <ac:spMk id="2" creationId="{B0B30748-7552-8EEB-6300-605DC2840EB7}"/>
          </ac:spMkLst>
        </pc:spChg>
        <pc:spChg chg="mod">
          <ac:chgData name="Satya Bhavani Gedela" userId="0373742a-f013-482d-baef-32c110c2c0f6" providerId="ADAL" clId="{10389F5F-D0AB-4237-A57C-BF671EFCDFCB}" dt="2022-07-25T11:25:11.144" v="1634" actId="26606"/>
          <ac:spMkLst>
            <pc:docMk/>
            <pc:sldMk cId="4090440526" sldId="263"/>
            <ac:spMk id="3" creationId="{CC918DD6-863E-04D8-B3C0-1D657E2CA980}"/>
          </ac:spMkLst>
        </pc:spChg>
        <pc:spChg chg="add">
          <ac:chgData name="Satya Bhavani Gedela" userId="0373742a-f013-482d-baef-32c110c2c0f6" providerId="ADAL" clId="{10389F5F-D0AB-4237-A57C-BF671EFCDFCB}" dt="2022-07-25T11:36:51.468" v="1797" actId="26606"/>
          <ac:spMkLst>
            <pc:docMk/>
            <pc:sldMk cId="4090440526" sldId="263"/>
            <ac:spMk id="5" creationId="{100EDD19-6802-4EC3-95CE-CFFAB042CFD6}"/>
          </ac:spMkLst>
        </pc:spChg>
        <pc:spChg chg="add">
          <ac:chgData name="Satya Bhavani Gedela" userId="0373742a-f013-482d-baef-32c110c2c0f6" providerId="ADAL" clId="{10389F5F-D0AB-4237-A57C-BF671EFCDFCB}" dt="2022-07-25T11:36:51.468" v="1797" actId="26606"/>
          <ac:spMkLst>
            <pc:docMk/>
            <pc:sldMk cId="4090440526" sldId="263"/>
            <ac:spMk id="6" creationId="{DB17E863-922E-4C26-BD64-E8FD41D28661}"/>
          </ac:spMkLst>
        </pc:spChg>
        <pc:spChg chg="add del">
          <ac:chgData name="Satya Bhavani Gedela" userId="0373742a-f013-482d-baef-32c110c2c0f6" providerId="ADAL" clId="{10389F5F-D0AB-4237-A57C-BF671EFCDFCB}" dt="2022-07-25T11:22:40.077" v="1627" actId="26606"/>
          <ac:spMkLst>
            <pc:docMk/>
            <pc:sldMk cId="4090440526" sldId="263"/>
            <ac:spMk id="8" creationId="{777A147A-9ED8-46B4-8660-1B3C2AA880B5}"/>
          </ac:spMkLst>
        </pc:spChg>
        <pc:spChg chg="add del">
          <ac:chgData name="Satya Bhavani Gedela" userId="0373742a-f013-482d-baef-32c110c2c0f6" providerId="ADAL" clId="{10389F5F-D0AB-4237-A57C-BF671EFCDFCB}" dt="2022-07-25T11:22:40.077" v="1627" actId="26606"/>
          <ac:spMkLst>
            <pc:docMk/>
            <pc:sldMk cId="4090440526" sldId="263"/>
            <ac:spMk id="10" creationId="{5D6C15A0-C087-4593-8414-2B4EC1CDC3DE}"/>
          </ac:spMkLst>
        </pc:spChg>
        <pc:spChg chg="add del">
          <ac:chgData name="Satya Bhavani Gedela" userId="0373742a-f013-482d-baef-32c110c2c0f6" providerId="ADAL" clId="{10389F5F-D0AB-4237-A57C-BF671EFCDFCB}" dt="2022-07-25T11:22:46.389" v="1629" actId="26606"/>
          <ac:spMkLst>
            <pc:docMk/>
            <pc:sldMk cId="4090440526" sldId="263"/>
            <ac:spMk id="12" creationId="{100EDD19-6802-4EC3-95CE-CFFAB042CFD6}"/>
          </ac:spMkLst>
        </pc:spChg>
        <pc:spChg chg="add del">
          <ac:chgData name="Satya Bhavani Gedela" userId="0373742a-f013-482d-baef-32c110c2c0f6" providerId="ADAL" clId="{10389F5F-D0AB-4237-A57C-BF671EFCDFCB}" dt="2022-07-25T11:22:46.389" v="1629" actId="26606"/>
          <ac:spMkLst>
            <pc:docMk/>
            <pc:sldMk cId="4090440526" sldId="263"/>
            <ac:spMk id="13" creationId="{DB17E863-922E-4C26-BD64-E8FD41D28661}"/>
          </ac:spMkLst>
        </pc:spChg>
        <pc:spChg chg="add del">
          <ac:chgData name="Satya Bhavani Gedela" userId="0373742a-f013-482d-baef-32c110c2c0f6" providerId="ADAL" clId="{10389F5F-D0AB-4237-A57C-BF671EFCDFCB}" dt="2022-07-25T11:22:50.970" v="1631" actId="26606"/>
          <ac:spMkLst>
            <pc:docMk/>
            <pc:sldMk cId="4090440526" sldId="263"/>
            <ac:spMk id="15" creationId="{488333BA-AE6E-427A-9B16-A39C8073F4EB}"/>
          </ac:spMkLst>
        </pc:spChg>
        <pc:spChg chg="add del">
          <ac:chgData name="Satya Bhavani Gedela" userId="0373742a-f013-482d-baef-32c110c2c0f6" providerId="ADAL" clId="{10389F5F-D0AB-4237-A57C-BF671EFCDFCB}" dt="2022-07-25T11:22:50.970" v="1631" actId="26606"/>
          <ac:spMkLst>
            <pc:docMk/>
            <pc:sldMk cId="4090440526" sldId="263"/>
            <ac:spMk id="16" creationId="{F98ED85F-DCEE-4B50-802E-71A6E3E12B04}"/>
          </ac:spMkLst>
        </pc:spChg>
        <pc:spChg chg="add del">
          <ac:chgData name="Satya Bhavani Gedela" userId="0373742a-f013-482d-baef-32c110c2c0f6" providerId="ADAL" clId="{10389F5F-D0AB-4237-A57C-BF671EFCDFCB}" dt="2022-07-25T11:25:11.138" v="1633" actId="26606"/>
          <ac:spMkLst>
            <pc:docMk/>
            <pc:sldMk cId="4090440526" sldId="263"/>
            <ac:spMk id="18" creationId="{777A147A-9ED8-46B4-8660-1B3C2AA880B5}"/>
          </ac:spMkLst>
        </pc:spChg>
        <pc:spChg chg="add del">
          <ac:chgData name="Satya Bhavani Gedela" userId="0373742a-f013-482d-baef-32c110c2c0f6" providerId="ADAL" clId="{10389F5F-D0AB-4237-A57C-BF671EFCDFCB}" dt="2022-07-25T11:25:11.138" v="1633" actId="26606"/>
          <ac:spMkLst>
            <pc:docMk/>
            <pc:sldMk cId="4090440526" sldId="263"/>
            <ac:spMk id="19" creationId="{5D6C15A0-C087-4593-8414-2B4EC1CDC3DE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4090440526" sldId="263"/>
            <ac:spMk id="21" creationId="{100EDD19-6802-4EC3-95CE-CFFAB042CFD6}"/>
          </ac:spMkLst>
        </pc:spChg>
        <pc:spChg chg="add del">
          <ac:chgData name="Satya Bhavani Gedela" userId="0373742a-f013-482d-baef-32c110c2c0f6" providerId="ADAL" clId="{10389F5F-D0AB-4237-A57C-BF671EFCDFCB}" dt="2022-07-25T11:33:40.199" v="1766"/>
          <ac:spMkLst>
            <pc:docMk/>
            <pc:sldMk cId="4090440526" sldId="263"/>
            <ac:spMk id="22" creationId="{DB17E863-922E-4C26-BD64-E8FD41D28661}"/>
          </ac:spMkLst>
        </pc:spChg>
      </pc:sldChg>
      <pc:sldChg chg="addSp delSp modSp new mod setBg">
        <pc:chgData name="Satya Bhavani Gedela" userId="0373742a-f013-482d-baef-32c110c2c0f6" providerId="ADAL" clId="{10389F5F-D0AB-4237-A57C-BF671EFCDFCB}" dt="2022-07-25T11:38:59.682" v="1820" actId="27636"/>
        <pc:sldMkLst>
          <pc:docMk/>
          <pc:sldMk cId="4281762639" sldId="264"/>
        </pc:sldMkLst>
        <pc:spChg chg="mod">
          <ac:chgData name="Satya Bhavani Gedela" userId="0373742a-f013-482d-baef-32c110c2c0f6" providerId="ADAL" clId="{10389F5F-D0AB-4237-A57C-BF671EFCDFCB}" dt="2022-07-25T11:38:46.805" v="1817" actId="14100"/>
          <ac:spMkLst>
            <pc:docMk/>
            <pc:sldMk cId="4281762639" sldId="264"/>
            <ac:spMk id="2" creationId="{28DF7969-2835-6CE5-8358-AC01C2A08CF3}"/>
          </ac:spMkLst>
        </pc:spChg>
        <pc:spChg chg="mod">
          <ac:chgData name="Satya Bhavani Gedela" userId="0373742a-f013-482d-baef-32c110c2c0f6" providerId="ADAL" clId="{10389F5F-D0AB-4237-A57C-BF671EFCDFCB}" dt="2022-07-25T11:38:59.682" v="1820" actId="27636"/>
          <ac:spMkLst>
            <pc:docMk/>
            <pc:sldMk cId="4281762639" sldId="264"/>
            <ac:spMk id="3" creationId="{8F8B6373-1816-5BF2-CD62-B7E5785F524C}"/>
          </ac:spMkLst>
        </pc:spChg>
        <pc:spChg chg="add del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5" creationId="{100EDD19-6802-4EC3-95CE-CFFAB042CFD6}"/>
          </ac:spMkLst>
        </pc:spChg>
        <pc:spChg chg="add del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6" creationId="{DB17E863-922E-4C26-BD64-E8FD41D28661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8" creationId="{827B839B-9ADE-406B-8590-F1CAEDED45A1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10" creationId="{CFE45BF0-46DB-408C-B5F7-7B11716805D4}"/>
          </ac:spMkLst>
        </pc:spChg>
        <pc:spChg chg="add del">
          <ac:chgData name="Satya Bhavani Gedela" userId="0373742a-f013-482d-baef-32c110c2c0f6" providerId="ADAL" clId="{10389F5F-D0AB-4237-A57C-BF671EFCDFCB}" dt="2022-07-25T11:38:37.338" v="1813" actId="26606"/>
          <ac:spMkLst>
            <pc:docMk/>
            <pc:sldMk cId="4281762639" sldId="264"/>
            <ac:spMk id="11" creationId="{C05CBC3C-2E5A-4839-8B9B-2E5A6ADF0F58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12" creationId="{2AEBC8F2-97B1-41B4-93F1-2D289E197FBA}"/>
          </ac:spMkLst>
        </pc:spChg>
        <pc:spChg chg="add del">
          <ac:chgData name="Satya Bhavani Gedela" userId="0373742a-f013-482d-baef-32c110c2c0f6" providerId="ADAL" clId="{10389F5F-D0AB-4237-A57C-BF671EFCDFCB}" dt="2022-07-25T11:38:37.338" v="1813" actId="26606"/>
          <ac:spMkLst>
            <pc:docMk/>
            <pc:sldMk cId="4281762639" sldId="264"/>
            <ac:spMk id="13" creationId="{827FF362-FC97-4BF5-949B-D4ADFA26E457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14" creationId="{472E3A19-F5D5-48FC-BB9C-48C2F68F598B}"/>
          </ac:spMkLst>
        </pc:spChg>
        <pc:spChg chg="add del">
          <ac:chgData name="Satya Bhavani Gedela" userId="0373742a-f013-482d-baef-32c110c2c0f6" providerId="ADAL" clId="{10389F5F-D0AB-4237-A57C-BF671EFCDFCB}" dt="2022-07-25T11:38:40.103" v="1815" actId="26606"/>
          <ac:spMkLst>
            <pc:docMk/>
            <pc:sldMk cId="4281762639" sldId="264"/>
            <ac:spMk id="15" creationId="{488333BA-AE6E-427A-9B16-A39C8073F4EB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16" creationId="{7A62E32F-BB65-43A8-8EB5-92346890E549}"/>
          </ac:spMkLst>
        </pc:spChg>
        <pc:spChg chg="add del">
          <ac:chgData name="Satya Bhavani Gedela" userId="0373742a-f013-482d-baef-32c110c2c0f6" providerId="ADAL" clId="{10389F5F-D0AB-4237-A57C-BF671EFCDFCB}" dt="2022-07-25T11:38:40.103" v="1815" actId="26606"/>
          <ac:spMkLst>
            <pc:docMk/>
            <pc:sldMk cId="4281762639" sldId="264"/>
            <ac:spMk id="17" creationId="{F98ED85F-DCEE-4B50-802E-71A6E3E12B04}"/>
          </ac:spMkLst>
        </pc:spChg>
        <pc:spChg chg="add del">
          <ac:chgData name="Satya Bhavani Gedela" userId="0373742a-f013-482d-baef-32c110c2c0f6" providerId="ADAL" clId="{10389F5F-D0AB-4237-A57C-BF671EFCDFCB}" dt="2022-07-25T11:35:49.163" v="1780" actId="26606"/>
          <ac:spMkLst>
            <pc:docMk/>
            <pc:sldMk cId="4281762639" sldId="264"/>
            <ac:spMk id="18" creationId="{14E91B64-9FCC-451E-AFB4-A827D6329367}"/>
          </ac:spMkLst>
        </pc:spChg>
        <pc:spChg chg="add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19" creationId="{1E547BA6-BAE0-43BB-A7CA-60F69CE252F0}"/>
          </ac:spMkLst>
        </pc:spChg>
        <pc:spChg chg="add del">
          <ac:chgData name="Satya Bhavani Gedela" userId="0373742a-f013-482d-baef-32c110c2c0f6" providerId="ADAL" clId="{10389F5F-D0AB-4237-A57C-BF671EFCDFCB}" dt="2022-07-25T11:35:51.561" v="1782" actId="26606"/>
          <ac:spMkLst>
            <pc:docMk/>
            <pc:sldMk cId="4281762639" sldId="264"/>
            <ac:spMk id="20" creationId="{7CB4857B-ED7C-444D-9F04-2F885114A1C2}"/>
          </ac:spMkLst>
        </pc:spChg>
        <pc:spChg chg="add del">
          <ac:chgData name="Satya Bhavani Gedela" userId="0373742a-f013-482d-baef-32c110c2c0f6" providerId="ADAL" clId="{10389F5F-D0AB-4237-A57C-BF671EFCDFCB}" dt="2022-07-25T11:35:51.561" v="1782" actId="26606"/>
          <ac:spMkLst>
            <pc:docMk/>
            <pc:sldMk cId="4281762639" sldId="264"/>
            <ac:spMk id="21" creationId="{D18046FB-44EA-4FD8-A585-EA09A319B2D0}"/>
          </ac:spMkLst>
        </pc:spChg>
        <pc:spChg chg="add del">
          <ac:chgData name="Satya Bhavani Gedela" userId="0373742a-f013-482d-baef-32c110c2c0f6" providerId="ADAL" clId="{10389F5F-D0AB-4237-A57C-BF671EFCDFCB}" dt="2022-07-25T11:35:51.561" v="1782" actId="26606"/>
          <ac:spMkLst>
            <pc:docMk/>
            <pc:sldMk cId="4281762639" sldId="264"/>
            <ac:spMk id="22" creationId="{479F5F2B-8B58-4140-AE6A-51F6C67B18D9}"/>
          </ac:spMkLst>
        </pc:spChg>
        <pc:spChg chg="add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23" creationId="{2B566528-1B12-4246-9431-5C2D7D081168}"/>
          </ac:spMkLst>
        </pc:spChg>
        <pc:spChg chg="add del">
          <ac:chgData name="Satya Bhavani Gedela" userId="0373742a-f013-482d-baef-32c110c2c0f6" providerId="ADAL" clId="{10389F5F-D0AB-4237-A57C-BF671EFCDFCB}" dt="2022-07-25T11:35:56.631" v="1784" actId="26606"/>
          <ac:spMkLst>
            <pc:docMk/>
            <pc:sldMk cId="4281762639" sldId="264"/>
            <ac:spMk id="24" creationId="{6A1473A6-3F22-483E-8A30-80B9D2B14592}"/>
          </ac:spMkLst>
        </pc:spChg>
        <pc:spChg chg="add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26" creationId="{2E80C965-DB6D-4F81-9E9E-B027384D0BD6}"/>
          </ac:spMkLst>
        </pc:spChg>
        <pc:spChg chg="add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27" creationId="{A580F890-B085-4E95-96AA-55AEBEC5CE6E}"/>
          </ac:spMkLst>
        </pc:spChg>
        <pc:spChg chg="add del">
          <ac:chgData name="Satya Bhavani Gedela" userId="0373742a-f013-482d-baef-32c110c2c0f6" providerId="ADAL" clId="{10389F5F-D0AB-4237-A57C-BF671EFCDFCB}" dt="2022-07-25T11:36:00.127" v="1786" actId="26606"/>
          <ac:spMkLst>
            <pc:docMk/>
            <pc:sldMk cId="4281762639" sldId="264"/>
            <ac:spMk id="28" creationId="{777A147A-9ED8-46B4-8660-1B3C2AA880B5}"/>
          </ac:spMkLst>
        </pc:spChg>
        <pc:spChg chg="add del">
          <ac:chgData name="Satya Bhavani Gedela" userId="0373742a-f013-482d-baef-32c110c2c0f6" providerId="ADAL" clId="{10389F5F-D0AB-4237-A57C-BF671EFCDFCB}" dt="2022-07-25T11:36:00.127" v="1786" actId="26606"/>
          <ac:spMkLst>
            <pc:docMk/>
            <pc:sldMk cId="4281762639" sldId="264"/>
            <ac:spMk id="29" creationId="{5D6C15A0-C087-4593-8414-2B4EC1CDC3DE}"/>
          </ac:spMkLst>
        </pc:spChg>
        <pc:spChg chg="add">
          <ac:chgData name="Satya Bhavani Gedela" userId="0373742a-f013-482d-baef-32c110c2c0f6" providerId="ADAL" clId="{10389F5F-D0AB-4237-A57C-BF671EFCDFCB}" dt="2022-07-25T11:38:40.109" v="1816" actId="26606"/>
          <ac:spMkLst>
            <pc:docMk/>
            <pc:sldMk cId="4281762639" sldId="264"/>
            <ac:spMk id="30" creationId="{D3F51FEB-38FB-4F6C-9F7B-2F2AFAB65463}"/>
          </ac:spMkLst>
        </pc:spChg>
        <pc:grpChg chg="add del">
          <ac:chgData name="Satya Bhavani Gedela" userId="0373742a-f013-482d-baef-32c110c2c0f6" providerId="ADAL" clId="{10389F5F-D0AB-4237-A57C-BF671EFCDFCB}" dt="2022-07-25T11:35:56.631" v="1784" actId="26606"/>
          <ac:grpSpMkLst>
            <pc:docMk/>
            <pc:sldMk cId="4281762639" sldId="264"/>
            <ac:grpSpMk id="25" creationId="{AA1375E3-3E53-4D75-BAB7-E5929BFCB25F}"/>
          </ac:grpSpMkLst>
        </pc:grpChg>
      </pc:sldChg>
      <pc:sldChg chg="addSp delSp modSp new mod setBg">
        <pc:chgData name="Satya Bhavani Gedela" userId="0373742a-f013-482d-baef-32c110c2c0f6" providerId="ADAL" clId="{10389F5F-D0AB-4237-A57C-BF671EFCDFCB}" dt="2022-07-25T11:35:31.621" v="1778" actId="1076"/>
        <pc:sldMkLst>
          <pc:docMk/>
          <pc:sldMk cId="2532892095" sldId="265"/>
        </pc:sldMkLst>
        <pc:spChg chg="del mod">
          <ac:chgData name="Satya Bhavani Gedela" userId="0373742a-f013-482d-baef-32c110c2c0f6" providerId="ADAL" clId="{10389F5F-D0AB-4237-A57C-BF671EFCDFCB}" dt="2022-07-25T11:34:54.341" v="1768" actId="478"/>
          <ac:spMkLst>
            <pc:docMk/>
            <pc:sldMk cId="2532892095" sldId="265"/>
            <ac:spMk id="2" creationId="{CF1EAA0A-6F42-BD48-D54A-A0FCC023C346}"/>
          </ac:spMkLst>
        </pc:spChg>
        <pc:spChg chg="mod">
          <ac:chgData name="Satya Bhavani Gedela" userId="0373742a-f013-482d-baef-32c110c2c0f6" providerId="ADAL" clId="{10389F5F-D0AB-4237-A57C-BF671EFCDFCB}" dt="2022-07-25T11:35:29.849" v="1777" actId="26606"/>
          <ac:spMkLst>
            <pc:docMk/>
            <pc:sldMk cId="2532892095" sldId="265"/>
            <ac:spMk id="3" creationId="{E73D785D-5A12-83FE-81DC-BAD32F525BDC}"/>
          </ac:spMkLst>
        </pc:spChg>
        <pc:spChg chg="add del">
          <ac:chgData name="Satya Bhavani Gedela" userId="0373742a-f013-482d-baef-32c110c2c0f6" providerId="ADAL" clId="{10389F5F-D0AB-4237-A57C-BF671EFCDFCB}" dt="2022-07-25T11:35:29.849" v="1777" actId="26606"/>
          <ac:spMkLst>
            <pc:docMk/>
            <pc:sldMk cId="2532892095" sldId="265"/>
            <ac:spMk id="9" creationId="{04812C46-200A-4DEB-A05E-3ED6C68C2387}"/>
          </ac:spMkLst>
        </pc:spChg>
        <pc:spChg chg="add del">
          <ac:chgData name="Satya Bhavani Gedela" userId="0373742a-f013-482d-baef-32c110c2c0f6" providerId="ADAL" clId="{10389F5F-D0AB-4237-A57C-BF671EFCDFCB}" dt="2022-07-25T11:35:29.849" v="1777" actId="26606"/>
          <ac:spMkLst>
            <pc:docMk/>
            <pc:sldMk cId="2532892095" sldId="265"/>
            <ac:spMk id="11" creationId="{D1EA859B-E555-4109-94F3-6700E046E008}"/>
          </ac:spMkLst>
        </pc:spChg>
        <pc:spChg chg="add del">
          <ac:chgData name="Satya Bhavani Gedela" userId="0373742a-f013-482d-baef-32c110c2c0f6" providerId="ADAL" clId="{10389F5F-D0AB-4237-A57C-BF671EFCDFCB}" dt="2022-07-25T11:35:24.648" v="1773" actId="26606"/>
          <ac:spMkLst>
            <pc:docMk/>
            <pc:sldMk cId="2532892095" sldId="265"/>
            <ac:spMk id="16" creationId="{C0A1ED06-4733-4020-9C60-81D4D801408D}"/>
          </ac:spMkLst>
        </pc:spChg>
        <pc:spChg chg="add del">
          <ac:chgData name="Satya Bhavani Gedela" userId="0373742a-f013-482d-baef-32c110c2c0f6" providerId="ADAL" clId="{10389F5F-D0AB-4237-A57C-BF671EFCDFCB}" dt="2022-07-25T11:35:24.648" v="1773" actId="26606"/>
          <ac:spMkLst>
            <pc:docMk/>
            <pc:sldMk cId="2532892095" sldId="265"/>
            <ac:spMk id="18" creationId="{B0CA3509-3AF9-45FE-93ED-57BB5D5E8E07}"/>
          </ac:spMkLst>
        </pc:spChg>
        <pc:spChg chg="add del">
          <ac:chgData name="Satya Bhavani Gedela" userId="0373742a-f013-482d-baef-32c110c2c0f6" providerId="ADAL" clId="{10389F5F-D0AB-4237-A57C-BF671EFCDFCB}" dt="2022-07-25T11:35:26.075" v="1775" actId="26606"/>
          <ac:spMkLst>
            <pc:docMk/>
            <pc:sldMk cId="2532892095" sldId="265"/>
            <ac:spMk id="20" creationId="{04812C46-200A-4DEB-A05E-3ED6C68C2387}"/>
          </ac:spMkLst>
        </pc:spChg>
        <pc:spChg chg="add del">
          <ac:chgData name="Satya Bhavani Gedela" userId="0373742a-f013-482d-baef-32c110c2c0f6" providerId="ADAL" clId="{10389F5F-D0AB-4237-A57C-BF671EFCDFCB}" dt="2022-07-25T11:35:26.075" v="1775" actId="26606"/>
          <ac:spMkLst>
            <pc:docMk/>
            <pc:sldMk cId="2532892095" sldId="265"/>
            <ac:spMk id="21" creationId="{D1EA859B-E555-4109-94F3-6700E046E008}"/>
          </ac:spMkLst>
        </pc:spChg>
        <pc:spChg chg="add del">
          <ac:chgData name="Satya Bhavani Gedela" userId="0373742a-f013-482d-baef-32c110c2c0f6" providerId="ADAL" clId="{10389F5F-D0AB-4237-A57C-BF671EFCDFCB}" dt="2022-07-25T11:35:29.849" v="1777" actId="26606"/>
          <ac:spMkLst>
            <pc:docMk/>
            <pc:sldMk cId="2532892095" sldId="265"/>
            <ac:spMk id="23" creationId="{04812C46-200A-4DEB-A05E-3ED6C68C2387}"/>
          </ac:spMkLst>
        </pc:spChg>
        <pc:spChg chg="add del">
          <ac:chgData name="Satya Bhavani Gedela" userId="0373742a-f013-482d-baef-32c110c2c0f6" providerId="ADAL" clId="{10389F5F-D0AB-4237-A57C-BF671EFCDFCB}" dt="2022-07-25T11:35:29.849" v="1777" actId="26606"/>
          <ac:spMkLst>
            <pc:docMk/>
            <pc:sldMk cId="2532892095" sldId="265"/>
            <ac:spMk id="24" creationId="{D1EA859B-E555-4109-94F3-6700E046E008}"/>
          </ac:spMkLst>
        </pc:spChg>
        <pc:picChg chg="add mod">
          <ac:chgData name="Satya Bhavani Gedela" userId="0373742a-f013-482d-baef-32c110c2c0f6" providerId="ADAL" clId="{10389F5F-D0AB-4237-A57C-BF671EFCDFCB}" dt="2022-07-25T11:35:31.621" v="1778" actId="1076"/>
          <ac:picMkLst>
            <pc:docMk/>
            <pc:sldMk cId="2532892095" sldId="265"/>
            <ac:picMk id="5" creationId="{9625B4C3-B7CA-1BD8-BB9B-103ED519500F}"/>
          </ac:picMkLst>
        </pc:picChg>
      </pc:sldChg>
      <pc:sldMasterChg chg="add del addSldLayout delSldLayout">
        <pc:chgData name="Satya Bhavani Gedela" userId="0373742a-f013-482d-baef-32c110c2c0f6" providerId="ADAL" clId="{10389F5F-D0AB-4237-A57C-BF671EFCDFCB}" dt="2022-07-25T09:53:25.515" v="5" actId="26606"/>
        <pc:sldMasterMkLst>
          <pc:docMk/>
          <pc:sldMasterMk cId="1147592221" sldId="2147483648"/>
        </pc:sldMasterMkLst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3936576433" sldId="2147483649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3337610886" sldId="2147483650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3183461146" sldId="2147483651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3985341434" sldId="2147483652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2280815226" sldId="2147483653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4240433210" sldId="2147483654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2666077101" sldId="2147483655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42121702" sldId="2147483656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2968865538" sldId="2147483657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966197326" sldId="2147483658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1147592221" sldId="2147483648"/>
            <pc:sldLayoutMk cId="1746728641" sldId="2147483659"/>
          </pc:sldLayoutMkLst>
        </pc:sldLayoutChg>
      </pc:sldMasterChg>
      <pc:sldMasterChg chg="add del addSldLayout delSldLayout">
        <pc:chgData name="Satya Bhavani Gedela" userId="0373742a-f013-482d-baef-32c110c2c0f6" providerId="ADAL" clId="{10389F5F-D0AB-4237-A57C-BF671EFCDFCB}" dt="2022-07-25T09:53:25.471" v="4" actId="26606"/>
        <pc:sldMasterMkLst>
          <pc:docMk/>
          <pc:sldMasterMk cId="4015692286" sldId="2147483660"/>
        </pc:sldMasterMkLst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1559802256" sldId="2147483661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3023256935" sldId="2147483662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398281854" sldId="2147483663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903052304" sldId="2147483664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1092756324" sldId="2147483665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3101734103" sldId="2147483666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4186302261" sldId="2147483667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3793173331" sldId="2147483668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3617492976" sldId="2147483669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1602789996" sldId="2147483670"/>
          </pc:sldLayoutMkLst>
        </pc:sldLayoutChg>
        <pc:sldLayoutChg chg="add del">
          <pc:chgData name="Satya Bhavani Gedela" userId="0373742a-f013-482d-baef-32c110c2c0f6" providerId="ADAL" clId="{10389F5F-D0AB-4237-A57C-BF671EFCDFCB}" dt="2022-07-25T09:53:25.471" v="4" actId="26606"/>
          <pc:sldLayoutMkLst>
            <pc:docMk/>
            <pc:sldMasterMk cId="4015692286" sldId="2147483660"/>
            <pc:sldLayoutMk cId="4101892155" sldId="2147483671"/>
          </pc:sldLayoutMkLst>
        </pc:sldLayoutChg>
      </pc:sldMasterChg>
      <pc:sldMasterChg chg="add addSldLayout">
        <pc:chgData name="Satya Bhavani Gedela" userId="0373742a-f013-482d-baef-32c110c2c0f6" providerId="ADAL" clId="{10389F5F-D0AB-4237-A57C-BF671EFCDFCB}" dt="2022-07-25T09:53:25.515" v="5" actId="26606"/>
        <pc:sldMasterMkLst>
          <pc:docMk/>
          <pc:sldMasterMk cId="972857948" sldId="2147483709"/>
        </pc:sldMasterMkLst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1217243011" sldId="2147483698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3140619785" sldId="2147483699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1580457825" sldId="2147483700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2859976365" sldId="2147483701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1233696208" sldId="2147483702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2252555527" sldId="2147483703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739111026" sldId="2147483704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3415710257" sldId="2147483705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2747850851" sldId="2147483706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374105934" sldId="2147483707"/>
          </pc:sldLayoutMkLst>
        </pc:sldLayoutChg>
        <pc:sldLayoutChg chg="add">
          <pc:chgData name="Satya Bhavani Gedela" userId="0373742a-f013-482d-baef-32c110c2c0f6" providerId="ADAL" clId="{10389F5F-D0AB-4237-A57C-BF671EFCDFCB}" dt="2022-07-25T09:53:25.515" v="5" actId="26606"/>
          <pc:sldLayoutMkLst>
            <pc:docMk/>
            <pc:sldMasterMk cId="972857948" sldId="2147483709"/>
            <pc:sldLayoutMk cId="2600945068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D2C7-207A-3ED0-C72C-85D7EBC96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863D-CED2-9C75-6AFA-1BF64F68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1BEB-DD1B-0868-A459-C0464B56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5C66-CDE5-71EB-97AB-142E0647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C714-68E1-F96A-C902-AF31EDB8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B192-80B5-4FC5-0B99-78CA29C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FA7E1-3DDE-AD4E-A77F-6E47522A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D824-C4E1-2FD6-2EDF-7CBE9959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447B-A902-5055-8AE3-542D4602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7D5C-0BF4-5BA6-74A1-BE627948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CCF5-EA52-F41C-F855-959C0787D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64F6A-D74F-CBC5-1CAA-0D1366C6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B2D5-9C1A-AEC4-205E-C727D9AB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2E07-8E7E-4117-85AF-2E36FC62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00D7-1412-2A74-4CBC-F7816510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5804-24CA-947D-F1A7-288DA69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D536-1AA4-6D00-ED8B-62C2C6D4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CD14-4333-C769-1036-126EB42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BE5C-FC6E-C15D-3E72-4C7271B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BE77-C20E-7B82-90B4-A276E1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5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08E9-4A54-0C40-2608-D952C31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FA72-76EE-53D7-5702-8AEB9B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8C75-DF24-4CF5-9258-6A208844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1D76-E0F9-496F-6D42-CEE4BF0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D247-41EC-A21B-DB03-FA6B9D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5EFF-F7A4-5279-9AF5-F763C995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AC11-0655-4E83-CDAE-0E455900C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88F6-0E1D-5D2D-35B3-73B349CD9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FB6B-012A-E6A4-19B2-B3CDFD38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C6E64-F723-CF6F-3379-47E3D9E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8AF4-5DF1-131D-81B0-A178D22A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FB03-958B-3A94-E098-6B736D93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8369-7DAA-B166-ED5F-17CAF2D5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49FE-1F60-9187-C89F-A9CE820C9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120B-019A-CB88-CDF8-4303695AE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CD0A6-A31C-A5C6-04A7-30033252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2A2AA-B41C-6A8A-ABEE-BE1E523B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4FAA1-50EB-C996-4538-BCC04BF0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D80F6-E5D1-C8E6-31D7-C18A0F7D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8E95-BB35-AF4A-E7D0-95834C88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FC651-9F74-FD9C-1686-4569C264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CC085-9D2B-06E4-0F47-E279A5CB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281A-7751-17C1-5C8B-F8D77BC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5DAC4-FC50-A66A-F6CA-EAD3C1B0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21950-D066-CE2E-30E1-5E49410E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5412-316B-4C02-15F6-048E2F9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FAFB-4EDF-1695-26F1-142C13A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3395-4B54-8376-9F00-FECC34A3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328C-EBF8-18BD-5F0F-09996E42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91CA-D994-1A18-3B5D-E97BA409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A633-4095-4F64-D8C5-C2ED1927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9D69-AF06-F4E0-0E51-4A31776A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855-56F2-58A9-D2DD-CBAB550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0C785-4505-3E9E-1D7E-0B99E69CF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6942-843F-E8CF-ACD0-426D0A03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DFA1D-5CD2-FD7A-90BB-34808FFB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764D-7E88-6A1A-3DFC-FBCD0892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E9072-5E6B-5CDA-9794-5A33982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1B7E-0033-2F30-E300-9C4F1C92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4EAE-1AA5-1E77-4647-B00AEE2A6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079E-7A0D-86D1-8963-EC4BF2523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F7FF-9FBB-7BA3-3E42-291C9AD9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4F77-56D5-88B6-F926-D8971365E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Flowers under the sunlight">
            <a:extLst>
              <a:ext uri="{FF2B5EF4-FFF2-40B4-BE49-F238E27FC236}">
                <a16:creationId xmlns:a16="http://schemas.microsoft.com/office/drawing/2014/main" id="{7FBA6C8B-6A62-65C7-BE67-6056CCDD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3" r="1705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737D5-B9BF-80FC-5DEF-907BB287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162" y="385011"/>
            <a:ext cx="5098228" cy="1337911"/>
          </a:xfrm>
        </p:spPr>
        <p:txBody>
          <a:bodyPr anchor="b">
            <a:normAutofit/>
          </a:bodyPr>
          <a:lstStyle/>
          <a:p>
            <a:r>
              <a:rPr lang="en-US" sz="6000"/>
              <a:t>AGENDA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FCDD-7A1A-E972-E11D-776503ADA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348564"/>
            <a:ext cx="4266289" cy="3640598"/>
          </a:xfrm>
        </p:spPr>
        <p:txBody>
          <a:bodyPr anchor="t">
            <a:normAutofit/>
          </a:bodyPr>
          <a:lstStyle/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Selenium WebDriver- Commands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Selenium WebDriver - Browser Commands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Selenium WebDriver - Navigation Commands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Selenium WebDriver - Web Element Command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Handling Radio buttons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Handling Checkbox</a:t>
            </a:r>
            <a:endParaRPr lang="en-IN" b="1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71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9625B4C3-B7CA-1BD8-BB9B-103ED5195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" b="3385"/>
          <a:stretch/>
        </p:blipFill>
        <p:spPr>
          <a:xfrm>
            <a:off x="1" y="-1219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785D-5A12-83FE-81DC-BAD32F52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328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4E94-356D-038B-0C88-05AEE3E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>
                <a:effectLst/>
                <a:latin typeface="Segoe UI" panose="020B0502040204020203" pitchFamily="34" charset="0"/>
              </a:rPr>
              <a:t>Selenium WebDriver- Commands</a:t>
            </a:r>
            <a:br>
              <a:rPr lang="en-IN" sz="4200" b="1">
                <a:effectLst/>
                <a:latin typeface="Segoe UI" panose="020B0502040204020203" pitchFamily="34" charset="0"/>
              </a:rPr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939-1CFB-5EB7-8CBB-BCC90810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i="0">
                <a:effectLst/>
                <a:latin typeface="erdana"/>
              </a:rPr>
              <a:t>1.Fetching a web page</a:t>
            </a:r>
          </a:p>
          <a:p>
            <a:r>
              <a:rPr lang="en-IN" sz="2200" b="0" i="0">
                <a:effectLst/>
                <a:latin typeface="inter-regular"/>
              </a:rPr>
              <a:t>There are two methods to fetch a web page:</a:t>
            </a:r>
          </a:p>
          <a:p>
            <a:pPr marL="0" indent="0">
              <a:buNone/>
            </a:pPr>
            <a:r>
              <a:rPr lang="en-IN" sz="2200" b="1" i="0">
                <a:effectLst/>
                <a:latin typeface="inter-regular"/>
              </a:rPr>
              <a:t>           Using Get method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driver.get("www.javatpoint.com")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i="0">
                <a:effectLst/>
                <a:latin typeface="inter-regular"/>
              </a:rPr>
              <a:t>Using Navigate method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 driver.navigate().to("https://javatpoint.com/selenium-tutorial");  </a:t>
            </a:r>
          </a:p>
          <a:p>
            <a:pPr marL="0" indent="0">
              <a:buNone/>
            </a:pPr>
            <a:r>
              <a:rPr lang="en-IN" sz="2200" b="1" i="0">
                <a:effectLst/>
                <a:latin typeface="erdana"/>
              </a:rPr>
              <a:t>2. Locating forms and sending user inputs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driver.findElement(By.id("lst-ib")).sendKeys("javatpoint tutorials");  </a:t>
            </a:r>
          </a:p>
          <a:p>
            <a:endParaRPr lang="en-IN" sz="2200" b="0" i="0">
              <a:effectLst/>
              <a:latin typeface="inter-regular"/>
            </a:endParaRP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5796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4DCE-8272-3B5C-E4DF-596C0006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i="0">
                <a:effectLst/>
                <a:latin typeface="erdana"/>
              </a:rPr>
              <a:t>3. Performing Click event</a:t>
            </a:r>
          </a:p>
          <a:p>
            <a:r>
              <a:rPr lang="en-IN" sz="2400" b="0" i="0">
                <a:effectLst/>
                <a:latin typeface="inter-regular"/>
              </a:rPr>
              <a:t>The click() method is used to perform click operation on any web element.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inter-regular"/>
              </a:rPr>
              <a:t>          driver.findElement(By.id("btnK")).click();  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erdana"/>
              </a:rPr>
              <a:t>4. </a:t>
            </a:r>
            <a:r>
              <a:rPr lang="en-IN" sz="2400" b="1" i="0">
                <a:effectLst/>
                <a:latin typeface="erdana"/>
              </a:rPr>
              <a:t>Navigating backward in browser history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inter-regular"/>
              </a:rPr>
              <a:t>       driver.navigate().back();  </a:t>
            </a:r>
          </a:p>
          <a:p>
            <a:pPr marL="0" indent="0">
              <a:buNone/>
            </a:pPr>
            <a:r>
              <a:rPr lang="en-IN" sz="2400" b="1" i="0">
                <a:effectLst/>
                <a:latin typeface="erdana"/>
              </a:rPr>
              <a:t> 5.Navigating forward in browser history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inter-regular"/>
              </a:rPr>
              <a:t>       driver.navigate().forward();  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erdana"/>
              </a:rPr>
              <a:t> 6.</a:t>
            </a:r>
            <a:r>
              <a:rPr lang="en-IN" sz="2400" b="1" i="0">
                <a:effectLst/>
                <a:latin typeface="erdana"/>
              </a:rPr>
              <a:t>Refresh/ Reload a web page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inter-regular"/>
              </a:rPr>
              <a:t>   driver.navigate().refresh();  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erdana"/>
              </a:rPr>
              <a:t> 7.</a:t>
            </a:r>
            <a:r>
              <a:rPr lang="en-IN" sz="2400" b="1" i="0">
                <a:effectLst/>
                <a:latin typeface="erdana"/>
              </a:rPr>
              <a:t>Closing Browser</a:t>
            </a:r>
          </a:p>
          <a:p>
            <a:pPr marL="0" indent="0">
              <a:buNone/>
            </a:pPr>
            <a:r>
              <a:rPr lang="en-IN" sz="2400" b="0" i="0">
                <a:effectLst/>
                <a:latin typeface="inter-regular"/>
              </a:rPr>
              <a:t>   driver.close();  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704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90E5-E28D-9028-CB00-A1FD7399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69" y="321735"/>
            <a:ext cx="10836264" cy="73925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effectLst/>
                <a:latin typeface="Segoe UI" panose="020B0502040204020203" pitchFamily="34" charset="0"/>
              </a:rPr>
              <a:t>Selenium WebDriver - Browser Commands</a:t>
            </a:r>
            <a:br>
              <a:rPr lang="en-IN" sz="3600" b="1" dirty="0">
                <a:effectLst/>
                <a:latin typeface="Segoe UI" panose="020B0502040204020203" pitchFamily="34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8972-6733-C921-8373-820136C5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90594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i="0" dirty="0">
                <a:effectLst/>
                <a:latin typeface="erdana"/>
              </a:rPr>
              <a:t>. Get Command </a:t>
            </a:r>
            <a:r>
              <a:rPr lang="en-US" sz="8000" b="1" i="0" dirty="0">
                <a:effectLst/>
                <a:latin typeface="inter-bold"/>
              </a:rPr>
              <a:t>Method:</a:t>
            </a:r>
            <a:endParaRPr lang="en-US" sz="8000" b="1" i="0" dirty="0"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r>
              <a:rPr lang="en-US" sz="8000" b="0" i="0" dirty="0">
                <a:effectLst/>
                <a:latin typeface="inter-regular"/>
              </a:rPr>
              <a:t>get(String arg0) : </a:t>
            </a:r>
            <a:r>
              <a:rPr lang="en-US" sz="8000" b="1" i="0" dirty="0">
                <a:effectLst/>
                <a:latin typeface="inter-regular"/>
              </a:rPr>
              <a:t>void</a:t>
            </a:r>
            <a:r>
              <a:rPr lang="en-US" sz="8000" b="0" i="0" dirty="0"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8000" dirty="0"/>
              <a:t>             </a:t>
            </a:r>
            <a:r>
              <a:rPr lang="en-IN" sz="8000" dirty="0" err="1"/>
              <a:t>Eg</a:t>
            </a:r>
            <a:r>
              <a:rPr lang="en-IN" sz="8000" dirty="0"/>
              <a:t>: </a:t>
            </a:r>
            <a:r>
              <a:rPr lang="en-IN" sz="8000" b="0" i="0" dirty="0" err="1">
                <a:effectLst/>
                <a:latin typeface="inter-regular"/>
              </a:rPr>
              <a:t>driver.get</a:t>
            </a:r>
            <a:r>
              <a:rPr lang="en-IN" sz="8000" b="0" i="0" dirty="0">
                <a:effectLst/>
                <a:latin typeface="inter-regular"/>
              </a:rPr>
              <a:t>(URL);</a:t>
            </a:r>
          </a:p>
          <a:p>
            <a:r>
              <a:rPr lang="en-US" sz="8000" b="1" i="0" dirty="0">
                <a:effectLst/>
                <a:latin typeface="erdana"/>
              </a:rPr>
              <a:t> Get Title Command </a:t>
            </a:r>
            <a:r>
              <a:rPr lang="en-US" sz="8000" b="1" i="0" dirty="0">
                <a:effectLst/>
                <a:latin typeface="inter-bold"/>
              </a:rPr>
              <a:t>Method:</a:t>
            </a:r>
            <a:endParaRPr lang="en-US" sz="8000" b="0" i="0" dirty="0"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r>
              <a:rPr lang="en-US" sz="8000" b="0" i="0" dirty="0" err="1">
                <a:effectLst/>
                <a:latin typeface="inter-regular"/>
              </a:rPr>
              <a:t>getTitle</a:t>
            </a:r>
            <a:r>
              <a:rPr lang="en-US" sz="8000" b="0" i="0" dirty="0">
                <a:effectLst/>
                <a:latin typeface="inter-regular"/>
              </a:rPr>
              <a:t>(): String  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inter-regular"/>
              </a:rPr>
              <a:t>                 </a:t>
            </a:r>
            <a:r>
              <a:rPr lang="en-US" sz="8000" b="0" i="0" dirty="0" err="1">
                <a:effectLst/>
                <a:latin typeface="inter-regular"/>
              </a:rPr>
              <a:t>Eg</a:t>
            </a:r>
            <a:r>
              <a:rPr lang="en-US" sz="8000" b="0" i="0" dirty="0">
                <a:effectLst/>
                <a:latin typeface="inter-regular"/>
              </a:rPr>
              <a:t>: </a:t>
            </a:r>
            <a:r>
              <a:rPr lang="en-IN" sz="8000" b="0" i="0" dirty="0" err="1">
                <a:effectLst/>
                <a:latin typeface="inter-regular"/>
              </a:rPr>
              <a:t>driver.getTitle</a:t>
            </a:r>
            <a:r>
              <a:rPr lang="en-IN" sz="8000" b="0" i="0" dirty="0">
                <a:effectLst/>
                <a:latin typeface="inter-regular"/>
              </a:rPr>
              <a:t>();  </a:t>
            </a:r>
          </a:p>
          <a:p>
            <a:r>
              <a:rPr lang="en-US" sz="8000" b="0" i="0" dirty="0">
                <a:effectLst/>
                <a:latin typeface="erdana"/>
              </a:rPr>
              <a:t> </a:t>
            </a:r>
            <a:r>
              <a:rPr lang="en-US" sz="8000" b="1" i="0" dirty="0">
                <a:effectLst/>
                <a:latin typeface="erdana"/>
              </a:rPr>
              <a:t>Get Current URL Command  </a:t>
            </a:r>
            <a:r>
              <a:rPr lang="en-US" sz="8000" b="1" i="0" dirty="0">
                <a:effectLst/>
                <a:latin typeface="inter-bold"/>
              </a:rPr>
              <a:t>Method:</a:t>
            </a:r>
            <a:endParaRPr lang="en-US" sz="8000" b="0" i="0" dirty="0"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r>
              <a:rPr lang="en-US" sz="8000" b="0" i="0" dirty="0" err="1">
                <a:effectLst/>
                <a:latin typeface="inter-regular"/>
              </a:rPr>
              <a:t>getCurrentUrl</a:t>
            </a:r>
            <a:r>
              <a:rPr lang="en-US" sz="8000" b="0" i="0" dirty="0">
                <a:effectLst/>
                <a:latin typeface="inter-regular"/>
              </a:rPr>
              <a:t>(): String  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inter-regular"/>
              </a:rPr>
              <a:t>           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IN" sz="8000" b="0" i="0" dirty="0" err="1">
                <a:solidFill>
                  <a:srgbClr val="000000"/>
                </a:solidFill>
                <a:effectLst/>
                <a:latin typeface="inter-regular"/>
              </a:rPr>
              <a:t>driver.getCurrentUrl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US" sz="8000" b="1" i="0" dirty="0">
                <a:solidFill>
                  <a:srgbClr val="610B4B"/>
                </a:solidFill>
                <a:effectLst/>
                <a:latin typeface="erdana"/>
              </a:rPr>
              <a:t>Close Command </a:t>
            </a:r>
            <a:r>
              <a:rPr lang="en-US" sz="8000" b="1" i="0" dirty="0">
                <a:solidFill>
                  <a:srgbClr val="333333"/>
                </a:solidFill>
                <a:effectLst/>
                <a:latin typeface="inter-bold"/>
              </a:rPr>
              <a:t>Method:</a:t>
            </a:r>
            <a:endParaRPr lang="en-US" sz="80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inter-regular"/>
              </a:rPr>
              <a:t>close(): </a:t>
            </a:r>
            <a:r>
              <a:rPr lang="en-US" sz="8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         </a:t>
            </a:r>
            <a:r>
              <a:rPr lang="en-IN" sz="8000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IN" sz="8000" b="0" i="0" dirty="0" err="1">
                <a:solidFill>
                  <a:srgbClr val="000000"/>
                </a:solidFill>
                <a:effectLst/>
                <a:latin typeface="inter-regular"/>
              </a:rPr>
              <a:t>driver.close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fr-FR" sz="8000" b="1" i="0" dirty="0" err="1">
                <a:solidFill>
                  <a:srgbClr val="610B4B"/>
                </a:solidFill>
                <a:effectLst/>
                <a:latin typeface="erdana"/>
              </a:rPr>
              <a:t>Quit</a:t>
            </a:r>
            <a:r>
              <a:rPr lang="fr-FR" sz="8000" b="1" i="0" dirty="0">
                <a:solidFill>
                  <a:srgbClr val="610B4B"/>
                </a:solidFill>
                <a:effectLst/>
                <a:latin typeface="erdana"/>
              </a:rPr>
              <a:t> Command </a:t>
            </a:r>
            <a:r>
              <a:rPr lang="fr-FR" sz="8000" b="1" i="0" dirty="0">
                <a:solidFill>
                  <a:srgbClr val="333333"/>
                </a:solidFill>
                <a:effectLst/>
                <a:latin typeface="inter-bold"/>
              </a:rPr>
              <a:t>Method:</a:t>
            </a:r>
            <a:endParaRPr lang="fr-FR" sz="80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fr-FR" sz="8000" b="0" i="0" dirty="0" err="1">
                <a:solidFill>
                  <a:srgbClr val="000000"/>
                </a:solidFill>
                <a:effectLst/>
                <a:latin typeface="inter-regular"/>
              </a:rPr>
              <a:t>quit</a:t>
            </a:r>
            <a:r>
              <a:rPr lang="fr-FR" sz="8000" b="0" i="0" dirty="0">
                <a:solidFill>
                  <a:srgbClr val="000000"/>
                </a:solidFill>
                <a:effectLst/>
                <a:latin typeface="inter-regular"/>
              </a:rPr>
              <a:t>(): </a:t>
            </a:r>
            <a:r>
              <a:rPr lang="fr-FR" sz="8000" b="1" i="0" dirty="0" err="1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fr-FR" sz="8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          </a:t>
            </a:r>
            <a:r>
              <a:rPr lang="en-IN" sz="8000" b="0" i="0" dirty="0" err="1">
                <a:solidFill>
                  <a:srgbClr val="000000"/>
                </a:solidFill>
                <a:effectLst/>
                <a:latin typeface="inter-regular"/>
              </a:rPr>
              <a:t>Eg:driver.quit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endParaRPr lang="fr-FR" sz="8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sz="8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sz="8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sz="11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sz="1600" b="0" i="0" dirty="0">
              <a:effectLst/>
              <a:latin typeface="inter-regular"/>
            </a:endParaRPr>
          </a:p>
          <a:p>
            <a:endParaRPr lang="en-US" sz="1600" b="0" i="0" dirty="0">
              <a:effectLst/>
              <a:latin typeface="inter-regular"/>
            </a:endParaRPr>
          </a:p>
          <a:p>
            <a:r>
              <a:rPr lang="en-IN" sz="1600" b="0" i="0" dirty="0">
                <a:effectLst/>
                <a:latin typeface="inter-regular"/>
              </a:rPr>
              <a:t>     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03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35E-1F74-5DE1-164F-C36FC60E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000" b="1">
                <a:effectLst/>
                <a:latin typeface="Segoe UI" panose="020B0502040204020203" pitchFamily="34" charset="0"/>
              </a:rPr>
              <a:t>Selenium WebDriver - Navigation Commands</a:t>
            </a:r>
            <a:br>
              <a:rPr lang="en-IN" sz="5000" b="1">
                <a:effectLst/>
                <a:latin typeface="Segoe UI" panose="020B0502040204020203" pitchFamily="34" charset="0"/>
              </a:rPr>
            </a:br>
            <a:endParaRPr lang="en-IN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7646-FC4E-5312-5456-6EBBD0D4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erdana"/>
              </a:rPr>
              <a:t>1. Navigate To Command </a:t>
            </a:r>
            <a:r>
              <a:rPr lang="en-US" sz="2200" b="1" i="0">
                <a:effectLst/>
                <a:latin typeface="inter-bold"/>
              </a:rPr>
              <a:t>Method: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inter-regular"/>
              </a:rPr>
              <a:t>       to(String arg0) : </a:t>
            </a:r>
            <a:r>
              <a:rPr lang="en-US" sz="2200" b="1" i="0">
                <a:effectLst/>
                <a:latin typeface="inter-regular"/>
              </a:rPr>
              <a:t>void</a:t>
            </a:r>
            <a:r>
              <a:rPr lang="en-US" sz="2200" b="0" i="0"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 Eg:driver.navigate().to("www.javatpoint.com");  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erdana"/>
              </a:rPr>
              <a:t>2.Forward Command </a:t>
            </a:r>
            <a:r>
              <a:rPr lang="en-US" sz="2200" b="1" i="0">
                <a:effectLst/>
                <a:latin typeface="inter-bold"/>
              </a:rPr>
              <a:t>Method:</a:t>
            </a:r>
            <a:endParaRPr lang="en-US" sz="2200" b="0" i="0"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200" b="0" i="0">
                <a:effectLst/>
                <a:latin typeface="inter-regular"/>
              </a:rPr>
              <a:t>        to(String arg0) : </a:t>
            </a:r>
            <a:r>
              <a:rPr lang="en-US" sz="2200" b="1" i="0">
                <a:effectLst/>
                <a:latin typeface="inter-regular"/>
              </a:rPr>
              <a:t>void</a:t>
            </a:r>
            <a:r>
              <a:rPr lang="en-US" sz="2200" b="0" i="0"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    Eg:driver.navigate().forward();  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erdana"/>
              </a:rPr>
              <a:t>3.Back Command </a:t>
            </a:r>
            <a:r>
              <a:rPr lang="en-US" sz="2200" b="1" i="0">
                <a:effectLst/>
                <a:latin typeface="inter-bold"/>
              </a:rPr>
              <a:t>Method:</a:t>
            </a:r>
            <a:endParaRPr lang="en-US" sz="2200" b="0" i="0"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200" b="0" i="0">
                <a:effectLst/>
                <a:latin typeface="inter-regular"/>
              </a:rPr>
              <a:t>         back() : </a:t>
            </a:r>
            <a:r>
              <a:rPr lang="en-US" sz="2200" b="1" i="0">
                <a:effectLst/>
                <a:latin typeface="inter-regular"/>
              </a:rPr>
              <a:t>void</a:t>
            </a:r>
            <a:r>
              <a:rPr lang="en-US" sz="2200" b="0" i="0"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   Eg:driver.navigate().back();  </a:t>
            </a:r>
          </a:p>
          <a:p>
            <a:pPr marL="0" indent="0">
              <a:buNone/>
            </a:pPr>
            <a:r>
              <a:rPr lang="en-US" sz="2200">
                <a:latin typeface="erdana"/>
              </a:rPr>
              <a:t>4.</a:t>
            </a:r>
            <a:r>
              <a:rPr lang="en-US" sz="2200" b="0" i="0">
                <a:effectLst/>
                <a:latin typeface="erdana"/>
              </a:rPr>
              <a:t>Refresh Command </a:t>
            </a:r>
            <a:r>
              <a:rPr lang="en-US" sz="2200" b="1" i="0">
                <a:effectLst/>
                <a:latin typeface="inter-bold"/>
              </a:rPr>
              <a:t>Method:</a:t>
            </a:r>
            <a:endParaRPr lang="en-US" sz="2200" b="0" i="0"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200" b="0" i="0">
                <a:effectLst/>
                <a:latin typeface="inter-regular"/>
              </a:rPr>
              <a:t>          refresh() : </a:t>
            </a:r>
            <a:r>
              <a:rPr lang="en-US" sz="2200" b="1" i="0">
                <a:effectLst/>
                <a:latin typeface="inter-regular"/>
              </a:rPr>
              <a:t>void</a:t>
            </a:r>
            <a:r>
              <a:rPr lang="en-US" sz="2200" b="0" i="0"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2200" b="0" i="0">
                <a:effectLst/>
                <a:latin typeface="inter-regular"/>
              </a:rPr>
              <a:t>        Eg: driver.navigate().refresh();  </a:t>
            </a:r>
          </a:p>
          <a:p>
            <a:pPr>
              <a:buFont typeface="+mj-lt"/>
              <a:buAutoNum type="arabicPeriod"/>
            </a:pPr>
            <a:endParaRPr lang="en-US" sz="2200" b="0" i="0">
              <a:effectLst/>
              <a:latin typeface="inter-regular"/>
            </a:endParaRPr>
          </a:p>
          <a:p>
            <a:endParaRPr lang="en-IN" sz="2200" b="0" i="0">
              <a:effectLst/>
              <a:latin typeface="inter-regular"/>
            </a:endParaRP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01230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3093-6A6A-744B-4885-11F77927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2" y="365125"/>
            <a:ext cx="10911038" cy="578151"/>
          </a:xfrm>
        </p:spPr>
        <p:txBody>
          <a:bodyPr>
            <a:normAutofit fontScale="90000"/>
          </a:bodyPr>
          <a:lstStyle/>
          <a:p>
            <a:r>
              <a:rPr lang="en-IN" sz="3600" b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Selenium WebDriver - Web Element Command</a:t>
            </a:r>
            <a:br>
              <a:rPr lang="en-IN" b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12FD-43B5-4694-351F-224BA002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798897"/>
            <a:ext cx="10978415" cy="590028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>
                <a:solidFill>
                  <a:srgbClr val="610B4B"/>
                </a:solidFill>
                <a:latin typeface="erdana"/>
              </a:rPr>
              <a:t>1.</a:t>
            </a:r>
            <a:r>
              <a:rPr lang="en-US" sz="7200" b="0" i="0">
                <a:solidFill>
                  <a:srgbClr val="610B4B"/>
                </a:solidFill>
                <a:effectLst/>
                <a:latin typeface="erdana"/>
              </a:rPr>
              <a:t> Clear Command</a:t>
            </a:r>
          </a:p>
          <a:p>
            <a:pPr marL="0" indent="0" algn="just">
              <a:buNone/>
            </a:pPr>
            <a:r>
              <a:rPr lang="en-US" sz="7200" b="1" i="0">
                <a:solidFill>
                  <a:srgbClr val="333333"/>
                </a:solidFill>
                <a:effectLst/>
                <a:latin typeface="inter-bold"/>
              </a:rPr>
              <a:t>       Method:</a:t>
            </a:r>
            <a:endParaRPr lang="en-US" sz="7200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      clear() : </a:t>
            </a:r>
            <a:r>
              <a:rPr lang="en-US" sz="7200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7200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US" sz="7200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element.clear();  </a:t>
            </a:r>
          </a:p>
          <a:p>
            <a:pPr marL="0" indent="0">
              <a:buNone/>
            </a:pP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           Eg:driver.findElement(By.id(</a:t>
            </a:r>
            <a:r>
              <a:rPr lang="en-US" sz="7200" b="0" i="0">
                <a:solidFill>
                  <a:srgbClr val="0000FF"/>
                </a:solidFill>
                <a:effectLst/>
                <a:latin typeface="inter-regular"/>
              </a:rPr>
              <a:t>"UserName"</a:t>
            </a: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)).clear();  </a:t>
            </a:r>
          </a:p>
          <a:p>
            <a:pPr marL="0" indent="0" algn="just">
              <a:buNone/>
            </a:pPr>
            <a:r>
              <a:rPr lang="en-IN" sz="7200" b="0" i="0">
                <a:solidFill>
                  <a:srgbClr val="610B4B"/>
                </a:solidFill>
                <a:effectLst/>
                <a:latin typeface="erdana"/>
              </a:rPr>
              <a:t>2. Sendkeys Command</a:t>
            </a:r>
          </a:p>
          <a:p>
            <a:pPr marL="0" indent="0" algn="just">
              <a:buNone/>
            </a:pPr>
            <a:r>
              <a:rPr lang="en-IN" sz="7200" b="1" i="0">
                <a:solidFill>
                  <a:srgbClr val="333333"/>
                </a:solidFill>
                <a:effectLst/>
                <a:latin typeface="inter-bold"/>
              </a:rPr>
              <a:t>          Method:</a:t>
            </a:r>
            <a:endParaRPr lang="en-IN" sz="7200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             sendKeys(CharSequence? KeysToSend) : </a:t>
            </a:r>
            <a:r>
              <a:rPr lang="en-IN" sz="7200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7200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IN" sz="7200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element.sendKeys(</a:t>
            </a:r>
            <a:r>
              <a:rPr lang="en-IN" sz="7200" b="0" i="0">
                <a:solidFill>
                  <a:srgbClr val="0000FF"/>
                </a:solidFill>
                <a:effectLst/>
                <a:latin typeface="inter-regular"/>
              </a:rPr>
              <a:t>"text"</a:t>
            </a: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>
              <a:buNone/>
            </a:pP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          Eg:driver.findElement(By.id(</a:t>
            </a:r>
            <a:r>
              <a:rPr lang="en-IN" sz="7200" b="0" i="0">
                <a:solidFill>
                  <a:srgbClr val="0000FF"/>
                </a:solidFill>
                <a:effectLst/>
                <a:latin typeface="inter-regular"/>
              </a:rPr>
              <a:t>"UserName"</a:t>
            </a: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)).sendKeys(</a:t>
            </a:r>
            <a:r>
              <a:rPr lang="en-IN" sz="7200" b="0" i="0">
                <a:solidFill>
                  <a:srgbClr val="0000FF"/>
                </a:solidFill>
                <a:effectLst/>
                <a:latin typeface="inter-regular"/>
              </a:rPr>
              <a:t>"JavaTpoint"</a:t>
            </a: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7200">
                <a:solidFill>
                  <a:srgbClr val="610B4B"/>
                </a:solidFill>
                <a:latin typeface="erdana"/>
              </a:rPr>
              <a:t>3.</a:t>
            </a:r>
            <a:r>
              <a:rPr lang="en-US" sz="7200" b="0" i="0">
                <a:solidFill>
                  <a:srgbClr val="610B4B"/>
                </a:solidFill>
                <a:effectLst/>
                <a:latin typeface="erdana"/>
              </a:rPr>
              <a:t> Click Command</a:t>
            </a:r>
          </a:p>
          <a:p>
            <a:pPr marL="0" indent="0" algn="just">
              <a:buNone/>
            </a:pPr>
            <a:r>
              <a:rPr lang="en-US" sz="7200" b="1" i="0">
                <a:solidFill>
                  <a:srgbClr val="333333"/>
                </a:solidFill>
                <a:effectLst/>
                <a:latin typeface="inter-bold"/>
              </a:rPr>
              <a:t>        Method:</a:t>
            </a:r>
            <a:endParaRPr lang="en-US" sz="720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7200" b="0" i="0">
                <a:solidFill>
                  <a:srgbClr val="333333"/>
                </a:solidFill>
                <a:effectLst/>
                <a:latin typeface="inter-regular"/>
              </a:rPr>
              <a:t>         </a:t>
            </a: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click() : </a:t>
            </a:r>
            <a:r>
              <a:rPr lang="en-US" sz="7200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7200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US" sz="7200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7200" b="0" i="0">
                <a:solidFill>
                  <a:srgbClr val="000000"/>
                </a:solidFill>
                <a:effectLst/>
                <a:latin typeface="inter-regular"/>
              </a:rPr>
              <a:t>element.click();  </a:t>
            </a:r>
          </a:p>
          <a:p>
            <a:pPr marL="0" indent="0" algn="just">
              <a:buNone/>
            </a:pP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          Eg:driver.findElement(By.linkText(</a:t>
            </a:r>
            <a:r>
              <a:rPr lang="en-IN" sz="7200" b="0" i="0">
                <a:solidFill>
                  <a:srgbClr val="0000FF"/>
                </a:solidFill>
                <a:effectLst/>
                <a:latin typeface="inter-regular"/>
              </a:rPr>
              <a:t>"javaTpoint"</a:t>
            </a:r>
            <a:r>
              <a:rPr lang="en-IN" sz="7200" b="0" i="0">
                <a:solidFill>
                  <a:srgbClr val="000000"/>
                </a:solidFill>
                <a:effectLst/>
                <a:latin typeface="inter-regular"/>
              </a:rPr>
              <a:t>)).click();  </a:t>
            </a:r>
          </a:p>
          <a:p>
            <a:pPr algn="just">
              <a:buFont typeface="+mj-lt"/>
              <a:buAutoNum type="arabicPeriod"/>
            </a:pPr>
            <a:endParaRPr lang="en-US" sz="7200" b="0" i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8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7739-92C6-DF61-D911-CBD7E062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65760"/>
            <a:ext cx="10805160" cy="578232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0" i="0">
                <a:solidFill>
                  <a:srgbClr val="610B4B"/>
                </a:solidFill>
                <a:effectLst/>
                <a:latin typeface="erdana"/>
              </a:rPr>
              <a:t>4. IsDisplayed Command</a:t>
            </a:r>
          </a:p>
          <a:p>
            <a:pPr marL="0" indent="0" algn="just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         Method: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        isDisplayed() : </a:t>
            </a:r>
            <a:r>
              <a:rPr lang="en-US" b="1" i="0">
                <a:solidFill>
                  <a:srgbClr val="006699"/>
                </a:solidFill>
                <a:effectLst/>
                <a:latin typeface="inter-regular"/>
              </a:rPr>
              <a:t>boolean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element.isDisplayed();  </a:t>
            </a:r>
          </a:p>
          <a:p>
            <a:pPr marL="0" indent="0">
              <a:buNone/>
            </a:pPr>
            <a:r>
              <a:rPr lang="en-US" b="1" i="0">
                <a:solidFill>
                  <a:srgbClr val="006699"/>
                </a:solidFill>
                <a:effectLst/>
                <a:latin typeface="inter-regular"/>
              </a:rPr>
              <a:t>               Eg: boolean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staus = driver.findElement(By.id(</a:t>
            </a:r>
            <a:r>
              <a:rPr lang="en-US" b="0" i="0">
                <a:solidFill>
                  <a:srgbClr val="0000FF"/>
                </a:solidFill>
                <a:effectLst/>
                <a:latin typeface="inter-regular"/>
              </a:rPr>
              <a:t>"UserName"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)).isDisplayed();  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inter-regular"/>
              </a:rPr>
              <a:t>5.</a:t>
            </a:r>
            <a:r>
              <a:rPr lang="en-US" b="0" i="0">
                <a:solidFill>
                  <a:srgbClr val="610B4B"/>
                </a:solidFill>
                <a:effectLst/>
                <a:latin typeface="erdana"/>
              </a:rPr>
              <a:t> IsEnabled Command</a:t>
            </a:r>
          </a:p>
          <a:p>
            <a:pPr marL="0" indent="0" algn="just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               Method: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            isEnabled() : </a:t>
            </a:r>
            <a:r>
              <a:rPr lang="en-US" b="1" i="0">
                <a:solidFill>
                  <a:srgbClr val="006699"/>
                </a:solidFill>
                <a:effectLst/>
                <a:latin typeface="inter-regular"/>
              </a:rPr>
              <a:t>boolean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element.isEnabled();  </a:t>
            </a:r>
          </a:p>
          <a:p>
            <a:pPr marL="0" indent="0" algn="just">
              <a:buNone/>
            </a:pPr>
            <a:r>
              <a:rPr lang="en-US">
                <a:solidFill>
                  <a:srgbClr val="610B4B"/>
                </a:solidFill>
                <a:latin typeface="erdana"/>
              </a:rPr>
              <a:t>6.</a:t>
            </a:r>
            <a:r>
              <a:rPr lang="en-US" b="0" i="0">
                <a:solidFill>
                  <a:srgbClr val="610B4B"/>
                </a:solidFill>
                <a:effectLst/>
                <a:latin typeface="erdana"/>
              </a:rPr>
              <a:t>Submit Command</a:t>
            </a:r>
          </a:p>
          <a:p>
            <a:pPr marL="0" indent="0" algn="just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            Method: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submit() : </a:t>
            </a:r>
            <a:r>
              <a:rPr lang="en-US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Command: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element.submit(); </a:t>
            </a: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        Eg:driver.findElement(By.id(</a:t>
            </a:r>
            <a:r>
              <a:rPr lang="en-US" b="0" i="0">
                <a:solidFill>
                  <a:srgbClr val="0000FF"/>
                </a:solidFill>
                <a:effectLst/>
                <a:latin typeface="inter-regular"/>
              </a:rPr>
              <a:t>"SubmitButton"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)).submit();  </a:t>
            </a:r>
          </a:p>
          <a:p>
            <a:pPr algn="just">
              <a:buFont typeface="+mj-lt"/>
              <a:buAutoNum type="arabicPeriod"/>
            </a:pPr>
            <a:endParaRPr lang="en-US" b="0" i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0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30748-7552-8EEB-6300-605DC284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Handling Radio Buttons</a:t>
            </a:r>
            <a:endParaRPr lang="en-IN" sz="54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8DD6-863E-04D8-B3C0-1D657E2C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In this section, you will learn how to handle radio buttons in selenium web driver.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Following are the steps to handle the radio buttons: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                 Step 1: Invoke the Google Chrome browser.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                 Step 2: The second step is to navigate to the website in which we need to handle the radio buttons.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                 Step 3: Select the option Banana. We will locate the Banana radio button by inspecting its HTML codes.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                                             here are two ways of handling the radio buttons: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•By using the customized path</a:t>
            </a:r>
          </a:p>
          <a:p>
            <a:pPr marL="0" indent="0">
              <a:buNone/>
            </a:pPr>
            <a:r>
              <a:rPr lang="en-US" sz="1200">
                <a:effectLst/>
                <a:latin typeface="Segoe UI" panose="020B0502040204020203" pitchFamily="34" charset="0"/>
              </a:rPr>
              <a:t>•By handling the radio buttons dynamically.</a:t>
            </a:r>
          </a:p>
          <a:p>
            <a:pPr marL="0" indent="0">
              <a:buNone/>
            </a:pPr>
            <a:r>
              <a:rPr lang="en-US" sz="1200">
                <a:latin typeface="Segoe UI" panose="020B0502040204020203" pitchFamily="34" charset="0"/>
              </a:rPr>
              <a:t>    </a:t>
            </a:r>
            <a:r>
              <a:rPr lang="en-US" sz="1200">
                <a:effectLst/>
                <a:latin typeface="Segoe UI" panose="020B0502040204020203" pitchFamily="34" charset="0"/>
              </a:rPr>
              <a:t> We will first calculate the number of radio buttons.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>
                <a:effectLst/>
                <a:latin typeface="Segoe UI" panose="020B0502040204020203" pitchFamily="34" charset="0"/>
              </a:rPr>
              <a:t>The following is the line of code which calculates the number of radio buttons.</a:t>
            </a:r>
            <a:endParaRPr lang="en-US" sz="120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>
                <a:effectLst/>
                <a:latin typeface="Segoe UI" panose="020B0502040204020203" pitchFamily="34" charset="0"/>
              </a:rPr>
              <a:t>int a = driver.findElements(Bypath("//input [@name='group1']")).size();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>
                <a:effectLst/>
                <a:latin typeface="Segoe UI" panose="020B0502040204020203" pitchFamily="34" charset="0"/>
              </a:rPr>
              <a:t>The above line of code calculates the number of radio buttons whose name is group1.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>
                <a:effectLst/>
                <a:latin typeface="Segoe UI" panose="020B0502040204020203" pitchFamily="34" charset="0"/>
              </a:rPr>
              <a:t>Now, we will handle the radio buttons by using the index of a particular radio button.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>
                <a:effectLst/>
                <a:latin typeface="Segoe UI" panose="020B0502040204020203" pitchFamily="34" charset="0"/>
              </a:rPr>
              <a:t>driver.findElements(By.xpath("//input[@name='group1']")).get(2).click();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>
              <a:effectLst/>
              <a:latin typeface="Segoe UI" panose="020B0502040204020203" pitchFamily="34" charset="0"/>
            </a:endParaRPr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409044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7969-2835-6CE5-8358-AC01C2A0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80210"/>
          </a:xfrm>
        </p:spPr>
        <p:txBody>
          <a:bodyPr>
            <a:normAutofit/>
          </a:bodyPr>
          <a:lstStyle/>
          <a:p>
            <a:r>
              <a:rPr lang="en-US" sz="3600" b="1" dirty="0"/>
              <a:t>Handling Check Box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6373-1816-5BF2-CD62-B7E5785F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924560"/>
            <a:ext cx="11188191" cy="5252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In this section, you will learn how to handle checkbox in selenium web driver.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Segoe UI" panose="020B0502040204020203" pitchFamily="34" charset="0"/>
              </a:rPr>
              <a:t>Let's create a test case in which we will automate the following scenarios: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•Invoke a Google chrome browser.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•Navigate to the website in which you handle the checkbox.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•Select the 'Senior Citizen' checkbox from the </a:t>
            </a:r>
            <a:r>
              <a:rPr lang="en-US" sz="1600" dirty="0" err="1">
                <a:effectLst/>
                <a:latin typeface="Segoe UI" panose="020B0502040204020203" pitchFamily="34" charset="0"/>
              </a:rPr>
              <a:t>spicejet</a:t>
            </a:r>
            <a:r>
              <a:rPr lang="en-US" sz="1600" dirty="0">
                <a:effectLst/>
                <a:latin typeface="Segoe UI" panose="020B0502040204020203" pitchFamily="34" charset="0"/>
              </a:rPr>
              <a:t> website.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•Close the driver.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Segoe UI" panose="020B0502040204020203" pitchFamily="34" charset="0"/>
              </a:rPr>
              <a:t>Now, we will create a test case step by step in order to provide you proper understanding of how to handle checkbox.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                Step 1: Launch the Eclipse IDE.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                Step 2: Right click on the </a:t>
            </a:r>
            <a:r>
              <a:rPr lang="en-US" sz="1600" dirty="0" err="1">
                <a:effectLst/>
                <a:latin typeface="Segoe UI" panose="020B0502040204020203" pitchFamily="34" charset="0"/>
              </a:rPr>
              <a:t>src</a:t>
            </a:r>
            <a:r>
              <a:rPr lang="en-US" sz="1600" dirty="0">
                <a:effectLst/>
                <a:latin typeface="Segoe UI" panose="020B0502040204020203" pitchFamily="34" charset="0"/>
              </a:rPr>
              <a:t> folder and then click on the New &gt; class.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             Step 3: Now, we will invoke the Google Chrome browser. We will download the chromedriver.exe file and set  the  system property to the path of your chromedriver.exe file.</a:t>
            </a:r>
          </a:p>
          <a:p>
            <a:pPr marL="0" indent="0">
              <a:buNone/>
            </a:pPr>
            <a:br>
              <a:rPr lang="en-US" sz="1600" dirty="0">
                <a:effectLst/>
                <a:latin typeface="Segoe UI" panose="020B0502040204020203" pitchFamily="34" charset="0"/>
              </a:rPr>
            </a:br>
            <a:r>
              <a:rPr lang="en-US" sz="1600" dirty="0">
                <a:effectLst/>
                <a:latin typeface="Segoe UI" panose="020B0502040204020203" pitchFamily="34" charset="0"/>
              </a:rPr>
              <a:t>           Step 4: We are done with the first test case, i.e., invoking a Google chrome browser. Now we will write the code to automate the test case. Our second test case is to navigate to the "</a:t>
            </a:r>
            <a:r>
              <a:rPr lang="en-US" sz="1600" dirty="0" err="1">
                <a:effectLst/>
                <a:latin typeface="Segoe UI" panose="020B0502040204020203" pitchFamily="34" charset="0"/>
              </a:rPr>
              <a:t>spicejet</a:t>
            </a:r>
            <a:r>
              <a:rPr lang="en-US" sz="1600" dirty="0">
                <a:effectLst/>
                <a:latin typeface="Segoe UI" panose="020B0502040204020203" pitchFamily="34" charset="0"/>
              </a:rPr>
              <a:t>" website.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                Step 5: Now we try to locate the 'Senior Citizen' checkbox by inspecting its HTML code.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                Step 6: To automate the third test case, we need to write the code that will locate 'Senior Citizen' checkbox.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egoe UI" panose="020B0502040204020203" pitchFamily="34" charset="0"/>
              </a:rPr>
              <a:t>               </a:t>
            </a:r>
          </a:p>
          <a:p>
            <a:endParaRPr lang="en-IN" sz="11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1041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erdana</vt:lpstr>
      <vt:lpstr>inter-bold</vt:lpstr>
      <vt:lpstr>inter-regular</vt:lpstr>
      <vt:lpstr>Segoe UI</vt:lpstr>
      <vt:lpstr>Wingdings</vt:lpstr>
      <vt:lpstr>Office Theme</vt:lpstr>
      <vt:lpstr>AGENDA</vt:lpstr>
      <vt:lpstr>Selenium WebDriver- Commands </vt:lpstr>
      <vt:lpstr>PowerPoint Presentation</vt:lpstr>
      <vt:lpstr>Selenium WebDriver - Browser Commands </vt:lpstr>
      <vt:lpstr>Selenium WebDriver - Navigation Commands </vt:lpstr>
      <vt:lpstr>Selenium WebDriver - Web Element Command </vt:lpstr>
      <vt:lpstr>PowerPoint Presentation</vt:lpstr>
      <vt:lpstr>Handling Radio Buttons</vt:lpstr>
      <vt:lpstr>Handling Check Box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Bhavani Gedela</dc:creator>
  <cp:lastModifiedBy>Satya Bhavani Gedela</cp:lastModifiedBy>
  <cp:revision>1</cp:revision>
  <dcterms:created xsi:type="dcterms:W3CDTF">2022-07-25T09:52:48Z</dcterms:created>
  <dcterms:modified xsi:type="dcterms:W3CDTF">2022-07-27T08:18:59Z</dcterms:modified>
</cp:coreProperties>
</file>