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805039-C37C-4134-B222-2E89F2079122}">
          <p14:sldIdLst>
            <p14:sldId id="256"/>
            <p14:sldId id="257"/>
            <p14:sldId id="258"/>
            <p14:sldId id="259"/>
            <p14:sldId id="260"/>
            <p14:sldId id="261"/>
            <p14:sldId id="262"/>
            <p14:sldId id="263"/>
            <p14:sldId id="264"/>
            <p14:sldId id="265"/>
            <p14:sldId id="266"/>
            <p14:sldId id="271"/>
            <p14:sldId id="267"/>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5A082F-EEA3-4A0A-B3DF-029E9C7626BD}" v="32" dt="2022-07-05T09:50:17.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Kumar Gujjuru" userId="e477c9dd-a14b-4151-80b0-c47dd199a38c" providerId="ADAL" clId="{B65A082F-EEA3-4A0A-B3DF-029E9C7626BD}"/>
    <pc:docChg chg="undo custSel addSld delSld modSld addSection delSection modSection">
      <pc:chgData name="Pavan Kumar Gujjuru" userId="e477c9dd-a14b-4151-80b0-c47dd199a38c" providerId="ADAL" clId="{B65A082F-EEA3-4A0A-B3DF-029E9C7626BD}" dt="2022-07-05T11:14:06.532" v="4033" actId="113"/>
      <pc:docMkLst>
        <pc:docMk/>
      </pc:docMkLst>
      <pc:sldChg chg="addSp delSp modSp mod setBg">
        <pc:chgData name="Pavan Kumar Gujjuru" userId="e477c9dd-a14b-4151-80b0-c47dd199a38c" providerId="ADAL" clId="{B65A082F-EEA3-4A0A-B3DF-029E9C7626BD}" dt="2022-07-05T06:21:32.292" v="283" actId="1076"/>
        <pc:sldMkLst>
          <pc:docMk/>
          <pc:sldMk cId="2708426270" sldId="257"/>
        </pc:sldMkLst>
        <pc:spChg chg="mod">
          <ac:chgData name="Pavan Kumar Gujjuru" userId="e477c9dd-a14b-4151-80b0-c47dd199a38c" providerId="ADAL" clId="{B65A082F-EEA3-4A0A-B3DF-029E9C7626BD}" dt="2022-07-05T06:18:16.835" v="274" actId="26606"/>
          <ac:spMkLst>
            <pc:docMk/>
            <pc:sldMk cId="2708426270" sldId="257"/>
            <ac:spMk id="2" creationId="{4A05171F-F311-33B3-1738-D8D0E6F7A456}"/>
          </ac:spMkLst>
        </pc:spChg>
        <pc:spChg chg="mod">
          <ac:chgData name="Pavan Kumar Gujjuru" userId="e477c9dd-a14b-4151-80b0-c47dd199a38c" providerId="ADAL" clId="{B65A082F-EEA3-4A0A-B3DF-029E9C7626BD}" dt="2022-07-05T06:18:16.835" v="274" actId="26606"/>
          <ac:spMkLst>
            <pc:docMk/>
            <pc:sldMk cId="2708426270" sldId="257"/>
            <ac:spMk id="3" creationId="{44640C7B-CD01-17E5-3A96-BB200A92EE91}"/>
          </ac:spMkLst>
        </pc:spChg>
        <pc:spChg chg="add del">
          <ac:chgData name="Pavan Kumar Gujjuru" userId="e477c9dd-a14b-4151-80b0-c47dd199a38c" providerId="ADAL" clId="{B65A082F-EEA3-4A0A-B3DF-029E9C7626BD}" dt="2022-07-05T06:18:06.733" v="269" actId="26606"/>
          <ac:spMkLst>
            <pc:docMk/>
            <pc:sldMk cId="2708426270" sldId="257"/>
            <ac:spMk id="8" creationId="{2F9C493A-9F03-49B4-B3FB-19CE5AC115BE}"/>
          </ac:spMkLst>
        </pc:spChg>
        <pc:spChg chg="add">
          <ac:chgData name="Pavan Kumar Gujjuru" userId="e477c9dd-a14b-4151-80b0-c47dd199a38c" providerId="ADAL" clId="{B65A082F-EEA3-4A0A-B3DF-029E9C7626BD}" dt="2022-07-05T06:18:16.835" v="274" actId="26606"/>
          <ac:spMkLst>
            <pc:docMk/>
            <pc:sldMk cId="2708426270" sldId="257"/>
            <ac:spMk id="9" creationId="{2F9C493A-9F03-49B4-B3FB-19CE5AC115BE}"/>
          </ac:spMkLst>
        </pc:spChg>
        <pc:spChg chg="add del">
          <ac:chgData name="Pavan Kumar Gujjuru" userId="e477c9dd-a14b-4151-80b0-c47dd199a38c" providerId="ADAL" clId="{B65A082F-EEA3-4A0A-B3DF-029E9C7626BD}" dt="2022-07-05T06:18:06.733" v="269" actId="26606"/>
          <ac:spMkLst>
            <pc:docMk/>
            <pc:sldMk cId="2708426270" sldId="257"/>
            <ac:spMk id="10" creationId="{90A46C7D-C1BB-49B8-8D37-39742820E964}"/>
          </ac:spMkLst>
        </pc:spChg>
        <pc:spChg chg="add">
          <ac:chgData name="Pavan Kumar Gujjuru" userId="e477c9dd-a14b-4151-80b0-c47dd199a38c" providerId="ADAL" clId="{B65A082F-EEA3-4A0A-B3DF-029E9C7626BD}" dt="2022-07-05T06:18:16.835" v="274" actId="26606"/>
          <ac:spMkLst>
            <pc:docMk/>
            <pc:sldMk cId="2708426270" sldId="257"/>
            <ac:spMk id="11" creationId="{90A46C7D-C1BB-49B8-8D37-39742820E964}"/>
          </ac:spMkLst>
        </pc:spChg>
        <pc:spChg chg="add del">
          <ac:chgData name="Pavan Kumar Gujjuru" userId="e477c9dd-a14b-4151-80b0-c47dd199a38c" providerId="ADAL" clId="{B65A082F-EEA3-4A0A-B3DF-029E9C7626BD}" dt="2022-07-05T06:18:06.733" v="269" actId="26606"/>
          <ac:spMkLst>
            <pc:docMk/>
            <pc:sldMk cId="2708426270" sldId="257"/>
            <ac:spMk id="20" creationId="{D5B4F0F5-BE58-4EC0-B650-A71A07437CDD}"/>
          </ac:spMkLst>
        </pc:spChg>
        <pc:spChg chg="add">
          <ac:chgData name="Pavan Kumar Gujjuru" userId="e477c9dd-a14b-4151-80b0-c47dd199a38c" providerId="ADAL" clId="{B65A082F-EEA3-4A0A-B3DF-029E9C7626BD}" dt="2022-07-05T06:18:16.835" v="274" actId="26606"/>
          <ac:spMkLst>
            <pc:docMk/>
            <pc:sldMk cId="2708426270" sldId="257"/>
            <ac:spMk id="21" creationId="{55820E42-2F9D-41EF-B67F-522A133B3373}"/>
          </ac:spMkLst>
        </pc:spChg>
        <pc:spChg chg="add del">
          <ac:chgData name="Pavan Kumar Gujjuru" userId="e477c9dd-a14b-4151-80b0-c47dd199a38c" providerId="ADAL" clId="{B65A082F-EEA3-4A0A-B3DF-029E9C7626BD}" dt="2022-07-05T06:18:10.223" v="271" actId="26606"/>
          <ac:spMkLst>
            <pc:docMk/>
            <pc:sldMk cId="2708426270" sldId="257"/>
            <ac:spMk id="31" creationId="{142D98E1-37D2-4470-BF74-845E897954C6}"/>
          </ac:spMkLst>
        </pc:spChg>
        <pc:spChg chg="add del">
          <ac:chgData name="Pavan Kumar Gujjuru" userId="e477c9dd-a14b-4151-80b0-c47dd199a38c" providerId="ADAL" clId="{B65A082F-EEA3-4A0A-B3DF-029E9C7626BD}" dt="2022-07-05T06:18:10.223" v="271" actId="26606"/>
          <ac:spMkLst>
            <pc:docMk/>
            <pc:sldMk cId="2708426270" sldId="257"/>
            <ac:spMk id="32" creationId="{3AB5BF24-836F-4A13-AAE6-3EEB92256D25}"/>
          </ac:spMkLst>
        </pc:spChg>
        <pc:spChg chg="add del">
          <ac:chgData name="Pavan Kumar Gujjuru" userId="e477c9dd-a14b-4151-80b0-c47dd199a38c" providerId="ADAL" clId="{B65A082F-EEA3-4A0A-B3DF-029E9C7626BD}" dt="2022-07-05T06:18:10.223" v="271" actId="26606"/>
          <ac:spMkLst>
            <pc:docMk/>
            <pc:sldMk cId="2708426270" sldId="257"/>
            <ac:spMk id="39" creationId="{01AB72E4-85FE-4925-94E8-F8DC756A0A07}"/>
          </ac:spMkLst>
        </pc:spChg>
        <pc:spChg chg="add del">
          <ac:chgData name="Pavan Kumar Gujjuru" userId="e477c9dd-a14b-4151-80b0-c47dd199a38c" providerId="ADAL" clId="{B65A082F-EEA3-4A0A-B3DF-029E9C7626BD}" dt="2022-07-05T06:18:16.816" v="273" actId="26606"/>
          <ac:spMkLst>
            <pc:docMk/>
            <pc:sldMk cId="2708426270" sldId="257"/>
            <ac:spMk id="49" creationId="{F420BC5C-C418-4843-B04B-6918968D0982}"/>
          </ac:spMkLst>
        </pc:spChg>
        <pc:spChg chg="add del">
          <ac:chgData name="Pavan Kumar Gujjuru" userId="e477c9dd-a14b-4151-80b0-c47dd199a38c" providerId="ADAL" clId="{B65A082F-EEA3-4A0A-B3DF-029E9C7626BD}" dt="2022-07-05T06:18:16.816" v="273" actId="26606"/>
          <ac:spMkLst>
            <pc:docMk/>
            <pc:sldMk cId="2708426270" sldId="257"/>
            <ac:spMk id="50" creationId="{13E5F285-BD95-4989-B20B-77899015947C}"/>
          </ac:spMkLst>
        </pc:spChg>
        <pc:spChg chg="add del">
          <ac:chgData name="Pavan Kumar Gujjuru" userId="e477c9dd-a14b-4151-80b0-c47dd199a38c" providerId="ADAL" clId="{B65A082F-EEA3-4A0A-B3DF-029E9C7626BD}" dt="2022-07-05T06:18:16.816" v="273" actId="26606"/>
          <ac:spMkLst>
            <pc:docMk/>
            <pc:sldMk cId="2708426270" sldId="257"/>
            <ac:spMk id="52" creationId="{A2597A8B-414A-4F6D-9710-2F1BE256E74B}"/>
          </ac:spMkLst>
        </pc:spChg>
        <pc:grpChg chg="add del">
          <ac:chgData name="Pavan Kumar Gujjuru" userId="e477c9dd-a14b-4151-80b0-c47dd199a38c" providerId="ADAL" clId="{B65A082F-EEA3-4A0A-B3DF-029E9C7626BD}" dt="2022-07-05T06:18:06.733" v="269" actId="26606"/>
          <ac:grpSpMkLst>
            <pc:docMk/>
            <pc:sldMk cId="2708426270" sldId="257"/>
            <ac:grpSpMk id="12" creationId="{61BBAB6F-65E6-4E2B-B363-6AB27C84E0C1}"/>
          </ac:grpSpMkLst>
        </pc:grpChg>
        <pc:grpChg chg="add del">
          <ac:chgData name="Pavan Kumar Gujjuru" userId="e477c9dd-a14b-4151-80b0-c47dd199a38c" providerId="ADAL" clId="{B65A082F-EEA3-4A0A-B3DF-029E9C7626BD}" dt="2022-07-05T06:18:06.733" v="269" actId="26606"/>
          <ac:grpSpMkLst>
            <pc:docMk/>
            <pc:sldMk cId="2708426270" sldId="257"/>
            <ac:grpSpMk id="22" creationId="{E700C1F5-B637-45FE-96CC-270D263A597B}"/>
          </ac:grpSpMkLst>
        </pc:grpChg>
        <pc:grpChg chg="add del">
          <ac:chgData name="Pavan Kumar Gujjuru" userId="e477c9dd-a14b-4151-80b0-c47dd199a38c" providerId="ADAL" clId="{B65A082F-EEA3-4A0A-B3DF-029E9C7626BD}" dt="2022-07-05T06:18:10.223" v="271" actId="26606"/>
          <ac:grpSpMkLst>
            <pc:docMk/>
            <pc:sldMk cId="2708426270" sldId="257"/>
            <ac:grpSpMk id="33" creationId="{AFA309B8-3551-4D00-8F72-F8224F39C893}"/>
          </ac:grpSpMkLst>
        </pc:grpChg>
        <pc:grpChg chg="add del">
          <ac:chgData name="Pavan Kumar Gujjuru" userId="e477c9dd-a14b-4151-80b0-c47dd199a38c" providerId="ADAL" clId="{B65A082F-EEA3-4A0A-B3DF-029E9C7626BD}" dt="2022-07-05T06:18:10.223" v="271" actId="26606"/>
          <ac:grpSpMkLst>
            <pc:docMk/>
            <pc:sldMk cId="2708426270" sldId="257"/>
            <ac:grpSpMk id="40" creationId="{2B5F2BAA-9430-49D4-AFB2-873C0C5B32F0}"/>
          </ac:grpSpMkLst>
        </pc:grpChg>
        <pc:grpChg chg="add del">
          <ac:chgData name="Pavan Kumar Gujjuru" userId="e477c9dd-a14b-4151-80b0-c47dd199a38c" providerId="ADAL" clId="{B65A082F-EEA3-4A0A-B3DF-029E9C7626BD}" dt="2022-07-05T06:18:16.816" v="273" actId="26606"/>
          <ac:grpSpMkLst>
            <pc:docMk/>
            <pc:sldMk cId="2708426270" sldId="257"/>
            <ac:grpSpMk id="51" creationId="{6C02F4BE-6538-4CAD-B506-5FEB41D378BC}"/>
          </ac:grpSpMkLst>
        </pc:grpChg>
        <pc:grpChg chg="add del">
          <ac:chgData name="Pavan Kumar Gujjuru" userId="e477c9dd-a14b-4151-80b0-c47dd199a38c" providerId="ADAL" clId="{B65A082F-EEA3-4A0A-B3DF-029E9C7626BD}" dt="2022-07-05T06:18:16.816" v="273" actId="26606"/>
          <ac:grpSpMkLst>
            <pc:docMk/>
            <pc:sldMk cId="2708426270" sldId="257"/>
            <ac:grpSpMk id="53" creationId="{09BA142B-E03A-4CCD-8C46-8BDDD96AB334}"/>
          </ac:grpSpMkLst>
        </pc:grpChg>
        <pc:grpChg chg="add">
          <ac:chgData name="Pavan Kumar Gujjuru" userId="e477c9dd-a14b-4151-80b0-c47dd199a38c" providerId="ADAL" clId="{B65A082F-EEA3-4A0A-B3DF-029E9C7626BD}" dt="2022-07-05T06:18:16.835" v="274" actId="26606"/>
          <ac:grpSpMkLst>
            <pc:docMk/>
            <pc:sldMk cId="2708426270" sldId="257"/>
            <ac:grpSpMk id="55" creationId="{61BBAB6F-65E6-4E2B-B363-6AB27C84E0C1}"/>
          </ac:grpSpMkLst>
        </pc:grpChg>
        <pc:grpChg chg="add">
          <ac:chgData name="Pavan Kumar Gujjuru" userId="e477c9dd-a14b-4151-80b0-c47dd199a38c" providerId="ADAL" clId="{B65A082F-EEA3-4A0A-B3DF-029E9C7626BD}" dt="2022-07-05T06:18:16.835" v="274" actId="26606"/>
          <ac:grpSpMkLst>
            <pc:docMk/>
            <pc:sldMk cId="2708426270" sldId="257"/>
            <ac:grpSpMk id="60" creationId="{13D9BC31-B57D-4933-AD83-94F462D4C2F9}"/>
          </ac:grpSpMkLst>
        </pc:grpChg>
        <pc:picChg chg="add del mod">
          <ac:chgData name="Pavan Kumar Gujjuru" userId="e477c9dd-a14b-4151-80b0-c47dd199a38c" providerId="ADAL" clId="{B65A082F-EEA3-4A0A-B3DF-029E9C7626BD}" dt="2022-07-05T06:20:39.748" v="276" actId="478"/>
          <ac:picMkLst>
            <pc:docMk/>
            <pc:sldMk cId="2708426270" sldId="257"/>
            <ac:picMk id="5" creationId="{49B3AC46-B8AB-D2CB-7621-62CF1E3228CF}"/>
          </ac:picMkLst>
        </pc:picChg>
        <pc:picChg chg="add mod">
          <ac:chgData name="Pavan Kumar Gujjuru" userId="e477c9dd-a14b-4151-80b0-c47dd199a38c" providerId="ADAL" clId="{B65A082F-EEA3-4A0A-B3DF-029E9C7626BD}" dt="2022-07-05T06:21:32.292" v="283" actId="1076"/>
          <ac:picMkLst>
            <pc:docMk/>
            <pc:sldMk cId="2708426270" sldId="257"/>
            <ac:picMk id="6" creationId="{96758925-BD12-67AF-FAD0-87DBEFA6A594}"/>
          </ac:picMkLst>
        </pc:picChg>
      </pc:sldChg>
      <pc:sldChg chg="addSp delSp modSp new mod">
        <pc:chgData name="Pavan Kumar Gujjuru" userId="e477c9dd-a14b-4151-80b0-c47dd199a38c" providerId="ADAL" clId="{B65A082F-EEA3-4A0A-B3DF-029E9C7626BD}" dt="2022-07-05T09:53:31.259" v="3957" actId="20577"/>
        <pc:sldMkLst>
          <pc:docMk/>
          <pc:sldMk cId="3907455343" sldId="258"/>
        </pc:sldMkLst>
        <pc:spChg chg="mod">
          <ac:chgData name="Pavan Kumar Gujjuru" userId="e477c9dd-a14b-4151-80b0-c47dd199a38c" providerId="ADAL" clId="{B65A082F-EEA3-4A0A-B3DF-029E9C7626BD}" dt="2022-07-05T09:53:31.259" v="3957" actId="20577"/>
          <ac:spMkLst>
            <pc:docMk/>
            <pc:sldMk cId="3907455343" sldId="258"/>
            <ac:spMk id="2" creationId="{0AA4C584-01E3-376C-4B0D-D761BDEDA86C}"/>
          </ac:spMkLst>
        </pc:spChg>
        <pc:spChg chg="del mod">
          <ac:chgData name="Pavan Kumar Gujjuru" userId="e477c9dd-a14b-4151-80b0-c47dd199a38c" providerId="ADAL" clId="{B65A082F-EEA3-4A0A-B3DF-029E9C7626BD}" dt="2022-07-05T06:27:51.196" v="314" actId="478"/>
          <ac:spMkLst>
            <pc:docMk/>
            <pc:sldMk cId="3907455343" sldId="258"/>
            <ac:spMk id="3" creationId="{BB8FC3A8-5C64-429D-3626-978A3E0D79B6}"/>
          </ac:spMkLst>
        </pc:spChg>
        <pc:spChg chg="add del">
          <ac:chgData name="Pavan Kumar Gujjuru" userId="e477c9dd-a14b-4151-80b0-c47dd199a38c" providerId="ADAL" clId="{B65A082F-EEA3-4A0A-B3DF-029E9C7626BD}" dt="2022-07-05T06:28:22.913" v="316" actId="478"/>
          <ac:spMkLst>
            <pc:docMk/>
            <pc:sldMk cId="3907455343" sldId="258"/>
            <ac:spMk id="4" creationId="{DE06C42F-9BFE-8AF3-4EED-4306D9788DFA}"/>
          </ac:spMkLst>
        </pc:spChg>
        <pc:spChg chg="add mod">
          <ac:chgData name="Pavan Kumar Gujjuru" userId="e477c9dd-a14b-4151-80b0-c47dd199a38c" providerId="ADAL" clId="{B65A082F-EEA3-4A0A-B3DF-029E9C7626BD}" dt="2022-07-05T06:29:06.004" v="331" actId="20577"/>
          <ac:spMkLst>
            <pc:docMk/>
            <pc:sldMk cId="3907455343" sldId="258"/>
            <ac:spMk id="5" creationId="{A37C693D-3531-84AB-ED8D-CF75724EA53A}"/>
          </ac:spMkLst>
        </pc:spChg>
        <pc:spChg chg="add mod">
          <ac:chgData name="Pavan Kumar Gujjuru" userId="e477c9dd-a14b-4151-80b0-c47dd199a38c" providerId="ADAL" clId="{B65A082F-EEA3-4A0A-B3DF-029E9C7626BD}" dt="2022-07-05T09:50:39.808" v="3942" actId="207"/>
          <ac:spMkLst>
            <pc:docMk/>
            <pc:sldMk cId="3907455343" sldId="258"/>
            <ac:spMk id="6" creationId="{4B602168-3548-E23D-9F15-734BA9D70196}"/>
          </ac:spMkLst>
        </pc:spChg>
        <pc:spChg chg="add mod">
          <ac:chgData name="Pavan Kumar Gujjuru" userId="e477c9dd-a14b-4151-80b0-c47dd199a38c" providerId="ADAL" clId="{B65A082F-EEA3-4A0A-B3DF-029E9C7626BD}" dt="2022-07-05T09:51:20.095" v="3948" actId="207"/>
          <ac:spMkLst>
            <pc:docMk/>
            <pc:sldMk cId="3907455343" sldId="258"/>
            <ac:spMk id="7" creationId="{857450D7-7F70-A3A9-C2D7-131D0801600A}"/>
          </ac:spMkLst>
        </pc:spChg>
        <pc:spChg chg="add mod">
          <ac:chgData name="Pavan Kumar Gujjuru" userId="e477c9dd-a14b-4151-80b0-c47dd199a38c" providerId="ADAL" clId="{B65A082F-EEA3-4A0A-B3DF-029E9C7626BD}" dt="2022-07-05T09:51:12.746" v="3947" actId="207"/>
          <ac:spMkLst>
            <pc:docMk/>
            <pc:sldMk cId="3907455343" sldId="258"/>
            <ac:spMk id="8" creationId="{2F51C5FA-252C-84AB-0FF1-03C7E67CC5CE}"/>
          </ac:spMkLst>
        </pc:spChg>
        <pc:spChg chg="add mod">
          <ac:chgData name="Pavan Kumar Gujjuru" userId="e477c9dd-a14b-4151-80b0-c47dd199a38c" providerId="ADAL" clId="{B65A082F-EEA3-4A0A-B3DF-029E9C7626BD}" dt="2022-07-05T06:37:33.180" v="466" actId="20577"/>
          <ac:spMkLst>
            <pc:docMk/>
            <pc:sldMk cId="3907455343" sldId="258"/>
            <ac:spMk id="9" creationId="{8CBDF3E0-3A52-C142-9224-542BB3E72CE4}"/>
          </ac:spMkLst>
        </pc:spChg>
        <pc:spChg chg="add mod">
          <ac:chgData name="Pavan Kumar Gujjuru" userId="e477c9dd-a14b-4151-80b0-c47dd199a38c" providerId="ADAL" clId="{B65A082F-EEA3-4A0A-B3DF-029E9C7626BD}" dt="2022-07-05T09:52:03.822" v="3952" actId="207"/>
          <ac:spMkLst>
            <pc:docMk/>
            <pc:sldMk cId="3907455343" sldId="258"/>
            <ac:spMk id="10" creationId="{35EBAD92-2450-F042-A6DD-8818F494D607}"/>
          </ac:spMkLst>
        </pc:spChg>
        <pc:spChg chg="add mod">
          <ac:chgData name="Pavan Kumar Gujjuru" userId="e477c9dd-a14b-4151-80b0-c47dd199a38c" providerId="ADAL" clId="{B65A082F-EEA3-4A0A-B3DF-029E9C7626BD}" dt="2022-07-05T09:50:50.056" v="3943" actId="207"/>
          <ac:spMkLst>
            <pc:docMk/>
            <pc:sldMk cId="3907455343" sldId="258"/>
            <ac:spMk id="11" creationId="{C75C6708-BB7D-3325-FA3F-60DC66C2E27E}"/>
          </ac:spMkLst>
        </pc:spChg>
        <pc:spChg chg="add mod">
          <ac:chgData name="Pavan Kumar Gujjuru" userId="e477c9dd-a14b-4151-80b0-c47dd199a38c" providerId="ADAL" clId="{B65A082F-EEA3-4A0A-B3DF-029E9C7626BD}" dt="2022-07-05T09:51:23.983" v="3949" actId="207"/>
          <ac:spMkLst>
            <pc:docMk/>
            <pc:sldMk cId="3907455343" sldId="258"/>
            <ac:spMk id="12" creationId="{9D06EAD9-8292-5906-12AB-A4F35CC5125E}"/>
          </ac:spMkLst>
        </pc:spChg>
        <pc:spChg chg="add mod">
          <ac:chgData name="Pavan Kumar Gujjuru" userId="e477c9dd-a14b-4151-80b0-c47dd199a38c" providerId="ADAL" clId="{B65A082F-EEA3-4A0A-B3DF-029E9C7626BD}" dt="2022-07-05T09:51:09.097" v="3946" actId="207"/>
          <ac:spMkLst>
            <pc:docMk/>
            <pc:sldMk cId="3907455343" sldId="258"/>
            <ac:spMk id="13" creationId="{3CCF1644-8808-210C-7082-A7E8D72E5351}"/>
          </ac:spMkLst>
        </pc:spChg>
        <pc:spChg chg="add mod">
          <ac:chgData name="Pavan Kumar Gujjuru" userId="e477c9dd-a14b-4151-80b0-c47dd199a38c" providerId="ADAL" clId="{B65A082F-EEA3-4A0A-B3DF-029E9C7626BD}" dt="2022-07-05T06:38:15.302" v="481"/>
          <ac:spMkLst>
            <pc:docMk/>
            <pc:sldMk cId="3907455343" sldId="258"/>
            <ac:spMk id="14" creationId="{D77971BD-4E41-D7A1-734E-75225A0669A4}"/>
          </ac:spMkLst>
        </pc:spChg>
        <pc:spChg chg="add mod">
          <ac:chgData name="Pavan Kumar Gujjuru" userId="e477c9dd-a14b-4151-80b0-c47dd199a38c" providerId="ADAL" clId="{B65A082F-EEA3-4A0A-B3DF-029E9C7626BD}" dt="2022-07-05T09:50:55.161" v="3944" actId="207"/>
          <ac:spMkLst>
            <pc:docMk/>
            <pc:sldMk cId="3907455343" sldId="258"/>
            <ac:spMk id="15" creationId="{17466B54-DB18-08F2-79C2-2D5BF8A0D362}"/>
          </ac:spMkLst>
        </pc:spChg>
        <pc:spChg chg="add mod">
          <ac:chgData name="Pavan Kumar Gujjuru" userId="e477c9dd-a14b-4151-80b0-c47dd199a38c" providerId="ADAL" clId="{B65A082F-EEA3-4A0A-B3DF-029E9C7626BD}" dt="2022-07-05T09:51:27.192" v="3950" actId="207"/>
          <ac:spMkLst>
            <pc:docMk/>
            <pc:sldMk cId="3907455343" sldId="258"/>
            <ac:spMk id="16" creationId="{D1240767-B9C3-0BA6-A97F-2C549A47A27E}"/>
          </ac:spMkLst>
        </pc:spChg>
        <pc:spChg chg="add mod">
          <ac:chgData name="Pavan Kumar Gujjuru" userId="e477c9dd-a14b-4151-80b0-c47dd199a38c" providerId="ADAL" clId="{B65A082F-EEA3-4A0A-B3DF-029E9C7626BD}" dt="2022-07-05T09:51:04.042" v="3945" actId="207"/>
          <ac:spMkLst>
            <pc:docMk/>
            <pc:sldMk cId="3907455343" sldId="258"/>
            <ac:spMk id="17" creationId="{19428098-C226-4E9F-F113-55C3AC6C262B}"/>
          </ac:spMkLst>
        </pc:spChg>
        <pc:spChg chg="add mod">
          <ac:chgData name="Pavan Kumar Gujjuru" userId="e477c9dd-a14b-4151-80b0-c47dd199a38c" providerId="ADAL" clId="{B65A082F-EEA3-4A0A-B3DF-029E9C7626BD}" dt="2022-07-05T06:38:17.674" v="482"/>
          <ac:spMkLst>
            <pc:docMk/>
            <pc:sldMk cId="3907455343" sldId="258"/>
            <ac:spMk id="18" creationId="{FF67F5DD-33A9-2ABF-AE8D-E10062C71129}"/>
          </ac:spMkLst>
        </pc:spChg>
        <pc:spChg chg="add mod">
          <ac:chgData name="Pavan Kumar Gujjuru" userId="e477c9dd-a14b-4151-80b0-c47dd199a38c" providerId="ADAL" clId="{B65A082F-EEA3-4A0A-B3DF-029E9C7626BD}" dt="2022-07-05T09:52:07.906" v="3953" actId="207"/>
          <ac:spMkLst>
            <pc:docMk/>
            <pc:sldMk cId="3907455343" sldId="258"/>
            <ac:spMk id="19" creationId="{3BEE0FD0-5548-48A1-A69C-15F7A8C903D6}"/>
          </ac:spMkLst>
        </pc:spChg>
        <pc:spChg chg="add mod">
          <ac:chgData name="Pavan Kumar Gujjuru" userId="e477c9dd-a14b-4151-80b0-c47dd199a38c" providerId="ADAL" clId="{B65A082F-EEA3-4A0A-B3DF-029E9C7626BD}" dt="2022-07-05T09:52:11.194" v="3955" actId="207"/>
          <ac:spMkLst>
            <pc:docMk/>
            <pc:sldMk cId="3907455343" sldId="258"/>
            <ac:spMk id="20" creationId="{29A41B6D-63BC-80B7-0622-69906390675B}"/>
          </ac:spMkLst>
        </pc:spChg>
        <pc:cxnChg chg="add mod">
          <ac:chgData name="Pavan Kumar Gujjuru" userId="e477c9dd-a14b-4151-80b0-c47dd199a38c" providerId="ADAL" clId="{B65A082F-EEA3-4A0A-B3DF-029E9C7626BD}" dt="2022-07-05T06:32:34.076" v="379" actId="13822"/>
          <ac:cxnSpMkLst>
            <pc:docMk/>
            <pc:sldMk cId="3907455343" sldId="258"/>
            <ac:cxnSpMk id="22" creationId="{8346A398-9BE0-F3B7-5DB0-7ACFF38876EF}"/>
          </ac:cxnSpMkLst>
        </pc:cxnChg>
        <pc:cxnChg chg="add mod">
          <ac:chgData name="Pavan Kumar Gujjuru" userId="e477c9dd-a14b-4151-80b0-c47dd199a38c" providerId="ADAL" clId="{B65A082F-EEA3-4A0A-B3DF-029E9C7626BD}" dt="2022-07-05T06:32:47.117" v="381" actId="1076"/>
          <ac:cxnSpMkLst>
            <pc:docMk/>
            <pc:sldMk cId="3907455343" sldId="258"/>
            <ac:cxnSpMk id="23" creationId="{EB189FA3-7B51-52A0-1872-24890C9AE707}"/>
          </ac:cxnSpMkLst>
        </pc:cxnChg>
        <pc:cxnChg chg="add mod">
          <ac:chgData name="Pavan Kumar Gujjuru" userId="e477c9dd-a14b-4151-80b0-c47dd199a38c" providerId="ADAL" clId="{B65A082F-EEA3-4A0A-B3DF-029E9C7626BD}" dt="2022-07-05T06:33:02.480" v="383" actId="13822"/>
          <ac:cxnSpMkLst>
            <pc:docMk/>
            <pc:sldMk cId="3907455343" sldId="258"/>
            <ac:cxnSpMk id="25" creationId="{4EC2A46D-554B-D4C6-6096-2F7BF400C816}"/>
          </ac:cxnSpMkLst>
        </pc:cxnChg>
        <pc:cxnChg chg="add mod">
          <ac:chgData name="Pavan Kumar Gujjuru" userId="e477c9dd-a14b-4151-80b0-c47dd199a38c" providerId="ADAL" clId="{B65A082F-EEA3-4A0A-B3DF-029E9C7626BD}" dt="2022-07-05T06:33:11.844" v="385" actId="13822"/>
          <ac:cxnSpMkLst>
            <pc:docMk/>
            <pc:sldMk cId="3907455343" sldId="258"/>
            <ac:cxnSpMk id="27" creationId="{3D91A21D-08EB-B553-6709-C960F003E531}"/>
          </ac:cxnSpMkLst>
        </pc:cxnChg>
        <pc:cxnChg chg="add mod">
          <ac:chgData name="Pavan Kumar Gujjuru" userId="e477c9dd-a14b-4151-80b0-c47dd199a38c" providerId="ADAL" clId="{B65A082F-EEA3-4A0A-B3DF-029E9C7626BD}" dt="2022-07-05T06:33:38.418" v="391" actId="14100"/>
          <ac:cxnSpMkLst>
            <pc:docMk/>
            <pc:sldMk cId="3907455343" sldId="258"/>
            <ac:cxnSpMk id="29" creationId="{EADA37BA-7921-785E-0B63-1AD56B78060F}"/>
          </ac:cxnSpMkLst>
        </pc:cxnChg>
        <pc:cxnChg chg="add mod">
          <ac:chgData name="Pavan Kumar Gujjuru" userId="e477c9dd-a14b-4151-80b0-c47dd199a38c" providerId="ADAL" clId="{B65A082F-EEA3-4A0A-B3DF-029E9C7626BD}" dt="2022-07-05T06:33:48.152" v="393" actId="13822"/>
          <ac:cxnSpMkLst>
            <pc:docMk/>
            <pc:sldMk cId="3907455343" sldId="258"/>
            <ac:cxnSpMk id="35" creationId="{689225C6-C4CC-03D8-B808-40E25DA963CB}"/>
          </ac:cxnSpMkLst>
        </pc:cxnChg>
        <pc:cxnChg chg="add mod">
          <ac:chgData name="Pavan Kumar Gujjuru" userId="e477c9dd-a14b-4151-80b0-c47dd199a38c" providerId="ADAL" clId="{B65A082F-EEA3-4A0A-B3DF-029E9C7626BD}" dt="2022-07-05T06:34:07.721" v="396" actId="1076"/>
          <ac:cxnSpMkLst>
            <pc:docMk/>
            <pc:sldMk cId="3907455343" sldId="258"/>
            <ac:cxnSpMk id="36" creationId="{358D6ECD-0C9F-6A25-5BA9-62C40C16472D}"/>
          </ac:cxnSpMkLst>
        </pc:cxnChg>
        <pc:cxnChg chg="add mod">
          <ac:chgData name="Pavan Kumar Gujjuru" userId="e477c9dd-a14b-4151-80b0-c47dd199a38c" providerId="ADAL" clId="{B65A082F-EEA3-4A0A-B3DF-029E9C7626BD}" dt="2022-07-05T06:34:51.727" v="406" actId="1076"/>
          <ac:cxnSpMkLst>
            <pc:docMk/>
            <pc:sldMk cId="3907455343" sldId="258"/>
            <ac:cxnSpMk id="37" creationId="{157C155D-1C2A-BBA8-4878-89350586C6A1}"/>
          </ac:cxnSpMkLst>
        </pc:cxnChg>
        <pc:cxnChg chg="add mod">
          <ac:chgData name="Pavan Kumar Gujjuru" userId="e477c9dd-a14b-4151-80b0-c47dd199a38c" providerId="ADAL" clId="{B65A082F-EEA3-4A0A-B3DF-029E9C7626BD}" dt="2022-07-05T06:34:27.646" v="400" actId="1076"/>
          <ac:cxnSpMkLst>
            <pc:docMk/>
            <pc:sldMk cId="3907455343" sldId="258"/>
            <ac:cxnSpMk id="38" creationId="{50B36F19-41A3-7EDD-A3ED-9C41BBBD9309}"/>
          </ac:cxnSpMkLst>
        </pc:cxnChg>
        <pc:cxnChg chg="add mod">
          <ac:chgData name="Pavan Kumar Gujjuru" userId="e477c9dd-a14b-4151-80b0-c47dd199a38c" providerId="ADAL" clId="{B65A082F-EEA3-4A0A-B3DF-029E9C7626BD}" dt="2022-07-05T06:35:16.131" v="414" actId="1076"/>
          <ac:cxnSpMkLst>
            <pc:docMk/>
            <pc:sldMk cId="3907455343" sldId="258"/>
            <ac:cxnSpMk id="39" creationId="{639A69E0-162D-4EB3-5B8B-B686BA5EEC65}"/>
          </ac:cxnSpMkLst>
        </pc:cxnChg>
        <pc:cxnChg chg="add mod">
          <ac:chgData name="Pavan Kumar Gujjuru" userId="e477c9dd-a14b-4151-80b0-c47dd199a38c" providerId="ADAL" clId="{B65A082F-EEA3-4A0A-B3DF-029E9C7626BD}" dt="2022-07-05T06:34:49.502" v="405" actId="1076"/>
          <ac:cxnSpMkLst>
            <pc:docMk/>
            <pc:sldMk cId="3907455343" sldId="258"/>
            <ac:cxnSpMk id="40" creationId="{A0D0D0FC-01B3-C3E2-5C2B-2D9B831254CD}"/>
          </ac:cxnSpMkLst>
        </pc:cxnChg>
        <pc:cxnChg chg="add del mod">
          <ac:chgData name="Pavan Kumar Gujjuru" userId="e477c9dd-a14b-4151-80b0-c47dd199a38c" providerId="ADAL" clId="{B65A082F-EEA3-4A0A-B3DF-029E9C7626BD}" dt="2022-07-05T06:34:55.627" v="408"/>
          <ac:cxnSpMkLst>
            <pc:docMk/>
            <pc:sldMk cId="3907455343" sldId="258"/>
            <ac:cxnSpMk id="41" creationId="{5821C3D2-4E17-0DBE-F1E7-3A879D000296}"/>
          </ac:cxnSpMkLst>
        </pc:cxnChg>
        <pc:cxnChg chg="add mod">
          <ac:chgData name="Pavan Kumar Gujjuru" userId="e477c9dd-a14b-4151-80b0-c47dd199a38c" providerId="ADAL" clId="{B65A082F-EEA3-4A0A-B3DF-029E9C7626BD}" dt="2022-07-05T06:35:05.047" v="411" actId="1076"/>
          <ac:cxnSpMkLst>
            <pc:docMk/>
            <pc:sldMk cId="3907455343" sldId="258"/>
            <ac:cxnSpMk id="42" creationId="{0B10EABC-7A01-C918-EA4F-D5F9019C16B7}"/>
          </ac:cxnSpMkLst>
        </pc:cxnChg>
        <pc:cxnChg chg="add mod">
          <ac:chgData name="Pavan Kumar Gujjuru" userId="e477c9dd-a14b-4151-80b0-c47dd199a38c" providerId="ADAL" clId="{B65A082F-EEA3-4A0A-B3DF-029E9C7626BD}" dt="2022-07-05T06:35:13.989" v="413" actId="1076"/>
          <ac:cxnSpMkLst>
            <pc:docMk/>
            <pc:sldMk cId="3907455343" sldId="258"/>
            <ac:cxnSpMk id="43" creationId="{66BCB0C6-C59C-5A22-C872-1B8335E49583}"/>
          </ac:cxnSpMkLst>
        </pc:cxnChg>
        <pc:cxnChg chg="add mod">
          <ac:chgData name="Pavan Kumar Gujjuru" userId="e477c9dd-a14b-4151-80b0-c47dd199a38c" providerId="ADAL" clId="{B65A082F-EEA3-4A0A-B3DF-029E9C7626BD}" dt="2022-07-05T06:35:21.278" v="416" actId="1076"/>
          <ac:cxnSpMkLst>
            <pc:docMk/>
            <pc:sldMk cId="3907455343" sldId="258"/>
            <ac:cxnSpMk id="44" creationId="{513E2AF0-EB0B-8D03-16C8-AA1807D695DC}"/>
          </ac:cxnSpMkLst>
        </pc:cxnChg>
        <pc:cxnChg chg="add mod">
          <ac:chgData name="Pavan Kumar Gujjuru" userId="e477c9dd-a14b-4151-80b0-c47dd199a38c" providerId="ADAL" clId="{B65A082F-EEA3-4A0A-B3DF-029E9C7626BD}" dt="2022-07-05T06:36:02.732" v="423" actId="1076"/>
          <ac:cxnSpMkLst>
            <pc:docMk/>
            <pc:sldMk cId="3907455343" sldId="258"/>
            <ac:cxnSpMk id="46" creationId="{D47561AC-A631-376C-511D-AA3DACA34C37}"/>
          </ac:cxnSpMkLst>
        </pc:cxnChg>
        <pc:cxnChg chg="add mod">
          <ac:chgData name="Pavan Kumar Gujjuru" userId="e477c9dd-a14b-4151-80b0-c47dd199a38c" providerId="ADAL" clId="{B65A082F-EEA3-4A0A-B3DF-029E9C7626BD}" dt="2022-07-05T06:36:08.146" v="425" actId="1076"/>
          <ac:cxnSpMkLst>
            <pc:docMk/>
            <pc:sldMk cId="3907455343" sldId="258"/>
            <ac:cxnSpMk id="47" creationId="{1E5B10C4-1E95-EE65-AB86-262BCAE10EFE}"/>
          </ac:cxnSpMkLst>
        </pc:cxnChg>
        <pc:cxnChg chg="add mod">
          <ac:chgData name="Pavan Kumar Gujjuru" userId="e477c9dd-a14b-4151-80b0-c47dd199a38c" providerId="ADAL" clId="{B65A082F-EEA3-4A0A-B3DF-029E9C7626BD}" dt="2022-07-05T06:36:17.047" v="427" actId="1076"/>
          <ac:cxnSpMkLst>
            <pc:docMk/>
            <pc:sldMk cId="3907455343" sldId="258"/>
            <ac:cxnSpMk id="48" creationId="{D74F2CD2-D726-5932-9079-AB6CD99FF440}"/>
          </ac:cxnSpMkLst>
        </pc:cxnChg>
      </pc:sldChg>
      <pc:sldChg chg="addSp delSp modSp new mod setBg modClrScheme delDesignElem chgLayout">
        <pc:chgData name="Pavan Kumar Gujjuru" userId="e477c9dd-a14b-4151-80b0-c47dd199a38c" providerId="ADAL" clId="{B65A082F-EEA3-4A0A-B3DF-029E9C7626BD}" dt="2022-07-05T06:57:05.050" v="1267" actId="20577"/>
        <pc:sldMkLst>
          <pc:docMk/>
          <pc:sldMk cId="678584588" sldId="259"/>
        </pc:sldMkLst>
        <pc:spChg chg="mod ord">
          <ac:chgData name="Pavan Kumar Gujjuru" userId="e477c9dd-a14b-4151-80b0-c47dd199a38c" providerId="ADAL" clId="{B65A082F-EEA3-4A0A-B3DF-029E9C7626BD}" dt="2022-07-05T06:43:30.773" v="518" actId="207"/>
          <ac:spMkLst>
            <pc:docMk/>
            <pc:sldMk cId="678584588" sldId="259"/>
            <ac:spMk id="2" creationId="{23E6C335-5F37-80CD-47C9-3212795C41A1}"/>
          </ac:spMkLst>
        </pc:spChg>
        <pc:spChg chg="del">
          <ac:chgData name="Pavan Kumar Gujjuru" userId="e477c9dd-a14b-4151-80b0-c47dd199a38c" providerId="ADAL" clId="{B65A082F-EEA3-4A0A-B3DF-029E9C7626BD}" dt="2022-07-05T06:42:53.385" v="514" actId="26606"/>
          <ac:spMkLst>
            <pc:docMk/>
            <pc:sldMk cId="678584588" sldId="259"/>
            <ac:spMk id="3" creationId="{2D8DF276-9B16-6B22-CA05-D0244FE9DBF0}"/>
          </ac:spMkLst>
        </pc:spChg>
        <pc:spChg chg="add mod ord">
          <ac:chgData name="Pavan Kumar Gujjuru" userId="e477c9dd-a14b-4151-80b0-c47dd199a38c" providerId="ADAL" clId="{B65A082F-EEA3-4A0A-B3DF-029E9C7626BD}" dt="2022-07-05T06:57:05.050" v="1267" actId="20577"/>
          <ac:spMkLst>
            <pc:docMk/>
            <pc:sldMk cId="678584588" sldId="259"/>
            <ac:spMk id="4" creationId="{D8E1D2F4-CB64-8517-EBBF-D3DF42A7BF20}"/>
          </ac:spMkLst>
        </pc:spChg>
        <pc:spChg chg="add del mod ord">
          <ac:chgData name="Pavan Kumar Gujjuru" userId="e477c9dd-a14b-4151-80b0-c47dd199a38c" providerId="ADAL" clId="{B65A082F-EEA3-4A0A-B3DF-029E9C7626BD}" dt="2022-07-05T06:44:48.204" v="593" actId="478"/>
          <ac:spMkLst>
            <pc:docMk/>
            <pc:sldMk cId="678584588" sldId="259"/>
            <ac:spMk id="6" creationId="{0327B72E-5364-9035-5EFA-24E4B48433DF}"/>
          </ac:spMkLst>
        </pc:spChg>
        <pc:spChg chg="add del">
          <ac:chgData name="Pavan Kumar Gujjuru" userId="e477c9dd-a14b-4151-80b0-c47dd199a38c" providerId="ADAL" clId="{B65A082F-EEA3-4A0A-B3DF-029E9C7626BD}" dt="2022-07-05T06:43:17.716" v="515" actId="700"/>
          <ac:spMkLst>
            <pc:docMk/>
            <pc:sldMk cId="678584588" sldId="259"/>
            <ac:spMk id="9" creationId="{435959F4-53DA-47FF-BC24-1E5B75C69876}"/>
          </ac:spMkLst>
        </pc:spChg>
        <pc:spChg chg="add del">
          <ac:chgData name="Pavan Kumar Gujjuru" userId="e477c9dd-a14b-4151-80b0-c47dd199a38c" providerId="ADAL" clId="{B65A082F-EEA3-4A0A-B3DF-029E9C7626BD}" dt="2022-07-05T06:43:17.716" v="515" actId="700"/>
          <ac:spMkLst>
            <pc:docMk/>
            <pc:sldMk cId="678584588" sldId="259"/>
            <ac:spMk id="20" creationId="{59226104-0061-4319-8237-9C001BF85D49}"/>
          </ac:spMkLst>
        </pc:spChg>
        <pc:spChg chg="add del">
          <ac:chgData name="Pavan Kumar Gujjuru" userId="e477c9dd-a14b-4151-80b0-c47dd199a38c" providerId="ADAL" clId="{B65A082F-EEA3-4A0A-B3DF-029E9C7626BD}" dt="2022-07-05T06:43:17.716" v="515" actId="700"/>
          <ac:spMkLst>
            <pc:docMk/>
            <pc:sldMk cId="678584588" sldId="259"/>
            <ac:spMk id="30" creationId="{A5D0B0D3-D735-4619-AA45-B57B791E1744}"/>
          </ac:spMkLst>
        </pc:spChg>
        <pc:spChg chg="add del">
          <ac:chgData name="Pavan Kumar Gujjuru" userId="e477c9dd-a14b-4151-80b0-c47dd199a38c" providerId="ADAL" clId="{B65A082F-EEA3-4A0A-B3DF-029E9C7626BD}" dt="2022-07-05T06:43:17.716" v="515" actId="700"/>
          <ac:spMkLst>
            <pc:docMk/>
            <pc:sldMk cId="678584588" sldId="259"/>
            <ac:spMk id="32" creationId="{948AEA76-67F2-4344-A189-9BFFE0076388}"/>
          </ac:spMkLst>
        </pc:spChg>
        <pc:grpChg chg="add del">
          <ac:chgData name="Pavan Kumar Gujjuru" userId="e477c9dd-a14b-4151-80b0-c47dd199a38c" providerId="ADAL" clId="{B65A082F-EEA3-4A0A-B3DF-029E9C7626BD}" dt="2022-07-05T06:43:17.716" v="515" actId="700"/>
          <ac:grpSpMkLst>
            <pc:docMk/>
            <pc:sldMk cId="678584588" sldId="259"/>
            <ac:grpSpMk id="11" creationId="{A7CF83E8-F6F0-41E3-B580-7412A04DDFB5}"/>
          </ac:grpSpMkLst>
        </pc:grpChg>
        <pc:grpChg chg="add del">
          <ac:chgData name="Pavan Kumar Gujjuru" userId="e477c9dd-a14b-4151-80b0-c47dd199a38c" providerId="ADAL" clId="{B65A082F-EEA3-4A0A-B3DF-029E9C7626BD}" dt="2022-07-05T06:43:17.716" v="515" actId="700"/>
          <ac:grpSpMkLst>
            <pc:docMk/>
            <pc:sldMk cId="678584588" sldId="259"/>
            <ac:grpSpMk id="22" creationId="{51B01909-73B8-4486-A749-C643B1D7E361}"/>
          </ac:grpSpMkLst>
        </pc:grpChg>
        <pc:grpChg chg="add del">
          <ac:chgData name="Pavan Kumar Gujjuru" userId="e477c9dd-a14b-4151-80b0-c47dd199a38c" providerId="ADAL" clId="{B65A082F-EEA3-4A0A-B3DF-029E9C7626BD}" dt="2022-07-05T06:43:17.716" v="515" actId="700"/>
          <ac:grpSpMkLst>
            <pc:docMk/>
            <pc:sldMk cId="678584588" sldId="259"/>
            <ac:grpSpMk id="34" creationId="{DBBA0A0D-8F6A-400A-9E49-8C008E2C7DB1}"/>
          </ac:grpSpMkLst>
        </pc:grpChg>
        <pc:picChg chg="add del mod">
          <ac:chgData name="Pavan Kumar Gujjuru" userId="e477c9dd-a14b-4151-80b0-c47dd199a38c" providerId="ADAL" clId="{B65A082F-EEA3-4A0A-B3DF-029E9C7626BD}" dt="2022-07-05T06:43:22.690" v="517" actId="478"/>
          <ac:picMkLst>
            <pc:docMk/>
            <pc:sldMk cId="678584588" sldId="259"/>
            <ac:picMk id="5" creationId="{3CF2B2BE-A8FB-B7A2-7465-4133BCB99BFF}"/>
          </ac:picMkLst>
        </pc:picChg>
      </pc:sldChg>
      <pc:sldChg chg="delSp modSp new mod">
        <pc:chgData name="Pavan Kumar Gujjuru" userId="e477c9dd-a14b-4151-80b0-c47dd199a38c" providerId="ADAL" clId="{B65A082F-EEA3-4A0A-B3DF-029E9C7626BD}" dt="2022-07-05T07:17:26.823" v="2263" actId="20577"/>
        <pc:sldMkLst>
          <pc:docMk/>
          <pc:sldMk cId="364792349" sldId="260"/>
        </pc:sldMkLst>
        <pc:spChg chg="del mod">
          <ac:chgData name="Pavan Kumar Gujjuru" userId="e477c9dd-a14b-4151-80b0-c47dd199a38c" providerId="ADAL" clId="{B65A082F-EEA3-4A0A-B3DF-029E9C7626BD}" dt="2022-07-05T06:59:33.102" v="1283" actId="478"/>
          <ac:spMkLst>
            <pc:docMk/>
            <pc:sldMk cId="364792349" sldId="260"/>
            <ac:spMk id="2" creationId="{2A2BD597-FE7D-AB5B-6D0B-9DAF64812BB4}"/>
          </ac:spMkLst>
        </pc:spChg>
        <pc:spChg chg="mod">
          <ac:chgData name="Pavan Kumar Gujjuru" userId="e477c9dd-a14b-4151-80b0-c47dd199a38c" providerId="ADAL" clId="{B65A082F-EEA3-4A0A-B3DF-029E9C7626BD}" dt="2022-07-05T07:17:26.823" v="2263" actId="20577"/>
          <ac:spMkLst>
            <pc:docMk/>
            <pc:sldMk cId="364792349" sldId="260"/>
            <ac:spMk id="3" creationId="{8D0EC9C3-C5CA-6CE1-509A-C2735C17EBA7}"/>
          </ac:spMkLst>
        </pc:spChg>
        <pc:spChg chg="del mod">
          <ac:chgData name="Pavan Kumar Gujjuru" userId="e477c9dd-a14b-4151-80b0-c47dd199a38c" providerId="ADAL" clId="{B65A082F-EEA3-4A0A-B3DF-029E9C7626BD}" dt="2022-07-05T06:59:39.342" v="1285" actId="478"/>
          <ac:spMkLst>
            <pc:docMk/>
            <pc:sldMk cId="364792349" sldId="260"/>
            <ac:spMk id="4" creationId="{8113D212-1D32-2576-3528-14ADFA254CB0}"/>
          </ac:spMkLst>
        </pc:spChg>
      </pc:sldChg>
      <pc:sldChg chg="addSp delSp modSp new del mod modClrScheme chgLayout">
        <pc:chgData name="Pavan Kumar Gujjuru" userId="e477c9dd-a14b-4151-80b0-c47dd199a38c" providerId="ADAL" clId="{B65A082F-EEA3-4A0A-B3DF-029E9C7626BD}" dt="2022-07-05T06:59:20.736" v="1279" actId="2696"/>
        <pc:sldMkLst>
          <pc:docMk/>
          <pc:sldMk cId="2201791167" sldId="260"/>
        </pc:sldMkLst>
        <pc:spChg chg="del mod">
          <ac:chgData name="Pavan Kumar Gujjuru" userId="e477c9dd-a14b-4151-80b0-c47dd199a38c" providerId="ADAL" clId="{B65A082F-EEA3-4A0A-B3DF-029E9C7626BD}" dt="2022-07-05T06:57:22.304" v="1271" actId="478"/>
          <ac:spMkLst>
            <pc:docMk/>
            <pc:sldMk cId="2201791167" sldId="260"/>
            <ac:spMk id="2" creationId="{DE76FA3D-710E-D853-2B86-51C4A650A8AC}"/>
          </ac:spMkLst>
        </pc:spChg>
        <pc:spChg chg="del">
          <ac:chgData name="Pavan Kumar Gujjuru" userId="e477c9dd-a14b-4151-80b0-c47dd199a38c" providerId="ADAL" clId="{B65A082F-EEA3-4A0A-B3DF-029E9C7626BD}" dt="2022-07-05T06:57:43.714" v="1272" actId="700"/>
          <ac:spMkLst>
            <pc:docMk/>
            <pc:sldMk cId="2201791167" sldId="260"/>
            <ac:spMk id="3" creationId="{8C53D890-8D3E-7AA1-A4F2-145D54BA1C1C}"/>
          </ac:spMkLst>
        </pc:spChg>
        <pc:spChg chg="del">
          <ac:chgData name="Pavan Kumar Gujjuru" userId="e477c9dd-a14b-4151-80b0-c47dd199a38c" providerId="ADAL" clId="{B65A082F-EEA3-4A0A-B3DF-029E9C7626BD}" dt="2022-07-05T06:57:43.714" v="1272" actId="700"/>
          <ac:spMkLst>
            <pc:docMk/>
            <pc:sldMk cId="2201791167" sldId="260"/>
            <ac:spMk id="4" creationId="{91C54560-7D4F-7494-CCDF-B9D9F4FCAA42}"/>
          </ac:spMkLst>
        </pc:spChg>
        <pc:spChg chg="add del mod">
          <ac:chgData name="Pavan Kumar Gujjuru" userId="e477c9dd-a14b-4151-80b0-c47dd199a38c" providerId="ADAL" clId="{B65A082F-EEA3-4A0A-B3DF-029E9C7626BD}" dt="2022-07-05T06:58:19.895" v="1274" actId="700"/>
          <ac:spMkLst>
            <pc:docMk/>
            <pc:sldMk cId="2201791167" sldId="260"/>
            <ac:spMk id="5" creationId="{754E1FBB-45D6-B0FD-9094-21A062B324BB}"/>
          </ac:spMkLst>
        </pc:spChg>
        <pc:spChg chg="add del mod ord">
          <ac:chgData name="Pavan Kumar Gujjuru" userId="e477c9dd-a14b-4151-80b0-c47dd199a38c" providerId="ADAL" clId="{B65A082F-EEA3-4A0A-B3DF-029E9C7626BD}" dt="2022-07-05T06:58:46.496" v="1276" actId="700"/>
          <ac:spMkLst>
            <pc:docMk/>
            <pc:sldMk cId="2201791167" sldId="260"/>
            <ac:spMk id="6" creationId="{57252A4D-B523-35A7-27A4-4F00568FD367}"/>
          </ac:spMkLst>
        </pc:spChg>
        <pc:spChg chg="add del mod">
          <ac:chgData name="Pavan Kumar Gujjuru" userId="e477c9dd-a14b-4151-80b0-c47dd199a38c" providerId="ADAL" clId="{B65A082F-EEA3-4A0A-B3DF-029E9C7626BD}" dt="2022-07-05T06:58:46.496" v="1276" actId="700"/>
          <ac:spMkLst>
            <pc:docMk/>
            <pc:sldMk cId="2201791167" sldId="260"/>
            <ac:spMk id="7" creationId="{34A329B7-6C29-4F56-F91C-F01C27151ABE}"/>
          </ac:spMkLst>
        </pc:spChg>
        <pc:spChg chg="add del mod ord">
          <ac:chgData name="Pavan Kumar Gujjuru" userId="e477c9dd-a14b-4151-80b0-c47dd199a38c" providerId="ADAL" clId="{B65A082F-EEA3-4A0A-B3DF-029E9C7626BD}" dt="2022-07-05T06:58:46.496" v="1276" actId="700"/>
          <ac:spMkLst>
            <pc:docMk/>
            <pc:sldMk cId="2201791167" sldId="260"/>
            <ac:spMk id="8" creationId="{F4090FB0-19CA-A1F6-5981-F2990E8722C1}"/>
          </ac:spMkLst>
        </pc:spChg>
        <pc:spChg chg="add del mod ord">
          <ac:chgData name="Pavan Kumar Gujjuru" userId="e477c9dd-a14b-4151-80b0-c47dd199a38c" providerId="ADAL" clId="{B65A082F-EEA3-4A0A-B3DF-029E9C7626BD}" dt="2022-07-05T06:59:05.731" v="1277" actId="700"/>
          <ac:spMkLst>
            <pc:docMk/>
            <pc:sldMk cId="2201791167" sldId="260"/>
            <ac:spMk id="9" creationId="{88B09E93-454A-29A5-0247-8ED8E9D17D46}"/>
          </ac:spMkLst>
        </pc:spChg>
        <pc:spChg chg="add del mod ord">
          <ac:chgData name="Pavan Kumar Gujjuru" userId="e477c9dd-a14b-4151-80b0-c47dd199a38c" providerId="ADAL" clId="{B65A082F-EEA3-4A0A-B3DF-029E9C7626BD}" dt="2022-07-05T06:59:05.731" v="1277" actId="700"/>
          <ac:spMkLst>
            <pc:docMk/>
            <pc:sldMk cId="2201791167" sldId="260"/>
            <ac:spMk id="10" creationId="{3A9F9E90-8D8A-77E5-4CCE-2875E80B83BE}"/>
          </ac:spMkLst>
        </pc:spChg>
      </pc:sldChg>
      <pc:sldChg chg="delSp modSp new mod">
        <pc:chgData name="Pavan Kumar Gujjuru" userId="e477c9dd-a14b-4151-80b0-c47dd199a38c" providerId="ADAL" clId="{B65A082F-EEA3-4A0A-B3DF-029E9C7626BD}" dt="2022-07-05T07:23:28.331" v="2766" actId="20577"/>
        <pc:sldMkLst>
          <pc:docMk/>
          <pc:sldMk cId="3303498813" sldId="261"/>
        </pc:sldMkLst>
        <pc:spChg chg="mod">
          <ac:chgData name="Pavan Kumar Gujjuru" userId="e477c9dd-a14b-4151-80b0-c47dd199a38c" providerId="ADAL" clId="{B65A082F-EEA3-4A0A-B3DF-029E9C7626BD}" dt="2022-07-05T07:18:01.965" v="2303" actId="20577"/>
          <ac:spMkLst>
            <pc:docMk/>
            <pc:sldMk cId="3303498813" sldId="261"/>
            <ac:spMk id="2" creationId="{3E275009-6D37-ED84-66B1-4D28867799B0}"/>
          </ac:spMkLst>
        </pc:spChg>
        <pc:spChg chg="mod">
          <ac:chgData name="Pavan Kumar Gujjuru" userId="e477c9dd-a14b-4151-80b0-c47dd199a38c" providerId="ADAL" clId="{B65A082F-EEA3-4A0A-B3DF-029E9C7626BD}" dt="2022-07-05T07:23:28.331" v="2766" actId="20577"/>
          <ac:spMkLst>
            <pc:docMk/>
            <pc:sldMk cId="3303498813" sldId="261"/>
            <ac:spMk id="3" creationId="{7D7364EB-D094-E3CB-8382-16533F09332F}"/>
          </ac:spMkLst>
        </pc:spChg>
        <pc:spChg chg="del mod">
          <ac:chgData name="Pavan Kumar Gujjuru" userId="e477c9dd-a14b-4151-80b0-c47dd199a38c" providerId="ADAL" clId="{B65A082F-EEA3-4A0A-B3DF-029E9C7626BD}" dt="2022-07-05T07:18:10.276" v="2305" actId="478"/>
          <ac:spMkLst>
            <pc:docMk/>
            <pc:sldMk cId="3303498813" sldId="261"/>
            <ac:spMk id="4" creationId="{ED194C86-CDB4-6713-6C7C-D271175F5245}"/>
          </ac:spMkLst>
        </pc:spChg>
      </pc:sldChg>
      <pc:sldChg chg="delSp modSp new mod">
        <pc:chgData name="Pavan Kumar Gujjuru" userId="e477c9dd-a14b-4151-80b0-c47dd199a38c" providerId="ADAL" clId="{B65A082F-EEA3-4A0A-B3DF-029E9C7626BD}" dt="2022-07-05T07:28:17.425" v="3197" actId="20577"/>
        <pc:sldMkLst>
          <pc:docMk/>
          <pc:sldMk cId="249826875" sldId="262"/>
        </pc:sldMkLst>
        <pc:spChg chg="mod">
          <ac:chgData name="Pavan Kumar Gujjuru" userId="e477c9dd-a14b-4151-80b0-c47dd199a38c" providerId="ADAL" clId="{B65A082F-EEA3-4A0A-B3DF-029E9C7626BD}" dt="2022-07-05T07:23:45.970" v="2795" actId="20577"/>
          <ac:spMkLst>
            <pc:docMk/>
            <pc:sldMk cId="249826875" sldId="262"/>
            <ac:spMk id="2" creationId="{E499D6BB-0D71-5866-3868-4F996CE6F832}"/>
          </ac:spMkLst>
        </pc:spChg>
        <pc:spChg chg="mod">
          <ac:chgData name="Pavan Kumar Gujjuru" userId="e477c9dd-a14b-4151-80b0-c47dd199a38c" providerId="ADAL" clId="{B65A082F-EEA3-4A0A-B3DF-029E9C7626BD}" dt="2022-07-05T07:28:17.425" v="3197" actId="20577"/>
          <ac:spMkLst>
            <pc:docMk/>
            <pc:sldMk cId="249826875" sldId="262"/>
            <ac:spMk id="3" creationId="{1051A4E1-3084-8E78-BAC7-DCA78C8EDE53}"/>
          </ac:spMkLst>
        </pc:spChg>
        <pc:spChg chg="del mod">
          <ac:chgData name="Pavan Kumar Gujjuru" userId="e477c9dd-a14b-4151-80b0-c47dd199a38c" providerId="ADAL" clId="{B65A082F-EEA3-4A0A-B3DF-029E9C7626BD}" dt="2022-07-05T07:23:51.369" v="2797" actId="478"/>
          <ac:spMkLst>
            <pc:docMk/>
            <pc:sldMk cId="249826875" sldId="262"/>
            <ac:spMk id="4" creationId="{2338CABE-2389-B702-B2FE-C1708BCDF9A0}"/>
          </ac:spMkLst>
        </pc:spChg>
      </pc:sldChg>
      <pc:sldChg chg="addSp delSp modSp new mod modClrScheme chgLayout">
        <pc:chgData name="Pavan Kumar Gujjuru" userId="e477c9dd-a14b-4151-80b0-c47dd199a38c" providerId="ADAL" clId="{B65A082F-EEA3-4A0A-B3DF-029E9C7626BD}" dt="2022-07-05T11:14:06.532" v="4033" actId="113"/>
        <pc:sldMkLst>
          <pc:docMk/>
          <pc:sldMk cId="642791577" sldId="263"/>
        </pc:sldMkLst>
        <pc:spChg chg="del">
          <ac:chgData name="Pavan Kumar Gujjuru" userId="e477c9dd-a14b-4151-80b0-c47dd199a38c" providerId="ADAL" clId="{B65A082F-EEA3-4A0A-B3DF-029E9C7626BD}" dt="2022-07-05T07:30:02.462" v="3199" actId="700"/>
          <ac:spMkLst>
            <pc:docMk/>
            <pc:sldMk cId="642791577" sldId="263"/>
            <ac:spMk id="2" creationId="{274D4239-A060-39D7-11A9-163E18F77B50}"/>
          </ac:spMkLst>
        </pc:spChg>
        <pc:spChg chg="del">
          <ac:chgData name="Pavan Kumar Gujjuru" userId="e477c9dd-a14b-4151-80b0-c47dd199a38c" providerId="ADAL" clId="{B65A082F-EEA3-4A0A-B3DF-029E9C7626BD}" dt="2022-07-05T07:30:02.462" v="3199" actId="700"/>
          <ac:spMkLst>
            <pc:docMk/>
            <pc:sldMk cId="642791577" sldId="263"/>
            <ac:spMk id="3" creationId="{C5C4AE6A-44D9-CC0A-93A2-08ED3111AC2E}"/>
          </ac:spMkLst>
        </pc:spChg>
        <pc:spChg chg="del">
          <ac:chgData name="Pavan Kumar Gujjuru" userId="e477c9dd-a14b-4151-80b0-c47dd199a38c" providerId="ADAL" clId="{B65A082F-EEA3-4A0A-B3DF-029E9C7626BD}" dt="2022-07-05T07:30:02.462" v="3199" actId="700"/>
          <ac:spMkLst>
            <pc:docMk/>
            <pc:sldMk cId="642791577" sldId="263"/>
            <ac:spMk id="4" creationId="{81EA2252-0873-9D02-9744-8083D5B4F2B0}"/>
          </ac:spMkLst>
        </pc:spChg>
        <pc:spChg chg="add mod">
          <ac:chgData name="Pavan Kumar Gujjuru" userId="e477c9dd-a14b-4151-80b0-c47dd199a38c" providerId="ADAL" clId="{B65A082F-EEA3-4A0A-B3DF-029E9C7626BD}" dt="2022-07-05T11:14:06.532" v="4033" actId="113"/>
          <ac:spMkLst>
            <pc:docMk/>
            <pc:sldMk cId="642791577" sldId="263"/>
            <ac:spMk id="6" creationId="{E92BF172-2F80-D8FD-2B46-B1130DAAA6E6}"/>
          </ac:spMkLst>
        </pc:spChg>
      </pc:sldChg>
      <pc:sldChg chg="addSp modSp new mod modClrScheme chgLayout">
        <pc:chgData name="Pavan Kumar Gujjuru" userId="e477c9dd-a14b-4151-80b0-c47dd199a38c" providerId="ADAL" clId="{B65A082F-EEA3-4A0A-B3DF-029E9C7626BD}" dt="2022-07-05T07:38:43.103" v="3383" actId="1076"/>
        <pc:sldMkLst>
          <pc:docMk/>
          <pc:sldMk cId="306411527" sldId="264"/>
        </pc:sldMkLst>
        <pc:spChg chg="add mod">
          <ac:chgData name="Pavan Kumar Gujjuru" userId="e477c9dd-a14b-4151-80b0-c47dd199a38c" providerId="ADAL" clId="{B65A082F-EEA3-4A0A-B3DF-029E9C7626BD}" dt="2022-07-05T07:38:43.103" v="3383" actId="1076"/>
          <ac:spMkLst>
            <pc:docMk/>
            <pc:sldMk cId="306411527" sldId="264"/>
            <ac:spMk id="2" creationId="{0F74BD19-8BE2-E6F5-F327-D4816D8CEA6A}"/>
          </ac:spMkLst>
        </pc:spChg>
        <pc:picChg chg="add mod">
          <ac:chgData name="Pavan Kumar Gujjuru" userId="e477c9dd-a14b-4151-80b0-c47dd199a38c" providerId="ADAL" clId="{B65A082F-EEA3-4A0A-B3DF-029E9C7626BD}" dt="2022-07-05T07:38:39.970" v="3382" actId="1076"/>
          <ac:picMkLst>
            <pc:docMk/>
            <pc:sldMk cId="306411527" sldId="264"/>
            <ac:picMk id="4" creationId="{B9766256-27F7-42EB-7066-840BE31156A7}"/>
          </ac:picMkLst>
        </pc:picChg>
      </pc:sldChg>
      <pc:sldChg chg="addSp delSp modSp new mod modClrScheme chgLayout">
        <pc:chgData name="Pavan Kumar Gujjuru" userId="e477c9dd-a14b-4151-80b0-c47dd199a38c" providerId="ADAL" clId="{B65A082F-EEA3-4A0A-B3DF-029E9C7626BD}" dt="2022-07-05T07:47:34.536" v="3632" actId="1076"/>
        <pc:sldMkLst>
          <pc:docMk/>
          <pc:sldMk cId="3508472248" sldId="265"/>
        </pc:sldMkLst>
        <pc:spChg chg="del">
          <ac:chgData name="Pavan Kumar Gujjuru" userId="e477c9dd-a14b-4151-80b0-c47dd199a38c" providerId="ADAL" clId="{B65A082F-EEA3-4A0A-B3DF-029E9C7626BD}" dt="2022-07-05T07:38:54.017" v="3385" actId="700"/>
          <ac:spMkLst>
            <pc:docMk/>
            <pc:sldMk cId="3508472248" sldId="265"/>
            <ac:spMk id="2" creationId="{5D24E28F-F8CE-4888-3E2F-87C3A5FA8528}"/>
          </ac:spMkLst>
        </pc:spChg>
        <pc:spChg chg="add mod">
          <ac:chgData name="Pavan Kumar Gujjuru" userId="e477c9dd-a14b-4151-80b0-c47dd199a38c" providerId="ADAL" clId="{B65A082F-EEA3-4A0A-B3DF-029E9C7626BD}" dt="2022-07-05T07:47:10.862" v="3628" actId="1076"/>
          <ac:spMkLst>
            <pc:docMk/>
            <pc:sldMk cId="3508472248" sldId="265"/>
            <ac:spMk id="4" creationId="{E87E8E83-8D27-9933-61A3-DE89361971A4}"/>
          </ac:spMkLst>
        </pc:spChg>
        <pc:spChg chg="add mod">
          <ac:chgData name="Pavan Kumar Gujjuru" userId="e477c9dd-a14b-4151-80b0-c47dd199a38c" providerId="ADAL" clId="{B65A082F-EEA3-4A0A-B3DF-029E9C7626BD}" dt="2022-07-05T07:47:18.158" v="3629" actId="1076"/>
          <ac:spMkLst>
            <pc:docMk/>
            <pc:sldMk cId="3508472248" sldId="265"/>
            <ac:spMk id="6" creationId="{0C3504C7-912D-98D5-E06C-0CB9692A1285}"/>
          </ac:spMkLst>
        </pc:spChg>
        <pc:spChg chg="add mod">
          <ac:chgData name="Pavan Kumar Gujjuru" userId="e477c9dd-a14b-4151-80b0-c47dd199a38c" providerId="ADAL" clId="{B65A082F-EEA3-4A0A-B3DF-029E9C7626BD}" dt="2022-07-05T07:47:24.342" v="3630" actId="1076"/>
          <ac:spMkLst>
            <pc:docMk/>
            <pc:sldMk cId="3508472248" sldId="265"/>
            <ac:spMk id="8" creationId="{CF5293C2-743A-94BC-2073-815443A68325}"/>
          </ac:spMkLst>
        </pc:spChg>
        <pc:spChg chg="add mod">
          <ac:chgData name="Pavan Kumar Gujjuru" userId="e477c9dd-a14b-4151-80b0-c47dd199a38c" providerId="ADAL" clId="{B65A082F-EEA3-4A0A-B3DF-029E9C7626BD}" dt="2022-07-05T07:47:34.536" v="3632" actId="1076"/>
          <ac:spMkLst>
            <pc:docMk/>
            <pc:sldMk cId="3508472248" sldId="265"/>
            <ac:spMk id="10" creationId="{FA9D75B7-001E-6346-290B-E6C57A7568AF}"/>
          </ac:spMkLst>
        </pc:spChg>
        <pc:spChg chg="add mod">
          <ac:chgData name="Pavan Kumar Gujjuru" userId="e477c9dd-a14b-4151-80b0-c47dd199a38c" providerId="ADAL" clId="{B65A082F-EEA3-4A0A-B3DF-029E9C7626BD}" dt="2022-07-05T07:47:29.284" v="3631" actId="1076"/>
          <ac:spMkLst>
            <pc:docMk/>
            <pc:sldMk cId="3508472248" sldId="265"/>
            <ac:spMk id="12" creationId="{027BF9F1-7C95-D9CB-B807-C7BDAF712D46}"/>
          </ac:spMkLst>
        </pc:spChg>
      </pc:sldChg>
      <pc:sldChg chg="addSp modSp new mod">
        <pc:chgData name="Pavan Kumar Gujjuru" userId="e477c9dd-a14b-4151-80b0-c47dd199a38c" providerId="ADAL" clId="{B65A082F-EEA3-4A0A-B3DF-029E9C7626BD}" dt="2022-07-05T07:46:57.655" v="3627" actId="2711"/>
        <pc:sldMkLst>
          <pc:docMk/>
          <pc:sldMk cId="3824321889" sldId="266"/>
        </pc:sldMkLst>
        <pc:spChg chg="add mod">
          <ac:chgData name="Pavan Kumar Gujjuru" userId="e477c9dd-a14b-4151-80b0-c47dd199a38c" providerId="ADAL" clId="{B65A082F-EEA3-4A0A-B3DF-029E9C7626BD}" dt="2022-07-05T07:44:47.058" v="3431" actId="2711"/>
          <ac:spMkLst>
            <pc:docMk/>
            <pc:sldMk cId="3824321889" sldId="266"/>
            <ac:spMk id="3" creationId="{5D53F9E6-3CDC-5BF2-DF72-2FA5E9B2150E}"/>
          </ac:spMkLst>
        </pc:spChg>
        <pc:spChg chg="add mod">
          <ac:chgData name="Pavan Kumar Gujjuru" userId="e477c9dd-a14b-4151-80b0-c47dd199a38c" providerId="ADAL" clId="{B65A082F-EEA3-4A0A-B3DF-029E9C7626BD}" dt="2022-07-05T07:45:50.322" v="3442" actId="1076"/>
          <ac:spMkLst>
            <pc:docMk/>
            <pc:sldMk cId="3824321889" sldId="266"/>
            <ac:spMk id="5" creationId="{81673B13-5131-92EA-FDAE-87FADBE90343}"/>
          </ac:spMkLst>
        </pc:spChg>
        <pc:spChg chg="add mod">
          <ac:chgData name="Pavan Kumar Gujjuru" userId="e477c9dd-a14b-4151-80b0-c47dd199a38c" providerId="ADAL" clId="{B65A082F-EEA3-4A0A-B3DF-029E9C7626BD}" dt="2022-07-05T07:46:01.102" v="3443" actId="2711"/>
          <ac:spMkLst>
            <pc:docMk/>
            <pc:sldMk cId="3824321889" sldId="266"/>
            <ac:spMk id="7" creationId="{B3360B32-29E7-E3A7-9B6B-74D709900722}"/>
          </ac:spMkLst>
        </pc:spChg>
        <pc:spChg chg="add mod">
          <ac:chgData name="Pavan Kumar Gujjuru" userId="e477c9dd-a14b-4151-80b0-c47dd199a38c" providerId="ADAL" clId="{B65A082F-EEA3-4A0A-B3DF-029E9C7626BD}" dt="2022-07-05T07:46:57.655" v="3627" actId="2711"/>
          <ac:spMkLst>
            <pc:docMk/>
            <pc:sldMk cId="3824321889" sldId="266"/>
            <ac:spMk id="9" creationId="{7B257DEF-DF69-7073-F0F6-DBDE983B7366}"/>
          </ac:spMkLst>
        </pc:spChg>
      </pc:sldChg>
      <pc:sldChg chg="addSp modSp new mod modClrScheme chgLayout">
        <pc:chgData name="Pavan Kumar Gujjuru" userId="e477c9dd-a14b-4151-80b0-c47dd199a38c" providerId="ADAL" clId="{B65A082F-EEA3-4A0A-B3DF-029E9C7626BD}" dt="2022-07-05T09:58:36.863" v="4019" actId="1076"/>
        <pc:sldMkLst>
          <pc:docMk/>
          <pc:sldMk cId="3507467265" sldId="267"/>
        </pc:sldMkLst>
        <pc:spChg chg="add mod">
          <ac:chgData name="Pavan Kumar Gujjuru" userId="e477c9dd-a14b-4151-80b0-c47dd199a38c" providerId="ADAL" clId="{B65A082F-EEA3-4A0A-B3DF-029E9C7626BD}" dt="2022-07-05T07:52:08.829" v="3651" actId="20577"/>
          <ac:spMkLst>
            <pc:docMk/>
            <pc:sldMk cId="3507467265" sldId="267"/>
            <ac:spMk id="2" creationId="{7DC9EED1-AE80-7EA7-EDEA-7CC31D4E5276}"/>
          </ac:spMkLst>
        </pc:spChg>
        <pc:spChg chg="add mod">
          <ac:chgData name="Pavan Kumar Gujjuru" userId="e477c9dd-a14b-4151-80b0-c47dd199a38c" providerId="ADAL" clId="{B65A082F-EEA3-4A0A-B3DF-029E9C7626BD}" dt="2022-07-05T09:58:36.863" v="4019" actId="1076"/>
          <ac:spMkLst>
            <pc:docMk/>
            <pc:sldMk cId="3507467265" sldId="267"/>
            <ac:spMk id="4" creationId="{DE5EAB03-4BBB-5AD8-4814-0EE88418D23B}"/>
          </ac:spMkLst>
        </pc:spChg>
        <pc:spChg chg="add mod">
          <ac:chgData name="Pavan Kumar Gujjuru" userId="e477c9dd-a14b-4151-80b0-c47dd199a38c" providerId="ADAL" clId="{B65A082F-EEA3-4A0A-B3DF-029E9C7626BD}" dt="2022-07-05T09:58:30.209" v="4018" actId="1076"/>
          <ac:spMkLst>
            <pc:docMk/>
            <pc:sldMk cId="3507467265" sldId="267"/>
            <ac:spMk id="6" creationId="{D1B4C6DE-7580-04A0-32B9-FA5BBF40087A}"/>
          </ac:spMkLst>
        </pc:spChg>
      </pc:sldChg>
      <pc:sldChg chg="addSp modSp new mod">
        <pc:chgData name="Pavan Kumar Gujjuru" userId="e477c9dd-a14b-4151-80b0-c47dd199a38c" providerId="ADAL" clId="{B65A082F-EEA3-4A0A-B3DF-029E9C7626BD}" dt="2022-07-05T08:03:31.242" v="3934" actId="113"/>
        <pc:sldMkLst>
          <pc:docMk/>
          <pc:sldMk cId="2089747527" sldId="268"/>
        </pc:sldMkLst>
        <pc:spChg chg="mod">
          <ac:chgData name="Pavan Kumar Gujjuru" userId="e477c9dd-a14b-4151-80b0-c47dd199a38c" providerId="ADAL" clId="{B65A082F-EEA3-4A0A-B3DF-029E9C7626BD}" dt="2022-07-05T07:56:17.644" v="3826" actId="20577"/>
          <ac:spMkLst>
            <pc:docMk/>
            <pc:sldMk cId="2089747527" sldId="268"/>
            <ac:spMk id="2" creationId="{A25906AF-B20E-60AD-5829-AAD9EE579D00}"/>
          </ac:spMkLst>
        </pc:spChg>
        <pc:spChg chg="add mod">
          <ac:chgData name="Pavan Kumar Gujjuru" userId="e477c9dd-a14b-4151-80b0-c47dd199a38c" providerId="ADAL" clId="{B65A082F-EEA3-4A0A-B3DF-029E9C7626BD}" dt="2022-07-05T08:03:26.914" v="3933" actId="113"/>
          <ac:spMkLst>
            <pc:docMk/>
            <pc:sldMk cId="2089747527" sldId="268"/>
            <ac:spMk id="4" creationId="{962ABBB0-CDB3-48BC-4A78-ECF82C4F199F}"/>
          </ac:spMkLst>
        </pc:spChg>
        <pc:spChg chg="add mod">
          <ac:chgData name="Pavan Kumar Gujjuru" userId="e477c9dd-a14b-4151-80b0-c47dd199a38c" providerId="ADAL" clId="{B65A082F-EEA3-4A0A-B3DF-029E9C7626BD}" dt="2022-07-05T08:03:31.242" v="3934" actId="113"/>
          <ac:spMkLst>
            <pc:docMk/>
            <pc:sldMk cId="2089747527" sldId="268"/>
            <ac:spMk id="6" creationId="{BB88C53A-B6A1-2D4B-1ADE-E9AECB47C38F}"/>
          </ac:spMkLst>
        </pc:spChg>
      </pc:sldChg>
      <pc:sldChg chg="addSp delSp modSp new mod modClrScheme chgLayout">
        <pc:chgData name="Pavan Kumar Gujjuru" userId="e477c9dd-a14b-4151-80b0-c47dd199a38c" providerId="ADAL" clId="{B65A082F-EEA3-4A0A-B3DF-029E9C7626BD}" dt="2022-07-05T08:03:21.412" v="3932" actId="113"/>
        <pc:sldMkLst>
          <pc:docMk/>
          <pc:sldMk cId="1880187024" sldId="269"/>
        </pc:sldMkLst>
        <pc:spChg chg="del">
          <ac:chgData name="Pavan Kumar Gujjuru" userId="e477c9dd-a14b-4151-80b0-c47dd199a38c" providerId="ADAL" clId="{B65A082F-EEA3-4A0A-B3DF-029E9C7626BD}" dt="2022-07-05T07:58:26.306" v="3870" actId="700"/>
          <ac:spMkLst>
            <pc:docMk/>
            <pc:sldMk cId="1880187024" sldId="269"/>
            <ac:spMk id="2" creationId="{FDC9D59D-4754-13B4-D26B-C66ECD285F45}"/>
          </ac:spMkLst>
        </pc:spChg>
        <pc:spChg chg="add mod">
          <ac:chgData name="Pavan Kumar Gujjuru" userId="e477c9dd-a14b-4151-80b0-c47dd199a38c" providerId="ADAL" clId="{B65A082F-EEA3-4A0A-B3DF-029E9C7626BD}" dt="2022-07-05T08:03:16.699" v="3931" actId="113"/>
          <ac:spMkLst>
            <pc:docMk/>
            <pc:sldMk cId="1880187024" sldId="269"/>
            <ac:spMk id="4" creationId="{571C4E52-97E8-0AD5-3E58-3DA7AC8D0995}"/>
          </ac:spMkLst>
        </pc:spChg>
        <pc:spChg chg="add mod">
          <ac:chgData name="Pavan Kumar Gujjuru" userId="e477c9dd-a14b-4151-80b0-c47dd199a38c" providerId="ADAL" clId="{B65A082F-EEA3-4A0A-B3DF-029E9C7626BD}" dt="2022-07-05T08:03:21.412" v="3932" actId="113"/>
          <ac:spMkLst>
            <pc:docMk/>
            <pc:sldMk cId="1880187024" sldId="269"/>
            <ac:spMk id="6" creationId="{24001D51-5413-6B1E-BEF6-9DF2F350240B}"/>
          </ac:spMkLst>
        </pc:spChg>
      </pc:sldChg>
      <pc:sldChg chg="addSp modSp new mod modClrScheme chgLayout">
        <pc:chgData name="Pavan Kumar Gujjuru" userId="e477c9dd-a14b-4151-80b0-c47dd199a38c" providerId="ADAL" clId="{B65A082F-EEA3-4A0A-B3DF-029E9C7626BD}" dt="2022-07-05T08:03:02.379" v="3930" actId="207"/>
        <pc:sldMkLst>
          <pc:docMk/>
          <pc:sldMk cId="3305835141" sldId="270"/>
        </pc:sldMkLst>
        <pc:spChg chg="add mod">
          <ac:chgData name="Pavan Kumar Gujjuru" userId="e477c9dd-a14b-4151-80b0-c47dd199a38c" providerId="ADAL" clId="{B65A082F-EEA3-4A0A-B3DF-029E9C7626BD}" dt="2022-07-05T08:03:02.379" v="3930" actId="207"/>
          <ac:spMkLst>
            <pc:docMk/>
            <pc:sldMk cId="3305835141" sldId="270"/>
            <ac:spMk id="2" creationId="{6F38E1AB-615F-49FF-1EA5-E5905A98134F}"/>
          </ac:spMkLst>
        </pc:spChg>
      </pc:sldChg>
      <pc:sldChg chg="addSp modSp new mod setBg modClrScheme addAnim chgLayout">
        <pc:chgData name="Pavan Kumar Gujjuru" userId="e477c9dd-a14b-4151-80b0-c47dd199a38c" providerId="ADAL" clId="{B65A082F-EEA3-4A0A-B3DF-029E9C7626BD}" dt="2022-07-05T09:55:21.907" v="3975"/>
        <pc:sldMkLst>
          <pc:docMk/>
          <pc:sldMk cId="3569392599" sldId="271"/>
        </pc:sldMkLst>
        <pc:spChg chg="add mod">
          <ac:chgData name="Pavan Kumar Gujjuru" userId="e477c9dd-a14b-4151-80b0-c47dd199a38c" providerId="ADAL" clId="{B65A082F-EEA3-4A0A-B3DF-029E9C7626BD}" dt="2022-07-05T09:55:21.906" v="3974" actId="26606"/>
          <ac:spMkLst>
            <pc:docMk/>
            <pc:sldMk cId="3569392599" sldId="271"/>
            <ac:spMk id="2" creationId="{B70D958E-C291-8BAA-AC5E-EFE59BE8A9BA}"/>
          </ac:spMkLst>
        </pc:spChg>
        <pc:spChg chg="add">
          <ac:chgData name="Pavan Kumar Gujjuru" userId="e477c9dd-a14b-4151-80b0-c47dd199a38c" providerId="ADAL" clId="{B65A082F-EEA3-4A0A-B3DF-029E9C7626BD}" dt="2022-07-05T09:55:21.906" v="3974" actId="26606"/>
          <ac:spMkLst>
            <pc:docMk/>
            <pc:sldMk cId="3569392599" sldId="271"/>
            <ac:spMk id="7" creationId="{435959F4-53DA-47FF-BC24-1E5B75C69876}"/>
          </ac:spMkLst>
        </pc:spChg>
        <pc:spChg chg="add">
          <ac:chgData name="Pavan Kumar Gujjuru" userId="e477c9dd-a14b-4151-80b0-c47dd199a38c" providerId="ADAL" clId="{B65A082F-EEA3-4A0A-B3DF-029E9C7626BD}" dt="2022-07-05T09:55:21.906" v="3974" actId="26606"/>
          <ac:spMkLst>
            <pc:docMk/>
            <pc:sldMk cId="3569392599" sldId="271"/>
            <ac:spMk id="18" creationId="{59226104-0061-4319-8237-9C001BF85D49}"/>
          </ac:spMkLst>
        </pc:spChg>
        <pc:spChg chg="add">
          <ac:chgData name="Pavan Kumar Gujjuru" userId="e477c9dd-a14b-4151-80b0-c47dd199a38c" providerId="ADAL" clId="{B65A082F-EEA3-4A0A-B3DF-029E9C7626BD}" dt="2022-07-05T09:55:21.906" v="3974" actId="26606"/>
          <ac:spMkLst>
            <pc:docMk/>
            <pc:sldMk cId="3569392599" sldId="271"/>
            <ac:spMk id="28" creationId="{E20BB609-EF92-42DB-836C-0699A590B5CF}"/>
          </ac:spMkLst>
        </pc:spChg>
        <pc:spChg chg="add">
          <ac:chgData name="Pavan Kumar Gujjuru" userId="e477c9dd-a14b-4151-80b0-c47dd199a38c" providerId="ADAL" clId="{B65A082F-EEA3-4A0A-B3DF-029E9C7626BD}" dt="2022-07-05T09:55:21.906" v="3974" actId="26606"/>
          <ac:spMkLst>
            <pc:docMk/>
            <pc:sldMk cId="3569392599" sldId="271"/>
            <ac:spMk id="30" creationId="{0C147919-C87A-403A-AC24-CA39D2BCE548}"/>
          </ac:spMkLst>
        </pc:spChg>
        <pc:spChg chg="add">
          <ac:chgData name="Pavan Kumar Gujjuru" userId="e477c9dd-a14b-4151-80b0-c47dd199a38c" providerId="ADAL" clId="{B65A082F-EEA3-4A0A-B3DF-029E9C7626BD}" dt="2022-07-05T09:55:21.906" v="3974" actId="26606"/>
          <ac:spMkLst>
            <pc:docMk/>
            <pc:sldMk cId="3569392599" sldId="271"/>
            <ac:spMk id="40" creationId="{58246221-44FF-4718-9ACD-D3FC9D5DB797}"/>
          </ac:spMkLst>
        </pc:spChg>
        <pc:grpChg chg="add">
          <ac:chgData name="Pavan Kumar Gujjuru" userId="e477c9dd-a14b-4151-80b0-c47dd199a38c" providerId="ADAL" clId="{B65A082F-EEA3-4A0A-B3DF-029E9C7626BD}" dt="2022-07-05T09:55:21.906" v="3974" actId="26606"/>
          <ac:grpSpMkLst>
            <pc:docMk/>
            <pc:sldMk cId="3569392599" sldId="271"/>
            <ac:grpSpMk id="9" creationId="{A7CF83E8-F6F0-41E3-B580-7412A04DDFB5}"/>
          </ac:grpSpMkLst>
        </pc:grpChg>
        <pc:grpChg chg="add">
          <ac:chgData name="Pavan Kumar Gujjuru" userId="e477c9dd-a14b-4151-80b0-c47dd199a38c" providerId="ADAL" clId="{B65A082F-EEA3-4A0A-B3DF-029E9C7626BD}" dt="2022-07-05T09:55:21.906" v="3974" actId="26606"/>
          <ac:grpSpMkLst>
            <pc:docMk/>
            <pc:sldMk cId="3569392599" sldId="271"/>
            <ac:grpSpMk id="20" creationId="{51B01909-73B8-4486-A749-C643B1D7E361}"/>
          </ac:grpSpMkLst>
        </pc:grpChg>
        <pc:grpChg chg="add">
          <ac:chgData name="Pavan Kumar Gujjuru" userId="e477c9dd-a14b-4151-80b0-c47dd199a38c" providerId="ADAL" clId="{B65A082F-EEA3-4A0A-B3DF-029E9C7626BD}" dt="2022-07-05T09:55:21.906" v="3974" actId="26606"/>
          <ac:grpSpMkLst>
            <pc:docMk/>
            <pc:sldMk cId="3569392599" sldId="271"/>
            <ac:grpSpMk id="32" creationId="{4B3D6101-D5EE-45DC-8706-F9B108885BC0}"/>
          </ac:grpSpMkLst>
        </pc:grpChg>
        <pc:grpChg chg="add">
          <ac:chgData name="Pavan Kumar Gujjuru" userId="e477c9dd-a14b-4151-80b0-c47dd199a38c" providerId="ADAL" clId="{B65A082F-EEA3-4A0A-B3DF-029E9C7626BD}" dt="2022-07-05T09:55:21.906" v="3974" actId="26606"/>
          <ac:grpSpMkLst>
            <pc:docMk/>
            <pc:sldMk cId="3569392599" sldId="271"/>
            <ac:grpSpMk id="42" creationId="{FA557398-F949-4133-8B80-0DEE64C0B13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7/5/2022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9701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7/5/2022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7190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7/5/2022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5457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7/5/2022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1756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7/5/2022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5974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7/5/2022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2535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7/5/2022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2570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7/5/2022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0774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7/5/2022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3934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7/5/2022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12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7/5/2022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4880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7/5/2022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23141775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2" name="Picture 3" descr="White snow and pink sky">
            <a:extLst>
              <a:ext uri="{FF2B5EF4-FFF2-40B4-BE49-F238E27FC236}">
                <a16:creationId xmlns:a16="http://schemas.microsoft.com/office/drawing/2014/main" id="{C2073050-5AFF-D87B-519B-FC4005315E01}"/>
              </a:ext>
            </a:extLst>
          </p:cNvPr>
          <p:cNvPicPr>
            <a:picLocks noChangeAspect="1"/>
          </p:cNvPicPr>
          <p:nvPr/>
        </p:nvPicPr>
        <p:blipFill rotWithShape="1">
          <a:blip r:embed="rId2"/>
          <a:srcRect b="29868"/>
          <a:stretch/>
        </p:blipFill>
        <p:spPr>
          <a:xfrm>
            <a:off x="20" y="10"/>
            <a:ext cx="12185156" cy="6857990"/>
          </a:xfrm>
          <a:prstGeom prst="rect">
            <a:avLst/>
          </a:prstGeom>
        </p:spPr>
      </p:pic>
      <p:sp>
        <p:nvSpPr>
          <p:cNvPr id="38" name="Rectangle 37">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89B2E-5FB0-8084-0B86-C1537E9987DD}"/>
              </a:ext>
            </a:extLst>
          </p:cNvPr>
          <p:cNvSpPr>
            <a:spLocks noGrp="1"/>
          </p:cNvSpPr>
          <p:nvPr>
            <p:ph type="ctrTitle"/>
          </p:nvPr>
        </p:nvSpPr>
        <p:spPr>
          <a:xfrm>
            <a:off x="530352" y="799521"/>
            <a:ext cx="5565648" cy="2179601"/>
          </a:xfrm>
        </p:spPr>
        <p:txBody>
          <a:bodyPr>
            <a:normAutofit/>
          </a:bodyPr>
          <a:lstStyle/>
          <a:p>
            <a:r>
              <a:rPr lang="en-IN" sz="4400">
                <a:solidFill>
                  <a:srgbClr val="FFFFFF"/>
                </a:solidFill>
              </a:rPr>
              <a:t>AGILE TESTING</a:t>
            </a:r>
          </a:p>
        </p:txBody>
      </p:sp>
      <p:sp>
        <p:nvSpPr>
          <p:cNvPr id="3" name="Subtitle 2">
            <a:extLst>
              <a:ext uri="{FF2B5EF4-FFF2-40B4-BE49-F238E27FC236}">
                <a16:creationId xmlns:a16="http://schemas.microsoft.com/office/drawing/2014/main" id="{3155ABA7-BE8D-6E39-C811-D2F78FABBF70}"/>
              </a:ext>
            </a:extLst>
          </p:cNvPr>
          <p:cNvSpPr>
            <a:spLocks noGrp="1"/>
          </p:cNvSpPr>
          <p:nvPr>
            <p:ph type="subTitle" idx="1"/>
          </p:nvPr>
        </p:nvSpPr>
        <p:spPr>
          <a:xfrm>
            <a:off x="530352" y="3624760"/>
            <a:ext cx="5565648" cy="1633040"/>
          </a:xfrm>
        </p:spPr>
        <p:txBody>
          <a:bodyPr>
            <a:normAutofit/>
          </a:bodyPr>
          <a:lstStyle/>
          <a:p>
            <a:r>
              <a:rPr lang="en-IN" dirty="0">
                <a:solidFill>
                  <a:srgbClr val="FFFFFF"/>
                </a:solidFill>
              </a:rPr>
              <a:t>-By G Pavan Kumar</a:t>
            </a:r>
            <a:endParaRPr lang="en-IN">
              <a:solidFill>
                <a:srgbClr val="FFFFFF"/>
              </a:solidFill>
            </a:endParaRPr>
          </a:p>
        </p:txBody>
      </p:sp>
      <p:grpSp>
        <p:nvGrpSpPr>
          <p:cNvPr id="40"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1285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7E8E83-8D27-9933-61A3-DE89361971A4}"/>
              </a:ext>
            </a:extLst>
          </p:cNvPr>
          <p:cNvSpPr txBox="1"/>
          <p:nvPr/>
        </p:nvSpPr>
        <p:spPr>
          <a:xfrm>
            <a:off x="182878" y="301362"/>
            <a:ext cx="11540691" cy="1200329"/>
          </a:xfrm>
          <a:prstGeom prst="rect">
            <a:avLst/>
          </a:prstGeom>
          <a:noFill/>
        </p:spPr>
        <p:txBody>
          <a:bodyPr wrap="square">
            <a:spAutoFit/>
          </a:bodyPr>
          <a:lstStyle/>
          <a:p>
            <a:pPr algn="l"/>
            <a:r>
              <a:rPr lang="en-US" b="1" i="0" dirty="0">
                <a:solidFill>
                  <a:srgbClr val="1375B0"/>
                </a:solidFill>
                <a:effectLst/>
              </a:rPr>
              <a:t>1. Modular Functioning:</a:t>
            </a:r>
          </a:p>
          <a:p>
            <a:pPr algn="l"/>
            <a:r>
              <a:rPr lang="en-US" b="0" i="0" dirty="0">
                <a:solidFill>
                  <a:srgbClr val="4D5968"/>
                </a:solidFill>
                <a:effectLst/>
              </a:rPr>
              <a:t>Modularity is considered one of the key elements of a good process. Modularity is the element that allows the components to break down and that broken component is called activities. The software development process is just the set of activities that frames or transforms the vision of the software system into reality. </a:t>
            </a:r>
          </a:p>
        </p:txBody>
      </p:sp>
      <p:sp>
        <p:nvSpPr>
          <p:cNvPr id="6" name="TextBox 5">
            <a:extLst>
              <a:ext uri="{FF2B5EF4-FFF2-40B4-BE49-F238E27FC236}">
                <a16:creationId xmlns:a16="http://schemas.microsoft.com/office/drawing/2014/main" id="{0C3504C7-912D-98D5-E06C-0CB9692A1285}"/>
              </a:ext>
            </a:extLst>
          </p:cNvPr>
          <p:cNvSpPr txBox="1"/>
          <p:nvPr/>
        </p:nvSpPr>
        <p:spPr>
          <a:xfrm>
            <a:off x="144376" y="1684374"/>
            <a:ext cx="11617693" cy="1477328"/>
          </a:xfrm>
          <a:prstGeom prst="rect">
            <a:avLst/>
          </a:prstGeom>
          <a:noFill/>
        </p:spPr>
        <p:txBody>
          <a:bodyPr wrap="square">
            <a:spAutoFit/>
          </a:bodyPr>
          <a:lstStyle/>
          <a:p>
            <a:pPr algn="l"/>
            <a:r>
              <a:rPr lang="en-US" b="1" i="0" dirty="0">
                <a:solidFill>
                  <a:srgbClr val="1375B0"/>
                </a:solidFill>
                <a:effectLst/>
              </a:rPr>
              <a:t>2. Iteration:</a:t>
            </a:r>
          </a:p>
          <a:p>
            <a:pPr algn="l"/>
            <a:r>
              <a:rPr lang="en-US" b="0" i="0" dirty="0">
                <a:solidFill>
                  <a:srgbClr val="4D5968"/>
                </a:solidFill>
                <a:effectLst/>
              </a:rPr>
              <a:t>The agile software development process acknowledges the working on attempting wrong before its correct. So, for this reason, agile processes focus on small cycles. Each cycle has a task of defined activities, and those activities must be completed in a correct manner, these cycles have a time slot of a week, from starting to completing the activities.</a:t>
            </a:r>
          </a:p>
        </p:txBody>
      </p:sp>
      <p:sp>
        <p:nvSpPr>
          <p:cNvPr id="8" name="TextBox 7">
            <a:extLst>
              <a:ext uri="{FF2B5EF4-FFF2-40B4-BE49-F238E27FC236}">
                <a16:creationId xmlns:a16="http://schemas.microsoft.com/office/drawing/2014/main" id="{CF5293C2-743A-94BC-2073-815443A68325}"/>
              </a:ext>
            </a:extLst>
          </p:cNvPr>
          <p:cNvSpPr txBox="1"/>
          <p:nvPr/>
        </p:nvSpPr>
        <p:spPr>
          <a:xfrm>
            <a:off x="144376" y="3206606"/>
            <a:ext cx="11540690" cy="1200329"/>
          </a:xfrm>
          <a:prstGeom prst="rect">
            <a:avLst/>
          </a:prstGeom>
          <a:noFill/>
        </p:spPr>
        <p:txBody>
          <a:bodyPr wrap="square">
            <a:spAutoFit/>
          </a:bodyPr>
          <a:lstStyle/>
          <a:p>
            <a:pPr algn="l"/>
            <a:r>
              <a:rPr lang="en-US" b="1" i="0" dirty="0">
                <a:solidFill>
                  <a:srgbClr val="1375B0"/>
                </a:solidFill>
                <a:effectLst/>
              </a:rPr>
              <a:t>3. Time-Bound:</a:t>
            </a:r>
          </a:p>
          <a:p>
            <a:pPr algn="l"/>
            <a:r>
              <a:rPr lang="en-US" b="0" i="0" dirty="0">
                <a:solidFill>
                  <a:srgbClr val="4D5968"/>
                </a:solidFill>
                <a:effectLst/>
              </a:rPr>
              <a:t>Software development comes with time limits, or the development team must give a delivery date to the customer, to keep things under track the iterations play a good role as it keeps time limit between one and six weeks on each iteration and it can be scheduled accordingly.</a:t>
            </a:r>
          </a:p>
        </p:txBody>
      </p:sp>
      <p:sp>
        <p:nvSpPr>
          <p:cNvPr id="10" name="TextBox 9">
            <a:extLst>
              <a:ext uri="{FF2B5EF4-FFF2-40B4-BE49-F238E27FC236}">
                <a16:creationId xmlns:a16="http://schemas.microsoft.com/office/drawing/2014/main" id="{FA9D75B7-001E-6346-290B-E6C57A7568AF}"/>
              </a:ext>
            </a:extLst>
          </p:cNvPr>
          <p:cNvSpPr txBox="1"/>
          <p:nvPr/>
        </p:nvSpPr>
        <p:spPr>
          <a:xfrm>
            <a:off x="182876" y="4451839"/>
            <a:ext cx="11540691" cy="923330"/>
          </a:xfrm>
          <a:prstGeom prst="rect">
            <a:avLst/>
          </a:prstGeom>
          <a:noFill/>
        </p:spPr>
        <p:txBody>
          <a:bodyPr wrap="square">
            <a:spAutoFit/>
          </a:bodyPr>
          <a:lstStyle/>
          <a:p>
            <a:pPr algn="l"/>
            <a:r>
              <a:rPr lang="en-US" b="1" i="0" dirty="0">
                <a:solidFill>
                  <a:srgbClr val="1375B0"/>
                </a:solidFill>
                <a:effectLst/>
              </a:rPr>
              <a:t>4. Parsimony:</a:t>
            </a:r>
          </a:p>
          <a:p>
            <a:pPr algn="l"/>
            <a:r>
              <a:rPr lang="en-US" b="0" i="0" dirty="0">
                <a:solidFill>
                  <a:srgbClr val="4D5968"/>
                </a:solidFill>
                <a:effectLst/>
              </a:rPr>
              <a:t>Agile software development is considered an upgraded version of the traditional approach with time constrains add on. </a:t>
            </a:r>
          </a:p>
        </p:txBody>
      </p:sp>
      <p:sp>
        <p:nvSpPr>
          <p:cNvPr id="12" name="TextBox 11">
            <a:extLst>
              <a:ext uri="{FF2B5EF4-FFF2-40B4-BE49-F238E27FC236}">
                <a16:creationId xmlns:a16="http://schemas.microsoft.com/office/drawing/2014/main" id="{027BF9F1-7C95-D9CB-B807-C7BDAF712D46}"/>
              </a:ext>
            </a:extLst>
          </p:cNvPr>
          <p:cNvSpPr txBox="1"/>
          <p:nvPr/>
        </p:nvSpPr>
        <p:spPr>
          <a:xfrm>
            <a:off x="182878" y="5521423"/>
            <a:ext cx="11617693" cy="1754326"/>
          </a:xfrm>
          <a:prstGeom prst="rect">
            <a:avLst/>
          </a:prstGeom>
          <a:noFill/>
        </p:spPr>
        <p:txBody>
          <a:bodyPr wrap="square">
            <a:spAutoFit/>
          </a:bodyPr>
          <a:lstStyle/>
          <a:p>
            <a:pPr algn="l"/>
            <a:r>
              <a:rPr lang="en-US" b="1" i="0" dirty="0">
                <a:solidFill>
                  <a:srgbClr val="1375B0"/>
                </a:solidFill>
                <a:effectLst/>
              </a:rPr>
              <a:t>5. Adaptation:</a:t>
            </a:r>
          </a:p>
          <a:p>
            <a:pPr algn="l"/>
            <a:r>
              <a:rPr lang="en-US" b="0" i="0" dirty="0">
                <a:solidFill>
                  <a:srgbClr val="4D5968"/>
                </a:solidFill>
                <a:effectLst/>
              </a:rPr>
              <a:t>During the development or during iterations there are higher chances of unknown risks they may be exposed; the agile approach is prepared to deal with these unknown risks. If there are changes in different results during the functionality, new activities or functionality can be added to reach the goal.</a:t>
            </a:r>
          </a:p>
          <a:p>
            <a:br>
              <a:rPr lang="en-US" dirty="0"/>
            </a:br>
            <a:endParaRPr lang="en-IN" dirty="0"/>
          </a:p>
        </p:txBody>
      </p:sp>
    </p:spTree>
    <p:extLst>
      <p:ext uri="{BB962C8B-B14F-4D97-AF65-F5344CB8AC3E}">
        <p14:creationId xmlns:p14="http://schemas.microsoft.com/office/powerpoint/2010/main" val="350847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53F9E6-3CDC-5BF2-DF72-2FA5E9B2150E}"/>
              </a:ext>
            </a:extLst>
          </p:cNvPr>
          <p:cNvSpPr txBox="1"/>
          <p:nvPr/>
        </p:nvSpPr>
        <p:spPr>
          <a:xfrm>
            <a:off x="243840" y="567890"/>
            <a:ext cx="11704320" cy="1200329"/>
          </a:xfrm>
          <a:prstGeom prst="rect">
            <a:avLst/>
          </a:prstGeom>
          <a:noFill/>
        </p:spPr>
        <p:txBody>
          <a:bodyPr wrap="square">
            <a:spAutoFit/>
          </a:bodyPr>
          <a:lstStyle/>
          <a:p>
            <a:pPr algn="l"/>
            <a:r>
              <a:rPr lang="en-US" b="1" i="0" dirty="0">
                <a:solidFill>
                  <a:srgbClr val="1375B0"/>
                </a:solidFill>
                <a:effectLst/>
              </a:rPr>
              <a:t>6. Incremental</a:t>
            </a:r>
          </a:p>
          <a:p>
            <a:pPr algn="l"/>
            <a:r>
              <a:rPr lang="en-US" b="0" i="0" dirty="0">
                <a:solidFill>
                  <a:srgbClr val="4D5968"/>
                </a:solidFill>
                <a:effectLst/>
              </a:rPr>
              <a:t>Agile system is not built entirely at once, the system is partitioned and look out for increments that can be parallelly developed, at a different time and a different rate. Each increment is tested independently and if found ok then all are integrated into the one system for the result.</a:t>
            </a:r>
          </a:p>
        </p:txBody>
      </p:sp>
      <p:sp>
        <p:nvSpPr>
          <p:cNvPr id="5" name="TextBox 4">
            <a:extLst>
              <a:ext uri="{FF2B5EF4-FFF2-40B4-BE49-F238E27FC236}">
                <a16:creationId xmlns:a16="http://schemas.microsoft.com/office/drawing/2014/main" id="{81673B13-5131-92EA-FDAE-87FADBE90343}"/>
              </a:ext>
            </a:extLst>
          </p:cNvPr>
          <p:cNvSpPr txBox="1"/>
          <p:nvPr/>
        </p:nvSpPr>
        <p:spPr>
          <a:xfrm>
            <a:off x="243840" y="2048209"/>
            <a:ext cx="11421979" cy="1200329"/>
          </a:xfrm>
          <a:prstGeom prst="rect">
            <a:avLst/>
          </a:prstGeom>
          <a:noFill/>
        </p:spPr>
        <p:txBody>
          <a:bodyPr wrap="square">
            <a:spAutoFit/>
          </a:bodyPr>
          <a:lstStyle/>
          <a:p>
            <a:pPr algn="l"/>
            <a:r>
              <a:rPr lang="en-US" b="1" i="0" dirty="0">
                <a:solidFill>
                  <a:srgbClr val="1375B0"/>
                </a:solidFill>
                <a:effectLst/>
              </a:rPr>
              <a:t>7. Convergence</a:t>
            </a:r>
          </a:p>
          <a:p>
            <a:pPr algn="l"/>
            <a:r>
              <a:rPr lang="en-US" b="0" i="0" dirty="0">
                <a:solidFill>
                  <a:srgbClr val="4D5968"/>
                </a:solidFill>
                <a:effectLst/>
              </a:rPr>
              <a:t>It means that the risks are attacked actively because it is worth to know the risks. This takes the system closer to the results. Risks solving during each iteration is one of the great processes that leads to a successful iteration.</a:t>
            </a:r>
          </a:p>
        </p:txBody>
      </p:sp>
      <p:sp>
        <p:nvSpPr>
          <p:cNvPr id="7" name="TextBox 6">
            <a:extLst>
              <a:ext uri="{FF2B5EF4-FFF2-40B4-BE49-F238E27FC236}">
                <a16:creationId xmlns:a16="http://schemas.microsoft.com/office/drawing/2014/main" id="{B3360B32-29E7-E3A7-9B6B-74D709900722}"/>
              </a:ext>
            </a:extLst>
          </p:cNvPr>
          <p:cNvSpPr txBox="1"/>
          <p:nvPr/>
        </p:nvSpPr>
        <p:spPr>
          <a:xfrm>
            <a:off x="243840" y="3528528"/>
            <a:ext cx="11421979" cy="1477328"/>
          </a:xfrm>
          <a:prstGeom prst="rect">
            <a:avLst/>
          </a:prstGeom>
          <a:noFill/>
        </p:spPr>
        <p:txBody>
          <a:bodyPr wrap="square">
            <a:spAutoFit/>
          </a:bodyPr>
          <a:lstStyle/>
          <a:p>
            <a:pPr algn="l"/>
            <a:r>
              <a:rPr lang="en-US" b="1" i="0" dirty="0">
                <a:solidFill>
                  <a:srgbClr val="1375B0"/>
                </a:solidFill>
                <a:effectLst/>
              </a:rPr>
              <a:t>8. People-Oriented</a:t>
            </a:r>
          </a:p>
          <a:p>
            <a:pPr algn="l"/>
            <a:r>
              <a:rPr lang="en-US" b="0" i="0" dirty="0">
                <a:solidFill>
                  <a:srgbClr val="4D5968"/>
                </a:solidFill>
                <a:effectLst/>
              </a:rPr>
              <a:t>The agile process is known for its priority towards customers over process and technology. The involvement of the customer is done organically. The developers evolve through adaptation and are empowered to raise their productivity and performance. These developers are very aware of dealing with the changes in the system at every stage.</a:t>
            </a:r>
          </a:p>
        </p:txBody>
      </p:sp>
      <p:sp>
        <p:nvSpPr>
          <p:cNvPr id="9" name="TextBox 8">
            <a:extLst>
              <a:ext uri="{FF2B5EF4-FFF2-40B4-BE49-F238E27FC236}">
                <a16:creationId xmlns:a16="http://schemas.microsoft.com/office/drawing/2014/main" id="{7B257DEF-DF69-7073-F0F6-DBDE983B7366}"/>
              </a:ext>
            </a:extLst>
          </p:cNvPr>
          <p:cNvSpPr txBox="1"/>
          <p:nvPr/>
        </p:nvSpPr>
        <p:spPr>
          <a:xfrm>
            <a:off x="243839" y="5166956"/>
            <a:ext cx="11633735" cy="1200329"/>
          </a:xfrm>
          <a:prstGeom prst="rect">
            <a:avLst/>
          </a:prstGeom>
          <a:noFill/>
        </p:spPr>
        <p:txBody>
          <a:bodyPr wrap="square">
            <a:spAutoFit/>
          </a:bodyPr>
          <a:lstStyle/>
          <a:p>
            <a:pPr algn="l"/>
            <a:r>
              <a:rPr lang="en-US" b="1" i="0" dirty="0">
                <a:solidFill>
                  <a:srgbClr val="1375B0"/>
                </a:solidFill>
                <a:effectLst/>
              </a:rPr>
              <a:t>9. Collaboration</a:t>
            </a:r>
          </a:p>
          <a:p>
            <a:pPr algn="l"/>
            <a:r>
              <a:rPr lang="en-US" b="0" i="0" dirty="0">
                <a:solidFill>
                  <a:srgbClr val="4D5968"/>
                </a:solidFill>
                <a:effectLst/>
              </a:rPr>
              <a:t>The agile process has a very practical approach for discussions that is face-to-face discussion whether it is with the customer or with the team members itself. Good communications play an important role in the success of the project in the software development field.</a:t>
            </a:r>
          </a:p>
        </p:txBody>
      </p:sp>
    </p:spTree>
    <p:extLst>
      <p:ext uri="{BB962C8B-B14F-4D97-AF65-F5344CB8AC3E}">
        <p14:creationId xmlns:p14="http://schemas.microsoft.com/office/powerpoint/2010/main" val="382432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 name="Freeform: Shape 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 name="Freeform: Shape 1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8" name="Rectangle 2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D958E-C291-8BAA-AC5E-EFE59BE8A9BA}"/>
              </a:ext>
            </a:extLst>
          </p:cNvPr>
          <p:cNvSpPr>
            <a:spLocks noGrp="1"/>
          </p:cNvSpPr>
          <p:nvPr>
            <p:ph type="title"/>
          </p:nvPr>
        </p:nvSpPr>
        <p:spPr>
          <a:xfrm>
            <a:off x="530352" y="1391563"/>
            <a:ext cx="10072922" cy="1709145"/>
          </a:xfrm>
        </p:spPr>
        <p:txBody>
          <a:bodyPr vert="horz" lIns="91440" tIns="45720" rIns="91440" bIns="45720" rtlCol="0" anchor="b">
            <a:normAutofit/>
          </a:bodyPr>
          <a:lstStyle/>
          <a:p>
            <a:r>
              <a:rPr lang="en-US" sz="4000" dirty="0"/>
              <a:t>Kanban-Agile</a:t>
            </a:r>
          </a:p>
        </p:txBody>
      </p:sp>
      <p:sp>
        <p:nvSpPr>
          <p:cNvPr id="30" name="Freeform: Shape 29">
            <a:extLst>
              <a:ext uri="{FF2B5EF4-FFF2-40B4-BE49-F238E27FC236}">
                <a16:creationId xmlns:a16="http://schemas.microsoft.com/office/drawing/2014/main" id="{0C147919-C87A-403A-AC24-CA39D2BC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5152" y="-945150"/>
            <a:ext cx="1315541" cy="3205843"/>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2" name="Graphic 78">
            <a:extLst>
              <a:ext uri="{FF2B5EF4-FFF2-40B4-BE49-F238E27FC236}">
                <a16:creationId xmlns:a16="http://schemas.microsoft.com/office/drawing/2014/main" id="{4B3D6101-D5EE-45DC-8706-F9B108885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96975"/>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832CBDD0-B87C-4970-B2A7-FFFD6D26C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A7B42D-7C6F-4B18-99C0-19CE15EBEDA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7784B97-59E3-4231-8D2D-693C652D8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AB02D7A6-3A01-442C-9FC4-CAC4E906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E0010192-C718-45FF-9A87-29EB5D58E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04DD3A35-AF24-4806-B3D6-F5957085E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58246221-44FF-4718-9ACD-D3FC9D5D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2" name="Group 41">
            <a:extLst>
              <a:ext uri="{FF2B5EF4-FFF2-40B4-BE49-F238E27FC236}">
                <a16:creationId xmlns:a16="http://schemas.microsoft.com/office/drawing/2014/main" id="{FA557398-F949-4133-8B80-0DEE64C0B1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3" name="Freeform: Shape 42">
              <a:extLst>
                <a:ext uri="{FF2B5EF4-FFF2-40B4-BE49-F238E27FC236}">
                  <a16:creationId xmlns:a16="http://schemas.microsoft.com/office/drawing/2014/main" id="{6C037D70-E018-4790-A7D3-72B39BB61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4140752A-38F5-48A7-AB80-64CC505F0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0B136588-6327-46A4-B823-1ACCE9F23F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5776E254-D3DD-4992-9085-92BB3405CF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D2434460-8BB8-4B7B-9919-615EAFB32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B390352D-88A1-4F79-B475-5CFD8120D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BE6644B-32A7-45A6-8922-BA1FE8C23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6939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EED1-AE80-7EA7-EDEA-7CC31D4E5276}"/>
              </a:ext>
            </a:extLst>
          </p:cNvPr>
          <p:cNvSpPr>
            <a:spLocks noGrp="1"/>
          </p:cNvSpPr>
          <p:nvPr>
            <p:ph type="title"/>
          </p:nvPr>
        </p:nvSpPr>
        <p:spPr/>
        <p:txBody>
          <a:bodyPr/>
          <a:lstStyle/>
          <a:p>
            <a:r>
              <a:rPr lang="en-IN" dirty="0"/>
              <a:t>KANBAN- AGILE</a:t>
            </a:r>
          </a:p>
        </p:txBody>
      </p:sp>
      <p:sp>
        <p:nvSpPr>
          <p:cNvPr id="4" name="TextBox 3">
            <a:extLst>
              <a:ext uri="{FF2B5EF4-FFF2-40B4-BE49-F238E27FC236}">
                <a16:creationId xmlns:a16="http://schemas.microsoft.com/office/drawing/2014/main" id="{DE5EAB03-4BBB-5AD8-4814-0EE88418D23B}"/>
              </a:ext>
            </a:extLst>
          </p:cNvPr>
          <p:cNvSpPr txBox="1"/>
          <p:nvPr/>
        </p:nvSpPr>
        <p:spPr>
          <a:xfrm>
            <a:off x="1273742" y="3762608"/>
            <a:ext cx="9644515" cy="2308324"/>
          </a:xfrm>
          <a:prstGeom prst="rect">
            <a:avLst/>
          </a:prstGeom>
          <a:noFill/>
        </p:spPr>
        <p:txBody>
          <a:bodyPr wrap="square">
            <a:spAutoFit/>
          </a:bodyPr>
          <a:lstStyle/>
          <a:p>
            <a:r>
              <a:rPr lang="en-US" b="0" i="0" dirty="0">
                <a:solidFill>
                  <a:srgbClr val="000000"/>
                </a:solidFill>
                <a:effectLst/>
              </a:rPr>
              <a:t>  Agile Kanban is Agile Software Development with Kanban approach. In Agile Kanban, the Kanban board is used to visualize the workflow. The Kanban board is normally put up on a wall in the project room. The status and progress of the story development tasks is tracked visually on the Kanban board with flowing Kanban cards.</a:t>
            </a:r>
          </a:p>
          <a:p>
            <a:endParaRPr lang="en-US" dirty="0">
              <a:solidFill>
                <a:srgbClr val="000000"/>
              </a:solidFill>
            </a:endParaRPr>
          </a:p>
          <a:p>
            <a:r>
              <a:rPr lang="en-US" dirty="0">
                <a:solidFill>
                  <a:srgbClr val="000000"/>
                </a:solidFill>
              </a:rPr>
              <a:t>It is to indicate the program.</a:t>
            </a:r>
          </a:p>
          <a:p>
            <a:r>
              <a:rPr lang="en-US" dirty="0">
                <a:solidFill>
                  <a:srgbClr val="000000"/>
                </a:solidFill>
              </a:rPr>
              <a:t>It is a kind of technique.</a:t>
            </a:r>
          </a:p>
          <a:p>
            <a:r>
              <a:rPr lang="en-US" dirty="0">
                <a:solidFill>
                  <a:srgbClr val="000000"/>
                </a:solidFill>
              </a:rPr>
              <a:t>And we can visualize what is going on.</a:t>
            </a:r>
            <a:endParaRPr lang="en-IN" dirty="0"/>
          </a:p>
        </p:txBody>
      </p:sp>
      <p:sp>
        <p:nvSpPr>
          <p:cNvPr id="6" name="TextBox 5">
            <a:extLst>
              <a:ext uri="{FF2B5EF4-FFF2-40B4-BE49-F238E27FC236}">
                <a16:creationId xmlns:a16="http://schemas.microsoft.com/office/drawing/2014/main" id="{D1B4C6DE-7580-04A0-32B9-FA5BBF40087A}"/>
              </a:ext>
            </a:extLst>
          </p:cNvPr>
          <p:cNvSpPr txBox="1"/>
          <p:nvPr/>
        </p:nvSpPr>
        <p:spPr>
          <a:xfrm>
            <a:off x="1524000" y="2529999"/>
            <a:ext cx="9991725" cy="1015663"/>
          </a:xfrm>
          <a:prstGeom prst="rect">
            <a:avLst/>
          </a:prstGeom>
          <a:noFill/>
        </p:spPr>
        <p:txBody>
          <a:bodyPr wrap="square">
            <a:spAutoFit/>
          </a:bodyPr>
          <a:lstStyle/>
          <a:p>
            <a:r>
              <a:rPr lang="en-US" sz="2000" b="1" i="0" dirty="0">
                <a:solidFill>
                  <a:srgbClr val="444444"/>
                </a:solidFill>
                <a:effectLst/>
              </a:rPr>
              <a:t>Definition</a:t>
            </a:r>
            <a:r>
              <a:rPr lang="en-US" sz="2000" b="0" i="0" dirty="0">
                <a:solidFill>
                  <a:srgbClr val="444444"/>
                </a:solidFill>
                <a:effectLst/>
              </a:rPr>
              <a:t>     Kanban is a popular framework used to implement agile software development. It requires real-time communication of capacity and full transparency of work.</a:t>
            </a:r>
            <a:endParaRPr lang="en-IN" sz="2000" dirty="0"/>
          </a:p>
        </p:txBody>
      </p:sp>
    </p:spTree>
    <p:extLst>
      <p:ext uri="{BB962C8B-B14F-4D97-AF65-F5344CB8AC3E}">
        <p14:creationId xmlns:p14="http://schemas.microsoft.com/office/powerpoint/2010/main" val="3507467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06AF-B20E-60AD-5829-AAD9EE579D00}"/>
              </a:ext>
            </a:extLst>
          </p:cNvPr>
          <p:cNvSpPr>
            <a:spLocks noGrp="1"/>
          </p:cNvSpPr>
          <p:nvPr>
            <p:ph type="title"/>
          </p:nvPr>
        </p:nvSpPr>
        <p:spPr/>
        <p:txBody>
          <a:bodyPr/>
          <a:lstStyle/>
          <a:p>
            <a:r>
              <a:rPr lang="en-IN" dirty="0"/>
              <a:t>Principles of Agile-Kanban</a:t>
            </a:r>
          </a:p>
        </p:txBody>
      </p:sp>
      <p:sp>
        <p:nvSpPr>
          <p:cNvPr id="4" name="TextBox 3">
            <a:extLst>
              <a:ext uri="{FF2B5EF4-FFF2-40B4-BE49-F238E27FC236}">
                <a16:creationId xmlns:a16="http://schemas.microsoft.com/office/drawing/2014/main" id="{962ABBB0-CDB3-48BC-4A78-ECF82C4F199F}"/>
              </a:ext>
            </a:extLst>
          </p:cNvPr>
          <p:cNvSpPr txBox="1"/>
          <p:nvPr/>
        </p:nvSpPr>
        <p:spPr>
          <a:xfrm>
            <a:off x="525718" y="2551837"/>
            <a:ext cx="11265229" cy="1631216"/>
          </a:xfrm>
          <a:prstGeom prst="rect">
            <a:avLst/>
          </a:prstGeom>
          <a:noFill/>
        </p:spPr>
        <p:txBody>
          <a:bodyPr wrap="square">
            <a:spAutoFit/>
          </a:bodyPr>
          <a:lstStyle/>
          <a:p>
            <a:pPr algn="l"/>
            <a:r>
              <a:rPr lang="en-US" sz="2000" b="1" i="0" dirty="0">
                <a:solidFill>
                  <a:srgbClr val="004663"/>
                </a:solidFill>
                <a:effectLst/>
              </a:rPr>
              <a:t>1. Visualize Workflow:</a:t>
            </a:r>
          </a:p>
          <a:p>
            <a:pPr algn="l"/>
            <a:r>
              <a:rPr lang="en-US" sz="2000" dirty="0">
                <a:solidFill>
                  <a:schemeClr val="tx2"/>
                </a:solidFill>
              </a:rPr>
              <a:t>Kanban</a:t>
            </a:r>
            <a:r>
              <a:rPr lang="en-US" sz="2000" dirty="0">
                <a:solidFill>
                  <a:srgbClr val="0D63B5"/>
                </a:solidFill>
              </a:rPr>
              <a:t> </a:t>
            </a:r>
            <a:r>
              <a:rPr lang="en-US" sz="2000" b="0" i="0" dirty="0">
                <a:solidFill>
                  <a:srgbClr val="101423"/>
                </a:solidFill>
                <a:effectLst/>
              </a:rPr>
              <a:t>was designed to visualize the workflow. Anyone looking to implement the Kanban method will need to visualize their workflow. What that means is putting your workflow on a board. That board, as mentioned above, could be an actual board, or Kanban software. Then, you need to detail the steps in your process or production that deliver the service or product.</a:t>
            </a:r>
          </a:p>
        </p:txBody>
      </p:sp>
      <p:sp>
        <p:nvSpPr>
          <p:cNvPr id="6" name="TextBox 5">
            <a:extLst>
              <a:ext uri="{FF2B5EF4-FFF2-40B4-BE49-F238E27FC236}">
                <a16:creationId xmlns:a16="http://schemas.microsoft.com/office/drawing/2014/main" id="{BB88C53A-B6A1-2D4B-1ADE-E9AECB47C38F}"/>
              </a:ext>
            </a:extLst>
          </p:cNvPr>
          <p:cNvSpPr txBox="1"/>
          <p:nvPr/>
        </p:nvSpPr>
        <p:spPr>
          <a:xfrm>
            <a:off x="525718" y="4622259"/>
            <a:ext cx="10561320" cy="1323439"/>
          </a:xfrm>
          <a:prstGeom prst="rect">
            <a:avLst/>
          </a:prstGeom>
          <a:noFill/>
        </p:spPr>
        <p:txBody>
          <a:bodyPr wrap="square">
            <a:spAutoFit/>
          </a:bodyPr>
          <a:lstStyle/>
          <a:p>
            <a:pPr algn="l"/>
            <a:r>
              <a:rPr lang="en-US" sz="2000" b="1" i="0" dirty="0">
                <a:solidFill>
                  <a:srgbClr val="004663"/>
                </a:solidFill>
                <a:effectLst/>
              </a:rPr>
              <a:t>2. Limit Work in Progress (WIP):</a:t>
            </a:r>
          </a:p>
          <a:p>
            <a:pPr algn="l"/>
            <a:r>
              <a:rPr lang="en-US" sz="2000" b="0" i="0" dirty="0">
                <a:solidFill>
                  <a:srgbClr val="101423"/>
                </a:solidFill>
                <a:effectLst/>
              </a:rPr>
              <a:t>Work in progress (WIP) is a term that refers to the tasks that are being worked on at the time, whether by the team or a single team member. This is an important Kanban principle, as it can help prevent work overloads and improve workflow.</a:t>
            </a:r>
          </a:p>
        </p:txBody>
      </p:sp>
    </p:spTree>
    <p:extLst>
      <p:ext uri="{BB962C8B-B14F-4D97-AF65-F5344CB8AC3E}">
        <p14:creationId xmlns:p14="http://schemas.microsoft.com/office/powerpoint/2010/main" val="2089747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1C4E52-97E8-0AD5-3E58-3DA7AC8D0995}"/>
              </a:ext>
            </a:extLst>
          </p:cNvPr>
          <p:cNvSpPr txBox="1"/>
          <p:nvPr/>
        </p:nvSpPr>
        <p:spPr>
          <a:xfrm>
            <a:off x="510140" y="994950"/>
            <a:ext cx="10876547" cy="1631216"/>
          </a:xfrm>
          <a:prstGeom prst="rect">
            <a:avLst/>
          </a:prstGeom>
          <a:noFill/>
        </p:spPr>
        <p:txBody>
          <a:bodyPr wrap="square">
            <a:spAutoFit/>
          </a:bodyPr>
          <a:lstStyle/>
          <a:p>
            <a:pPr algn="l"/>
            <a:r>
              <a:rPr lang="en-US" sz="2000" b="1" i="0" dirty="0">
                <a:solidFill>
                  <a:srgbClr val="004663"/>
                </a:solidFill>
                <a:effectLst/>
              </a:rPr>
              <a:t>3. Focus on Flow:</a:t>
            </a:r>
          </a:p>
          <a:p>
            <a:pPr algn="l"/>
            <a:r>
              <a:rPr lang="en-US" sz="2000" b="0" i="0" dirty="0">
                <a:solidFill>
                  <a:srgbClr val="101423"/>
                </a:solidFill>
                <a:effectLst/>
              </a:rPr>
              <a:t>The Kanban process is about visualizing workflow and in so doing managing it to improve that flow. Therefore, focusing on the flow of your board is a guiding Kanban principle. These principles are in order, therefore, once you do the above two Kanban principles, you can begin to manage the flow.</a:t>
            </a:r>
          </a:p>
        </p:txBody>
      </p:sp>
      <p:sp>
        <p:nvSpPr>
          <p:cNvPr id="6" name="TextBox 5">
            <a:extLst>
              <a:ext uri="{FF2B5EF4-FFF2-40B4-BE49-F238E27FC236}">
                <a16:creationId xmlns:a16="http://schemas.microsoft.com/office/drawing/2014/main" id="{24001D51-5413-6B1E-BEF6-9DF2F350240B}"/>
              </a:ext>
            </a:extLst>
          </p:cNvPr>
          <p:cNvSpPr txBox="1"/>
          <p:nvPr/>
        </p:nvSpPr>
        <p:spPr>
          <a:xfrm>
            <a:off x="510140" y="2754507"/>
            <a:ext cx="11059426" cy="1631216"/>
          </a:xfrm>
          <a:prstGeom prst="rect">
            <a:avLst/>
          </a:prstGeom>
          <a:noFill/>
        </p:spPr>
        <p:txBody>
          <a:bodyPr wrap="square">
            <a:spAutoFit/>
          </a:bodyPr>
          <a:lstStyle/>
          <a:p>
            <a:pPr algn="l"/>
            <a:r>
              <a:rPr lang="en-US" sz="2000" b="1" i="0" dirty="0">
                <a:solidFill>
                  <a:srgbClr val="004663"/>
                </a:solidFill>
                <a:effectLst/>
              </a:rPr>
              <a:t>4. Continuous Improvement:</a:t>
            </a:r>
          </a:p>
          <a:p>
            <a:pPr algn="l"/>
            <a:r>
              <a:rPr lang="en-US" sz="2000" b="0" i="0" dirty="0">
                <a:solidFill>
                  <a:srgbClr val="101423"/>
                </a:solidFill>
                <a:effectLst/>
              </a:rPr>
              <a:t>Since Kanban is evolutionary, which means change, you will be always reviewing and modifying your Kanban process to improve the flow. This can be done by experimenting with small changes and making incremental improvements that can be easily handled by the whole team using the scientific management method.</a:t>
            </a:r>
          </a:p>
        </p:txBody>
      </p:sp>
    </p:spTree>
    <p:extLst>
      <p:ext uri="{BB962C8B-B14F-4D97-AF65-F5344CB8AC3E}">
        <p14:creationId xmlns:p14="http://schemas.microsoft.com/office/powerpoint/2010/main" val="1880187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E1AB-615F-49FF-1EA5-E5905A98134F}"/>
              </a:ext>
            </a:extLst>
          </p:cNvPr>
          <p:cNvSpPr>
            <a:spLocks noGrp="1"/>
          </p:cNvSpPr>
          <p:nvPr>
            <p:ph type="title"/>
          </p:nvPr>
        </p:nvSpPr>
        <p:spPr>
          <a:xfrm>
            <a:off x="617158" y="2656508"/>
            <a:ext cx="10077556" cy="1325563"/>
          </a:xfrm>
        </p:spPr>
        <p:txBody>
          <a:bodyPr>
            <a:normAutofit/>
          </a:bodyPr>
          <a:lstStyle/>
          <a:p>
            <a:pPr algn="ctr"/>
            <a:r>
              <a:rPr lang="en-IN" sz="8000" b="1" dirty="0">
                <a:solidFill>
                  <a:schemeClr val="accent4">
                    <a:lumMod val="75000"/>
                  </a:schemeClr>
                </a:solidFill>
                <a:latin typeface="Trade Gothic Inline" panose="020B0604020202020204" pitchFamily="34" charset="0"/>
              </a:rPr>
              <a:t>THANKYOU</a:t>
            </a:r>
          </a:p>
        </p:txBody>
      </p:sp>
    </p:spTree>
    <p:extLst>
      <p:ext uri="{BB962C8B-B14F-4D97-AF65-F5344CB8AC3E}">
        <p14:creationId xmlns:p14="http://schemas.microsoft.com/office/powerpoint/2010/main" val="330583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A05171F-F311-33B3-1738-D8D0E6F7A456}"/>
              </a:ext>
            </a:extLst>
          </p:cNvPr>
          <p:cNvSpPr>
            <a:spLocks noGrp="1"/>
          </p:cNvSpPr>
          <p:nvPr>
            <p:ph type="title"/>
          </p:nvPr>
        </p:nvSpPr>
        <p:spPr>
          <a:xfrm>
            <a:off x="525717" y="787068"/>
            <a:ext cx="5566263" cy="1455091"/>
          </a:xfrm>
        </p:spPr>
        <p:txBody>
          <a:bodyPr>
            <a:normAutofit/>
          </a:bodyPr>
          <a:lstStyle/>
          <a:p>
            <a:r>
              <a:rPr lang="en-IN" dirty="0"/>
              <a:t>Agile Model</a:t>
            </a:r>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44640C7B-CD01-17E5-3A96-BB200A92EE91}"/>
              </a:ext>
            </a:extLst>
          </p:cNvPr>
          <p:cNvSpPr>
            <a:spLocks noGrp="1"/>
          </p:cNvSpPr>
          <p:nvPr>
            <p:ph idx="1"/>
          </p:nvPr>
        </p:nvSpPr>
        <p:spPr>
          <a:xfrm>
            <a:off x="525717" y="2796427"/>
            <a:ext cx="5566263" cy="3274503"/>
          </a:xfrm>
        </p:spPr>
        <p:txBody>
          <a:bodyPr>
            <a:normAutofit/>
          </a:bodyPr>
          <a:lstStyle/>
          <a:p>
            <a:r>
              <a:rPr lang="en-IN" sz="1900" dirty="0"/>
              <a:t>         </a:t>
            </a:r>
            <a:r>
              <a:rPr lang="en-IN" sz="1900" i="1" dirty="0"/>
              <a:t>Agile development model is also known as Incremental model. Software is developed in incremental, rapid cycles. This results is small increment releases with each release building on previous functionality. Each release is thoroughly tested to ensure software quality is maintained. </a:t>
            </a:r>
          </a:p>
          <a:p>
            <a:r>
              <a:rPr lang="en-IN" sz="1900" i="1" dirty="0"/>
              <a:t>  It is used for time critical applications. Extreme programming(XP) is currently one of the most well known agile development life cycle mode.</a:t>
            </a:r>
          </a:p>
        </p:txBody>
      </p:sp>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0"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1"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2"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3"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Diagram&#10;&#10;Description automatically generated">
            <a:extLst>
              <a:ext uri="{FF2B5EF4-FFF2-40B4-BE49-F238E27FC236}">
                <a16:creationId xmlns:a16="http://schemas.microsoft.com/office/drawing/2014/main" id="{96758925-BD12-67AF-FAD0-87DBEFA6A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697" y="520577"/>
            <a:ext cx="5163862" cy="5163862"/>
          </a:xfrm>
          <a:prstGeom prst="rect">
            <a:avLst/>
          </a:prstGeom>
        </p:spPr>
      </p:pic>
    </p:spTree>
    <p:extLst>
      <p:ext uri="{BB962C8B-B14F-4D97-AF65-F5344CB8AC3E}">
        <p14:creationId xmlns:p14="http://schemas.microsoft.com/office/powerpoint/2010/main" val="270842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C584-01E3-376C-4B0D-D761BDEDA86C}"/>
              </a:ext>
            </a:extLst>
          </p:cNvPr>
          <p:cNvSpPr>
            <a:spLocks noGrp="1"/>
          </p:cNvSpPr>
          <p:nvPr>
            <p:ph type="title"/>
          </p:nvPr>
        </p:nvSpPr>
        <p:spPr>
          <a:xfrm>
            <a:off x="525716" y="830496"/>
            <a:ext cx="10077557" cy="1325563"/>
          </a:xfrm>
        </p:spPr>
        <p:txBody>
          <a:bodyPr/>
          <a:lstStyle/>
          <a:p>
            <a:r>
              <a:rPr lang="en-IN" dirty="0"/>
              <a:t>Diagram Agile Model</a:t>
            </a:r>
          </a:p>
        </p:txBody>
      </p:sp>
      <p:sp>
        <p:nvSpPr>
          <p:cNvPr id="5" name="Rectangle: Rounded Corners 4">
            <a:extLst>
              <a:ext uri="{FF2B5EF4-FFF2-40B4-BE49-F238E27FC236}">
                <a16:creationId xmlns:a16="http://schemas.microsoft.com/office/drawing/2014/main" id="{A37C693D-3531-84AB-ED8D-CF75724EA53A}"/>
              </a:ext>
            </a:extLst>
          </p:cNvPr>
          <p:cNvSpPr/>
          <p:nvPr/>
        </p:nvSpPr>
        <p:spPr>
          <a:xfrm>
            <a:off x="827773" y="2608446"/>
            <a:ext cx="1434164" cy="6063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Kickoff</a:t>
            </a:r>
          </a:p>
        </p:txBody>
      </p:sp>
      <p:sp>
        <p:nvSpPr>
          <p:cNvPr id="6" name="Rectangle 5">
            <a:extLst>
              <a:ext uri="{FF2B5EF4-FFF2-40B4-BE49-F238E27FC236}">
                <a16:creationId xmlns:a16="http://schemas.microsoft.com/office/drawing/2014/main" id="{4B602168-3548-E23D-9F15-734BA9D70196}"/>
              </a:ext>
            </a:extLst>
          </p:cNvPr>
          <p:cNvSpPr/>
          <p:nvPr/>
        </p:nvSpPr>
        <p:spPr>
          <a:xfrm>
            <a:off x="2002055" y="3667225"/>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accent4">
                    <a:lumMod val="75000"/>
                  </a:schemeClr>
                </a:solidFill>
              </a:rPr>
              <a:t>Sprint</a:t>
            </a:r>
          </a:p>
          <a:p>
            <a:pPr algn="ctr"/>
            <a:r>
              <a:rPr lang="en-IN" dirty="0">
                <a:solidFill>
                  <a:schemeClr val="accent4">
                    <a:lumMod val="75000"/>
                  </a:schemeClr>
                </a:solidFill>
              </a:rPr>
              <a:t>planning</a:t>
            </a:r>
          </a:p>
        </p:txBody>
      </p:sp>
      <p:sp>
        <p:nvSpPr>
          <p:cNvPr id="7" name="Rectangle 6">
            <a:extLst>
              <a:ext uri="{FF2B5EF4-FFF2-40B4-BE49-F238E27FC236}">
                <a16:creationId xmlns:a16="http://schemas.microsoft.com/office/drawing/2014/main" id="{857450D7-7F70-A3A9-C2D7-131D0801600A}"/>
              </a:ext>
            </a:extLst>
          </p:cNvPr>
          <p:cNvSpPr/>
          <p:nvPr/>
        </p:nvSpPr>
        <p:spPr>
          <a:xfrm>
            <a:off x="981777" y="4370356"/>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Demo</a:t>
            </a:r>
          </a:p>
        </p:txBody>
      </p:sp>
      <p:sp>
        <p:nvSpPr>
          <p:cNvPr id="8" name="Rectangle 7">
            <a:extLst>
              <a:ext uri="{FF2B5EF4-FFF2-40B4-BE49-F238E27FC236}">
                <a16:creationId xmlns:a16="http://schemas.microsoft.com/office/drawing/2014/main" id="{2F51C5FA-252C-84AB-0FF1-03C7E67CC5CE}"/>
              </a:ext>
            </a:extLst>
          </p:cNvPr>
          <p:cNvSpPr/>
          <p:nvPr/>
        </p:nvSpPr>
        <p:spPr>
          <a:xfrm>
            <a:off x="2837849" y="4370356"/>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B0F0"/>
                </a:solidFill>
              </a:rPr>
              <a:t>Dev</a:t>
            </a:r>
          </a:p>
        </p:txBody>
      </p:sp>
      <p:sp>
        <p:nvSpPr>
          <p:cNvPr id="9" name="Rectangle 8">
            <a:extLst>
              <a:ext uri="{FF2B5EF4-FFF2-40B4-BE49-F238E27FC236}">
                <a16:creationId xmlns:a16="http://schemas.microsoft.com/office/drawing/2014/main" id="{8CBDF3E0-3A52-C142-9224-542BB3E72CE4}"/>
              </a:ext>
            </a:extLst>
          </p:cNvPr>
          <p:cNvSpPr/>
          <p:nvPr/>
        </p:nvSpPr>
        <p:spPr>
          <a:xfrm>
            <a:off x="2002055" y="5108617"/>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a:t>
            </a:r>
          </a:p>
        </p:txBody>
      </p:sp>
      <p:sp>
        <p:nvSpPr>
          <p:cNvPr id="10" name="Rectangle 9">
            <a:extLst>
              <a:ext uri="{FF2B5EF4-FFF2-40B4-BE49-F238E27FC236}">
                <a16:creationId xmlns:a16="http://schemas.microsoft.com/office/drawing/2014/main" id="{35EBAD92-2450-F042-A6DD-8818F494D607}"/>
              </a:ext>
            </a:extLst>
          </p:cNvPr>
          <p:cNvSpPr/>
          <p:nvPr/>
        </p:nvSpPr>
        <p:spPr>
          <a:xfrm>
            <a:off x="1592981" y="6108222"/>
            <a:ext cx="1944304"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B050"/>
                </a:solidFill>
              </a:rPr>
              <a:t>Deployment</a:t>
            </a:r>
          </a:p>
        </p:txBody>
      </p:sp>
      <p:sp>
        <p:nvSpPr>
          <p:cNvPr id="11" name="Rectangle 10">
            <a:extLst>
              <a:ext uri="{FF2B5EF4-FFF2-40B4-BE49-F238E27FC236}">
                <a16:creationId xmlns:a16="http://schemas.microsoft.com/office/drawing/2014/main" id="{C75C6708-BB7D-3325-FA3F-60DC66C2E27E}"/>
              </a:ext>
            </a:extLst>
          </p:cNvPr>
          <p:cNvSpPr/>
          <p:nvPr/>
        </p:nvSpPr>
        <p:spPr>
          <a:xfrm>
            <a:off x="5451909" y="3667225"/>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accent4">
                    <a:lumMod val="75000"/>
                  </a:schemeClr>
                </a:solidFill>
              </a:rPr>
              <a:t>Sprint</a:t>
            </a:r>
          </a:p>
          <a:p>
            <a:pPr algn="ctr"/>
            <a:r>
              <a:rPr lang="en-IN" dirty="0">
                <a:solidFill>
                  <a:schemeClr val="accent4">
                    <a:lumMod val="75000"/>
                  </a:schemeClr>
                </a:solidFill>
              </a:rPr>
              <a:t>planning</a:t>
            </a:r>
          </a:p>
        </p:txBody>
      </p:sp>
      <p:sp>
        <p:nvSpPr>
          <p:cNvPr id="12" name="Rectangle 11">
            <a:extLst>
              <a:ext uri="{FF2B5EF4-FFF2-40B4-BE49-F238E27FC236}">
                <a16:creationId xmlns:a16="http://schemas.microsoft.com/office/drawing/2014/main" id="{9D06EAD9-8292-5906-12AB-A4F35CC5125E}"/>
              </a:ext>
            </a:extLst>
          </p:cNvPr>
          <p:cNvSpPr/>
          <p:nvPr/>
        </p:nvSpPr>
        <p:spPr>
          <a:xfrm>
            <a:off x="4666649" y="4369157"/>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Demo</a:t>
            </a:r>
          </a:p>
        </p:txBody>
      </p:sp>
      <p:sp>
        <p:nvSpPr>
          <p:cNvPr id="13" name="Rectangle 12">
            <a:extLst>
              <a:ext uri="{FF2B5EF4-FFF2-40B4-BE49-F238E27FC236}">
                <a16:creationId xmlns:a16="http://schemas.microsoft.com/office/drawing/2014/main" id="{3CCF1644-8808-210C-7082-A7E8D72E5351}"/>
              </a:ext>
            </a:extLst>
          </p:cNvPr>
          <p:cNvSpPr/>
          <p:nvPr/>
        </p:nvSpPr>
        <p:spPr>
          <a:xfrm>
            <a:off x="6096000" y="4370356"/>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B0F0"/>
                </a:solidFill>
              </a:rPr>
              <a:t>Dev</a:t>
            </a:r>
          </a:p>
        </p:txBody>
      </p:sp>
      <p:sp>
        <p:nvSpPr>
          <p:cNvPr id="14" name="Rectangle 13">
            <a:extLst>
              <a:ext uri="{FF2B5EF4-FFF2-40B4-BE49-F238E27FC236}">
                <a16:creationId xmlns:a16="http://schemas.microsoft.com/office/drawing/2014/main" id="{D77971BD-4E41-D7A1-734E-75225A0669A4}"/>
              </a:ext>
            </a:extLst>
          </p:cNvPr>
          <p:cNvSpPr/>
          <p:nvPr/>
        </p:nvSpPr>
        <p:spPr>
          <a:xfrm>
            <a:off x="5451909" y="5068918"/>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a:t>
            </a:r>
          </a:p>
        </p:txBody>
      </p:sp>
      <p:sp>
        <p:nvSpPr>
          <p:cNvPr id="15" name="Rectangle 14">
            <a:extLst>
              <a:ext uri="{FF2B5EF4-FFF2-40B4-BE49-F238E27FC236}">
                <a16:creationId xmlns:a16="http://schemas.microsoft.com/office/drawing/2014/main" id="{17466B54-DB18-08F2-79C2-2D5BF8A0D362}"/>
              </a:ext>
            </a:extLst>
          </p:cNvPr>
          <p:cNvSpPr/>
          <p:nvPr/>
        </p:nvSpPr>
        <p:spPr>
          <a:xfrm>
            <a:off x="8901764" y="3667225"/>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accent4">
                    <a:lumMod val="75000"/>
                  </a:schemeClr>
                </a:solidFill>
              </a:rPr>
              <a:t>Sprint</a:t>
            </a:r>
          </a:p>
          <a:p>
            <a:pPr algn="ctr"/>
            <a:r>
              <a:rPr lang="en-IN" dirty="0">
                <a:solidFill>
                  <a:schemeClr val="accent4">
                    <a:lumMod val="75000"/>
                  </a:schemeClr>
                </a:solidFill>
              </a:rPr>
              <a:t>planning</a:t>
            </a:r>
          </a:p>
        </p:txBody>
      </p:sp>
      <p:sp>
        <p:nvSpPr>
          <p:cNvPr id="16" name="Rectangle 15">
            <a:extLst>
              <a:ext uri="{FF2B5EF4-FFF2-40B4-BE49-F238E27FC236}">
                <a16:creationId xmlns:a16="http://schemas.microsoft.com/office/drawing/2014/main" id="{D1240767-B9C3-0BA6-A97F-2C549A47A27E}"/>
              </a:ext>
            </a:extLst>
          </p:cNvPr>
          <p:cNvSpPr/>
          <p:nvPr/>
        </p:nvSpPr>
        <p:spPr>
          <a:xfrm>
            <a:off x="8088429" y="4370356"/>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Demo</a:t>
            </a:r>
          </a:p>
        </p:txBody>
      </p:sp>
      <p:sp>
        <p:nvSpPr>
          <p:cNvPr id="17" name="Rectangle 16">
            <a:extLst>
              <a:ext uri="{FF2B5EF4-FFF2-40B4-BE49-F238E27FC236}">
                <a16:creationId xmlns:a16="http://schemas.microsoft.com/office/drawing/2014/main" id="{19428098-C226-4E9F-F113-55C3AC6C262B}"/>
              </a:ext>
            </a:extLst>
          </p:cNvPr>
          <p:cNvSpPr/>
          <p:nvPr/>
        </p:nvSpPr>
        <p:spPr>
          <a:xfrm>
            <a:off x="9652535" y="4370356"/>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B0F0"/>
                </a:solidFill>
              </a:rPr>
              <a:t>Dev</a:t>
            </a:r>
          </a:p>
        </p:txBody>
      </p:sp>
      <p:sp>
        <p:nvSpPr>
          <p:cNvPr id="18" name="Rectangle 17">
            <a:extLst>
              <a:ext uri="{FF2B5EF4-FFF2-40B4-BE49-F238E27FC236}">
                <a16:creationId xmlns:a16="http://schemas.microsoft.com/office/drawing/2014/main" id="{FF67F5DD-33A9-2ABF-AE8D-E10062C71129}"/>
              </a:ext>
            </a:extLst>
          </p:cNvPr>
          <p:cNvSpPr/>
          <p:nvPr/>
        </p:nvSpPr>
        <p:spPr>
          <a:xfrm>
            <a:off x="8901764" y="5068918"/>
            <a:ext cx="1126156"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a:t>
            </a:r>
          </a:p>
        </p:txBody>
      </p:sp>
      <p:sp>
        <p:nvSpPr>
          <p:cNvPr id="19" name="Rectangle 18">
            <a:extLst>
              <a:ext uri="{FF2B5EF4-FFF2-40B4-BE49-F238E27FC236}">
                <a16:creationId xmlns:a16="http://schemas.microsoft.com/office/drawing/2014/main" id="{3BEE0FD0-5548-48A1-A69C-15F7A8C903D6}"/>
              </a:ext>
            </a:extLst>
          </p:cNvPr>
          <p:cNvSpPr/>
          <p:nvPr/>
        </p:nvSpPr>
        <p:spPr>
          <a:xfrm>
            <a:off x="5229727" y="6108222"/>
            <a:ext cx="1944304"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B050"/>
                </a:solidFill>
              </a:rPr>
              <a:t>Deployment</a:t>
            </a:r>
          </a:p>
        </p:txBody>
      </p:sp>
      <p:sp>
        <p:nvSpPr>
          <p:cNvPr id="20" name="Rectangle 19">
            <a:extLst>
              <a:ext uri="{FF2B5EF4-FFF2-40B4-BE49-F238E27FC236}">
                <a16:creationId xmlns:a16="http://schemas.microsoft.com/office/drawing/2014/main" id="{29A41B6D-63BC-80B7-0622-69906390675B}"/>
              </a:ext>
            </a:extLst>
          </p:cNvPr>
          <p:cNvSpPr/>
          <p:nvPr/>
        </p:nvSpPr>
        <p:spPr>
          <a:xfrm>
            <a:off x="8736530" y="6111788"/>
            <a:ext cx="1944304" cy="571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00B050"/>
                </a:solidFill>
              </a:rPr>
              <a:t>Deployment</a:t>
            </a:r>
          </a:p>
        </p:txBody>
      </p:sp>
      <p:cxnSp>
        <p:nvCxnSpPr>
          <p:cNvPr id="22" name="Straight Arrow Connector 21">
            <a:extLst>
              <a:ext uri="{FF2B5EF4-FFF2-40B4-BE49-F238E27FC236}">
                <a16:creationId xmlns:a16="http://schemas.microsoft.com/office/drawing/2014/main" id="{8346A398-9BE0-F3B7-5DB0-7ACFF38876EF}"/>
              </a:ext>
            </a:extLst>
          </p:cNvPr>
          <p:cNvCxnSpPr/>
          <p:nvPr/>
        </p:nvCxnSpPr>
        <p:spPr>
          <a:xfrm>
            <a:off x="3734602" y="3953099"/>
            <a:ext cx="932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B189FA3-7B51-52A0-1872-24890C9AE707}"/>
              </a:ext>
            </a:extLst>
          </p:cNvPr>
          <p:cNvCxnSpPr/>
          <p:nvPr/>
        </p:nvCxnSpPr>
        <p:spPr>
          <a:xfrm>
            <a:off x="7380973" y="3919735"/>
            <a:ext cx="932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EC2A46D-554B-D4C6-6096-2F7BF400C816}"/>
              </a:ext>
            </a:extLst>
          </p:cNvPr>
          <p:cNvCxnSpPr/>
          <p:nvPr/>
        </p:nvCxnSpPr>
        <p:spPr>
          <a:xfrm flipV="1">
            <a:off x="1645920" y="4042611"/>
            <a:ext cx="250257" cy="196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D91A21D-08EB-B553-6709-C960F003E531}"/>
              </a:ext>
            </a:extLst>
          </p:cNvPr>
          <p:cNvCxnSpPr/>
          <p:nvPr/>
        </p:nvCxnSpPr>
        <p:spPr>
          <a:xfrm>
            <a:off x="3306278" y="3953099"/>
            <a:ext cx="182881" cy="250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ADA37BA-7921-785E-0B63-1AD56B78060F}"/>
              </a:ext>
            </a:extLst>
          </p:cNvPr>
          <p:cNvCxnSpPr>
            <a:cxnSpLocks/>
          </p:cNvCxnSpPr>
          <p:nvPr/>
        </p:nvCxnSpPr>
        <p:spPr>
          <a:xfrm flipH="1">
            <a:off x="3234088" y="5108617"/>
            <a:ext cx="255071" cy="285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89225C6-C4CC-03D8-B808-40E25DA963CB}"/>
              </a:ext>
            </a:extLst>
          </p:cNvPr>
          <p:cNvCxnSpPr/>
          <p:nvPr/>
        </p:nvCxnSpPr>
        <p:spPr>
          <a:xfrm flipH="1" flipV="1">
            <a:off x="1544855" y="5068918"/>
            <a:ext cx="226193" cy="325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58D6ECD-0C9F-6A25-5BA9-62C40C16472D}"/>
              </a:ext>
            </a:extLst>
          </p:cNvPr>
          <p:cNvCxnSpPr/>
          <p:nvPr/>
        </p:nvCxnSpPr>
        <p:spPr>
          <a:xfrm flipV="1">
            <a:off x="5061285" y="4007481"/>
            <a:ext cx="250257" cy="196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57C155D-1C2A-BBA8-4878-89350586C6A1}"/>
              </a:ext>
            </a:extLst>
          </p:cNvPr>
          <p:cNvCxnSpPr/>
          <p:nvPr/>
        </p:nvCxnSpPr>
        <p:spPr>
          <a:xfrm>
            <a:off x="6718432" y="3953099"/>
            <a:ext cx="182881" cy="250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0B36F19-41A3-7EDD-A3ED-9C41BBBD9309}"/>
              </a:ext>
            </a:extLst>
          </p:cNvPr>
          <p:cNvCxnSpPr>
            <a:cxnSpLocks/>
          </p:cNvCxnSpPr>
          <p:nvPr/>
        </p:nvCxnSpPr>
        <p:spPr>
          <a:xfrm flipH="1">
            <a:off x="6646242" y="5105489"/>
            <a:ext cx="255071" cy="285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39A69E0-162D-4EB3-5B8B-B686BA5EEC65}"/>
              </a:ext>
            </a:extLst>
          </p:cNvPr>
          <p:cNvCxnSpPr/>
          <p:nvPr/>
        </p:nvCxnSpPr>
        <p:spPr>
          <a:xfrm flipH="1" flipV="1">
            <a:off x="5061285" y="5130761"/>
            <a:ext cx="226193" cy="325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0D0D0FC-01B3-C3E2-5C2B-2D9B831254CD}"/>
              </a:ext>
            </a:extLst>
          </p:cNvPr>
          <p:cNvCxnSpPr/>
          <p:nvPr/>
        </p:nvCxnSpPr>
        <p:spPr>
          <a:xfrm flipV="1">
            <a:off x="8611402" y="3992321"/>
            <a:ext cx="250257" cy="196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B10EABC-7A01-C918-EA4F-D5F9019C16B7}"/>
              </a:ext>
            </a:extLst>
          </p:cNvPr>
          <p:cNvCxnSpPr/>
          <p:nvPr/>
        </p:nvCxnSpPr>
        <p:spPr>
          <a:xfrm>
            <a:off x="10130590" y="3916121"/>
            <a:ext cx="182881" cy="250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66BCB0C6-C59C-5A22-C872-1B8335E49583}"/>
              </a:ext>
            </a:extLst>
          </p:cNvPr>
          <p:cNvCxnSpPr>
            <a:cxnSpLocks/>
          </p:cNvCxnSpPr>
          <p:nvPr/>
        </p:nvCxnSpPr>
        <p:spPr>
          <a:xfrm flipH="1">
            <a:off x="10185935" y="5145595"/>
            <a:ext cx="255071" cy="285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13E2AF0-EB0B-8D03-16C8-AA1807D695DC}"/>
              </a:ext>
            </a:extLst>
          </p:cNvPr>
          <p:cNvCxnSpPr/>
          <p:nvPr/>
        </p:nvCxnSpPr>
        <p:spPr>
          <a:xfrm flipH="1" flipV="1">
            <a:off x="8548436" y="5062113"/>
            <a:ext cx="226193" cy="325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D47561AC-A631-376C-511D-AA3DACA34C37}"/>
              </a:ext>
            </a:extLst>
          </p:cNvPr>
          <p:cNvCxnSpPr/>
          <p:nvPr/>
        </p:nvCxnSpPr>
        <p:spPr>
          <a:xfrm>
            <a:off x="2565133" y="5757855"/>
            <a:ext cx="0" cy="267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E5B10C4-1E95-EE65-AB86-262BCAE10EFE}"/>
              </a:ext>
            </a:extLst>
          </p:cNvPr>
          <p:cNvCxnSpPr/>
          <p:nvPr/>
        </p:nvCxnSpPr>
        <p:spPr>
          <a:xfrm>
            <a:off x="6096000" y="5757855"/>
            <a:ext cx="0" cy="267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74F2CD2-D726-5932-9079-AB6CD99FF440}"/>
              </a:ext>
            </a:extLst>
          </p:cNvPr>
          <p:cNvCxnSpPr/>
          <p:nvPr/>
        </p:nvCxnSpPr>
        <p:spPr>
          <a:xfrm>
            <a:off x="9551470" y="5757855"/>
            <a:ext cx="0" cy="267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745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C335-5F37-80CD-47C9-3212795C41A1}"/>
              </a:ext>
            </a:extLst>
          </p:cNvPr>
          <p:cNvSpPr>
            <a:spLocks noGrp="1"/>
          </p:cNvSpPr>
          <p:nvPr>
            <p:ph type="title"/>
          </p:nvPr>
        </p:nvSpPr>
        <p:spPr/>
        <p:txBody>
          <a:bodyPr vert="horz" lIns="91440" tIns="45720" rIns="91440" bIns="45720" rtlCol="0" anchor="b">
            <a:normAutofit/>
          </a:bodyPr>
          <a:lstStyle/>
          <a:p>
            <a:r>
              <a:rPr lang="en-US" sz="4400" dirty="0">
                <a:solidFill>
                  <a:schemeClr val="tx2"/>
                </a:solidFill>
              </a:rPr>
              <a:t>Principles of Agile</a:t>
            </a:r>
          </a:p>
        </p:txBody>
      </p:sp>
      <p:sp>
        <p:nvSpPr>
          <p:cNvPr id="4" name="Content Placeholder 3">
            <a:extLst>
              <a:ext uri="{FF2B5EF4-FFF2-40B4-BE49-F238E27FC236}">
                <a16:creationId xmlns:a16="http://schemas.microsoft.com/office/drawing/2014/main" id="{D8E1D2F4-CB64-8517-EBBF-D3DF42A7BF20}"/>
              </a:ext>
            </a:extLst>
          </p:cNvPr>
          <p:cNvSpPr>
            <a:spLocks noGrp="1"/>
          </p:cNvSpPr>
          <p:nvPr>
            <p:ph sz="half" idx="1"/>
          </p:nvPr>
        </p:nvSpPr>
        <p:spPr>
          <a:xfrm>
            <a:off x="525716" y="2521885"/>
            <a:ext cx="10947597" cy="3936667"/>
          </a:xfrm>
        </p:spPr>
        <p:txBody>
          <a:bodyPr/>
          <a:lstStyle/>
          <a:p>
            <a:pPr marL="457200" indent="-457200">
              <a:buAutoNum type="arabicParenR"/>
            </a:pPr>
            <a:r>
              <a:rPr lang="en-IN" b="1" dirty="0"/>
              <a:t>Customer Satisfaction</a:t>
            </a:r>
            <a:r>
              <a:rPr lang="en-IN" dirty="0"/>
              <a:t>: Our highest priority is to satisfy the customer through early and continuous delivery of valuable Software.</a:t>
            </a:r>
          </a:p>
          <a:p>
            <a:pPr marL="457200" indent="-457200">
              <a:buAutoNum type="arabicParenR"/>
            </a:pPr>
            <a:r>
              <a:rPr lang="en-IN" b="1" dirty="0"/>
              <a:t>Welcome</a:t>
            </a:r>
            <a:r>
              <a:rPr lang="en-IN" dirty="0"/>
              <a:t> </a:t>
            </a:r>
            <a:r>
              <a:rPr lang="en-IN" b="1" dirty="0"/>
              <a:t>change: </a:t>
            </a:r>
            <a:r>
              <a:rPr lang="en-IN" dirty="0"/>
              <a:t>Welcome</a:t>
            </a:r>
            <a:r>
              <a:rPr lang="en-IN" b="1" dirty="0"/>
              <a:t> </a:t>
            </a:r>
            <a:r>
              <a:rPr lang="en-IN" dirty="0"/>
              <a:t>change</a:t>
            </a:r>
            <a:r>
              <a:rPr lang="en-IN" b="1" dirty="0"/>
              <a:t> </a:t>
            </a:r>
            <a:r>
              <a:rPr lang="en-IN" dirty="0"/>
              <a:t>requirements, even late in development. Agile process harness change for the customer’s competitive advantage.</a:t>
            </a:r>
          </a:p>
          <a:p>
            <a:pPr marL="457200" indent="-457200">
              <a:buAutoNum type="arabicParenR"/>
            </a:pPr>
            <a:r>
              <a:rPr lang="en-IN" b="1" dirty="0"/>
              <a:t>Deliver Working software frequently</a:t>
            </a:r>
            <a:r>
              <a:rPr lang="en-IN" dirty="0"/>
              <a:t>, from a couple of weeks to couple months, with a preference to the shorter timescale.</a:t>
            </a:r>
          </a:p>
          <a:p>
            <a:pPr marL="457200" indent="-457200">
              <a:buAutoNum type="arabicParenR"/>
            </a:pPr>
            <a:r>
              <a:rPr lang="en-IN" b="1" dirty="0"/>
              <a:t>Collaboration: </a:t>
            </a:r>
            <a:r>
              <a:rPr lang="en-IN" dirty="0"/>
              <a:t>Business people and developers must works together daily thought the project.</a:t>
            </a:r>
          </a:p>
          <a:p>
            <a:pPr marL="457200" indent="-457200">
              <a:buAutoNum type="arabicParenR"/>
            </a:pPr>
            <a:r>
              <a:rPr lang="en-IN" b="1" dirty="0"/>
              <a:t>Motivation: </a:t>
            </a:r>
            <a:r>
              <a:rPr lang="en-IN" dirty="0"/>
              <a:t>Build projects around motivated individuals, give them the environment and support they need, and trust to get the job done.</a:t>
            </a:r>
            <a:endParaRPr lang="en-IN" b="1" dirty="0"/>
          </a:p>
        </p:txBody>
      </p:sp>
    </p:spTree>
    <p:extLst>
      <p:ext uri="{BB962C8B-B14F-4D97-AF65-F5344CB8AC3E}">
        <p14:creationId xmlns:p14="http://schemas.microsoft.com/office/powerpoint/2010/main" val="67858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C9C3-C5CA-6CE1-509A-C2735C17EBA7}"/>
              </a:ext>
            </a:extLst>
          </p:cNvPr>
          <p:cNvSpPr>
            <a:spLocks noGrp="1"/>
          </p:cNvSpPr>
          <p:nvPr>
            <p:ph sz="half" idx="1"/>
          </p:nvPr>
        </p:nvSpPr>
        <p:spPr>
          <a:xfrm>
            <a:off x="525717" y="423512"/>
            <a:ext cx="11274856" cy="6092791"/>
          </a:xfrm>
        </p:spPr>
        <p:txBody>
          <a:bodyPr/>
          <a:lstStyle/>
          <a:p>
            <a:endParaRPr lang="en-IN" b="1" dirty="0"/>
          </a:p>
          <a:p>
            <a:r>
              <a:rPr lang="en-IN" b="1" dirty="0"/>
              <a:t>6)</a:t>
            </a:r>
            <a:r>
              <a:rPr lang="en-IN" dirty="0"/>
              <a:t> </a:t>
            </a:r>
            <a:r>
              <a:rPr lang="en-IN" b="1" dirty="0"/>
              <a:t>Face-to- Face conversation: </a:t>
            </a:r>
            <a:r>
              <a:rPr lang="en-IN" dirty="0"/>
              <a:t>The most efficient and effective method of conveying information to and within a development team is face-to-face conversation.</a:t>
            </a:r>
          </a:p>
          <a:p>
            <a:r>
              <a:rPr lang="en-IN" b="1" dirty="0"/>
              <a:t>7) Working software </a:t>
            </a:r>
            <a:r>
              <a:rPr lang="en-IN" dirty="0"/>
              <a:t>is the primary measure of progress.</a:t>
            </a:r>
          </a:p>
          <a:p>
            <a:r>
              <a:rPr lang="en-IN" b="1" dirty="0"/>
              <a:t>8) Maintain constant page: </a:t>
            </a:r>
            <a:r>
              <a:rPr lang="en-IN" dirty="0"/>
              <a:t>Agile process promote sustainable development, The sponsors, developers, and End users should be able to maintain a constant pace indefinitely.</a:t>
            </a:r>
          </a:p>
          <a:p>
            <a:r>
              <a:rPr lang="en-IN" b="1" dirty="0"/>
              <a:t>9) Monitoring:   </a:t>
            </a:r>
            <a:r>
              <a:rPr lang="en-IN" dirty="0"/>
              <a:t>Continuous attention to technical excellence and good design enhances agility.</a:t>
            </a:r>
          </a:p>
          <a:p>
            <a:r>
              <a:rPr lang="en-IN" b="1" dirty="0"/>
              <a:t>10) Simplicity: </a:t>
            </a:r>
            <a:r>
              <a:rPr lang="en-IN" dirty="0"/>
              <a:t>The art of maximizing the amount of work not done- in essential.</a:t>
            </a:r>
          </a:p>
          <a:p>
            <a:r>
              <a:rPr lang="en-IN" b="1" dirty="0"/>
              <a:t>11) Self-Organizing: </a:t>
            </a:r>
            <a:r>
              <a:rPr lang="en-IN" dirty="0"/>
              <a:t>The best Architectures, Requirements, and designs emerge from self-organizing teams.</a:t>
            </a:r>
          </a:p>
          <a:p>
            <a:r>
              <a:rPr lang="en-IN" b="1" dirty="0"/>
              <a:t>12) Review the work regularly: </a:t>
            </a:r>
            <a:r>
              <a:rPr lang="en-IN" dirty="0"/>
              <a:t>At regular intervals, the teams reflects on the how to become more effective, then the tunes and adjusts its behaviour accordingly.</a:t>
            </a:r>
            <a:endParaRPr lang="en-IN" b="1" dirty="0"/>
          </a:p>
        </p:txBody>
      </p:sp>
    </p:spTree>
    <p:extLst>
      <p:ext uri="{BB962C8B-B14F-4D97-AF65-F5344CB8AC3E}">
        <p14:creationId xmlns:p14="http://schemas.microsoft.com/office/powerpoint/2010/main" val="36479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5009-6D37-ED84-66B1-4D28867799B0}"/>
              </a:ext>
            </a:extLst>
          </p:cNvPr>
          <p:cNvSpPr>
            <a:spLocks noGrp="1"/>
          </p:cNvSpPr>
          <p:nvPr>
            <p:ph type="title"/>
          </p:nvPr>
        </p:nvSpPr>
        <p:spPr/>
        <p:txBody>
          <a:bodyPr/>
          <a:lstStyle/>
          <a:p>
            <a:r>
              <a:rPr lang="en-IN" dirty="0"/>
              <a:t>Advantages of Agile Model</a:t>
            </a:r>
          </a:p>
        </p:txBody>
      </p:sp>
      <p:sp>
        <p:nvSpPr>
          <p:cNvPr id="3" name="Content Placeholder 2">
            <a:extLst>
              <a:ext uri="{FF2B5EF4-FFF2-40B4-BE49-F238E27FC236}">
                <a16:creationId xmlns:a16="http://schemas.microsoft.com/office/drawing/2014/main" id="{7D7364EB-D094-E3CB-8382-16533F09332F}"/>
              </a:ext>
            </a:extLst>
          </p:cNvPr>
          <p:cNvSpPr>
            <a:spLocks noGrp="1"/>
          </p:cNvSpPr>
          <p:nvPr>
            <p:ph sz="half" idx="1"/>
          </p:nvPr>
        </p:nvSpPr>
        <p:spPr>
          <a:xfrm>
            <a:off x="525716" y="2521885"/>
            <a:ext cx="11438485" cy="3655077"/>
          </a:xfrm>
        </p:spPr>
        <p:txBody>
          <a:bodyPr/>
          <a:lstStyle/>
          <a:p>
            <a:pPr marL="457200" indent="-457200">
              <a:buAutoNum type="arabicParenR"/>
            </a:pPr>
            <a:r>
              <a:rPr lang="en-IN" dirty="0"/>
              <a:t>Customer satisfaction by rapid, continuous delivery of useful software.</a:t>
            </a:r>
          </a:p>
          <a:p>
            <a:pPr marL="457200" indent="-457200">
              <a:buAutoNum type="arabicParenR"/>
            </a:pPr>
            <a:r>
              <a:rPr lang="en-IN" dirty="0"/>
              <a:t>People and interactions are emphasized rather than process and tools, Customers, developers and Testers constantly interact with each other.</a:t>
            </a:r>
          </a:p>
          <a:p>
            <a:pPr marL="457200" indent="-457200">
              <a:buAutoNum type="arabicParenR"/>
            </a:pPr>
            <a:r>
              <a:rPr lang="en-IN" dirty="0"/>
              <a:t> Face-to-Face conversation is the best for communication.</a:t>
            </a:r>
          </a:p>
          <a:p>
            <a:pPr marL="457200" indent="-457200">
              <a:buAutoNum type="arabicParenR"/>
            </a:pPr>
            <a:r>
              <a:rPr lang="en-IN" dirty="0"/>
              <a:t>Regular adaption to changing circumstances.</a:t>
            </a:r>
          </a:p>
          <a:p>
            <a:pPr marL="457200" indent="-457200">
              <a:buAutoNum type="arabicParenR"/>
            </a:pPr>
            <a:r>
              <a:rPr lang="en-IN" dirty="0"/>
              <a:t>Even late changes in requirements are welcomed.</a:t>
            </a:r>
          </a:p>
          <a:p>
            <a:pPr marL="457200" indent="-457200">
              <a:buAutoNum type="arabicParenR"/>
            </a:pPr>
            <a:r>
              <a:rPr lang="en-IN" dirty="0"/>
              <a:t>Continuous attention to technical excellence and good design.</a:t>
            </a:r>
          </a:p>
        </p:txBody>
      </p:sp>
    </p:spTree>
    <p:extLst>
      <p:ext uri="{BB962C8B-B14F-4D97-AF65-F5344CB8AC3E}">
        <p14:creationId xmlns:p14="http://schemas.microsoft.com/office/powerpoint/2010/main" val="330349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D6BB-0D71-5866-3868-4F996CE6F832}"/>
              </a:ext>
            </a:extLst>
          </p:cNvPr>
          <p:cNvSpPr>
            <a:spLocks noGrp="1"/>
          </p:cNvSpPr>
          <p:nvPr>
            <p:ph type="title"/>
          </p:nvPr>
        </p:nvSpPr>
        <p:spPr/>
        <p:txBody>
          <a:bodyPr/>
          <a:lstStyle/>
          <a:p>
            <a:r>
              <a:rPr lang="en-IN" dirty="0"/>
              <a:t>Disadvantages of Agile Model</a:t>
            </a:r>
          </a:p>
        </p:txBody>
      </p:sp>
      <p:sp>
        <p:nvSpPr>
          <p:cNvPr id="3" name="Content Placeholder 2">
            <a:extLst>
              <a:ext uri="{FF2B5EF4-FFF2-40B4-BE49-F238E27FC236}">
                <a16:creationId xmlns:a16="http://schemas.microsoft.com/office/drawing/2014/main" id="{1051A4E1-3084-8E78-BAC7-DCA78C8EDE53}"/>
              </a:ext>
            </a:extLst>
          </p:cNvPr>
          <p:cNvSpPr>
            <a:spLocks noGrp="1"/>
          </p:cNvSpPr>
          <p:nvPr>
            <p:ph sz="half" idx="1"/>
          </p:nvPr>
        </p:nvSpPr>
        <p:spPr>
          <a:xfrm>
            <a:off x="525717" y="2521885"/>
            <a:ext cx="11505862" cy="3655077"/>
          </a:xfrm>
        </p:spPr>
        <p:txBody>
          <a:bodyPr/>
          <a:lstStyle/>
          <a:p>
            <a:pPr marL="457200" indent="-457200">
              <a:buAutoNum type="arabicParenR"/>
            </a:pPr>
            <a:r>
              <a:rPr lang="en-IN" dirty="0"/>
              <a:t>In case of some software deliverables, especially the large ones, it is difficult to assess the effort required at the beginning of the software development life cycle.</a:t>
            </a:r>
          </a:p>
          <a:p>
            <a:pPr marL="457200" indent="-457200">
              <a:buAutoNum type="arabicParenR"/>
            </a:pPr>
            <a:r>
              <a:rPr lang="en-IN" dirty="0"/>
              <a:t>Cost is very high.</a:t>
            </a:r>
          </a:p>
          <a:p>
            <a:pPr marL="457200" indent="-457200">
              <a:buAutoNum type="arabicParenR"/>
            </a:pPr>
            <a:r>
              <a:rPr lang="en-IN" dirty="0"/>
              <a:t>It is not useful for small projects.</a:t>
            </a:r>
          </a:p>
          <a:p>
            <a:pPr marL="457200" indent="-457200">
              <a:buAutoNum type="arabicParenR"/>
            </a:pPr>
            <a:r>
              <a:rPr lang="en-IN" dirty="0"/>
              <a:t>In the middle of the project it requires the Expert to take decisions.</a:t>
            </a:r>
          </a:p>
          <a:p>
            <a:pPr marL="457200" indent="-457200">
              <a:buAutoNum type="arabicParenR"/>
            </a:pPr>
            <a:r>
              <a:rPr lang="en-IN" dirty="0"/>
              <a:t>There is lack of emphasis on necessary designing and documentation.</a:t>
            </a:r>
          </a:p>
          <a:p>
            <a:pPr marL="457200" indent="-457200">
              <a:buAutoNum type="arabicParenR"/>
            </a:pPr>
            <a:endParaRPr lang="en-IN" dirty="0"/>
          </a:p>
          <a:p>
            <a:pPr marL="457200" indent="-457200">
              <a:buAutoNum type="arabicParenR"/>
            </a:pPr>
            <a:endParaRPr lang="en-IN" dirty="0"/>
          </a:p>
        </p:txBody>
      </p:sp>
    </p:spTree>
    <p:extLst>
      <p:ext uri="{BB962C8B-B14F-4D97-AF65-F5344CB8AC3E}">
        <p14:creationId xmlns:p14="http://schemas.microsoft.com/office/powerpoint/2010/main" val="24982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2BF172-2F80-D8FD-2B46-B1130DAAA6E6}"/>
              </a:ext>
            </a:extLst>
          </p:cNvPr>
          <p:cNvSpPr txBox="1"/>
          <p:nvPr/>
        </p:nvSpPr>
        <p:spPr>
          <a:xfrm>
            <a:off x="635267" y="885525"/>
            <a:ext cx="9538636" cy="5386090"/>
          </a:xfrm>
          <a:prstGeom prst="rect">
            <a:avLst/>
          </a:prstGeom>
          <a:noFill/>
        </p:spPr>
        <p:txBody>
          <a:bodyPr wrap="square">
            <a:spAutoFit/>
          </a:bodyPr>
          <a:lstStyle/>
          <a:p>
            <a:pPr algn="l"/>
            <a:r>
              <a:rPr lang="en-US" sz="2400" b="1" i="0" dirty="0">
                <a:solidFill>
                  <a:schemeClr val="accent2"/>
                </a:solidFill>
                <a:effectLst/>
              </a:rPr>
              <a:t>Roles and Responsibilities in an Agile Team</a:t>
            </a:r>
          </a:p>
          <a:p>
            <a:pPr algn="l"/>
            <a:r>
              <a:rPr lang="en-US" sz="2000" b="1" i="0" dirty="0">
                <a:solidFill>
                  <a:srgbClr val="111111"/>
                </a:solidFill>
                <a:effectLst/>
              </a:rPr>
              <a:t> </a:t>
            </a:r>
            <a:endParaRPr lang="en-US" sz="2000" b="0" i="0" dirty="0">
              <a:solidFill>
                <a:srgbClr val="111111"/>
              </a:solidFill>
              <a:effectLst/>
            </a:endParaRPr>
          </a:p>
          <a:p>
            <a:pPr algn="l">
              <a:buFont typeface="+mj-lt"/>
              <a:buAutoNum type="arabicPeriod"/>
            </a:pPr>
            <a:r>
              <a:rPr lang="en-US" sz="2000" b="1" i="0" dirty="0">
                <a:solidFill>
                  <a:srgbClr val="111111"/>
                </a:solidFill>
                <a:effectLst/>
              </a:rPr>
              <a:t>Product Owner</a:t>
            </a:r>
            <a:r>
              <a:rPr lang="en-US" sz="2000" b="1" dirty="0">
                <a:solidFill>
                  <a:srgbClr val="111111"/>
                </a:solidFill>
              </a:rPr>
              <a:t>:</a:t>
            </a:r>
            <a:r>
              <a:rPr lang="en-US" sz="2000" b="0" i="0" dirty="0">
                <a:solidFill>
                  <a:srgbClr val="111111"/>
                </a:solidFill>
                <a:effectLst/>
              </a:rPr>
              <a:t> Product owners are responsible for managing the product roadmap and prioritizing the backlog. They are</a:t>
            </a:r>
            <a:r>
              <a:rPr lang="en-US" sz="2000" dirty="0">
                <a:solidFill>
                  <a:srgbClr val="111111"/>
                </a:solidFill>
              </a:rPr>
              <a:t> </a:t>
            </a:r>
            <a:r>
              <a:rPr lang="en-US" sz="2000" b="0" i="0" dirty="0">
                <a:solidFill>
                  <a:srgbClr val="444444"/>
                </a:solidFill>
                <a:effectLst/>
              </a:rPr>
              <a:t> responsible for defining the product vision, managing stakeholders, and maximizing ROI.</a:t>
            </a:r>
            <a:endParaRPr lang="en-US" sz="2000" b="0" i="0" dirty="0">
              <a:solidFill>
                <a:srgbClr val="111111"/>
              </a:solidFill>
              <a:effectLst/>
            </a:endParaRPr>
          </a:p>
          <a:p>
            <a:pPr algn="l"/>
            <a:endParaRPr lang="en-US" sz="2000" b="0" i="0" dirty="0">
              <a:solidFill>
                <a:srgbClr val="111111"/>
              </a:solidFill>
              <a:effectLst/>
            </a:endParaRPr>
          </a:p>
          <a:p>
            <a:pPr algn="l"/>
            <a:r>
              <a:rPr lang="en-US" sz="2000" b="1" i="0" dirty="0">
                <a:solidFill>
                  <a:srgbClr val="111111"/>
                </a:solidFill>
                <a:effectLst/>
              </a:rPr>
              <a:t>2</a:t>
            </a:r>
            <a:r>
              <a:rPr lang="en-US" sz="2000" b="0" i="0" dirty="0">
                <a:solidFill>
                  <a:srgbClr val="111111"/>
                </a:solidFill>
                <a:effectLst/>
              </a:rPr>
              <a:t>.</a:t>
            </a:r>
            <a:r>
              <a:rPr lang="en-US" sz="2000" b="1" i="0" dirty="0">
                <a:solidFill>
                  <a:srgbClr val="111111"/>
                </a:solidFill>
                <a:effectLst/>
              </a:rPr>
              <a:t>Team Lead/Scrum Master</a:t>
            </a:r>
            <a:r>
              <a:rPr lang="en-US" sz="2000" b="1" dirty="0">
                <a:solidFill>
                  <a:srgbClr val="111111"/>
                </a:solidFill>
              </a:rPr>
              <a:t>: </a:t>
            </a:r>
            <a:r>
              <a:rPr lang="en-US" sz="2000" b="0" i="0" dirty="0">
                <a:solidFill>
                  <a:srgbClr val="111111"/>
                </a:solidFill>
                <a:effectLst/>
              </a:rPr>
              <a:t>Depending on the methodology used by the Agile team, the role of the Scrum Master is</a:t>
            </a:r>
            <a:r>
              <a:rPr lang="en-US" sz="2000" dirty="0">
                <a:solidFill>
                  <a:srgbClr val="111111"/>
                </a:solidFill>
              </a:rPr>
              <a:t> </a:t>
            </a:r>
            <a:r>
              <a:rPr lang="en-US" sz="2000" b="0" i="0" dirty="0">
                <a:solidFill>
                  <a:srgbClr val="444444"/>
                </a:solidFill>
                <a:effectLst/>
              </a:rPr>
              <a:t>while the team leader is a role in an Agile team doing Kanban.</a:t>
            </a:r>
            <a:endParaRPr lang="en-US" sz="2000" b="0" i="0" dirty="0">
              <a:solidFill>
                <a:srgbClr val="111111"/>
              </a:solidFill>
              <a:effectLst/>
            </a:endParaRPr>
          </a:p>
          <a:p>
            <a:pPr algn="l"/>
            <a:endParaRPr lang="en-US" sz="2000" b="0" i="0" dirty="0">
              <a:solidFill>
                <a:srgbClr val="111111"/>
              </a:solidFill>
              <a:effectLst/>
            </a:endParaRPr>
          </a:p>
          <a:p>
            <a:pPr algn="l"/>
            <a:r>
              <a:rPr lang="en-US" sz="2000" b="1" i="0" dirty="0">
                <a:solidFill>
                  <a:srgbClr val="111111"/>
                </a:solidFill>
                <a:effectLst/>
              </a:rPr>
              <a:t>3.Development Team Members: </a:t>
            </a:r>
            <a:r>
              <a:rPr lang="en-US" sz="2000" b="0" i="0" dirty="0">
                <a:solidFill>
                  <a:srgbClr val="111111"/>
                </a:solidFill>
                <a:effectLst/>
              </a:rPr>
              <a:t>A development team is a group of people who are responsible for building a product. They</a:t>
            </a:r>
            <a:r>
              <a:rPr lang="en-US" sz="2000" b="0" i="0" dirty="0">
                <a:solidFill>
                  <a:srgbClr val="444444"/>
                </a:solidFill>
                <a:effectLst/>
              </a:rPr>
              <a:t> may be working in an Agile environment, which means that they are using Agile methodologies.</a:t>
            </a:r>
            <a:br>
              <a:rPr lang="en-US" sz="2000" b="0" i="0" dirty="0">
                <a:solidFill>
                  <a:srgbClr val="111111"/>
                </a:solidFill>
                <a:effectLst/>
              </a:rPr>
            </a:br>
            <a:endParaRPr lang="en-US" sz="2000" b="0" i="0" dirty="0">
              <a:solidFill>
                <a:srgbClr val="111111"/>
              </a:solidFill>
              <a:effectLst/>
            </a:endParaRPr>
          </a:p>
          <a:p>
            <a:pPr algn="l"/>
            <a:r>
              <a:rPr lang="en-US" sz="2000" b="1" dirty="0">
                <a:solidFill>
                  <a:srgbClr val="111111"/>
                </a:solidFill>
              </a:rPr>
              <a:t>4.</a:t>
            </a:r>
            <a:r>
              <a:rPr lang="en-US" sz="2000" b="1" i="0" dirty="0">
                <a:solidFill>
                  <a:srgbClr val="111111"/>
                </a:solidFill>
                <a:effectLst/>
              </a:rPr>
              <a:t>Stakeholders</a:t>
            </a:r>
            <a:r>
              <a:rPr lang="en-US" sz="2000" b="1" dirty="0">
                <a:solidFill>
                  <a:srgbClr val="111111"/>
                </a:solidFill>
              </a:rPr>
              <a:t>:</a:t>
            </a:r>
            <a:r>
              <a:rPr lang="en-US" sz="2000" b="0" i="0" dirty="0">
                <a:solidFill>
                  <a:srgbClr val="111111"/>
                </a:solidFill>
                <a:effectLst/>
              </a:rPr>
              <a:t> The stakeholders are those who have an interest in the project that is being undertaken. They can be</a:t>
            </a:r>
            <a:r>
              <a:rPr lang="en-US" sz="2000" dirty="0">
                <a:solidFill>
                  <a:srgbClr val="111111"/>
                </a:solidFill>
              </a:rPr>
              <a:t> </a:t>
            </a:r>
            <a:r>
              <a:rPr lang="en-US" sz="2000" b="0" i="0" dirty="0">
                <a:solidFill>
                  <a:srgbClr val="444444"/>
                </a:solidFill>
                <a:effectLst/>
              </a:rPr>
              <a:t>internal or external to the organization, and they may have a financial, operational, or strategic interest in the project.</a:t>
            </a:r>
            <a:endParaRPr lang="en-US" sz="2000" b="0" i="0" dirty="0">
              <a:solidFill>
                <a:srgbClr val="111111"/>
              </a:solidFill>
              <a:effectLst/>
            </a:endParaRPr>
          </a:p>
        </p:txBody>
      </p:sp>
    </p:spTree>
    <p:extLst>
      <p:ext uri="{BB962C8B-B14F-4D97-AF65-F5344CB8AC3E}">
        <p14:creationId xmlns:p14="http://schemas.microsoft.com/office/powerpoint/2010/main" val="64279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BD19-8BE2-E6F5-F327-D4816D8CEA6A}"/>
              </a:ext>
            </a:extLst>
          </p:cNvPr>
          <p:cNvSpPr>
            <a:spLocks noGrp="1"/>
          </p:cNvSpPr>
          <p:nvPr>
            <p:ph type="title"/>
          </p:nvPr>
        </p:nvSpPr>
        <p:spPr>
          <a:xfrm>
            <a:off x="227013" y="65708"/>
            <a:ext cx="10077556" cy="1325563"/>
          </a:xfrm>
        </p:spPr>
        <p:txBody>
          <a:bodyPr/>
          <a:lstStyle/>
          <a:p>
            <a:r>
              <a:rPr lang="en-IN" dirty="0"/>
              <a:t>Characteristics of  Agile model</a:t>
            </a:r>
          </a:p>
        </p:txBody>
      </p:sp>
      <p:pic>
        <p:nvPicPr>
          <p:cNvPr id="4" name="Picture 3" descr="Diagram&#10;&#10;Description automatically generated">
            <a:extLst>
              <a:ext uri="{FF2B5EF4-FFF2-40B4-BE49-F238E27FC236}">
                <a16:creationId xmlns:a16="http://schemas.microsoft.com/office/drawing/2014/main" id="{B9766256-27F7-42EB-7066-840BE3115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 y="1986020"/>
            <a:ext cx="10368131" cy="4404619"/>
          </a:xfrm>
          <a:prstGeom prst="rect">
            <a:avLst/>
          </a:prstGeom>
        </p:spPr>
      </p:pic>
    </p:spTree>
    <p:extLst>
      <p:ext uri="{BB962C8B-B14F-4D97-AF65-F5344CB8AC3E}">
        <p14:creationId xmlns:p14="http://schemas.microsoft.com/office/powerpoint/2010/main" val="306411527"/>
      </p:ext>
    </p:extLst>
  </p:cSld>
  <p:clrMapOvr>
    <a:masterClrMapping/>
  </p:clrMapOvr>
</p:sld>
</file>

<file path=ppt/theme/theme1.xml><?xml version="1.0" encoding="utf-8"?>
<a:theme xmlns:a="http://schemas.openxmlformats.org/drawingml/2006/main" name="RocaVTI">
  <a:themeElements>
    <a:clrScheme name="AnalogousFromLightSeedLeftStep">
      <a:dk1>
        <a:srgbClr val="000000"/>
      </a:dk1>
      <a:lt1>
        <a:srgbClr val="FFFFFF"/>
      </a:lt1>
      <a:dk2>
        <a:srgbClr val="41243F"/>
      </a:dk2>
      <a:lt2>
        <a:srgbClr val="E2E6E8"/>
      </a:lt2>
      <a:accent1>
        <a:srgbClr val="BF9988"/>
      </a:accent1>
      <a:accent2>
        <a:srgbClr val="BA7F85"/>
      </a:accent2>
      <a:accent3>
        <a:srgbClr val="C594AD"/>
      </a:accent3>
      <a:accent4>
        <a:srgbClr val="BA7FB6"/>
      </a:accent4>
      <a:accent5>
        <a:srgbClr val="B596C6"/>
      </a:accent5>
      <a:accent6>
        <a:srgbClr val="8C7FBA"/>
      </a:accent6>
      <a:hlink>
        <a:srgbClr val="5E899D"/>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313</TotalTime>
  <Words>1516</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Avenir Next LT Pro Light</vt:lpstr>
      <vt:lpstr>Georgia Pro Semibold</vt:lpstr>
      <vt:lpstr>Trade Gothic Inline</vt:lpstr>
      <vt:lpstr>RocaVTI</vt:lpstr>
      <vt:lpstr>AGILE TESTING</vt:lpstr>
      <vt:lpstr>Agile Model</vt:lpstr>
      <vt:lpstr>Diagram Agile Model</vt:lpstr>
      <vt:lpstr>Principles of Agile</vt:lpstr>
      <vt:lpstr>PowerPoint Presentation</vt:lpstr>
      <vt:lpstr>Advantages of Agile Model</vt:lpstr>
      <vt:lpstr>Disadvantages of Agile Model</vt:lpstr>
      <vt:lpstr>PowerPoint Presentation</vt:lpstr>
      <vt:lpstr>Characteristics of  Agile model</vt:lpstr>
      <vt:lpstr>PowerPoint Presentation</vt:lpstr>
      <vt:lpstr>PowerPoint Presentation</vt:lpstr>
      <vt:lpstr>Kanban-Agile</vt:lpstr>
      <vt:lpstr>KANBAN- AGILE</vt:lpstr>
      <vt:lpstr>Principles of Agile-Kanban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TESTING</dc:title>
  <dc:creator>Pavan Kumar Gujjuru</dc:creator>
  <cp:lastModifiedBy>Pavan Kumar Gujjuru</cp:lastModifiedBy>
  <cp:revision>1</cp:revision>
  <dcterms:created xsi:type="dcterms:W3CDTF">2022-07-05T06:00:16Z</dcterms:created>
  <dcterms:modified xsi:type="dcterms:W3CDTF">2022-07-05T11:14:15Z</dcterms:modified>
</cp:coreProperties>
</file>