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69" r:id="rId3"/>
    <p:sldId id="259" r:id="rId4"/>
    <p:sldId id="258"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72C33-3890-4E42-8983-2A50A2A8F912}" v="18" dt="2022-08-03T13:24:37.0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varScale="1">
        <p:scale>
          <a:sx n="63" d="100"/>
          <a:sy n="63" d="100"/>
        </p:scale>
        <p:origin x="80" y="13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Kella" userId="63bf9e17-f29d-4dc1-909f-86b2ef4f16b3" providerId="ADAL" clId="{40D72C33-3890-4E42-8983-2A50A2A8F912}"/>
    <pc:docChg chg="undo custSel addSld delSld modSld sldOrd">
      <pc:chgData name="Bhargav Kella" userId="63bf9e17-f29d-4dc1-909f-86b2ef4f16b3" providerId="ADAL" clId="{40D72C33-3890-4E42-8983-2A50A2A8F912}" dt="2022-08-03T13:49:36.915" v="205" actId="26606"/>
      <pc:docMkLst>
        <pc:docMk/>
      </pc:docMkLst>
      <pc:sldChg chg="modSp mod">
        <pc:chgData name="Bhargav Kella" userId="63bf9e17-f29d-4dc1-909f-86b2ef4f16b3" providerId="ADAL" clId="{40D72C33-3890-4E42-8983-2A50A2A8F912}" dt="2022-08-03T13:46:26.178" v="196" actId="1076"/>
        <pc:sldMkLst>
          <pc:docMk/>
          <pc:sldMk cId="3048550164" sldId="256"/>
        </pc:sldMkLst>
        <pc:picChg chg="mod">
          <ac:chgData name="Bhargav Kella" userId="63bf9e17-f29d-4dc1-909f-86b2ef4f16b3" providerId="ADAL" clId="{40D72C33-3890-4E42-8983-2A50A2A8F912}" dt="2022-08-03T13:46:26.178" v="196" actId="1076"/>
          <ac:picMkLst>
            <pc:docMk/>
            <pc:sldMk cId="3048550164" sldId="256"/>
            <ac:picMk id="4" creationId="{5AC253EE-9695-36B9-54DE-08996023E638}"/>
          </ac:picMkLst>
        </pc:picChg>
      </pc:sldChg>
      <pc:sldChg chg="new del">
        <pc:chgData name="Bhargav Kella" userId="63bf9e17-f29d-4dc1-909f-86b2ef4f16b3" providerId="ADAL" clId="{40D72C33-3890-4E42-8983-2A50A2A8F912}" dt="2022-08-03T12:09:31.902" v="2" actId="47"/>
        <pc:sldMkLst>
          <pc:docMk/>
          <pc:sldMk cId="2832204053" sldId="257"/>
        </pc:sldMkLst>
      </pc:sldChg>
      <pc:sldChg chg="addSp delSp modSp new mod ord">
        <pc:chgData name="Bhargav Kella" userId="63bf9e17-f29d-4dc1-909f-86b2ef4f16b3" providerId="ADAL" clId="{40D72C33-3890-4E42-8983-2A50A2A8F912}" dt="2022-08-03T12:49:23.009" v="53" actId="14100"/>
        <pc:sldMkLst>
          <pc:docMk/>
          <pc:sldMk cId="2437053873" sldId="258"/>
        </pc:sldMkLst>
        <pc:spChg chg="add del mod">
          <ac:chgData name="Bhargav Kella" userId="63bf9e17-f29d-4dc1-909f-86b2ef4f16b3" providerId="ADAL" clId="{40D72C33-3890-4E42-8983-2A50A2A8F912}" dt="2022-08-03T12:48:53.488" v="49" actId="26606"/>
          <ac:spMkLst>
            <pc:docMk/>
            <pc:sldMk cId="2437053873" sldId="258"/>
            <ac:spMk id="3" creationId="{FB7FAD6A-4B75-3344-4825-C540AF8E2A38}"/>
          </ac:spMkLst>
        </pc:spChg>
        <pc:spChg chg="add mod">
          <ac:chgData name="Bhargav Kella" userId="63bf9e17-f29d-4dc1-909f-86b2ef4f16b3" providerId="ADAL" clId="{40D72C33-3890-4E42-8983-2A50A2A8F912}" dt="2022-08-03T12:48:01.969" v="43" actId="255"/>
          <ac:spMkLst>
            <pc:docMk/>
            <pc:sldMk cId="2437053873" sldId="258"/>
            <ac:spMk id="5" creationId="{304BD935-A31E-304A-5758-007F0D9EB6BD}"/>
          </ac:spMkLst>
        </pc:spChg>
        <pc:spChg chg="add mod">
          <ac:chgData name="Bhargav Kella" userId="63bf9e17-f29d-4dc1-909f-86b2ef4f16b3" providerId="ADAL" clId="{40D72C33-3890-4E42-8983-2A50A2A8F912}" dt="2022-08-03T12:49:23.009" v="53" actId="14100"/>
          <ac:spMkLst>
            <pc:docMk/>
            <pc:sldMk cId="2437053873" sldId="258"/>
            <ac:spMk id="7" creationId="{81B0224E-4DC8-4B04-4BA3-E8647B95861C}"/>
          </ac:spMkLst>
        </pc:spChg>
        <pc:graphicFrameChg chg="add mod">
          <ac:chgData name="Bhargav Kella" userId="63bf9e17-f29d-4dc1-909f-86b2ef4f16b3" providerId="ADAL" clId="{40D72C33-3890-4E42-8983-2A50A2A8F912}" dt="2022-08-03T12:48:59.175" v="50" actId="14100"/>
          <ac:graphicFrameMkLst>
            <pc:docMk/>
            <pc:sldMk cId="2437053873" sldId="258"/>
            <ac:graphicFrameMk id="9" creationId="{B2DD6AAF-09DD-3820-0313-3DC63C09151D}"/>
          </ac:graphicFrameMkLst>
        </pc:graphicFrameChg>
      </pc:sldChg>
      <pc:sldChg chg="addSp delSp modSp new mod">
        <pc:chgData name="Bhargav Kella" userId="63bf9e17-f29d-4dc1-909f-86b2ef4f16b3" providerId="ADAL" clId="{40D72C33-3890-4E42-8983-2A50A2A8F912}" dt="2022-08-03T12:46:48.729" v="36" actId="1076"/>
        <pc:sldMkLst>
          <pc:docMk/>
          <pc:sldMk cId="752895920" sldId="259"/>
        </pc:sldMkLst>
        <pc:spChg chg="add mod">
          <ac:chgData name="Bhargav Kella" userId="63bf9e17-f29d-4dc1-909f-86b2ef4f16b3" providerId="ADAL" clId="{40D72C33-3890-4E42-8983-2A50A2A8F912}" dt="2022-08-03T12:45:27.888" v="26" actId="20577"/>
          <ac:spMkLst>
            <pc:docMk/>
            <pc:sldMk cId="752895920" sldId="259"/>
            <ac:spMk id="3" creationId="{304AE239-C1F1-C5F6-D4E2-3306C6B6491C}"/>
          </ac:spMkLst>
        </pc:spChg>
        <pc:spChg chg="add mod">
          <ac:chgData name="Bhargav Kella" userId="63bf9e17-f29d-4dc1-909f-86b2ef4f16b3" providerId="ADAL" clId="{40D72C33-3890-4E42-8983-2A50A2A8F912}" dt="2022-08-03T12:46:07.577" v="31" actId="1076"/>
          <ac:spMkLst>
            <pc:docMk/>
            <pc:sldMk cId="752895920" sldId="259"/>
            <ac:spMk id="5" creationId="{678011F5-932D-71D6-9628-D57278A65632}"/>
          </ac:spMkLst>
        </pc:spChg>
        <pc:spChg chg="add mod">
          <ac:chgData name="Bhargav Kella" userId="63bf9e17-f29d-4dc1-909f-86b2ef4f16b3" providerId="ADAL" clId="{40D72C33-3890-4E42-8983-2A50A2A8F912}" dt="2022-08-03T12:46:48.729" v="36" actId="1076"/>
          <ac:spMkLst>
            <pc:docMk/>
            <pc:sldMk cId="752895920" sldId="259"/>
            <ac:spMk id="7" creationId="{0FE80A04-6C05-E3A5-49F6-04700B6B87DA}"/>
          </ac:spMkLst>
        </pc:spChg>
        <pc:spChg chg="add del mod">
          <ac:chgData name="Bhargav Kella" userId="63bf9e17-f29d-4dc1-909f-86b2ef4f16b3" providerId="ADAL" clId="{40D72C33-3890-4E42-8983-2A50A2A8F912}" dt="2022-08-03T12:46:18.463" v="32" actId="26606"/>
          <ac:spMkLst>
            <pc:docMk/>
            <pc:sldMk cId="752895920" sldId="259"/>
            <ac:spMk id="9" creationId="{54551A46-6F25-C325-A046-2486073F2355}"/>
          </ac:spMkLst>
        </pc:spChg>
        <pc:graphicFrameChg chg="add mod">
          <ac:chgData name="Bhargav Kella" userId="63bf9e17-f29d-4dc1-909f-86b2ef4f16b3" providerId="ADAL" clId="{40D72C33-3890-4E42-8983-2A50A2A8F912}" dt="2022-08-03T12:46:42.906" v="35" actId="1076"/>
          <ac:graphicFrameMkLst>
            <pc:docMk/>
            <pc:sldMk cId="752895920" sldId="259"/>
            <ac:graphicFrameMk id="11" creationId="{96BC9EF1-7D15-D0B6-8A76-6404183C47F9}"/>
          </ac:graphicFrameMkLst>
        </pc:graphicFrameChg>
      </pc:sldChg>
      <pc:sldChg chg="addSp delSp modSp new mod">
        <pc:chgData name="Bhargav Kella" userId="63bf9e17-f29d-4dc1-909f-86b2ef4f16b3" providerId="ADAL" clId="{40D72C33-3890-4E42-8983-2A50A2A8F912}" dt="2022-08-03T12:52:04.914" v="72" actId="1076"/>
        <pc:sldMkLst>
          <pc:docMk/>
          <pc:sldMk cId="785135039" sldId="260"/>
        </pc:sldMkLst>
        <pc:spChg chg="add del mod">
          <ac:chgData name="Bhargav Kella" userId="63bf9e17-f29d-4dc1-909f-86b2ef4f16b3" providerId="ADAL" clId="{40D72C33-3890-4E42-8983-2A50A2A8F912}" dt="2022-08-03T12:51:50.451" v="70" actId="26606"/>
          <ac:spMkLst>
            <pc:docMk/>
            <pc:sldMk cId="785135039" sldId="260"/>
            <ac:spMk id="3" creationId="{5853C048-D2C8-6B99-F944-0BC4E1F06945}"/>
          </ac:spMkLst>
        </pc:spChg>
        <pc:spChg chg="add mod">
          <ac:chgData name="Bhargav Kella" userId="63bf9e17-f29d-4dc1-909f-86b2ef4f16b3" providerId="ADAL" clId="{40D72C33-3890-4E42-8983-2A50A2A8F912}" dt="2022-08-03T12:50:36.160" v="61" actId="1076"/>
          <ac:spMkLst>
            <pc:docMk/>
            <pc:sldMk cId="785135039" sldId="260"/>
            <ac:spMk id="5" creationId="{BEB4C2B0-4BEB-0CED-D836-7C1F2054C46E}"/>
          </ac:spMkLst>
        </pc:spChg>
        <pc:spChg chg="add mod">
          <ac:chgData name="Bhargav Kella" userId="63bf9e17-f29d-4dc1-909f-86b2ef4f16b3" providerId="ADAL" clId="{40D72C33-3890-4E42-8983-2A50A2A8F912}" dt="2022-08-03T12:52:04.914" v="72" actId="1076"/>
          <ac:spMkLst>
            <pc:docMk/>
            <pc:sldMk cId="785135039" sldId="260"/>
            <ac:spMk id="7" creationId="{D0BD1DE0-2EBD-0256-D9A0-1B4BEB9D6609}"/>
          </ac:spMkLst>
        </pc:spChg>
        <pc:graphicFrameChg chg="add mod">
          <ac:chgData name="Bhargav Kella" userId="63bf9e17-f29d-4dc1-909f-86b2ef4f16b3" providerId="ADAL" clId="{40D72C33-3890-4E42-8983-2A50A2A8F912}" dt="2022-08-03T12:51:57.263" v="71" actId="14100"/>
          <ac:graphicFrameMkLst>
            <pc:docMk/>
            <pc:sldMk cId="785135039" sldId="260"/>
            <ac:graphicFrameMk id="9" creationId="{86D095FB-1A96-86DA-30CD-89473429E93C}"/>
          </ac:graphicFrameMkLst>
        </pc:graphicFrameChg>
      </pc:sldChg>
      <pc:sldChg chg="addSp modSp new mod setBg">
        <pc:chgData name="Bhargav Kella" userId="63bf9e17-f29d-4dc1-909f-86b2ef4f16b3" providerId="ADAL" clId="{40D72C33-3890-4E42-8983-2A50A2A8F912}" dt="2022-08-03T12:57:21.336" v="108" actId="1076"/>
        <pc:sldMkLst>
          <pc:docMk/>
          <pc:sldMk cId="2674132089" sldId="261"/>
        </pc:sldMkLst>
        <pc:spChg chg="add mod">
          <ac:chgData name="Bhargav Kella" userId="63bf9e17-f29d-4dc1-909f-86b2ef4f16b3" providerId="ADAL" clId="{40D72C33-3890-4E42-8983-2A50A2A8F912}" dt="2022-08-03T12:57:12.595" v="106" actId="26606"/>
          <ac:spMkLst>
            <pc:docMk/>
            <pc:sldMk cId="2674132089" sldId="261"/>
            <ac:spMk id="3" creationId="{00B60F70-174E-8BE1-DB75-38FA12F0CF80}"/>
          </ac:spMkLst>
        </pc:spChg>
        <pc:spChg chg="add mod">
          <ac:chgData name="Bhargav Kella" userId="63bf9e17-f29d-4dc1-909f-86b2ef4f16b3" providerId="ADAL" clId="{40D72C33-3890-4E42-8983-2A50A2A8F912}" dt="2022-08-03T12:57:12.595" v="106" actId="26606"/>
          <ac:spMkLst>
            <pc:docMk/>
            <pc:sldMk cId="2674132089" sldId="261"/>
            <ac:spMk id="5" creationId="{7E00C860-74EE-0258-2026-B31B65F86EE6}"/>
          </ac:spMkLst>
        </pc:spChg>
        <pc:spChg chg="add">
          <ac:chgData name="Bhargav Kella" userId="63bf9e17-f29d-4dc1-909f-86b2ef4f16b3" providerId="ADAL" clId="{40D72C33-3890-4E42-8983-2A50A2A8F912}" dt="2022-08-03T12:57:12.595" v="106" actId="26606"/>
          <ac:spMkLst>
            <pc:docMk/>
            <pc:sldMk cId="2674132089" sldId="261"/>
            <ac:spMk id="2055" creationId="{435959F4-53DA-47FF-BC24-1E5B75C69876}"/>
          </ac:spMkLst>
        </pc:spChg>
        <pc:spChg chg="add">
          <ac:chgData name="Bhargav Kella" userId="63bf9e17-f29d-4dc1-909f-86b2ef4f16b3" providerId="ADAL" clId="{40D72C33-3890-4E42-8983-2A50A2A8F912}" dt="2022-08-03T12:57:12.595" v="106" actId="26606"/>
          <ac:spMkLst>
            <pc:docMk/>
            <pc:sldMk cId="2674132089" sldId="261"/>
            <ac:spMk id="2066" creationId="{59226104-0061-4319-8237-9C001BF85D49}"/>
          </ac:spMkLst>
        </pc:spChg>
        <pc:spChg chg="add">
          <ac:chgData name="Bhargav Kella" userId="63bf9e17-f29d-4dc1-909f-86b2ef4f16b3" providerId="ADAL" clId="{40D72C33-3890-4E42-8983-2A50A2A8F912}" dt="2022-08-03T12:57:12.595" v="106" actId="26606"/>
          <ac:spMkLst>
            <pc:docMk/>
            <pc:sldMk cId="2674132089" sldId="261"/>
            <ac:spMk id="2076" creationId="{2F9C493A-9F03-49B4-B3FB-19CE5AC115BE}"/>
          </ac:spMkLst>
        </pc:spChg>
        <pc:spChg chg="add">
          <ac:chgData name="Bhargav Kella" userId="63bf9e17-f29d-4dc1-909f-86b2ef4f16b3" providerId="ADAL" clId="{40D72C33-3890-4E42-8983-2A50A2A8F912}" dt="2022-08-03T12:57:12.595" v="106" actId="26606"/>
          <ac:spMkLst>
            <pc:docMk/>
            <pc:sldMk cId="2674132089" sldId="261"/>
            <ac:spMk id="2078" creationId="{90A46C7D-C1BB-49B8-8D37-39742820E964}"/>
          </ac:spMkLst>
        </pc:spChg>
        <pc:spChg chg="add">
          <ac:chgData name="Bhargav Kella" userId="63bf9e17-f29d-4dc1-909f-86b2ef4f16b3" providerId="ADAL" clId="{40D72C33-3890-4E42-8983-2A50A2A8F912}" dt="2022-08-03T12:57:12.595" v="106" actId="26606"/>
          <ac:spMkLst>
            <pc:docMk/>
            <pc:sldMk cId="2674132089" sldId="261"/>
            <ac:spMk id="2088" creationId="{55820E42-2F9D-41EF-B67F-522A133B3373}"/>
          </ac:spMkLst>
        </pc:spChg>
        <pc:grpChg chg="add">
          <ac:chgData name="Bhargav Kella" userId="63bf9e17-f29d-4dc1-909f-86b2ef4f16b3" providerId="ADAL" clId="{40D72C33-3890-4E42-8983-2A50A2A8F912}" dt="2022-08-03T12:57:12.595" v="106" actId="26606"/>
          <ac:grpSpMkLst>
            <pc:docMk/>
            <pc:sldMk cId="2674132089" sldId="261"/>
            <ac:grpSpMk id="2057" creationId="{A7CF83E8-F6F0-41E3-B580-7412A04DDFB5}"/>
          </ac:grpSpMkLst>
        </pc:grpChg>
        <pc:grpChg chg="add">
          <ac:chgData name="Bhargav Kella" userId="63bf9e17-f29d-4dc1-909f-86b2ef4f16b3" providerId="ADAL" clId="{40D72C33-3890-4E42-8983-2A50A2A8F912}" dt="2022-08-03T12:57:12.595" v="106" actId="26606"/>
          <ac:grpSpMkLst>
            <pc:docMk/>
            <pc:sldMk cId="2674132089" sldId="261"/>
            <ac:grpSpMk id="2068" creationId="{AC552FEA-472E-4E74-B31D-531852C1908D}"/>
          </ac:grpSpMkLst>
        </pc:grpChg>
        <pc:grpChg chg="add">
          <ac:chgData name="Bhargav Kella" userId="63bf9e17-f29d-4dc1-909f-86b2ef4f16b3" providerId="ADAL" clId="{40D72C33-3890-4E42-8983-2A50A2A8F912}" dt="2022-08-03T12:57:12.595" v="106" actId="26606"/>
          <ac:grpSpMkLst>
            <pc:docMk/>
            <pc:sldMk cId="2674132089" sldId="261"/>
            <ac:grpSpMk id="2080" creationId="{61BBAB6F-65E6-4E2B-B363-6AB27C84E0C1}"/>
          </ac:grpSpMkLst>
        </pc:grpChg>
        <pc:grpChg chg="add">
          <ac:chgData name="Bhargav Kella" userId="63bf9e17-f29d-4dc1-909f-86b2ef4f16b3" providerId="ADAL" clId="{40D72C33-3890-4E42-8983-2A50A2A8F912}" dt="2022-08-03T12:57:12.595" v="106" actId="26606"/>
          <ac:grpSpMkLst>
            <pc:docMk/>
            <pc:sldMk cId="2674132089" sldId="261"/>
            <ac:grpSpMk id="2090" creationId="{13D9BC31-B57D-4933-AD83-94F462D4C2F9}"/>
          </ac:grpSpMkLst>
        </pc:grpChg>
        <pc:picChg chg="add mod">
          <ac:chgData name="Bhargav Kella" userId="63bf9e17-f29d-4dc1-909f-86b2ef4f16b3" providerId="ADAL" clId="{40D72C33-3890-4E42-8983-2A50A2A8F912}" dt="2022-08-03T12:57:21.336" v="108" actId="1076"/>
          <ac:picMkLst>
            <pc:docMk/>
            <pc:sldMk cId="2674132089" sldId="261"/>
            <ac:picMk id="2050" creationId="{597E855A-0D98-CD03-C9D5-19042B1E1FF1}"/>
          </ac:picMkLst>
        </pc:picChg>
      </pc:sldChg>
      <pc:sldChg chg="addSp delSp modSp new mod ord setBg">
        <pc:chgData name="Bhargav Kella" userId="63bf9e17-f29d-4dc1-909f-86b2ef4f16b3" providerId="ADAL" clId="{40D72C33-3890-4E42-8983-2A50A2A8F912}" dt="2022-08-03T12:56:48.808" v="102" actId="255"/>
        <pc:sldMkLst>
          <pc:docMk/>
          <pc:sldMk cId="868859754" sldId="262"/>
        </pc:sldMkLst>
        <pc:spChg chg="add mod">
          <ac:chgData name="Bhargav Kella" userId="63bf9e17-f29d-4dc1-909f-86b2ef4f16b3" providerId="ADAL" clId="{40D72C33-3890-4E42-8983-2A50A2A8F912}" dt="2022-08-03T12:56:37.328" v="101" actId="26606"/>
          <ac:spMkLst>
            <pc:docMk/>
            <pc:sldMk cId="868859754" sldId="262"/>
            <ac:spMk id="3" creationId="{8D9CB6FE-2344-C67C-8A7C-073123180F92}"/>
          </ac:spMkLst>
        </pc:spChg>
        <pc:spChg chg="add mod">
          <ac:chgData name="Bhargav Kella" userId="63bf9e17-f29d-4dc1-909f-86b2ef4f16b3" providerId="ADAL" clId="{40D72C33-3890-4E42-8983-2A50A2A8F912}" dt="2022-08-03T12:56:48.808" v="102" actId="255"/>
          <ac:spMkLst>
            <pc:docMk/>
            <pc:sldMk cId="868859754" sldId="262"/>
            <ac:spMk id="5" creationId="{B092C707-AB38-F52C-ABF7-66139227885C}"/>
          </ac:spMkLst>
        </pc:spChg>
        <pc:spChg chg="add del">
          <ac:chgData name="Bhargav Kella" userId="63bf9e17-f29d-4dc1-909f-86b2ef4f16b3" providerId="ADAL" clId="{40D72C33-3890-4E42-8983-2A50A2A8F912}" dt="2022-08-03T12:56:29.488" v="96" actId="26606"/>
          <ac:spMkLst>
            <pc:docMk/>
            <pc:sldMk cId="868859754" sldId="262"/>
            <ac:spMk id="1031" creationId="{435959F4-53DA-47FF-BC24-1E5B75C69876}"/>
          </ac:spMkLst>
        </pc:spChg>
        <pc:spChg chg="add del">
          <ac:chgData name="Bhargav Kella" userId="63bf9e17-f29d-4dc1-909f-86b2ef4f16b3" providerId="ADAL" clId="{40D72C33-3890-4E42-8983-2A50A2A8F912}" dt="2022-08-03T12:56:29.488" v="96" actId="26606"/>
          <ac:spMkLst>
            <pc:docMk/>
            <pc:sldMk cId="868859754" sldId="262"/>
            <ac:spMk id="1042" creationId="{59226104-0061-4319-8237-9C001BF85D49}"/>
          </ac:spMkLst>
        </pc:spChg>
        <pc:spChg chg="add del">
          <ac:chgData name="Bhargav Kella" userId="63bf9e17-f29d-4dc1-909f-86b2ef4f16b3" providerId="ADAL" clId="{40D72C33-3890-4E42-8983-2A50A2A8F912}" dt="2022-08-03T12:56:29.488" v="96" actId="26606"/>
          <ac:spMkLst>
            <pc:docMk/>
            <pc:sldMk cId="868859754" sldId="262"/>
            <ac:spMk id="1052" creationId="{2F9C493A-9F03-49B4-B3FB-19CE5AC115BE}"/>
          </ac:spMkLst>
        </pc:spChg>
        <pc:spChg chg="add del">
          <ac:chgData name="Bhargav Kella" userId="63bf9e17-f29d-4dc1-909f-86b2ef4f16b3" providerId="ADAL" clId="{40D72C33-3890-4E42-8983-2A50A2A8F912}" dt="2022-08-03T12:56:29.488" v="96" actId="26606"/>
          <ac:spMkLst>
            <pc:docMk/>
            <pc:sldMk cId="868859754" sldId="262"/>
            <ac:spMk id="1054" creationId="{90A46C7D-C1BB-49B8-8D37-39742820E964}"/>
          </ac:spMkLst>
        </pc:spChg>
        <pc:spChg chg="add del">
          <ac:chgData name="Bhargav Kella" userId="63bf9e17-f29d-4dc1-909f-86b2ef4f16b3" providerId="ADAL" clId="{40D72C33-3890-4E42-8983-2A50A2A8F912}" dt="2022-08-03T12:56:29.488" v="96" actId="26606"/>
          <ac:spMkLst>
            <pc:docMk/>
            <pc:sldMk cId="868859754" sldId="262"/>
            <ac:spMk id="1064" creationId="{55820E42-2F9D-41EF-B67F-522A133B3373}"/>
          </ac:spMkLst>
        </pc:spChg>
        <pc:spChg chg="add del">
          <ac:chgData name="Bhargav Kella" userId="63bf9e17-f29d-4dc1-909f-86b2ef4f16b3" providerId="ADAL" clId="{40D72C33-3890-4E42-8983-2A50A2A8F912}" dt="2022-08-03T12:56:31.724" v="98" actId="26606"/>
          <ac:spMkLst>
            <pc:docMk/>
            <pc:sldMk cId="868859754" sldId="262"/>
            <ac:spMk id="1075" creationId="{435959F4-53DA-47FF-BC24-1E5B75C69876}"/>
          </ac:spMkLst>
        </pc:spChg>
        <pc:spChg chg="add del">
          <ac:chgData name="Bhargav Kella" userId="63bf9e17-f29d-4dc1-909f-86b2ef4f16b3" providerId="ADAL" clId="{40D72C33-3890-4E42-8983-2A50A2A8F912}" dt="2022-08-03T12:56:31.724" v="98" actId="26606"/>
          <ac:spMkLst>
            <pc:docMk/>
            <pc:sldMk cId="868859754" sldId="262"/>
            <ac:spMk id="1084" creationId="{59226104-0061-4319-8237-9C001BF85D49}"/>
          </ac:spMkLst>
        </pc:spChg>
        <pc:spChg chg="add del">
          <ac:chgData name="Bhargav Kella" userId="63bf9e17-f29d-4dc1-909f-86b2ef4f16b3" providerId="ADAL" clId="{40D72C33-3890-4E42-8983-2A50A2A8F912}" dt="2022-08-03T12:56:31.724" v="98" actId="26606"/>
          <ac:spMkLst>
            <pc:docMk/>
            <pc:sldMk cId="868859754" sldId="262"/>
            <ac:spMk id="1091" creationId="{F420BC5C-C418-4843-B04B-6918968D0982}"/>
          </ac:spMkLst>
        </pc:spChg>
        <pc:spChg chg="add del">
          <ac:chgData name="Bhargav Kella" userId="63bf9e17-f29d-4dc1-909f-86b2ef4f16b3" providerId="ADAL" clId="{40D72C33-3890-4E42-8983-2A50A2A8F912}" dt="2022-08-03T12:56:31.724" v="98" actId="26606"/>
          <ac:spMkLst>
            <pc:docMk/>
            <pc:sldMk cId="868859754" sldId="262"/>
            <ac:spMk id="1092" creationId="{13E5F285-BD95-4989-B20B-77899015947C}"/>
          </ac:spMkLst>
        </pc:spChg>
        <pc:spChg chg="add del">
          <ac:chgData name="Bhargav Kella" userId="63bf9e17-f29d-4dc1-909f-86b2ef4f16b3" providerId="ADAL" clId="{40D72C33-3890-4E42-8983-2A50A2A8F912}" dt="2022-08-03T12:56:31.724" v="98" actId="26606"/>
          <ac:spMkLst>
            <pc:docMk/>
            <pc:sldMk cId="868859754" sldId="262"/>
            <ac:spMk id="1099" creationId="{6B6061A8-D267-4967-AF47-C3CC45138582}"/>
          </ac:spMkLst>
        </pc:spChg>
        <pc:spChg chg="add del">
          <ac:chgData name="Bhargav Kella" userId="63bf9e17-f29d-4dc1-909f-86b2ef4f16b3" providerId="ADAL" clId="{40D72C33-3890-4E42-8983-2A50A2A8F912}" dt="2022-08-03T12:56:37.306" v="100" actId="26606"/>
          <ac:spMkLst>
            <pc:docMk/>
            <pc:sldMk cId="868859754" sldId="262"/>
            <ac:spMk id="1109" creationId="{435959F4-53DA-47FF-BC24-1E5B75C69876}"/>
          </ac:spMkLst>
        </pc:spChg>
        <pc:spChg chg="add del">
          <ac:chgData name="Bhargav Kella" userId="63bf9e17-f29d-4dc1-909f-86b2ef4f16b3" providerId="ADAL" clId="{40D72C33-3890-4E42-8983-2A50A2A8F912}" dt="2022-08-03T12:56:37.306" v="100" actId="26606"/>
          <ac:spMkLst>
            <pc:docMk/>
            <pc:sldMk cId="868859754" sldId="262"/>
            <ac:spMk id="1111" creationId="{59226104-0061-4319-8237-9C001BF85D49}"/>
          </ac:spMkLst>
        </pc:spChg>
        <pc:spChg chg="add del">
          <ac:chgData name="Bhargav Kella" userId="63bf9e17-f29d-4dc1-909f-86b2ef4f16b3" providerId="ADAL" clId="{40D72C33-3890-4E42-8983-2A50A2A8F912}" dt="2022-08-03T12:56:37.306" v="100" actId="26606"/>
          <ac:spMkLst>
            <pc:docMk/>
            <pc:sldMk cId="868859754" sldId="262"/>
            <ac:spMk id="1113" creationId="{142D98E1-37D2-4470-BF74-845E897954C6}"/>
          </ac:spMkLst>
        </pc:spChg>
        <pc:spChg chg="add">
          <ac:chgData name="Bhargav Kella" userId="63bf9e17-f29d-4dc1-909f-86b2ef4f16b3" providerId="ADAL" clId="{40D72C33-3890-4E42-8983-2A50A2A8F912}" dt="2022-08-03T12:56:37.328" v="101" actId="26606"/>
          <ac:spMkLst>
            <pc:docMk/>
            <pc:sldMk cId="868859754" sldId="262"/>
            <ac:spMk id="1117" creationId="{435959F4-53DA-47FF-BC24-1E5B75C69876}"/>
          </ac:spMkLst>
        </pc:spChg>
        <pc:spChg chg="add">
          <ac:chgData name="Bhargav Kella" userId="63bf9e17-f29d-4dc1-909f-86b2ef4f16b3" providerId="ADAL" clId="{40D72C33-3890-4E42-8983-2A50A2A8F912}" dt="2022-08-03T12:56:37.328" v="101" actId="26606"/>
          <ac:spMkLst>
            <pc:docMk/>
            <pc:sldMk cId="868859754" sldId="262"/>
            <ac:spMk id="1126" creationId="{59226104-0061-4319-8237-9C001BF85D49}"/>
          </ac:spMkLst>
        </pc:spChg>
        <pc:spChg chg="add">
          <ac:chgData name="Bhargav Kella" userId="63bf9e17-f29d-4dc1-909f-86b2ef4f16b3" providerId="ADAL" clId="{40D72C33-3890-4E42-8983-2A50A2A8F912}" dt="2022-08-03T12:56:37.328" v="101" actId="26606"/>
          <ac:spMkLst>
            <pc:docMk/>
            <pc:sldMk cId="868859754" sldId="262"/>
            <ac:spMk id="1133" creationId="{2F9C493A-9F03-49B4-B3FB-19CE5AC115BE}"/>
          </ac:spMkLst>
        </pc:spChg>
        <pc:spChg chg="add">
          <ac:chgData name="Bhargav Kella" userId="63bf9e17-f29d-4dc1-909f-86b2ef4f16b3" providerId="ADAL" clId="{40D72C33-3890-4E42-8983-2A50A2A8F912}" dt="2022-08-03T12:56:37.328" v="101" actId="26606"/>
          <ac:spMkLst>
            <pc:docMk/>
            <pc:sldMk cId="868859754" sldId="262"/>
            <ac:spMk id="1134" creationId="{90A46C7D-C1BB-49B8-8D37-39742820E964}"/>
          </ac:spMkLst>
        </pc:spChg>
        <pc:spChg chg="add">
          <ac:chgData name="Bhargav Kella" userId="63bf9e17-f29d-4dc1-909f-86b2ef4f16b3" providerId="ADAL" clId="{40D72C33-3890-4E42-8983-2A50A2A8F912}" dt="2022-08-03T12:56:37.328" v="101" actId="26606"/>
          <ac:spMkLst>
            <pc:docMk/>
            <pc:sldMk cId="868859754" sldId="262"/>
            <ac:spMk id="1140" creationId="{55820E42-2F9D-41EF-B67F-522A133B3373}"/>
          </ac:spMkLst>
        </pc:spChg>
        <pc:grpChg chg="add del">
          <ac:chgData name="Bhargav Kella" userId="63bf9e17-f29d-4dc1-909f-86b2ef4f16b3" providerId="ADAL" clId="{40D72C33-3890-4E42-8983-2A50A2A8F912}" dt="2022-08-03T12:56:29.488" v="96" actId="26606"/>
          <ac:grpSpMkLst>
            <pc:docMk/>
            <pc:sldMk cId="868859754" sldId="262"/>
            <ac:grpSpMk id="1033" creationId="{A7CF83E8-F6F0-41E3-B580-7412A04DDFB5}"/>
          </ac:grpSpMkLst>
        </pc:grpChg>
        <pc:grpChg chg="add del">
          <ac:chgData name="Bhargav Kella" userId="63bf9e17-f29d-4dc1-909f-86b2ef4f16b3" providerId="ADAL" clId="{40D72C33-3890-4E42-8983-2A50A2A8F912}" dt="2022-08-03T12:56:29.488" v="96" actId="26606"/>
          <ac:grpSpMkLst>
            <pc:docMk/>
            <pc:sldMk cId="868859754" sldId="262"/>
            <ac:grpSpMk id="1044" creationId="{AC552FEA-472E-4E74-B31D-531852C1908D}"/>
          </ac:grpSpMkLst>
        </pc:grpChg>
        <pc:grpChg chg="add del">
          <ac:chgData name="Bhargav Kella" userId="63bf9e17-f29d-4dc1-909f-86b2ef4f16b3" providerId="ADAL" clId="{40D72C33-3890-4E42-8983-2A50A2A8F912}" dt="2022-08-03T12:56:29.488" v="96" actId="26606"/>
          <ac:grpSpMkLst>
            <pc:docMk/>
            <pc:sldMk cId="868859754" sldId="262"/>
            <ac:grpSpMk id="1056" creationId="{61BBAB6F-65E6-4E2B-B363-6AB27C84E0C1}"/>
          </ac:grpSpMkLst>
        </pc:grpChg>
        <pc:grpChg chg="add del">
          <ac:chgData name="Bhargav Kella" userId="63bf9e17-f29d-4dc1-909f-86b2ef4f16b3" providerId="ADAL" clId="{40D72C33-3890-4E42-8983-2A50A2A8F912}" dt="2022-08-03T12:56:29.488" v="96" actId="26606"/>
          <ac:grpSpMkLst>
            <pc:docMk/>
            <pc:sldMk cId="868859754" sldId="262"/>
            <ac:grpSpMk id="1066" creationId="{13D9BC31-B57D-4933-AD83-94F462D4C2F9}"/>
          </ac:grpSpMkLst>
        </pc:grpChg>
        <pc:grpChg chg="add del">
          <ac:chgData name="Bhargav Kella" userId="63bf9e17-f29d-4dc1-909f-86b2ef4f16b3" providerId="ADAL" clId="{40D72C33-3890-4E42-8983-2A50A2A8F912}" dt="2022-08-03T12:56:31.724" v="98" actId="26606"/>
          <ac:grpSpMkLst>
            <pc:docMk/>
            <pc:sldMk cId="868859754" sldId="262"/>
            <ac:grpSpMk id="1076" creationId="{A7CF83E8-F6F0-41E3-B580-7412A04DDFB5}"/>
          </ac:grpSpMkLst>
        </pc:grpChg>
        <pc:grpChg chg="add del">
          <ac:chgData name="Bhargav Kella" userId="63bf9e17-f29d-4dc1-909f-86b2ef4f16b3" providerId="ADAL" clId="{40D72C33-3890-4E42-8983-2A50A2A8F912}" dt="2022-08-03T12:56:31.724" v="98" actId="26606"/>
          <ac:grpSpMkLst>
            <pc:docMk/>
            <pc:sldMk cId="868859754" sldId="262"/>
            <ac:grpSpMk id="1085" creationId="{AC552FEA-472E-4E74-B31D-531852C1908D}"/>
          </ac:grpSpMkLst>
        </pc:grpChg>
        <pc:grpChg chg="add del">
          <ac:chgData name="Bhargav Kella" userId="63bf9e17-f29d-4dc1-909f-86b2ef4f16b3" providerId="ADAL" clId="{40D72C33-3890-4E42-8983-2A50A2A8F912}" dt="2022-08-03T12:56:31.724" v="98" actId="26606"/>
          <ac:grpSpMkLst>
            <pc:docMk/>
            <pc:sldMk cId="868859754" sldId="262"/>
            <ac:grpSpMk id="1093" creationId="{6C02F4BE-6538-4CAD-B506-5FEB41D378BC}"/>
          </ac:grpSpMkLst>
        </pc:grpChg>
        <pc:grpChg chg="add del">
          <ac:chgData name="Bhargav Kella" userId="63bf9e17-f29d-4dc1-909f-86b2ef4f16b3" providerId="ADAL" clId="{40D72C33-3890-4E42-8983-2A50A2A8F912}" dt="2022-08-03T12:56:31.724" v="98" actId="26606"/>
          <ac:grpSpMkLst>
            <pc:docMk/>
            <pc:sldMk cId="868859754" sldId="262"/>
            <ac:grpSpMk id="1100" creationId="{12DB770A-658D-4212-9BF2-236070D5D7A4}"/>
          </ac:grpSpMkLst>
        </pc:grpChg>
        <pc:grpChg chg="add del">
          <ac:chgData name="Bhargav Kella" userId="63bf9e17-f29d-4dc1-909f-86b2ef4f16b3" providerId="ADAL" clId="{40D72C33-3890-4E42-8983-2A50A2A8F912}" dt="2022-08-03T12:56:37.306" v="100" actId="26606"/>
          <ac:grpSpMkLst>
            <pc:docMk/>
            <pc:sldMk cId="868859754" sldId="262"/>
            <ac:grpSpMk id="1110" creationId="{A7CF83E8-F6F0-41E3-B580-7412A04DDFB5}"/>
          </ac:grpSpMkLst>
        </pc:grpChg>
        <pc:grpChg chg="add del">
          <ac:chgData name="Bhargav Kella" userId="63bf9e17-f29d-4dc1-909f-86b2ef4f16b3" providerId="ADAL" clId="{40D72C33-3890-4E42-8983-2A50A2A8F912}" dt="2022-08-03T12:56:37.306" v="100" actId="26606"/>
          <ac:grpSpMkLst>
            <pc:docMk/>
            <pc:sldMk cId="868859754" sldId="262"/>
            <ac:grpSpMk id="1112" creationId="{AC552FEA-472E-4E74-B31D-531852C1908D}"/>
          </ac:grpSpMkLst>
        </pc:grpChg>
        <pc:grpChg chg="add del">
          <ac:chgData name="Bhargav Kella" userId="63bf9e17-f29d-4dc1-909f-86b2ef4f16b3" providerId="ADAL" clId="{40D72C33-3890-4E42-8983-2A50A2A8F912}" dt="2022-08-03T12:56:37.306" v="100" actId="26606"/>
          <ac:grpSpMkLst>
            <pc:docMk/>
            <pc:sldMk cId="868859754" sldId="262"/>
            <ac:grpSpMk id="1114" creationId="{2EDC2578-BDB0-4118-975D-CFCE02823D48}"/>
          </ac:grpSpMkLst>
        </pc:grpChg>
        <pc:grpChg chg="add">
          <ac:chgData name="Bhargav Kella" userId="63bf9e17-f29d-4dc1-909f-86b2ef4f16b3" providerId="ADAL" clId="{40D72C33-3890-4E42-8983-2A50A2A8F912}" dt="2022-08-03T12:56:37.328" v="101" actId="26606"/>
          <ac:grpSpMkLst>
            <pc:docMk/>
            <pc:sldMk cId="868859754" sldId="262"/>
            <ac:grpSpMk id="1118" creationId="{A7CF83E8-F6F0-41E3-B580-7412A04DDFB5}"/>
          </ac:grpSpMkLst>
        </pc:grpChg>
        <pc:grpChg chg="add">
          <ac:chgData name="Bhargav Kella" userId="63bf9e17-f29d-4dc1-909f-86b2ef4f16b3" providerId="ADAL" clId="{40D72C33-3890-4E42-8983-2A50A2A8F912}" dt="2022-08-03T12:56:37.328" v="101" actId="26606"/>
          <ac:grpSpMkLst>
            <pc:docMk/>
            <pc:sldMk cId="868859754" sldId="262"/>
            <ac:grpSpMk id="1127" creationId="{AC552FEA-472E-4E74-B31D-531852C1908D}"/>
          </ac:grpSpMkLst>
        </pc:grpChg>
        <pc:grpChg chg="add">
          <ac:chgData name="Bhargav Kella" userId="63bf9e17-f29d-4dc1-909f-86b2ef4f16b3" providerId="ADAL" clId="{40D72C33-3890-4E42-8983-2A50A2A8F912}" dt="2022-08-03T12:56:37.328" v="101" actId="26606"/>
          <ac:grpSpMkLst>
            <pc:docMk/>
            <pc:sldMk cId="868859754" sldId="262"/>
            <ac:grpSpMk id="1135" creationId="{61BBAB6F-65E6-4E2B-B363-6AB27C84E0C1}"/>
          </ac:grpSpMkLst>
        </pc:grpChg>
        <pc:grpChg chg="add">
          <ac:chgData name="Bhargav Kella" userId="63bf9e17-f29d-4dc1-909f-86b2ef4f16b3" providerId="ADAL" clId="{40D72C33-3890-4E42-8983-2A50A2A8F912}" dt="2022-08-03T12:56:37.328" v="101" actId="26606"/>
          <ac:grpSpMkLst>
            <pc:docMk/>
            <pc:sldMk cId="868859754" sldId="262"/>
            <ac:grpSpMk id="1141" creationId="{13D9BC31-B57D-4933-AD83-94F462D4C2F9}"/>
          </ac:grpSpMkLst>
        </pc:grpChg>
        <pc:picChg chg="add mod">
          <ac:chgData name="Bhargav Kella" userId="63bf9e17-f29d-4dc1-909f-86b2ef4f16b3" providerId="ADAL" clId="{40D72C33-3890-4E42-8983-2A50A2A8F912}" dt="2022-08-03T12:56:37.328" v="101" actId="26606"/>
          <ac:picMkLst>
            <pc:docMk/>
            <pc:sldMk cId="868859754" sldId="262"/>
            <ac:picMk id="1026" creationId="{C6E0DE3E-A213-7C77-5BEC-5D1A9AA62971}"/>
          </ac:picMkLst>
        </pc:picChg>
      </pc:sldChg>
      <pc:sldChg chg="addSp delSp modSp new mod">
        <pc:chgData name="Bhargav Kella" userId="63bf9e17-f29d-4dc1-909f-86b2ef4f16b3" providerId="ADAL" clId="{40D72C33-3890-4E42-8983-2A50A2A8F912}" dt="2022-08-03T13:01:17.125" v="126" actId="1076"/>
        <pc:sldMkLst>
          <pc:docMk/>
          <pc:sldMk cId="1393237523" sldId="263"/>
        </pc:sldMkLst>
        <pc:spChg chg="add mod">
          <ac:chgData name="Bhargav Kella" userId="63bf9e17-f29d-4dc1-909f-86b2ef4f16b3" providerId="ADAL" clId="{40D72C33-3890-4E42-8983-2A50A2A8F912}" dt="2022-08-03T13:00:11.677" v="114" actId="1076"/>
          <ac:spMkLst>
            <pc:docMk/>
            <pc:sldMk cId="1393237523" sldId="263"/>
            <ac:spMk id="3" creationId="{FAE2DB97-DCD0-218B-4CCD-83F0295916B0}"/>
          </ac:spMkLst>
        </pc:spChg>
        <pc:spChg chg="add del">
          <ac:chgData name="Bhargav Kella" userId="63bf9e17-f29d-4dc1-909f-86b2ef4f16b3" providerId="ADAL" clId="{40D72C33-3890-4E42-8983-2A50A2A8F912}" dt="2022-08-03T13:00:25.634" v="116" actId="478"/>
          <ac:spMkLst>
            <pc:docMk/>
            <pc:sldMk cId="1393237523" sldId="263"/>
            <ac:spMk id="5" creationId="{76C08813-40EE-869E-7224-045F5FD80E41}"/>
          </ac:spMkLst>
        </pc:spChg>
        <pc:spChg chg="add del">
          <ac:chgData name="Bhargav Kella" userId="63bf9e17-f29d-4dc1-909f-86b2ef4f16b3" providerId="ADAL" clId="{40D72C33-3890-4E42-8983-2A50A2A8F912}" dt="2022-08-03T13:00:28.939" v="118" actId="478"/>
          <ac:spMkLst>
            <pc:docMk/>
            <pc:sldMk cId="1393237523" sldId="263"/>
            <ac:spMk id="7" creationId="{9C50D4E2-FAB8-2962-CB3F-F1FDA9151B7A}"/>
          </ac:spMkLst>
        </pc:spChg>
        <pc:spChg chg="add mod">
          <ac:chgData name="Bhargav Kella" userId="63bf9e17-f29d-4dc1-909f-86b2ef4f16b3" providerId="ADAL" clId="{40D72C33-3890-4E42-8983-2A50A2A8F912}" dt="2022-08-03T13:01:17.125" v="126" actId="1076"/>
          <ac:spMkLst>
            <pc:docMk/>
            <pc:sldMk cId="1393237523" sldId="263"/>
            <ac:spMk id="9" creationId="{BE7BD0A3-4FC6-D3EF-C2D2-2711B5776947}"/>
          </ac:spMkLst>
        </pc:spChg>
        <pc:picChg chg="add mod">
          <ac:chgData name="Bhargav Kella" userId="63bf9e17-f29d-4dc1-909f-86b2ef4f16b3" providerId="ADAL" clId="{40D72C33-3890-4E42-8983-2A50A2A8F912}" dt="2022-08-03T13:01:14.525" v="125" actId="1076"/>
          <ac:picMkLst>
            <pc:docMk/>
            <pc:sldMk cId="1393237523" sldId="263"/>
            <ac:picMk id="3074" creationId="{47E16274-7C76-638C-91FC-0BD67F7D0C75}"/>
          </ac:picMkLst>
        </pc:picChg>
      </pc:sldChg>
      <pc:sldChg chg="addSp delSp modSp new mod setBg">
        <pc:chgData name="Bhargav Kella" userId="63bf9e17-f29d-4dc1-909f-86b2ef4f16b3" providerId="ADAL" clId="{40D72C33-3890-4E42-8983-2A50A2A8F912}" dt="2022-08-03T13:06:56" v="148" actId="1076"/>
        <pc:sldMkLst>
          <pc:docMk/>
          <pc:sldMk cId="609193812" sldId="264"/>
        </pc:sldMkLst>
        <pc:spChg chg="add mod">
          <ac:chgData name="Bhargav Kella" userId="63bf9e17-f29d-4dc1-909f-86b2ef4f16b3" providerId="ADAL" clId="{40D72C33-3890-4E42-8983-2A50A2A8F912}" dt="2022-08-03T13:06:42.967" v="145" actId="26606"/>
          <ac:spMkLst>
            <pc:docMk/>
            <pc:sldMk cId="609193812" sldId="264"/>
            <ac:spMk id="3" creationId="{33E9F2BE-667D-CAD5-C0F2-3C54FD7F3312}"/>
          </ac:spMkLst>
        </pc:spChg>
        <pc:spChg chg="add mod ord">
          <ac:chgData name="Bhargav Kella" userId="63bf9e17-f29d-4dc1-909f-86b2ef4f16b3" providerId="ADAL" clId="{40D72C33-3890-4E42-8983-2A50A2A8F912}" dt="2022-08-03T13:06:42.967" v="145" actId="26606"/>
          <ac:spMkLst>
            <pc:docMk/>
            <pc:sldMk cId="609193812" sldId="264"/>
            <ac:spMk id="5" creationId="{53C8CEE2-4627-C33D-2E55-2BF0FF3C4D25}"/>
          </ac:spMkLst>
        </pc:spChg>
        <pc:spChg chg="add del">
          <ac:chgData name="Bhargav Kella" userId="63bf9e17-f29d-4dc1-909f-86b2ef4f16b3" providerId="ADAL" clId="{40D72C33-3890-4E42-8983-2A50A2A8F912}" dt="2022-08-03T13:06:41.874" v="142" actId="26606"/>
          <ac:spMkLst>
            <pc:docMk/>
            <pc:sldMk cId="609193812" sldId="264"/>
            <ac:spMk id="12" creationId="{435959F4-53DA-47FF-BC24-1E5B75C69876}"/>
          </ac:spMkLst>
        </pc:spChg>
        <pc:spChg chg="add del">
          <ac:chgData name="Bhargav Kella" userId="63bf9e17-f29d-4dc1-909f-86b2ef4f16b3" providerId="ADAL" clId="{40D72C33-3890-4E42-8983-2A50A2A8F912}" dt="2022-08-03T13:06:41.874" v="142" actId="26606"/>
          <ac:spMkLst>
            <pc:docMk/>
            <pc:sldMk cId="609193812" sldId="264"/>
            <ac:spMk id="23" creationId="{59226104-0061-4319-8237-9C001BF85D49}"/>
          </ac:spMkLst>
        </pc:spChg>
        <pc:spChg chg="add del">
          <ac:chgData name="Bhargav Kella" userId="63bf9e17-f29d-4dc1-909f-86b2ef4f16b3" providerId="ADAL" clId="{40D72C33-3890-4E42-8983-2A50A2A8F912}" dt="2022-08-03T13:06:41.874" v="142" actId="26606"/>
          <ac:spMkLst>
            <pc:docMk/>
            <pc:sldMk cId="609193812" sldId="264"/>
            <ac:spMk id="33" creationId="{2F9C493A-9F03-49B4-B3FB-19CE5AC115BE}"/>
          </ac:spMkLst>
        </pc:spChg>
        <pc:spChg chg="add del">
          <ac:chgData name="Bhargav Kella" userId="63bf9e17-f29d-4dc1-909f-86b2ef4f16b3" providerId="ADAL" clId="{40D72C33-3890-4E42-8983-2A50A2A8F912}" dt="2022-08-03T13:06:41.874" v="142" actId="26606"/>
          <ac:spMkLst>
            <pc:docMk/>
            <pc:sldMk cId="609193812" sldId="264"/>
            <ac:spMk id="35" creationId="{90A46C7D-C1BB-49B8-8D37-39742820E964}"/>
          </ac:spMkLst>
        </pc:spChg>
        <pc:spChg chg="add del">
          <ac:chgData name="Bhargav Kella" userId="63bf9e17-f29d-4dc1-909f-86b2ef4f16b3" providerId="ADAL" clId="{40D72C33-3890-4E42-8983-2A50A2A8F912}" dt="2022-08-03T13:06:41.874" v="142" actId="26606"/>
          <ac:spMkLst>
            <pc:docMk/>
            <pc:sldMk cId="609193812" sldId="264"/>
            <ac:spMk id="45" creationId="{55820E42-2F9D-41EF-B67F-522A133B3373}"/>
          </ac:spMkLst>
        </pc:spChg>
        <pc:spChg chg="add del">
          <ac:chgData name="Bhargav Kella" userId="63bf9e17-f29d-4dc1-909f-86b2ef4f16b3" providerId="ADAL" clId="{40D72C33-3890-4E42-8983-2A50A2A8F912}" dt="2022-08-03T13:06:42.947" v="144" actId="26606"/>
          <ac:spMkLst>
            <pc:docMk/>
            <pc:sldMk cId="609193812" sldId="264"/>
            <ac:spMk id="56" creationId="{435959F4-53DA-47FF-BC24-1E5B75C69876}"/>
          </ac:spMkLst>
        </pc:spChg>
        <pc:spChg chg="add del">
          <ac:chgData name="Bhargav Kella" userId="63bf9e17-f29d-4dc1-909f-86b2ef4f16b3" providerId="ADAL" clId="{40D72C33-3890-4E42-8983-2A50A2A8F912}" dt="2022-08-03T13:06:42.947" v="144" actId="26606"/>
          <ac:spMkLst>
            <pc:docMk/>
            <pc:sldMk cId="609193812" sldId="264"/>
            <ac:spMk id="65" creationId="{59226104-0061-4319-8237-9C001BF85D49}"/>
          </ac:spMkLst>
        </pc:spChg>
        <pc:spChg chg="add del">
          <ac:chgData name="Bhargav Kella" userId="63bf9e17-f29d-4dc1-909f-86b2ef4f16b3" providerId="ADAL" clId="{40D72C33-3890-4E42-8983-2A50A2A8F912}" dt="2022-08-03T13:06:42.947" v="144" actId="26606"/>
          <ac:spMkLst>
            <pc:docMk/>
            <pc:sldMk cId="609193812" sldId="264"/>
            <ac:spMk id="72" creationId="{2F9C493A-9F03-49B4-B3FB-19CE5AC115BE}"/>
          </ac:spMkLst>
        </pc:spChg>
        <pc:spChg chg="add del">
          <ac:chgData name="Bhargav Kella" userId="63bf9e17-f29d-4dc1-909f-86b2ef4f16b3" providerId="ADAL" clId="{40D72C33-3890-4E42-8983-2A50A2A8F912}" dt="2022-08-03T13:06:42.947" v="144" actId="26606"/>
          <ac:spMkLst>
            <pc:docMk/>
            <pc:sldMk cId="609193812" sldId="264"/>
            <ac:spMk id="78" creationId="{62F1D297-74F5-4948-9655-BC87A30A469D}"/>
          </ac:spMkLst>
        </pc:spChg>
        <pc:spChg chg="add">
          <ac:chgData name="Bhargav Kella" userId="63bf9e17-f29d-4dc1-909f-86b2ef4f16b3" providerId="ADAL" clId="{40D72C33-3890-4E42-8983-2A50A2A8F912}" dt="2022-08-03T13:06:42.967" v="145" actId="26606"/>
          <ac:spMkLst>
            <pc:docMk/>
            <pc:sldMk cId="609193812" sldId="264"/>
            <ac:spMk id="87" creationId="{435959F4-53DA-47FF-BC24-1E5B75C69876}"/>
          </ac:spMkLst>
        </pc:spChg>
        <pc:spChg chg="add">
          <ac:chgData name="Bhargav Kella" userId="63bf9e17-f29d-4dc1-909f-86b2ef4f16b3" providerId="ADAL" clId="{40D72C33-3890-4E42-8983-2A50A2A8F912}" dt="2022-08-03T13:06:42.967" v="145" actId="26606"/>
          <ac:spMkLst>
            <pc:docMk/>
            <pc:sldMk cId="609193812" sldId="264"/>
            <ac:spMk id="89" creationId="{59226104-0061-4319-8237-9C001BF85D49}"/>
          </ac:spMkLst>
        </pc:spChg>
        <pc:spChg chg="add">
          <ac:chgData name="Bhargav Kella" userId="63bf9e17-f29d-4dc1-909f-86b2ef4f16b3" providerId="ADAL" clId="{40D72C33-3890-4E42-8983-2A50A2A8F912}" dt="2022-08-03T13:06:42.967" v="145" actId="26606"/>
          <ac:spMkLst>
            <pc:docMk/>
            <pc:sldMk cId="609193812" sldId="264"/>
            <ac:spMk id="91" creationId="{2F9C493A-9F03-49B4-B3FB-19CE5AC115BE}"/>
          </ac:spMkLst>
        </pc:spChg>
        <pc:spChg chg="add">
          <ac:chgData name="Bhargav Kella" userId="63bf9e17-f29d-4dc1-909f-86b2ef4f16b3" providerId="ADAL" clId="{40D72C33-3890-4E42-8983-2A50A2A8F912}" dt="2022-08-03T13:06:42.967" v="145" actId="26606"/>
          <ac:spMkLst>
            <pc:docMk/>
            <pc:sldMk cId="609193812" sldId="264"/>
            <ac:spMk id="92" creationId="{90A46C7D-C1BB-49B8-8D37-39742820E964}"/>
          </ac:spMkLst>
        </pc:spChg>
        <pc:spChg chg="add">
          <ac:chgData name="Bhargav Kella" userId="63bf9e17-f29d-4dc1-909f-86b2ef4f16b3" providerId="ADAL" clId="{40D72C33-3890-4E42-8983-2A50A2A8F912}" dt="2022-08-03T13:06:42.967" v="145" actId="26606"/>
          <ac:spMkLst>
            <pc:docMk/>
            <pc:sldMk cId="609193812" sldId="264"/>
            <ac:spMk id="95" creationId="{55820E42-2F9D-41EF-B67F-522A133B3373}"/>
          </ac:spMkLst>
        </pc:spChg>
        <pc:grpChg chg="add del">
          <ac:chgData name="Bhargav Kella" userId="63bf9e17-f29d-4dc1-909f-86b2ef4f16b3" providerId="ADAL" clId="{40D72C33-3890-4E42-8983-2A50A2A8F912}" dt="2022-08-03T13:06:41.874" v="142" actId="26606"/>
          <ac:grpSpMkLst>
            <pc:docMk/>
            <pc:sldMk cId="609193812" sldId="264"/>
            <ac:grpSpMk id="14" creationId="{A7CF83E8-F6F0-41E3-B580-7412A04DDFB5}"/>
          </ac:grpSpMkLst>
        </pc:grpChg>
        <pc:grpChg chg="add del">
          <ac:chgData name="Bhargav Kella" userId="63bf9e17-f29d-4dc1-909f-86b2ef4f16b3" providerId="ADAL" clId="{40D72C33-3890-4E42-8983-2A50A2A8F912}" dt="2022-08-03T13:06:41.874" v="142" actId="26606"/>
          <ac:grpSpMkLst>
            <pc:docMk/>
            <pc:sldMk cId="609193812" sldId="264"/>
            <ac:grpSpMk id="25" creationId="{AC552FEA-472E-4E74-B31D-531852C1908D}"/>
          </ac:grpSpMkLst>
        </pc:grpChg>
        <pc:grpChg chg="add del">
          <ac:chgData name="Bhargav Kella" userId="63bf9e17-f29d-4dc1-909f-86b2ef4f16b3" providerId="ADAL" clId="{40D72C33-3890-4E42-8983-2A50A2A8F912}" dt="2022-08-03T13:06:41.874" v="142" actId="26606"/>
          <ac:grpSpMkLst>
            <pc:docMk/>
            <pc:sldMk cId="609193812" sldId="264"/>
            <ac:grpSpMk id="37" creationId="{61BBAB6F-65E6-4E2B-B363-6AB27C84E0C1}"/>
          </ac:grpSpMkLst>
        </pc:grpChg>
        <pc:grpChg chg="add del">
          <ac:chgData name="Bhargav Kella" userId="63bf9e17-f29d-4dc1-909f-86b2ef4f16b3" providerId="ADAL" clId="{40D72C33-3890-4E42-8983-2A50A2A8F912}" dt="2022-08-03T13:06:41.874" v="142" actId="26606"/>
          <ac:grpSpMkLst>
            <pc:docMk/>
            <pc:sldMk cId="609193812" sldId="264"/>
            <ac:grpSpMk id="47" creationId="{13D9BC31-B57D-4933-AD83-94F462D4C2F9}"/>
          </ac:grpSpMkLst>
        </pc:grpChg>
        <pc:grpChg chg="add del">
          <ac:chgData name="Bhargav Kella" userId="63bf9e17-f29d-4dc1-909f-86b2ef4f16b3" providerId="ADAL" clId="{40D72C33-3890-4E42-8983-2A50A2A8F912}" dt="2022-08-03T13:06:42.947" v="144" actId="26606"/>
          <ac:grpSpMkLst>
            <pc:docMk/>
            <pc:sldMk cId="609193812" sldId="264"/>
            <ac:grpSpMk id="57" creationId="{A7CF83E8-F6F0-41E3-B580-7412A04DDFB5}"/>
          </ac:grpSpMkLst>
        </pc:grpChg>
        <pc:grpChg chg="add del">
          <ac:chgData name="Bhargav Kella" userId="63bf9e17-f29d-4dc1-909f-86b2ef4f16b3" providerId="ADAL" clId="{40D72C33-3890-4E42-8983-2A50A2A8F912}" dt="2022-08-03T13:06:42.947" v="144" actId="26606"/>
          <ac:grpSpMkLst>
            <pc:docMk/>
            <pc:sldMk cId="609193812" sldId="264"/>
            <ac:grpSpMk id="66" creationId="{AC552FEA-472E-4E74-B31D-531852C1908D}"/>
          </ac:grpSpMkLst>
        </pc:grpChg>
        <pc:grpChg chg="add del">
          <ac:chgData name="Bhargav Kella" userId="63bf9e17-f29d-4dc1-909f-86b2ef4f16b3" providerId="ADAL" clId="{40D72C33-3890-4E42-8983-2A50A2A8F912}" dt="2022-08-03T13:06:42.947" v="144" actId="26606"/>
          <ac:grpSpMkLst>
            <pc:docMk/>
            <pc:sldMk cId="609193812" sldId="264"/>
            <ac:grpSpMk id="73" creationId="{5E46079A-4648-465E-9D1A-479174C99FFA}"/>
          </ac:grpSpMkLst>
        </pc:grpChg>
        <pc:grpChg chg="add del">
          <ac:chgData name="Bhargav Kella" userId="63bf9e17-f29d-4dc1-909f-86b2ef4f16b3" providerId="ADAL" clId="{40D72C33-3890-4E42-8983-2A50A2A8F912}" dt="2022-08-03T13:06:42.947" v="144" actId="26606"/>
          <ac:grpSpMkLst>
            <pc:docMk/>
            <pc:sldMk cId="609193812" sldId="264"/>
            <ac:grpSpMk id="79" creationId="{756DB040-BB4B-446D-9172-7253A56604B0}"/>
          </ac:grpSpMkLst>
        </pc:grpChg>
        <pc:grpChg chg="add">
          <ac:chgData name="Bhargav Kella" userId="63bf9e17-f29d-4dc1-909f-86b2ef4f16b3" providerId="ADAL" clId="{40D72C33-3890-4E42-8983-2A50A2A8F912}" dt="2022-08-03T13:06:42.967" v="145" actId="26606"/>
          <ac:grpSpMkLst>
            <pc:docMk/>
            <pc:sldMk cId="609193812" sldId="264"/>
            <ac:grpSpMk id="88" creationId="{A7CF83E8-F6F0-41E3-B580-7412A04DDFB5}"/>
          </ac:grpSpMkLst>
        </pc:grpChg>
        <pc:grpChg chg="add">
          <ac:chgData name="Bhargav Kella" userId="63bf9e17-f29d-4dc1-909f-86b2ef4f16b3" providerId="ADAL" clId="{40D72C33-3890-4E42-8983-2A50A2A8F912}" dt="2022-08-03T13:06:42.967" v="145" actId="26606"/>
          <ac:grpSpMkLst>
            <pc:docMk/>
            <pc:sldMk cId="609193812" sldId="264"/>
            <ac:grpSpMk id="90" creationId="{AC552FEA-472E-4E74-B31D-531852C1908D}"/>
          </ac:grpSpMkLst>
        </pc:grpChg>
        <pc:grpChg chg="add">
          <ac:chgData name="Bhargav Kella" userId="63bf9e17-f29d-4dc1-909f-86b2ef4f16b3" providerId="ADAL" clId="{40D72C33-3890-4E42-8983-2A50A2A8F912}" dt="2022-08-03T13:06:42.967" v="145" actId="26606"/>
          <ac:grpSpMkLst>
            <pc:docMk/>
            <pc:sldMk cId="609193812" sldId="264"/>
            <ac:grpSpMk id="93" creationId="{61BBAB6F-65E6-4E2B-B363-6AB27C84E0C1}"/>
          </ac:grpSpMkLst>
        </pc:grpChg>
        <pc:grpChg chg="add">
          <ac:chgData name="Bhargav Kella" userId="63bf9e17-f29d-4dc1-909f-86b2ef4f16b3" providerId="ADAL" clId="{40D72C33-3890-4E42-8983-2A50A2A8F912}" dt="2022-08-03T13:06:42.967" v="145" actId="26606"/>
          <ac:grpSpMkLst>
            <pc:docMk/>
            <pc:sldMk cId="609193812" sldId="264"/>
            <ac:grpSpMk id="96" creationId="{13D9BC31-B57D-4933-AD83-94F462D4C2F9}"/>
          </ac:grpSpMkLst>
        </pc:grpChg>
        <pc:picChg chg="add mod">
          <ac:chgData name="Bhargav Kella" userId="63bf9e17-f29d-4dc1-909f-86b2ef4f16b3" providerId="ADAL" clId="{40D72C33-3890-4E42-8983-2A50A2A8F912}" dt="2022-08-03T13:06:56" v="148" actId="1076"/>
          <ac:picMkLst>
            <pc:docMk/>
            <pc:sldMk cId="609193812" sldId="264"/>
            <ac:picMk id="7" creationId="{55F7BF21-3C36-1A74-F306-906EC911BD0D}"/>
          </ac:picMkLst>
        </pc:picChg>
      </pc:sldChg>
      <pc:sldChg chg="addSp modSp new mod setBg">
        <pc:chgData name="Bhargav Kella" userId="63bf9e17-f29d-4dc1-909f-86b2ef4f16b3" providerId="ADAL" clId="{40D72C33-3890-4E42-8983-2A50A2A8F912}" dt="2022-08-03T13:17:24.845" v="172" actId="255"/>
        <pc:sldMkLst>
          <pc:docMk/>
          <pc:sldMk cId="1129427409" sldId="265"/>
        </pc:sldMkLst>
        <pc:spChg chg="add mod">
          <ac:chgData name="Bhargav Kella" userId="63bf9e17-f29d-4dc1-909f-86b2ef4f16b3" providerId="ADAL" clId="{40D72C33-3890-4E42-8983-2A50A2A8F912}" dt="2022-08-03T13:17:08.908" v="168" actId="26606"/>
          <ac:spMkLst>
            <pc:docMk/>
            <pc:sldMk cId="1129427409" sldId="265"/>
            <ac:spMk id="3" creationId="{C82092E2-87B4-C22A-1A2C-CF24F38D61F9}"/>
          </ac:spMkLst>
        </pc:spChg>
        <pc:spChg chg="add mod">
          <ac:chgData name="Bhargav Kella" userId="63bf9e17-f29d-4dc1-909f-86b2ef4f16b3" providerId="ADAL" clId="{40D72C33-3890-4E42-8983-2A50A2A8F912}" dt="2022-08-03T13:17:24.845" v="172" actId="255"/>
          <ac:spMkLst>
            <pc:docMk/>
            <pc:sldMk cId="1129427409" sldId="265"/>
            <ac:spMk id="5" creationId="{55111E17-EEFA-2C50-96BA-9D4CB1806BEA}"/>
          </ac:spMkLst>
        </pc:spChg>
        <pc:spChg chg="add">
          <ac:chgData name="Bhargav Kella" userId="63bf9e17-f29d-4dc1-909f-86b2ef4f16b3" providerId="ADAL" clId="{40D72C33-3890-4E42-8983-2A50A2A8F912}" dt="2022-08-03T13:17:08.908" v="168" actId="26606"/>
          <ac:spMkLst>
            <pc:docMk/>
            <pc:sldMk cId="1129427409" sldId="265"/>
            <ac:spMk id="12" creationId="{435959F4-53DA-47FF-BC24-1E5B75C69876}"/>
          </ac:spMkLst>
        </pc:spChg>
        <pc:spChg chg="add">
          <ac:chgData name="Bhargav Kella" userId="63bf9e17-f29d-4dc1-909f-86b2ef4f16b3" providerId="ADAL" clId="{40D72C33-3890-4E42-8983-2A50A2A8F912}" dt="2022-08-03T13:17:08.908" v="168" actId="26606"/>
          <ac:spMkLst>
            <pc:docMk/>
            <pc:sldMk cId="1129427409" sldId="265"/>
            <ac:spMk id="23" creationId="{59226104-0061-4319-8237-9C001BF85D49}"/>
          </ac:spMkLst>
        </pc:spChg>
        <pc:spChg chg="add">
          <ac:chgData name="Bhargav Kella" userId="63bf9e17-f29d-4dc1-909f-86b2ef4f16b3" providerId="ADAL" clId="{40D72C33-3890-4E42-8983-2A50A2A8F912}" dt="2022-08-03T13:17:08.908" v="168" actId="26606"/>
          <ac:spMkLst>
            <pc:docMk/>
            <pc:sldMk cId="1129427409" sldId="265"/>
            <ac:spMk id="33" creationId="{2F9C493A-9F03-49B4-B3FB-19CE5AC115BE}"/>
          </ac:spMkLst>
        </pc:spChg>
        <pc:spChg chg="add">
          <ac:chgData name="Bhargav Kella" userId="63bf9e17-f29d-4dc1-909f-86b2ef4f16b3" providerId="ADAL" clId="{40D72C33-3890-4E42-8983-2A50A2A8F912}" dt="2022-08-03T13:17:08.908" v="168" actId="26606"/>
          <ac:spMkLst>
            <pc:docMk/>
            <pc:sldMk cId="1129427409" sldId="265"/>
            <ac:spMk id="35" creationId="{90A46C7D-C1BB-49B8-8D37-39742820E964}"/>
          </ac:spMkLst>
        </pc:spChg>
        <pc:spChg chg="add">
          <ac:chgData name="Bhargav Kella" userId="63bf9e17-f29d-4dc1-909f-86b2ef4f16b3" providerId="ADAL" clId="{40D72C33-3890-4E42-8983-2A50A2A8F912}" dt="2022-08-03T13:17:08.908" v="168" actId="26606"/>
          <ac:spMkLst>
            <pc:docMk/>
            <pc:sldMk cId="1129427409" sldId="265"/>
            <ac:spMk id="45" creationId="{55820E42-2F9D-41EF-B67F-522A133B3373}"/>
          </ac:spMkLst>
        </pc:spChg>
        <pc:grpChg chg="add">
          <ac:chgData name="Bhargav Kella" userId="63bf9e17-f29d-4dc1-909f-86b2ef4f16b3" providerId="ADAL" clId="{40D72C33-3890-4E42-8983-2A50A2A8F912}" dt="2022-08-03T13:17:08.908" v="168" actId="26606"/>
          <ac:grpSpMkLst>
            <pc:docMk/>
            <pc:sldMk cId="1129427409" sldId="265"/>
            <ac:grpSpMk id="14" creationId="{A7CF83E8-F6F0-41E3-B580-7412A04DDFB5}"/>
          </ac:grpSpMkLst>
        </pc:grpChg>
        <pc:grpChg chg="add">
          <ac:chgData name="Bhargav Kella" userId="63bf9e17-f29d-4dc1-909f-86b2ef4f16b3" providerId="ADAL" clId="{40D72C33-3890-4E42-8983-2A50A2A8F912}" dt="2022-08-03T13:17:08.908" v="168" actId="26606"/>
          <ac:grpSpMkLst>
            <pc:docMk/>
            <pc:sldMk cId="1129427409" sldId="265"/>
            <ac:grpSpMk id="25" creationId="{AC552FEA-472E-4E74-B31D-531852C1908D}"/>
          </ac:grpSpMkLst>
        </pc:grpChg>
        <pc:grpChg chg="add">
          <ac:chgData name="Bhargav Kella" userId="63bf9e17-f29d-4dc1-909f-86b2ef4f16b3" providerId="ADAL" clId="{40D72C33-3890-4E42-8983-2A50A2A8F912}" dt="2022-08-03T13:17:08.908" v="168" actId="26606"/>
          <ac:grpSpMkLst>
            <pc:docMk/>
            <pc:sldMk cId="1129427409" sldId="265"/>
            <ac:grpSpMk id="37" creationId="{61BBAB6F-65E6-4E2B-B363-6AB27C84E0C1}"/>
          </ac:grpSpMkLst>
        </pc:grpChg>
        <pc:grpChg chg="add">
          <ac:chgData name="Bhargav Kella" userId="63bf9e17-f29d-4dc1-909f-86b2ef4f16b3" providerId="ADAL" clId="{40D72C33-3890-4E42-8983-2A50A2A8F912}" dt="2022-08-03T13:17:08.908" v="168" actId="26606"/>
          <ac:grpSpMkLst>
            <pc:docMk/>
            <pc:sldMk cId="1129427409" sldId="265"/>
            <ac:grpSpMk id="47" creationId="{13D9BC31-B57D-4933-AD83-94F462D4C2F9}"/>
          </ac:grpSpMkLst>
        </pc:grpChg>
        <pc:picChg chg="add mod">
          <ac:chgData name="Bhargav Kella" userId="63bf9e17-f29d-4dc1-909f-86b2ef4f16b3" providerId="ADAL" clId="{40D72C33-3890-4E42-8983-2A50A2A8F912}" dt="2022-08-03T13:17:16.161" v="171" actId="14100"/>
          <ac:picMkLst>
            <pc:docMk/>
            <pc:sldMk cId="1129427409" sldId="265"/>
            <ac:picMk id="7" creationId="{A3BEF6E1-7DEA-E9A3-5EC7-B98B12F74DBD}"/>
          </ac:picMkLst>
        </pc:picChg>
      </pc:sldChg>
      <pc:sldChg chg="addSp modSp new mod">
        <pc:chgData name="Bhargav Kella" userId="63bf9e17-f29d-4dc1-909f-86b2ef4f16b3" providerId="ADAL" clId="{40D72C33-3890-4E42-8983-2A50A2A8F912}" dt="2022-08-03T13:21:35.888" v="183" actId="14100"/>
        <pc:sldMkLst>
          <pc:docMk/>
          <pc:sldMk cId="3076685746" sldId="266"/>
        </pc:sldMkLst>
        <pc:spChg chg="add mod">
          <ac:chgData name="Bhargav Kella" userId="63bf9e17-f29d-4dc1-909f-86b2ef4f16b3" providerId="ADAL" clId="{40D72C33-3890-4E42-8983-2A50A2A8F912}" dt="2022-08-03T13:20:30.510" v="178" actId="1076"/>
          <ac:spMkLst>
            <pc:docMk/>
            <pc:sldMk cId="3076685746" sldId="266"/>
            <ac:spMk id="3" creationId="{109512FC-9035-1102-0FC5-EFC08E175441}"/>
          </ac:spMkLst>
        </pc:spChg>
        <pc:spChg chg="add mod">
          <ac:chgData name="Bhargav Kella" userId="63bf9e17-f29d-4dc1-909f-86b2ef4f16b3" providerId="ADAL" clId="{40D72C33-3890-4E42-8983-2A50A2A8F912}" dt="2022-08-03T13:20:47.446" v="180" actId="1076"/>
          <ac:spMkLst>
            <pc:docMk/>
            <pc:sldMk cId="3076685746" sldId="266"/>
            <ac:spMk id="5" creationId="{8713E280-DD84-8F45-D306-F95C916DFB2C}"/>
          </ac:spMkLst>
        </pc:spChg>
        <pc:picChg chg="add mod">
          <ac:chgData name="Bhargav Kella" userId="63bf9e17-f29d-4dc1-909f-86b2ef4f16b3" providerId="ADAL" clId="{40D72C33-3890-4E42-8983-2A50A2A8F912}" dt="2022-08-03T13:21:35.888" v="183" actId="14100"/>
          <ac:picMkLst>
            <pc:docMk/>
            <pc:sldMk cId="3076685746" sldId="266"/>
            <ac:picMk id="4098" creationId="{71CB4592-D6B8-EF35-A070-59E52C51BEB4}"/>
          </ac:picMkLst>
        </pc:picChg>
      </pc:sldChg>
      <pc:sldChg chg="addSp modSp new mod setBg">
        <pc:chgData name="Bhargav Kella" userId="63bf9e17-f29d-4dc1-909f-86b2ef4f16b3" providerId="ADAL" clId="{40D72C33-3890-4E42-8983-2A50A2A8F912}" dt="2022-08-03T13:24:39.572" v="187" actId="26606"/>
        <pc:sldMkLst>
          <pc:docMk/>
          <pc:sldMk cId="3017582798" sldId="267"/>
        </pc:sldMkLst>
        <pc:spChg chg="add">
          <ac:chgData name="Bhargav Kella" userId="63bf9e17-f29d-4dc1-909f-86b2ef4f16b3" providerId="ADAL" clId="{40D72C33-3890-4E42-8983-2A50A2A8F912}" dt="2022-08-03T13:24:39.572" v="187" actId="26606"/>
          <ac:spMkLst>
            <pc:docMk/>
            <pc:sldMk cId="3017582798" sldId="267"/>
            <ac:spMk id="8" creationId="{A5D0B0D3-D735-4619-AA45-B57B791E1744}"/>
          </ac:spMkLst>
        </pc:spChg>
        <pc:spChg chg="add">
          <ac:chgData name="Bhargav Kella" userId="63bf9e17-f29d-4dc1-909f-86b2ef4f16b3" providerId="ADAL" clId="{40D72C33-3890-4E42-8983-2A50A2A8F912}" dt="2022-08-03T13:24:39.572" v="187" actId="26606"/>
          <ac:spMkLst>
            <pc:docMk/>
            <pc:sldMk cId="3017582798" sldId="267"/>
            <ac:spMk id="10" creationId="{D1DEB8A1-0BB8-48FD-8739-36D42B5F2E9C}"/>
          </ac:spMkLst>
        </pc:spChg>
        <pc:spChg chg="add">
          <ac:chgData name="Bhargav Kella" userId="63bf9e17-f29d-4dc1-909f-86b2ef4f16b3" providerId="ADAL" clId="{40D72C33-3890-4E42-8983-2A50A2A8F912}" dt="2022-08-03T13:24:39.572" v="187" actId="26606"/>
          <ac:spMkLst>
            <pc:docMk/>
            <pc:sldMk cId="3017582798" sldId="267"/>
            <ac:spMk id="12" creationId="{8E888BFA-FA2E-44AF-9D7B-16D609CD43A8}"/>
          </ac:spMkLst>
        </pc:spChg>
        <pc:grpChg chg="add">
          <ac:chgData name="Bhargav Kella" userId="63bf9e17-f29d-4dc1-909f-86b2ef4f16b3" providerId="ADAL" clId="{40D72C33-3890-4E42-8983-2A50A2A8F912}" dt="2022-08-03T13:24:39.572" v="187" actId="26606"/>
          <ac:grpSpMkLst>
            <pc:docMk/>
            <pc:sldMk cId="3017582798" sldId="267"/>
            <ac:grpSpMk id="14" creationId="{67CE019E-45F4-43D5-9AB7-9B668C6E6AD6}"/>
          </ac:grpSpMkLst>
        </pc:grpChg>
        <pc:picChg chg="add mod">
          <ac:chgData name="Bhargav Kella" userId="63bf9e17-f29d-4dc1-909f-86b2ef4f16b3" providerId="ADAL" clId="{40D72C33-3890-4E42-8983-2A50A2A8F912}" dt="2022-08-03T13:24:39.572" v="187" actId="26606"/>
          <ac:picMkLst>
            <pc:docMk/>
            <pc:sldMk cId="3017582798" sldId="267"/>
            <ac:picMk id="3" creationId="{9993D4F7-553F-8356-731B-BAEF3F200B1F}"/>
          </ac:picMkLst>
        </pc:picChg>
      </pc:sldChg>
      <pc:sldChg chg="new del">
        <pc:chgData name="Bhargav Kella" userId="63bf9e17-f29d-4dc1-909f-86b2ef4f16b3" providerId="ADAL" clId="{40D72C33-3890-4E42-8983-2A50A2A8F912}" dt="2022-08-03T13:25:20.675" v="194" actId="47"/>
        <pc:sldMkLst>
          <pc:docMk/>
          <pc:sldMk cId="521195329" sldId="268"/>
        </pc:sldMkLst>
      </pc:sldChg>
      <pc:sldChg chg="new del">
        <pc:chgData name="Bhargav Kella" userId="63bf9e17-f29d-4dc1-909f-86b2ef4f16b3" providerId="ADAL" clId="{40D72C33-3890-4E42-8983-2A50A2A8F912}" dt="2022-08-03T13:24:51.139" v="188" actId="47"/>
        <pc:sldMkLst>
          <pc:docMk/>
          <pc:sldMk cId="1332494879" sldId="268"/>
        </pc:sldMkLst>
      </pc:sldChg>
      <pc:sldChg chg="new del">
        <pc:chgData name="Bhargav Kella" userId="63bf9e17-f29d-4dc1-909f-86b2ef4f16b3" providerId="ADAL" clId="{40D72C33-3890-4E42-8983-2A50A2A8F912}" dt="2022-08-03T13:46:45.248" v="199" actId="47"/>
        <pc:sldMkLst>
          <pc:docMk/>
          <pc:sldMk cId="2302833076" sldId="268"/>
        </pc:sldMkLst>
      </pc:sldChg>
      <pc:sldChg chg="new del">
        <pc:chgData name="Bhargav Kella" userId="63bf9e17-f29d-4dc1-909f-86b2ef4f16b3" providerId="ADAL" clId="{40D72C33-3890-4E42-8983-2A50A2A8F912}" dt="2022-08-03T13:25:12.284" v="191" actId="47"/>
        <pc:sldMkLst>
          <pc:docMk/>
          <pc:sldMk cId="4119696328" sldId="268"/>
        </pc:sldMkLst>
      </pc:sldChg>
      <pc:sldChg chg="new del">
        <pc:chgData name="Bhargav Kella" userId="63bf9e17-f29d-4dc1-909f-86b2ef4f16b3" providerId="ADAL" clId="{40D72C33-3890-4E42-8983-2A50A2A8F912}" dt="2022-08-03T13:34:02.656" v="195" actId="47"/>
        <pc:sldMkLst>
          <pc:docMk/>
          <pc:sldMk cId="945239722" sldId="269"/>
        </pc:sldMkLst>
      </pc:sldChg>
      <pc:sldChg chg="new del">
        <pc:chgData name="Bhargav Kella" userId="63bf9e17-f29d-4dc1-909f-86b2ef4f16b3" providerId="ADAL" clId="{40D72C33-3890-4E42-8983-2A50A2A8F912}" dt="2022-08-03T13:24:53.470" v="189" actId="47"/>
        <pc:sldMkLst>
          <pc:docMk/>
          <pc:sldMk cId="978577204" sldId="269"/>
        </pc:sldMkLst>
      </pc:sldChg>
      <pc:sldChg chg="addSp delSp modSp new mod setBg">
        <pc:chgData name="Bhargav Kella" userId="63bf9e17-f29d-4dc1-909f-86b2ef4f16b3" providerId="ADAL" clId="{40D72C33-3890-4E42-8983-2A50A2A8F912}" dt="2022-08-03T13:49:36.915" v="205" actId="26606"/>
        <pc:sldMkLst>
          <pc:docMk/>
          <pc:sldMk cId="2996072545" sldId="269"/>
        </pc:sldMkLst>
        <pc:spChg chg="add mod">
          <ac:chgData name="Bhargav Kella" userId="63bf9e17-f29d-4dc1-909f-86b2ef4f16b3" providerId="ADAL" clId="{40D72C33-3890-4E42-8983-2A50A2A8F912}" dt="2022-08-03T13:49:36.915" v="205" actId="26606"/>
          <ac:spMkLst>
            <pc:docMk/>
            <pc:sldMk cId="2996072545" sldId="269"/>
            <ac:spMk id="3" creationId="{C3E6835A-194C-29AA-4ECF-C8B8A87A1271}"/>
          </ac:spMkLst>
        </pc:spChg>
        <pc:spChg chg="add del">
          <ac:chgData name="Bhargav Kella" userId="63bf9e17-f29d-4dc1-909f-86b2ef4f16b3" providerId="ADAL" clId="{40D72C33-3890-4E42-8983-2A50A2A8F912}" dt="2022-08-03T13:49:36.915" v="205" actId="26606"/>
          <ac:spMkLst>
            <pc:docMk/>
            <pc:sldMk cId="2996072545" sldId="269"/>
            <ac:spMk id="8" creationId="{435959F4-53DA-47FF-BC24-1E5B75C69876}"/>
          </ac:spMkLst>
        </pc:spChg>
        <pc:spChg chg="add del">
          <ac:chgData name="Bhargav Kella" userId="63bf9e17-f29d-4dc1-909f-86b2ef4f16b3" providerId="ADAL" clId="{40D72C33-3890-4E42-8983-2A50A2A8F912}" dt="2022-08-03T13:49:36.915" v="205" actId="26606"/>
          <ac:spMkLst>
            <pc:docMk/>
            <pc:sldMk cId="2996072545" sldId="269"/>
            <ac:spMk id="19" creationId="{59226104-0061-4319-8237-9C001BF85D49}"/>
          </ac:spMkLst>
        </pc:spChg>
        <pc:spChg chg="add del">
          <ac:chgData name="Bhargav Kella" userId="63bf9e17-f29d-4dc1-909f-86b2ef4f16b3" providerId="ADAL" clId="{40D72C33-3890-4E42-8983-2A50A2A8F912}" dt="2022-08-03T13:49:36.915" v="205" actId="26606"/>
          <ac:spMkLst>
            <pc:docMk/>
            <pc:sldMk cId="2996072545" sldId="269"/>
            <ac:spMk id="29" creationId="{A5D0B0D3-D735-4619-AA45-B57B791E1744}"/>
          </ac:spMkLst>
        </pc:spChg>
        <pc:spChg chg="add del">
          <ac:chgData name="Bhargav Kella" userId="63bf9e17-f29d-4dc1-909f-86b2ef4f16b3" providerId="ADAL" clId="{40D72C33-3890-4E42-8983-2A50A2A8F912}" dt="2022-08-03T13:49:36.915" v="205" actId="26606"/>
          <ac:spMkLst>
            <pc:docMk/>
            <pc:sldMk cId="2996072545" sldId="269"/>
            <ac:spMk id="31" creationId="{CF7F2079-504C-499A-A644-58F4DDC7643B}"/>
          </ac:spMkLst>
        </pc:spChg>
        <pc:spChg chg="add del">
          <ac:chgData name="Bhargav Kella" userId="63bf9e17-f29d-4dc1-909f-86b2ef4f16b3" providerId="ADAL" clId="{40D72C33-3890-4E42-8983-2A50A2A8F912}" dt="2022-08-03T13:49:36.915" v="205" actId="26606"/>
          <ac:spMkLst>
            <pc:docMk/>
            <pc:sldMk cId="2996072545" sldId="269"/>
            <ac:spMk id="41" creationId="{3D505D40-32E9-4C48-81F8-AD80433BE6B7}"/>
          </ac:spMkLst>
        </pc:spChg>
        <pc:spChg chg="add">
          <ac:chgData name="Bhargav Kella" userId="63bf9e17-f29d-4dc1-909f-86b2ef4f16b3" providerId="ADAL" clId="{40D72C33-3890-4E42-8983-2A50A2A8F912}" dt="2022-08-03T13:49:36.915" v="205" actId="26606"/>
          <ac:spMkLst>
            <pc:docMk/>
            <pc:sldMk cId="2996072545" sldId="269"/>
            <ac:spMk id="55" creationId="{435959F4-53DA-47FF-BC24-1E5B75C69876}"/>
          </ac:spMkLst>
        </pc:spChg>
        <pc:spChg chg="add">
          <ac:chgData name="Bhargav Kella" userId="63bf9e17-f29d-4dc1-909f-86b2ef4f16b3" providerId="ADAL" clId="{40D72C33-3890-4E42-8983-2A50A2A8F912}" dt="2022-08-03T13:49:36.915" v="205" actId="26606"/>
          <ac:spMkLst>
            <pc:docMk/>
            <pc:sldMk cId="2996072545" sldId="269"/>
            <ac:spMk id="66" creationId="{59226104-0061-4319-8237-9C001BF85D49}"/>
          </ac:spMkLst>
        </pc:spChg>
        <pc:spChg chg="add">
          <ac:chgData name="Bhargav Kella" userId="63bf9e17-f29d-4dc1-909f-86b2ef4f16b3" providerId="ADAL" clId="{40D72C33-3890-4E42-8983-2A50A2A8F912}" dt="2022-08-03T13:49:36.915" v="205" actId="26606"/>
          <ac:spMkLst>
            <pc:docMk/>
            <pc:sldMk cId="2996072545" sldId="269"/>
            <ac:spMk id="76" creationId="{A5D0B0D3-D735-4619-AA45-B57B791E1744}"/>
          </ac:spMkLst>
        </pc:spChg>
        <pc:spChg chg="add">
          <ac:chgData name="Bhargav Kella" userId="63bf9e17-f29d-4dc1-909f-86b2ef4f16b3" providerId="ADAL" clId="{40D72C33-3890-4E42-8983-2A50A2A8F912}" dt="2022-08-03T13:49:36.915" v="205" actId="26606"/>
          <ac:spMkLst>
            <pc:docMk/>
            <pc:sldMk cId="2996072545" sldId="269"/>
            <ac:spMk id="78" creationId="{D1DEB8A1-0BB8-48FD-8739-36D42B5F2E9C}"/>
          </ac:spMkLst>
        </pc:spChg>
        <pc:spChg chg="add">
          <ac:chgData name="Bhargav Kella" userId="63bf9e17-f29d-4dc1-909f-86b2ef4f16b3" providerId="ADAL" clId="{40D72C33-3890-4E42-8983-2A50A2A8F912}" dt="2022-08-03T13:49:36.915" v="205" actId="26606"/>
          <ac:spMkLst>
            <pc:docMk/>
            <pc:sldMk cId="2996072545" sldId="269"/>
            <ac:spMk id="88" creationId="{8E888BFA-FA2E-44AF-9D7B-16D609CD43A8}"/>
          </ac:spMkLst>
        </pc:spChg>
        <pc:grpChg chg="add del">
          <ac:chgData name="Bhargav Kella" userId="63bf9e17-f29d-4dc1-909f-86b2ef4f16b3" providerId="ADAL" clId="{40D72C33-3890-4E42-8983-2A50A2A8F912}" dt="2022-08-03T13:49:36.915" v="205" actId="26606"/>
          <ac:grpSpMkLst>
            <pc:docMk/>
            <pc:sldMk cId="2996072545" sldId="269"/>
            <ac:grpSpMk id="10" creationId="{A7CF83E8-F6F0-41E3-B580-7412A04DDFB5}"/>
          </ac:grpSpMkLst>
        </pc:grpChg>
        <pc:grpChg chg="add del">
          <ac:chgData name="Bhargav Kella" userId="63bf9e17-f29d-4dc1-909f-86b2ef4f16b3" providerId="ADAL" clId="{40D72C33-3890-4E42-8983-2A50A2A8F912}" dt="2022-08-03T13:49:36.915" v="205" actId="26606"/>
          <ac:grpSpMkLst>
            <pc:docMk/>
            <pc:sldMk cId="2996072545" sldId="269"/>
            <ac:grpSpMk id="21" creationId="{51B01909-73B8-4486-A749-C643B1D7E361}"/>
          </ac:grpSpMkLst>
        </pc:grpChg>
        <pc:grpChg chg="add del">
          <ac:chgData name="Bhargav Kella" userId="63bf9e17-f29d-4dc1-909f-86b2ef4f16b3" providerId="ADAL" clId="{40D72C33-3890-4E42-8983-2A50A2A8F912}" dt="2022-08-03T13:49:36.915" v="205" actId="26606"/>
          <ac:grpSpMkLst>
            <pc:docMk/>
            <pc:sldMk cId="2996072545" sldId="269"/>
            <ac:grpSpMk id="33" creationId="{DBBA0A0D-8F6A-400A-9E49-8C008E2C7DB1}"/>
          </ac:grpSpMkLst>
        </pc:grpChg>
        <pc:grpChg chg="add del">
          <ac:chgData name="Bhargav Kella" userId="63bf9e17-f29d-4dc1-909f-86b2ef4f16b3" providerId="ADAL" clId="{40D72C33-3890-4E42-8983-2A50A2A8F912}" dt="2022-08-03T13:49:36.915" v="205" actId="26606"/>
          <ac:grpSpMkLst>
            <pc:docMk/>
            <pc:sldMk cId="2996072545" sldId="269"/>
            <ac:grpSpMk id="43" creationId="{C507BF36-B92B-4CAC-BCA7-8364B51E1F09}"/>
          </ac:grpSpMkLst>
        </pc:grpChg>
        <pc:grpChg chg="add">
          <ac:chgData name="Bhargav Kella" userId="63bf9e17-f29d-4dc1-909f-86b2ef4f16b3" providerId="ADAL" clId="{40D72C33-3890-4E42-8983-2A50A2A8F912}" dt="2022-08-03T13:49:36.915" v="205" actId="26606"/>
          <ac:grpSpMkLst>
            <pc:docMk/>
            <pc:sldMk cId="2996072545" sldId="269"/>
            <ac:grpSpMk id="57" creationId="{A7CF83E8-F6F0-41E3-B580-7412A04DDFB5}"/>
          </ac:grpSpMkLst>
        </pc:grpChg>
        <pc:grpChg chg="add">
          <ac:chgData name="Bhargav Kella" userId="63bf9e17-f29d-4dc1-909f-86b2ef4f16b3" providerId="ADAL" clId="{40D72C33-3890-4E42-8983-2A50A2A8F912}" dt="2022-08-03T13:49:36.915" v="205" actId="26606"/>
          <ac:grpSpMkLst>
            <pc:docMk/>
            <pc:sldMk cId="2996072545" sldId="269"/>
            <ac:grpSpMk id="68" creationId="{51B01909-73B8-4486-A749-C643B1D7E361}"/>
          </ac:grpSpMkLst>
        </pc:grpChg>
        <pc:grpChg chg="add">
          <ac:chgData name="Bhargav Kella" userId="63bf9e17-f29d-4dc1-909f-86b2ef4f16b3" providerId="ADAL" clId="{40D72C33-3890-4E42-8983-2A50A2A8F912}" dt="2022-08-03T13:49:36.915" v="205" actId="26606"/>
          <ac:grpSpMkLst>
            <pc:docMk/>
            <pc:sldMk cId="2996072545" sldId="269"/>
            <ac:grpSpMk id="80" creationId="{06B4C967-D337-479B-87CA-7587B7FCFF5E}"/>
          </ac:grpSpMkLst>
        </pc:grpChg>
        <pc:grpChg chg="add">
          <ac:chgData name="Bhargav Kella" userId="63bf9e17-f29d-4dc1-909f-86b2ef4f16b3" providerId="ADAL" clId="{40D72C33-3890-4E42-8983-2A50A2A8F912}" dt="2022-08-03T13:49:36.915" v="205" actId="26606"/>
          <ac:grpSpMkLst>
            <pc:docMk/>
            <pc:sldMk cId="2996072545" sldId="269"/>
            <ac:grpSpMk id="90" creationId="{67CE019E-45F4-43D5-9AB7-9B668C6E6AD6}"/>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45658-873F-4E40-BC1D-7C9BCCCEA0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82F7191-FF25-4F06-B4C9-611AAFCE3106}">
      <dgm:prSet/>
      <dgm:spPr/>
      <dgm:t>
        <a:bodyPr/>
        <a:lstStyle/>
        <a:p>
          <a:r>
            <a:rPr lang="en-US" dirty="0"/>
            <a:t>HTML stands for Hyper Text Markup Language</a:t>
          </a:r>
        </a:p>
      </dgm:t>
    </dgm:pt>
    <dgm:pt modelId="{63D2A696-7051-49E0-A172-3F9079306416}" type="parTrans" cxnId="{88DE8586-A034-4108-A668-5C50FE6454BE}">
      <dgm:prSet/>
      <dgm:spPr/>
      <dgm:t>
        <a:bodyPr/>
        <a:lstStyle/>
        <a:p>
          <a:endParaRPr lang="en-US"/>
        </a:p>
      </dgm:t>
    </dgm:pt>
    <dgm:pt modelId="{DF3905D6-365F-4091-8440-F880BE24ADB8}" type="sibTrans" cxnId="{88DE8586-A034-4108-A668-5C50FE6454BE}">
      <dgm:prSet/>
      <dgm:spPr/>
      <dgm:t>
        <a:bodyPr/>
        <a:lstStyle/>
        <a:p>
          <a:endParaRPr lang="en-US"/>
        </a:p>
      </dgm:t>
    </dgm:pt>
    <dgm:pt modelId="{319B2116-34FE-4E25-B767-0725C1D617FE}">
      <dgm:prSet/>
      <dgm:spPr/>
      <dgm:t>
        <a:bodyPr/>
        <a:lstStyle/>
        <a:p>
          <a:r>
            <a:rPr lang="en-US"/>
            <a:t>•HTML is the standard markup language for creating Web pages</a:t>
          </a:r>
        </a:p>
      </dgm:t>
    </dgm:pt>
    <dgm:pt modelId="{CD0B4EF4-32E3-4CE3-9CCD-2478556FE081}" type="parTrans" cxnId="{AD976DDF-B8A7-42F6-BEB6-6079B07D719F}">
      <dgm:prSet/>
      <dgm:spPr/>
      <dgm:t>
        <a:bodyPr/>
        <a:lstStyle/>
        <a:p>
          <a:endParaRPr lang="en-US"/>
        </a:p>
      </dgm:t>
    </dgm:pt>
    <dgm:pt modelId="{5C106543-16FF-40BD-A557-5D5D33E31041}" type="sibTrans" cxnId="{AD976DDF-B8A7-42F6-BEB6-6079B07D719F}">
      <dgm:prSet/>
      <dgm:spPr/>
      <dgm:t>
        <a:bodyPr/>
        <a:lstStyle/>
        <a:p>
          <a:endParaRPr lang="en-US"/>
        </a:p>
      </dgm:t>
    </dgm:pt>
    <dgm:pt modelId="{EC92A539-C029-4A6C-89E2-DD6A0713666B}">
      <dgm:prSet/>
      <dgm:spPr/>
      <dgm:t>
        <a:bodyPr/>
        <a:lstStyle/>
        <a:p>
          <a:r>
            <a:rPr lang="en-US"/>
            <a:t>•HTML describes the structure of a Web page</a:t>
          </a:r>
        </a:p>
      </dgm:t>
    </dgm:pt>
    <dgm:pt modelId="{BE20BEDB-8E49-4E09-BA51-28978BDB19D5}" type="parTrans" cxnId="{A08E385B-EAAF-4090-A5AC-C38050776C0D}">
      <dgm:prSet/>
      <dgm:spPr/>
      <dgm:t>
        <a:bodyPr/>
        <a:lstStyle/>
        <a:p>
          <a:endParaRPr lang="en-US"/>
        </a:p>
      </dgm:t>
    </dgm:pt>
    <dgm:pt modelId="{640C0063-9A22-4C65-85D9-58B869ECA296}" type="sibTrans" cxnId="{A08E385B-EAAF-4090-A5AC-C38050776C0D}">
      <dgm:prSet/>
      <dgm:spPr/>
      <dgm:t>
        <a:bodyPr/>
        <a:lstStyle/>
        <a:p>
          <a:endParaRPr lang="en-US"/>
        </a:p>
      </dgm:t>
    </dgm:pt>
    <dgm:pt modelId="{923205E5-38EC-4D8F-9F24-5D6B776F43CD}">
      <dgm:prSet/>
      <dgm:spPr/>
      <dgm:t>
        <a:bodyPr/>
        <a:lstStyle/>
        <a:p>
          <a:r>
            <a:rPr lang="en-US"/>
            <a:t>•HTML consists of a series of elements</a:t>
          </a:r>
        </a:p>
      </dgm:t>
    </dgm:pt>
    <dgm:pt modelId="{2FD984D6-A3A2-4AF3-8CA3-A8E22E03A7DF}" type="parTrans" cxnId="{83A403E3-3CAF-4DA7-8DC6-B1D71729FFFA}">
      <dgm:prSet/>
      <dgm:spPr/>
      <dgm:t>
        <a:bodyPr/>
        <a:lstStyle/>
        <a:p>
          <a:endParaRPr lang="en-US"/>
        </a:p>
      </dgm:t>
    </dgm:pt>
    <dgm:pt modelId="{72C85FA5-CF0D-4C26-A5F5-D01C4D066842}" type="sibTrans" cxnId="{83A403E3-3CAF-4DA7-8DC6-B1D71729FFFA}">
      <dgm:prSet/>
      <dgm:spPr/>
      <dgm:t>
        <a:bodyPr/>
        <a:lstStyle/>
        <a:p>
          <a:endParaRPr lang="en-US"/>
        </a:p>
      </dgm:t>
    </dgm:pt>
    <dgm:pt modelId="{5574034F-7B09-4F8B-8FE0-400113986783}">
      <dgm:prSet/>
      <dgm:spPr/>
      <dgm:t>
        <a:bodyPr/>
        <a:lstStyle/>
        <a:p>
          <a:r>
            <a:rPr lang="en-US"/>
            <a:t>•HTML elements tell the browser how to display the content</a:t>
          </a:r>
        </a:p>
      </dgm:t>
    </dgm:pt>
    <dgm:pt modelId="{7DA4560F-249E-4025-A595-8A84D853B4E9}" type="parTrans" cxnId="{42E62434-DA12-4401-B4C7-511F30F687FE}">
      <dgm:prSet/>
      <dgm:spPr/>
      <dgm:t>
        <a:bodyPr/>
        <a:lstStyle/>
        <a:p>
          <a:endParaRPr lang="en-US"/>
        </a:p>
      </dgm:t>
    </dgm:pt>
    <dgm:pt modelId="{5841AC5C-674F-45C1-A293-977F3E1C974E}" type="sibTrans" cxnId="{42E62434-DA12-4401-B4C7-511F30F687FE}">
      <dgm:prSet/>
      <dgm:spPr/>
      <dgm:t>
        <a:bodyPr/>
        <a:lstStyle/>
        <a:p>
          <a:endParaRPr lang="en-US"/>
        </a:p>
      </dgm:t>
    </dgm:pt>
    <dgm:pt modelId="{75CBC570-71A6-4CE8-9D57-A8196055F06F}">
      <dgm:prSet/>
      <dgm:spPr/>
      <dgm:t>
        <a:bodyPr/>
        <a:lstStyle/>
        <a:p>
          <a:r>
            <a:rPr lang="en-US"/>
            <a:t>•HTML elements label pieces of content such as</a:t>
          </a:r>
        </a:p>
      </dgm:t>
    </dgm:pt>
    <dgm:pt modelId="{6EAC2C41-9565-4A3E-B2EE-560175D4172B}" type="parTrans" cxnId="{31778C39-BD0E-4553-AF0F-37BB1AD5BEBC}">
      <dgm:prSet/>
      <dgm:spPr/>
      <dgm:t>
        <a:bodyPr/>
        <a:lstStyle/>
        <a:p>
          <a:endParaRPr lang="en-US"/>
        </a:p>
      </dgm:t>
    </dgm:pt>
    <dgm:pt modelId="{F0B7209C-12D9-4E7E-A478-4D0030EB7E24}" type="sibTrans" cxnId="{31778C39-BD0E-4553-AF0F-37BB1AD5BEBC}">
      <dgm:prSet/>
      <dgm:spPr/>
      <dgm:t>
        <a:bodyPr/>
        <a:lstStyle/>
        <a:p>
          <a:endParaRPr lang="en-US"/>
        </a:p>
      </dgm:t>
    </dgm:pt>
    <dgm:pt modelId="{3B03ADB6-50D2-40A5-959B-C0648BED14EC}">
      <dgm:prSet/>
      <dgm:spPr/>
      <dgm:t>
        <a:bodyPr/>
        <a:lstStyle/>
        <a:p>
          <a:r>
            <a:rPr lang="en-US"/>
            <a:t>• "this is a heading",</a:t>
          </a:r>
        </a:p>
      </dgm:t>
    </dgm:pt>
    <dgm:pt modelId="{B86FFB32-DEF1-44CB-A86E-DE4EA1941298}" type="parTrans" cxnId="{42CC29BA-E5EE-4244-B7AE-62387B71B5DE}">
      <dgm:prSet/>
      <dgm:spPr/>
      <dgm:t>
        <a:bodyPr/>
        <a:lstStyle/>
        <a:p>
          <a:endParaRPr lang="en-US"/>
        </a:p>
      </dgm:t>
    </dgm:pt>
    <dgm:pt modelId="{61C8291A-BBE3-4EF1-8D14-5A5B25DC9880}" type="sibTrans" cxnId="{42CC29BA-E5EE-4244-B7AE-62387B71B5DE}">
      <dgm:prSet/>
      <dgm:spPr/>
      <dgm:t>
        <a:bodyPr/>
        <a:lstStyle/>
        <a:p>
          <a:endParaRPr lang="en-US"/>
        </a:p>
      </dgm:t>
    </dgm:pt>
    <dgm:pt modelId="{44CA21F1-BA2A-4F92-95DF-B3157DAB59A5}">
      <dgm:prSet/>
      <dgm:spPr/>
      <dgm:t>
        <a:bodyPr/>
        <a:lstStyle/>
        <a:p>
          <a:r>
            <a:rPr lang="en-US"/>
            <a:t>• "this is a paragraph",</a:t>
          </a:r>
        </a:p>
      </dgm:t>
    </dgm:pt>
    <dgm:pt modelId="{54716D09-6930-40C1-BC04-818308CD18A6}" type="parTrans" cxnId="{D8844272-8E25-4CE4-8335-DC6EDE92B6AA}">
      <dgm:prSet/>
      <dgm:spPr/>
      <dgm:t>
        <a:bodyPr/>
        <a:lstStyle/>
        <a:p>
          <a:endParaRPr lang="en-US"/>
        </a:p>
      </dgm:t>
    </dgm:pt>
    <dgm:pt modelId="{FEED343E-F606-4DAD-AEE8-4751D67138B4}" type="sibTrans" cxnId="{D8844272-8E25-4CE4-8335-DC6EDE92B6AA}">
      <dgm:prSet/>
      <dgm:spPr/>
      <dgm:t>
        <a:bodyPr/>
        <a:lstStyle/>
        <a:p>
          <a:endParaRPr lang="en-US"/>
        </a:p>
      </dgm:t>
    </dgm:pt>
    <dgm:pt modelId="{42E42B7E-101E-4AB3-8418-1B36B9E9D73D}">
      <dgm:prSet/>
      <dgm:spPr/>
      <dgm:t>
        <a:bodyPr/>
        <a:lstStyle/>
        <a:p>
          <a:r>
            <a:rPr lang="en-US" b="0" i="0"/>
            <a:t>"this is a link", etc.</a:t>
          </a:r>
          <a:endParaRPr lang="en-US"/>
        </a:p>
      </dgm:t>
    </dgm:pt>
    <dgm:pt modelId="{2F90279D-A1BF-49D4-812A-9FEB1C55AE58}" type="parTrans" cxnId="{537E69DF-D3F4-411E-BE2A-25018C884346}">
      <dgm:prSet/>
      <dgm:spPr/>
      <dgm:t>
        <a:bodyPr/>
        <a:lstStyle/>
        <a:p>
          <a:endParaRPr lang="en-US"/>
        </a:p>
      </dgm:t>
    </dgm:pt>
    <dgm:pt modelId="{AD25095B-EED4-4DB3-8514-E43D909CC8D2}" type="sibTrans" cxnId="{537E69DF-D3F4-411E-BE2A-25018C884346}">
      <dgm:prSet/>
      <dgm:spPr/>
      <dgm:t>
        <a:bodyPr/>
        <a:lstStyle/>
        <a:p>
          <a:endParaRPr lang="en-US"/>
        </a:p>
      </dgm:t>
    </dgm:pt>
    <dgm:pt modelId="{5B291442-F5B6-4622-A5FE-48E1BE097CD0}" type="pres">
      <dgm:prSet presAssocID="{46F45658-873F-4E40-BC1D-7C9BCCCEA01C}" presName="linear" presStyleCnt="0">
        <dgm:presLayoutVars>
          <dgm:animLvl val="lvl"/>
          <dgm:resizeHandles val="exact"/>
        </dgm:presLayoutVars>
      </dgm:prSet>
      <dgm:spPr/>
    </dgm:pt>
    <dgm:pt modelId="{BFFD90E9-92BE-4AF2-A94D-6E5B5239718F}" type="pres">
      <dgm:prSet presAssocID="{582F7191-FF25-4F06-B4C9-611AAFCE3106}" presName="parentText" presStyleLbl="node1" presStyleIdx="0" presStyleCnt="9">
        <dgm:presLayoutVars>
          <dgm:chMax val="0"/>
          <dgm:bulletEnabled val="1"/>
        </dgm:presLayoutVars>
      </dgm:prSet>
      <dgm:spPr/>
    </dgm:pt>
    <dgm:pt modelId="{F103EBDB-3951-4B96-A205-3578CE8520F3}" type="pres">
      <dgm:prSet presAssocID="{DF3905D6-365F-4091-8440-F880BE24ADB8}" presName="spacer" presStyleCnt="0"/>
      <dgm:spPr/>
    </dgm:pt>
    <dgm:pt modelId="{30D1091F-8FFC-48D7-9F35-269AD0AA5E57}" type="pres">
      <dgm:prSet presAssocID="{319B2116-34FE-4E25-B767-0725C1D617FE}" presName="parentText" presStyleLbl="node1" presStyleIdx="1" presStyleCnt="9">
        <dgm:presLayoutVars>
          <dgm:chMax val="0"/>
          <dgm:bulletEnabled val="1"/>
        </dgm:presLayoutVars>
      </dgm:prSet>
      <dgm:spPr/>
    </dgm:pt>
    <dgm:pt modelId="{2683E975-1437-42FE-AB0E-739B57331F07}" type="pres">
      <dgm:prSet presAssocID="{5C106543-16FF-40BD-A557-5D5D33E31041}" presName="spacer" presStyleCnt="0"/>
      <dgm:spPr/>
    </dgm:pt>
    <dgm:pt modelId="{8A31EAA6-7925-4D81-A444-2EE21F006581}" type="pres">
      <dgm:prSet presAssocID="{EC92A539-C029-4A6C-89E2-DD6A0713666B}" presName="parentText" presStyleLbl="node1" presStyleIdx="2" presStyleCnt="9">
        <dgm:presLayoutVars>
          <dgm:chMax val="0"/>
          <dgm:bulletEnabled val="1"/>
        </dgm:presLayoutVars>
      </dgm:prSet>
      <dgm:spPr/>
    </dgm:pt>
    <dgm:pt modelId="{FC8C793C-1EE7-4E57-B425-E02BAC78ED3C}" type="pres">
      <dgm:prSet presAssocID="{640C0063-9A22-4C65-85D9-58B869ECA296}" presName="spacer" presStyleCnt="0"/>
      <dgm:spPr/>
    </dgm:pt>
    <dgm:pt modelId="{0BF6874B-20CF-41B2-B4A5-3E129CE968CD}" type="pres">
      <dgm:prSet presAssocID="{923205E5-38EC-4D8F-9F24-5D6B776F43CD}" presName="parentText" presStyleLbl="node1" presStyleIdx="3" presStyleCnt="9">
        <dgm:presLayoutVars>
          <dgm:chMax val="0"/>
          <dgm:bulletEnabled val="1"/>
        </dgm:presLayoutVars>
      </dgm:prSet>
      <dgm:spPr/>
    </dgm:pt>
    <dgm:pt modelId="{171C399A-0136-4C2A-8194-9DB4EB077658}" type="pres">
      <dgm:prSet presAssocID="{72C85FA5-CF0D-4C26-A5F5-D01C4D066842}" presName="spacer" presStyleCnt="0"/>
      <dgm:spPr/>
    </dgm:pt>
    <dgm:pt modelId="{54DC0591-33AA-4DFE-9517-8D93C4866637}" type="pres">
      <dgm:prSet presAssocID="{5574034F-7B09-4F8B-8FE0-400113986783}" presName="parentText" presStyleLbl="node1" presStyleIdx="4" presStyleCnt="9">
        <dgm:presLayoutVars>
          <dgm:chMax val="0"/>
          <dgm:bulletEnabled val="1"/>
        </dgm:presLayoutVars>
      </dgm:prSet>
      <dgm:spPr/>
    </dgm:pt>
    <dgm:pt modelId="{31866CFB-FF1F-4C8E-A1EE-86FFEBD77273}" type="pres">
      <dgm:prSet presAssocID="{5841AC5C-674F-45C1-A293-977F3E1C974E}" presName="spacer" presStyleCnt="0"/>
      <dgm:spPr/>
    </dgm:pt>
    <dgm:pt modelId="{312F92AA-B2B7-4B6B-B176-09273A0CF82D}" type="pres">
      <dgm:prSet presAssocID="{75CBC570-71A6-4CE8-9D57-A8196055F06F}" presName="parentText" presStyleLbl="node1" presStyleIdx="5" presStyleCnt="9">
        <dgm:presLayoutVars>
          <dgm:chMax val="0"/>
          <dgm:bulletEnabled val="1"/>
        </dgm:presLayoutVars>
      </dgm:prSet>
      <dgm:spPr/>
    </dgm:pt>
    <dgm:pt modelId="{E42C12AA-F25A-428F-A5B9-265C387D456E}" type="pres">
      <dgm:prSet presAssocID="{F0B7209C-12D9-4E7E-A478-4D0030EB7E24}" presName="spacer" presStyleCnt="0"/>
      <dgm:spPr/>
    </dgm:pt>
    <dgm:pt modelId="{706D0D1E-5F99-42DD-A58F-EAD5496DDD62}" type="pres">
      <dgm:prSet presAssocID="{3B03ADB6-50D2-40A5-959B-C0648BED14EC}" presName="parentText" presStyleLbl="node1" presStyleIdx="6" presStyleCnt="9">
        <dgm:presLayoutVars>
          <dgm:chMax val="0"/>
          <dgm:bulletEnabled val="1"/>
        </dgm:presLayoutVars>
      </dgm:prSet>
      <dgm:spPr/>
    </dgm:pt>
    <dgm:pt modelId="{E259A8F5-CD5E-4583-ABB0-831B64BEFB4D}" type="pres">
      <dgm:prSet presAssocID="{61C8291A-BBE3-4EF1-8D14-5A5B25DC9880}" presName="spacer" presStyleCnt="0"/>
      <dgm:spPr/>
    </dgm:pt>
    <dgm:pt modelId="{0AB23C51-8395-47D8-B999-D7572A650529}" type="pres">
      <dgm:prSet presAssocID="{44CA21F1-BA2A-4F92-95DF-B3157DAB59A5}" presName="parentText" presStyleLbl="node1" presStyleIdx="7" presStyleCnt="9">
        <dgm:presLayoutVars>
          <dgm:chMax val="0"/>
          <dgm:bulletEnabled val="1"/>
        </dgm:presLayoutVars>
      </dgm:prSet>
      <dgm:spPr/>
    </dgm:pt>
    <dgm:pt modelId="{8EDE75F4-830A-4867-BC40-C48C5F0F01EE}" type="pres">
      <dgm:prSet presAssocID="{FEED343E-F606-4DAD-AEE8-4751D67138B4}" presName="spacer" presStyleCnt="0"/>
      <dgm:spPr/>
    </dgm:pt>
    <dgm:pt modelId="{68DB4ABE-3957-44B3-B210-D3F04BD7463C}" type="pres">
      <dgm:prSet presAssocID="{42E42B7E-101E-4AB3-8418-1B36B9E9D73D}" presName="parentText" presStyleLbl="node1" presStyleIdx="8" presStyleCnt="9">
        <dgm:presLayoutVars>
          <dgm:chMax val="0"/>
          <dgm:bulletEnabled val="1"/>
        </dgm:presLayoutVars>
      </dgm:prSet>
      <dgm:spPr/>
    </dgm:pt>
  </dgm:ptLst>
  <dgm:cxnLst>
    <dgm:cxn modelId="{E62CD704-FED5-4379-BEC8-53CE6AD85F19}" type="presOf" srcId="{42E42B7E-101E-4AB3-8418-1B36B9E9D73D}" destId="{68DB4ABE-3957-44B3-B210-D3F04BD7463C}" srcOrd="0" destOrd="0" presId="urn:microsoft.com/office/officeart/2005/8/layout/vList2"/>
    <dgm:cxn modelId="{FAABF72F-3B51-41A6-956D-5EDD0E8CC67F}" type="presOf" srcId="{582F7191-FF25-4F06-B4C9-611AAFCE3106}" destId="{BFFD90E9-92BE-4AF2-A94D-6E5B5239718F}" srcOrd="0" destOrd="0" presId="urn:microsoft.com/office/officeart/2005/8/layout/vList2"/>
    <dgm:cxn modelId="{42E62434-DA12-4401-B4C7-511F30F687FE}" srcId="{46F45658-873F-4E40-BC1D-7C9BCCCEA01C}" destId="{5574034F-7B09-4F8B-8FE0-400113986783}" srcOrd="4" destOrd="0" parTransId="{7DA4560F-249E-4025-A595-8A84D853B4E9}" sibTransId="{5841AC5C-674F-45C1-A293-977F3E1C974E}"/>
    <dgm:cxn modelId="{31778C39-BD0E-4553-AF0F-37BB1AD5BEBC}" srcId="{46F45658-873F-4E40-BC1D-7C9BCCCEA01C}" destId="{75CBC570-71A6-4CE8-9D57-A8196055F06F}" srcOrd="5" destOrd="0" parTransId="{6EAC2C41-9565-4A3E-B2EE-560175D4172B}" sibTransId="{F0B7209C-12D9-4E7E-A478-4D0030EB7E24}"/>
    <dgm:cxn modelId="{FBFB303C-5DF0-48CD-A154-C5963B5FE78B}" type="presOf" srcId="{3B03ADB6-50D2-40A5-959B-C0648BED14EC}" destId="{706D0D1E-5F99-42DD-A58F-EAD5496DDD62}" srcOrd="0" destOrd="0" presId="urn:microsoft.com/office/officeart/2005/8/layout/vList2"/>
    <dgm:cxn modelId="{A08E385B-EAAF-4090-A5AC-C38050776C0D}" srcId="{46F45658-873F-4E40-BC1D-7C9BCCCEA01C}" destId="{EC92A539-C029-4A6C-89E2-DD6A0713666B}" srcOrd="2" destOrd="0" parTransId="{BE20BEDB-8E49-4E09-BA51-28978BDB19D5}" sibTransId="{640C0063-9A22-4C65-85D9-58B869ECA296}"/>
    <dgm:cxn modelId="{4CA7F741-814D-4EED-AA11-DEFCBF7C912B}" type="presOf" srcId="{923205E5-38EC-4D8F-9F24-5D6B776F43CD}" destId="{0BF6874B-20CF-41B2-B4A5-3E129CE968CD}" srcOrd="0" destOrd="0" presId="urn:microsoft.com/office/officeart/2005/8/layout/vList2"/>
    <dgm:cxn modelId="{6E659863-2683-4E1D-8A57-33747876BE38}" type="presOf" srcId="{319B2116-34FE-4E25-B767-0725C1D617FE}" destId="{30D1091F-8FFC-48D7-9F35-269AD0AA5E57}" srcOrd="0" destOrd="0" presId="urn:microsoft.com/office/officeart/2005/8/layout/vList2"/>
    <dgm:cxn modelId="{D8844272-8E25-4CE4-8335-DC6EDE92B6AA}" srcId="{46F45658-873F-4E40-BC1D-7C9BCCCEA01C}" destId="{44CA21F1-BA2A-4F92-95DF-B3157DAB59A5}" srcOrd="7" destOrd="0" parTransId="{54716D09-6930-40C1-BC04-818308CD18A6}" sibTransId="{FEED343E-F606-4DAD-AEE8-4751D67138B4}"/>
    <dgm:cxn modelId="{CAD1F07D-2823-4260-BA2B-7AB01F538631}" type="presOf" srcId="{EC92A539-C029-4A6C-89E2-DD6A0713666B}" destId="{8A31EAA6-7925-4D81-A444-2EE21F006581}" srcOrd="0" destOrd="0" presId="urn:microsoft.com/office/officeart/2005/8/layout/vList2"/>
    <dgm:cxn modelId="{88DE8586-A034-4108-A668-5C50FE6454BE}" srcId="{46F45658-873F-4E40-BC1D-7C9BCCCEA01C}" destId="{582F7191-FF25-4F06-B4C9-611AAFCE3106}" srcOrd="0" destOrd="0" parTransId="{63D2A696-7051-49E0-A172-3F9079306416}" sibTransId="{DF3905D6-365F-4091-8440-F880BE24ADB8}"/>
    <dgm:cxn modelId="{398F909C-1225-4CE1-8C43-D74AB2A6C48E}" type="presOf" srcId="{5574034F-7B09-4F8B-8FE0-400113986783}" destId="{54DC0591-33AA-4DFE-9517-8D93C4866637}" srcOrd="0" destOrd="0" presId="urn:microsoft.com/office/officeart/2005/8/layout/vList2"/>
    <dgm:cxn modelId="{48990DB5-23D8-4308-9CD4-9CF24A4413BC}" type="presOf" srcId="{75CBC570-71A6-4CE8-9D57-A8196055F06F}" destId="{312F92AA-B2B7-4B6B-B176-09273A0CF82D}" srcOrd="0" destOrd="0" presId="urn:microsoft.com/office/officeart/2005/8/layout/vList2"/>
    <dgm:cxn modelId="{42CC29BA-E5EE-4244-B7AE-62387B71B5DE}" srcId="{46F45658-873F-4E40-BC1D-7C9BCCCEA01C}" destId="{3B03ADB6-50D2-40A5-959B-C0648BED14EC}" srcOrd="6" destOrd="0" parTransId="{B86FFB32-DEF1-44CB-A86E-DE4EA1941298}" sibTransId="{61C8291A-BBE3-4EF1-8D14-5A5B25DC9880}"/>
    <dgm:cxn modelId="{537E69DF-D3F4-411E-BE2A-25018C884346}" srcId="{46F45658-873F-4E40-BC1D-7C9BCCCEA01C}" destId="{42E42B7E-101E-4AB3-8418-1B36B9E9D73D}" srcOrd="8" destOrd="0" parTransId="{2F90279D-A1BF-49D4-812A-9FEB1C55AE58}" sibTransId="{AD25095B-EED4-4DB3-8514-E43D909CC8D2}"/>
    <dgm:cxn modelId="{AD976DDF-B8A7-42F6-BEB6-6079B07D719F}" srcId="{46F45658-873F-4E40-BC1D-7C9BCCCEA01C}" destId="{319B2116-34FE-4E25-B767-0725C1D617FE}" srcOrd="1" destOrd="0" parTransId="{CD0B4EF4-32E3-4CE3-9CCD-2478556FE081}" sibTransId="{5C106543-16FF-40BD-A557-5D5D33E31041}"/>
    <dgm:cxn modelId="{83A403E3-3CAF-4DA7-8DC6-B1D71729FFFA}" srcId="{46F45658-873F-4E40-BC1D-7C9BCCCEA01C}" destId="{923205E5-38EC-4D8F-9F24-5D6B776F43CD}" srcOrd="3" destOrd="0" parTransId="{2FD984D6-A3A2-4AF3-8CA3-A8E22E03A7DF}" sibTransId="{72C85FA5-CF0D-4C26-A5F5-D01C4D066842}"/>
    <dgm:cxn modelId="{5851BEE3-9765-4A6B-BE14-16620CB333A0}" type="presOf" srcId="{44CA21F1-BA2A-4F92-95DF-B3157DAB59A5}" destId="{0AB23C51-8395-47D8-B999-D7572A650529}" srcOrd="0" destOrd="0" presId="urn:microsoft.com/office/officeart/2005/8/layout/vList2"/>
    <dgm:cxn modelId="{500C12F9-3DB9-4F21-BD93-284E35EEF27C}" type="presOf" srcId="{46F45658-873F-4E40-BC1D-7C9BCCCEA01C}" destId="{5B291442-F5B6-4622-A5FE-48E1BE097CD0}" srcOrd="0" destOrd="0" presId="urn:microsoft.com/office/officeart/2005/8/layout/vList2"/>
    <dgm:cxn modelId="{688A345D-36A2-4EA0-AB21-B58D1B408FF5}" type="presParOf" srcId="{5B291442-F5B6-4622-A5FE-48E1BE097CD0}" destId="{BFFD90E9-92BE-4AF2-A94D-6E5B5239718F}" srcOrd="0" destOrd="0" presId="urn:microsoft.com/office/officeart/2005/8/layout/vList2"/>
    <dgm:cxn modelId="{EC328826-DCAA-45B3-A110-BACF90AA0702}" type="presParOf" srcId="{5B291442-F5B6-4622-A5FE-48E1BE097CD0}" destId="{F103EBDB-3951-4B96-A205-3578CE8520F3}" srcOrd="1" destOrd="0" presId="urn:microsoft.com/office/officeart/2005/8/layout/vList2"/>
    <dgm:cxn modelId="{65111D3C-1D16-4BD4-8FC1-B5F946229AAF}" type="presParOf" srcId="{5B291442-F5B6-4622-A5FE-48E1BE097CD0}" destId="{30D1091F-8FFC-48D7-9F35-269AD0AA5E57}" srcOrd="2" destOrd="0" presId="urn:microsoft.com/office/officeart/2005/8/layout/vList2"/>
    <dgm:cxn modelId="{08E0C6FE-E6D3-4CD8-9B51-FD0DB5056254}" type="presParOf" srcId="{5B291442-F5B6-4622-A5FE-48E1BE097CD0}" destId="{2683E975-1437-42FE-AB0E-739B57331F07}" srcOrd="3" destOrd="0" presId="urn:microsoft.com/office/officeart/2005/8/layout/vList2"/>
    <dgm:cxn modelId="{AC3DF135-7CF5-43CB-AA83-33058FFDE599}" type="presParOf" srcId="{5B291442-F5B6-4622-A5FE-48E1BE097CD0}" destId="{8A31EAA6-7925-4D81-A444-2EE21F006581}" srcOrd="4" destOrd="0" presId="urn:microsoft.com/office/officeart/2005/8/layout/vList2"/>
    <dgm:cxn modelId="{01D08E15-B3A4-403C-895E-8B62593D8CB2}" type="presParOf" srcId="{5B291442-F5B6-4622-A5FE-48E1BE097CD0}" destId="{FC8C793C-1EE7-4E57-B425-E02BAC78ED3C}" srcOrd="5" destOrd="0" presId="urn:microsoft.com/office/officeart/2005/8/layout/vList2"/>
    <dgm:cxn modelId="{39E94604-DCD4-4054-AF2E-EB7ACCDEA8D8}" type="presParOf" srcId="{5B291442-F5B6-4622-A5FE-48E1BE097CD0}" destId="{0BF6874B-20CF-41B2-B4A5-3E129CE968CD}" srcOrd="6" destOrd="0" presId="urn:microsoft.com/office/officeart/2005/8/layout/vList2"/>
    <dgm:cxn modelId="{1E071B80-A745-499D-8EB8-69E50D809179}" type="presParOf" srcId="{5B291442-F5B6-4622-A5FE-48E1BE097CD0}" destId="{171C399A-0136-4C2A-8194-9DB4EB077658}" srcOrd="7" destOrd="0" presId="urn:microsoft.com/office/officeart/2005/8/layout/vList2"/>
    <dgm:cxn modelId="{80EDC6F5-C571-483D-BC9F-60BA589FB5D4}" type="presParOf" srcId="{5B291442-F5B6-4622-A5FE-48E1BE097CD0}" destId="{54DC0591-33AA-4DFE-9517-8D93C4866637}" srcOrd="8" destOrd="0" presId="urn:microsoft.com/office/officeart/2005/8/layout/vList2"/>
    <dgm:cxn modelId="{11527E63-82BF-4FD0-BBF3-6D50AEE5D282}" type="presParOf" srcId="{5B291442-F5B6-4622-A5FE-48E1BE097CD0}" destId="{31866CFB-FF1F-4C8E-A1EE-86FFEBD77273}" srcOrd="9" destOrd="0" presId="urn:microsoft.com/office/officeart/2005/8/layout/vList2"/>
    <dgm:cxn modelId="{BD07B08C-42C2-4392-A552-F03EAB32A048}" type="presParOf" srcId="{5B291442-F5B6-4622-A5FE-48E1BE097CD0}" destId="{312F92AA-B2B7-4B6B-B176-09273A0CF82D}" srcOrd="10" destOrd="0" presId="urn:microsoft.com/office/officeart/2005/8/layout/vList2"/>
    <dgm:cxn modelId="{9F76A038-B1BC-4192-93D9-F752C9C64ABF}" type="presParOf" srcId="{5B291442-F5B6-4622-A5FE-48E1BE097CD0}" destId="{E42C12AA-F25A-428F-A5B9-265C387D456E}" srcOrd="11" destOrd="0" presId="urn:microsoft.com/office/officeart/2005/8/layout/vList2"/>
    <dgm:cxn modelId="{4847E96D-09D8-4E7D-A819-4889816453D3}" type="presParOf" srcId="{5B291442-F5B6-4622-A5FE-48E1BE097CD0}" destId="{706D0D1E-5F99-42DD-A58F-EAD5496DDD62}" srcOrd="12" destOrd="0" presId="urn:microsoft.com/office/officeart/2005/8/layout/vList2"/>
    <dgm:cxn modelId="{FA215268-0ECD-4A7A-8C99-2D774CFA0803}" type="presParOf" srcId="{5B291442-F5B6-4622-A5FE-48E1BE097CD0}" destId="{E259A8F5-CD5E-4583-ABB0-831B64BEFB4D}" srcOrd="13" destOrd="0" presId="urn:microsoft.com/office/officeart/2005/8/layout/vList2"/>
    <dgm:cxn modelId="{56601F08-B18C-4381-B8C6-83E05E65B260}" type="presParOf" srcId="{5B291442-F5B6-4622-A5FE-48E1BE097CD0}" destId="{0AB23C51-8395-47D8-B999-D7572A650529}" srcOrd="14" destOrd="0" presId="urn:microsoft.com/office/officeart/2005/8/layout/vList2"/>
    <dgm:cxn modelId="{6F4E6B5F-30E8-40DC-93B9-D6B664520A92}" type="presParOf" srcId="{5B291442-F5B6-4622-A5FE-48E1BE097CD0}" destId="{8EDE75F4-830A-4867-BC40-C48C5F0F01EE}" srcOrd="15" destOrd="0" presId="urn:microsoft.com/office/officeart/2005/8/layout/vList2"/>
    <dgm:cxn modelId="{332981BD-23CF-4F8D-A852-13DBBC739986}" type="presParOf" srcId="{5B291442-F5B6-4622-A5FE-48E1BE097CD0}" destId="{68DB4ABE-3957-44B3-B210-D3F04BD7463C}"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2BAED2-3617-4894-8BC8-F2535D5F9BB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BBC6A17-8068-4FB0-A2E6-2F7F3782622C}">
      <dgm:prSet/>
      <dgm:spPr/>
      <dgm:t>
        <a:bodyPr/>
        <a:lstStyle/>
        <a:p>
          <a:r>
            <a:rPr lang="en-US"/>
            <a:t>CSS stands for Cascading Style Sheets</a:t>
          </a:r>
        </a:p>
      </dgm:t>
    </dgm:pt>
    <dgm:pt modelId="{DEE00F82-4F23-4A4C-8458-AAC9A2954AF9}" type="parTrans" cxnId="{DAECA32A-5C1C-4D30-ADE5-92904F66FC35}">
      <dgm:prSet/>
      <dgm:spPr/>
      <dgm:t>
        <a:bodyPr/>
        <a:lstStyle/>
        <a:p>
          <a:endParaRPr lang="en-US"/>
        </a:p>
      </dgm:t>
    </dgm:pt>
    <dgm:pt modelId="{F291CDA2-9305-487A-AC94-9C53AEC07205}" type="sibTrans" cxnId="{DAECA32A-5C1C-4D30-ADE5-92904F66FC35}">
      <dgm:prSet/>
      <dgm:spPr/>
      <dgm:t>
        <a:bodyPr/>
        <a:lstStyle/>
        <a:p>
          <a:endParaRPr lang="en-US"/>
        </a:p>
      </dgm:t>
    </dgm:pt>
    <dgm:pt modelId="{07ACEB93-72D9-4AD5-A46E-9F176AE701F5}">
      <dgm:prSet/>
      <dgm:spPr/>
      <dgm:t>
        <a:bodyPr/>
        <a:lstStyle/>
        <a:p>
          <a:r>
            <a:rPr lang="en-US"/>
            <a:t>•CSS describes how HTML elements are to be</a:t>
          </a:r>
        </a:p>
      </dgm:t>
    </dgm:pt>
    <dgm:pt modelId="{596391F6-4848-4A4C-BFB7-B3E32E67F36F}" type="parTrans" cxnId="{7AFDC5EB-1732-4662-B4A8-8D506573C51A}">
      <dgm:prSet/>
      <dgm:spPr/>
      <dgm:t>
        <a:bodyPr/>
        <a:lstStyle/>
        <a:p>
          <a:endParaRPr lang="en-US"/>
        </a:p>
      </dgm:t>
    </dgm:pt>
    <dgm:pt modelId="{409A234D-F10E-4851-A909-425F88C54D2B}" type="sibTrans" cxnId="{7AFDC5EB-1732-4662-B4A8-8D506573C51A}">
      <dgm:prSet/>
      <dgm:spPr/>
      <dgm:t>
        <a:bodyPr/>
        <a:lstStyle/>
        <a:p>
          <a:endParaRPr lang="en-US"/>
        </a:p>
      </dgm:t>
    </dgm:pt>
    <dgm:pt modelId="{2C22EF9A-E3BA-428E-B217-B152C3AB25A4}">
      <dgm:prSet/>
      <dgm:spPr/>
      <dgm:t>
        <a:bodyPr/>
        <a:lstStyle/>
        <a:p>
          <a:r>
            <a:rPr lang="en-US"/>
            <a:t>displayed on screen, paper, or in other media</a:t>
          </a:r>
        </a:p>
      </dgm:t>
    </dgm:pt>
    <dgm:pt modelId="{5C3631B5-CEE5-47E4-9E1A-5C55D702514C}" type="parTrans" cxnId="{B71BE1B0-AD66-4626-BDCE-EB3D44C46D16}">
      <dgm:prSet/>
      <dgm:spPr/>
      <dgm:t>
        <a:bodyPr/>
        <a:lstStyle/>
        <a:p>
          <a:endParaRPr lang="en-US"/>
        </a:p>
      </dgm:t>
    </dgm:pt>
    <dgm:pt modelId="{FA250C27-139D-417D-BC9E-F3C54B23999C}" type="sibTrans" cxnId="{B71BE1B0-AD66-4626-BDCE-EB3D44C46D16}">
      <dgm:prSet/>
      <dgm:spPr/>
      <dgm:t>
        <a:bodyPr/>
        <a:lstStyle/>
        <a:p>
          <a:endParaRPr lang="en-US"/>
        </a:p>
      </dgm:t>
    </dgm:pt>
    <dgm:pt modelId="{FCE8448C-DA03-4B1C-89C2-E6AA82D4FAA6}">
      <dgm:prSet/>
      <dgm:spPr/>
      <dgm:t>
        <a:bodyPr/>
        <a:lstStyle/>
        <a:p>
          <a:r>
            <a:rPr lang="en-US"/>
            <a:t>•CSS saves a lot of work.</a:t>
          </a:r>
        </a:p>
      </dgm:t>
    </dgm:pt>
    <dgm:pt modelId="{C6DA7AF3-44D9-4F99-9C5D-D1EBF5014E19}" type="parTrans" cxnId="{91D41FB0-9A66-42CA-9641-C9FF86FB1AE6}">
      <dgm:prSet/>
      <dgm:spPr/>
      <dgm:t>
        <a:bodyPr/>
        <a:lstStyle/>
        <a:p>
          <a:endParaRPr lang="en-US"/>
        </a:p>
      </dgm:t>
    </dgm:pt>
    <dgm:pt modelId="{DE5688B2-70CE-474F-BAB0-D8CA3BF0A784}" type="sibTrans" cxnId="{91D41FB0-9A66-42CA-9641-C9FF86FB1AE6}">
      <dgm:prSet/>
      <dgm:spPr/>
      <dgm:t>
        <a:bodyPr/>
        <a:lstStyle/>
        <a:p>
          <a:endParaRPr lang="en-US"/>
        </a:p>
      </dgm:t>
    </dgm:pt>
    <dgm:pt modelId="{037FF94C-5538-4EC9-AE4F-80F01B424839}">
      <dgm:prSet/>
      <dgm:spPr/>
      <dgm:t>
        <a:bodyPr/>
        <a:lstStyle/>
        <a:p>
          <a:r>
            <a:rPr lang="en-US"/>
            <a:t>•It can control the layout of multiple web pages all at once</a:t>
          </a:r>
        </a:p>
      </dgm:t>
    </dgm:pt>
    <dgm:pt modelId="{4DCC7E02-F6A5-4E1E-8504-61D4435A16BF}" type="parTrans" cxnId="{35E2484C-73CC-494A-BE70-EB13CF323A7F}">
      <dgm:prSet/>
      <dgm:spPr/>
      <dgm:t>
        <a:bodyPr/>
        <a:lstStyle/>
        <a:p>
          <a:endParaRPr lang="en-US"/>
        </a:p>
      </dgm:t>
    </dgm:pt>
    <dgm:pt modelId="{54A5BD46-E79D-4C88-84C6-5AB9126C6643}" type="sibTrans" cxnId="{35E2484C-73CC-494A-BE70-EB13CF323A7F}">
      <dgm:prSet/>
      <dgm:spPr/>
      <dgm:t>
        <a:bodyPr/>
        <a:lstStyle/>
        <a:p>
          <a:endParaRPr lang="en-US"/>
        </a:p>
      </dgm:t>
    </dgm:pt>
    <dgm:pt modelId="{B2C36914-E15D-42D2-8E30-F491185DA172}">
      <dgm:prSet/>
      <dgm:spPr/>
      <dgm:t>
        <a:bodyPr/>
        <a:lstStyle/>
        <a:p>
          <a:r>
            <a:rPr lang="en-US"/>
            <a:t>•External stylesheets are stored in CSS files</a:t>
          </a:r>
        </a:p>
      </dgm:t>
    </dgm:pt>
    <dgm:pt modelId="{20E4F415-EC9C-42CE-A822-E7B8FA5DB904}" type="parTrans" cxnId="{050870A4-2B5E-49D8-8370-8A460F80508E}">
      <dgm:prSet/>
      <dgm:spPr/>
      <dgm:t>
        <a:bodyPr/>
        <a:lstStyle/>
        <a:p>
          <a:endParaRPr lang="en-US"/>
        </a:p>
      </dgm:t>
    </dgm:pt>
    <dgm:pt modelId="{9603225B-4122-46F6-9156-BE434FC539F3}" type="sibTrans" cxnId="{050870A4-2B5E-49D8-8370-8A460F80508E}">
      <dgm:prSet/>
      <dgm:spPr/>
      <dgm:t>
        <a:bodyPr/>
        <a:lstStyle/>
        <a:p>
          <a:endParaRPr lang="en-US"/>
        </a:p>
      </dgm:t>
    </dgm:pt>
    <dgm:pt modelId="{4608086E-9A04-4178-873F-106E10E079BE}">
      <dgm:prSet/>
      <dgm:spPr/>
      <dgm:t>
        <a:bodyPr/>
        <a:lstStyle/>
        <a:p>
          <a:r>
            <a:rPr lang="en-US"/>
            <a:t>•CSS is used to define styles for your web pages,</a:t>
          </a:r>
        </a:p>
      </dgm:t>
    </dgm:pt>
    <dgm:pt modelId="{080720E2-6196-4A41-8EA8-CC67F3D24B71}" type="parTrans" cxnId="{0F68BAF5-C354-4304-A4E8-058D8D2AC045}">
      <dgm:prSet/>
      <dgm:spPr/>
      <dgm:t>
        <a:bodyPr/>
        <a:lstStyle/>
        <a:p>
          <a:endParaRPr lang="en-US"/>
        </a:p>
      </dgm:t>
    </dgm:pt>
    <dgm:pt modelId="{CAC486EC-0F96-4EEB-8D7E-16EE1CD9238C}" type="sibTrans" cxnId="{0F68BAF5-C354-4304-A4E8-058D8D2AC045}">
      <dgm:prSet/>
      <dgm:spPr/>
      <dgm:t>
        <a:bodyPr/>
        <a:lstStyle/>
        <a:p>
          <a:endParaRPr lang="en-US"/>
        </a:p>
      </dgm:t>
    </dgm:pt>
    <dgm:pt modelId="{96A4A61C-B10C-42F9-A71E-6FE553C7A4EF}">
      <dgm:prSet/>
      <dgm:spPr/>
      <dgm:t>
        <a:bodyPr/>
        <a:lstStyle/>
        <a:p>
          <a:r>
            <a:rPr lang="en-US"/>
            <a:t>including the design, layout and variations in display</a:t>
          </a:r>
        </a:p>
      </dgm:t>
    </dgm:pt>
    <dgm:pt modelId="{2A4E4C12-FB81-41A8-A4C0-BAC7ECBBD59D}" type="parTrans" cxnId="{4F894037-5B0F-4CC7-943F-918EB12C79D4}">
      <dgm:prSet/>
      <dgm:spPr/>
      <dgm:t>
        <a:bodyPr/>
        <a:lstStyle/>
        <a:p>
          <a:endParaRPr lang="en-US"/>
        </a:p>
      </dgm:t>
    </dgm:pt>
    <dgm:pt modelId="{2A0B81C6-827F-4571-A787-0FBC8594ECA6}" type="sibTrans" cxnId="{4F894037-5B0F-4CC7-943F-918EB12C79D4}">
      <dgm:prSet/>
      <dgm:spPr/>
      <dgm:t>
        <a:bodyPr/>
        <a:lstStyle/>
        <a:p>
          <a:endParaRPr lang="en-US"/>
        </a:p>
      </dgm:t>
    </dgm:pt>
    <dgm:pt modelId="{3FBBA50F-AB91-4FAC-AEDB-1EE563B63AB9}">
      <dgm:prSet/>
      <dgm:spPr/>
      <dgm:t>
        <a:bodyPr/>
        <a:lstStyle/>
        <a:p>
          <a:r>
            <a:rPr lang="en-US"/>
            <a:t>for different devices and screen sizes.</a:t>
          </a:r>
        </a:p>
      </dgm:t>
    </dgm:pt>
    <dgm:pt modelId="{77C721A2-02B4-455A-A502-2CE8E536B6CB}" type="parTrans" cxnId="{6901B012-89D2-4919-93BD-729C5F5E597A}">
      <dgm:prSet/>
      <dgm:spPr/>
      <dgm:t>
        <a:bodyPr/>
        <a:lstStyle/>
        <a:p>
          <a:endParaRPr lang="en-US"/>
        </a:p>
      </dgm:t>
    </dgm:pt>
    <dgm:pt modelId="{A65725A4-3984-437E-8C5B-F5B9D6198C92}" type="sibTrans" cxnId="{6901B012-89D2-4919-93BD-729C5F5E597A}">
      <dgm:prSet/>
      <dgm:spPr/>
      <dgm:t>
        <a:bodyPr/>
        <a:lstStyle/>
        <a:p>
          <a:endParaRPr lang="en-US"/>
        </a:p>
      </dgm:t>
    </dgm:pt>
    <dgm:pt modelId="{897F50D3-09CE-4183-887D-C8C9E84A0D1B}" type="pres">
      <dgm:prSet presAssocID="{212BAED2-3617-4894-8BC8-F2535D5F9BB5}" presName="linear" presStyleCnt="0">
        <dgm:presLayoutVars>
          <dgm:animLvl val="lvl"/>
          <dgm:resizeHandles val="exact"/>
        </dgm:presLayoutVars>
      </dgm:prSet>
      <dgm:spPr/>
    </dgm:pt>
    <dgm:pt modelId="{DBE9996A-BED1-48A4-9638-6899527E9EBC}" type="pres">
      <dgm:prSet presAssocID="{4BBC6A17-8068-4FB0-A2E6-2F7F3782622C}" presName="parentText" presStyleLbl="node1" presStyleIdx="0" presStyleCnt="9">
        <dgm:presLayoutVars>
          <dgm:chMax val="0"/>
          <dgm:bulletEnabled val="1"/>
        </dgm:presLayoutVars>
      </dgm:prSet>
      <dgm:spPr/>
    </dgm:pt>
    <dgm:pt modelId="{48B2BDE1-ED09-427D-8C25-C4AB3D1D7AA5}" type="pres">
      <dgm:prSet presAssocID="{F291CDA2-9305-487A-AC94-9C53AEC07205}" presName="spacer" presStyleCnt="0"/>
      <dgm:spPr/>
    </dgm:pt>
    <dgm:pt modelId="{4907444F-D51F-4720-B05B-92C327845CFF}" type="pres">
      <dgm:prSet presAssocID="{07ACEB93-72D9-4AD5-A46E-9F176AE701F5}" presName="parentText" presStyleLbl="node1" presStyleIdx="1" presStyleCnt="9">
        <dgm:presLayoutVars>
          <dgm:chMax val="0"/>
          <dgm:bulletEnabled val="1"/>
        </dgm:presLayoutVars>
      </dgm:prSet>
      <dgm:spPr/>
    </dgm:pt>
    <dgm:pt modelId="{BBF3A23D-BD56-4CF7-A618-650C3644D9A4}" type="pres">
      <dgm:prSet presAssocID="{409A234D-F10E-4851-A909-425F88C54D2B}" presName="spacer" presStyleCnt="0"/>
      <dgm:spPr/>
    </dgm:pt>
    <dgm:pt modelId="{31A877C2-8297-4B5A-A3B4-2678A93F7D79}" type="pres">
      <dgm:prSet presAssocID="{2C22EF9A-E3BA-428E-B217-B152C3AB25A4}" presName="parentText" presStyleLbl="node1" presStyleIdx="2" presStyleCnt="9">
        <dgm:presLayoutVars>
          <dgm:chMax val="0"/>
          <dgm:bulletEnabled val="1"/>
        </dgm:presLayoutVars>
      </dgm:prSet>
      <dgm:spPr/>
    </dgm:pt>
    <dgm:pt modelId="{36B82A5D-4C52-42F6-AF8F-F0B6C8D3F368}" type="pres">
      <dgm:prSet presAssocID="{FA250C27-139D-417D-BC9E-F3C54B23999C}" presName="spacer" presStyleCnt="0"/>
      <dgm:spPr/>
    </dgm:pt>
    <dgm:pt modelId="{BD693048-AB5A-44BD-8699-28284F6A99C3}" type="pres">
      <dgm:prSet presAssocID="{FCE8448C-DA03-4B1C-89C2-E6AA82D4FAA6}" presName="parentText" presStyleLbl="node1" presStyleIdx="3" presStyleCnt="9">
        <dgm:presLayoutVars>
          <dgm:chMax val="0"/>
          <dgm:bulletEnabled val="1"/>
        </dgm:presLayoutVars>
      </dgm:prSet>
      <dgm:spPr/>
    </dgm:pt>
    <dgm:pt modelId="{9BD030BB-315A-4C8B-9BAE-530FAE138D85}" type="pres">
      <dgm:prSet presAssocID="{DE5688B2-70CE-474F-BAB0-D8CA3BF0A784}" presName="spacer" presStyleCnt="0"/>
      <dgm:spPr/>
    </dgm:pt>
    <dgm:pt modelId="{29EAD799-9A19-40B7-9ED6-FC87CAE25C4F}" type="pres">
      <dgm:prSet presAssocID="{037FF94C-5538-4EC9-AE4F-80F01B424839}" presName="parentText" presStyleLbl="node1" presStyleIdx="4" presStyleCnt="9">
        <dgm:presLayoutVars>
          <dgm:chMax val="0"/>
          <dgm:bulletEnabled val="1"/>
        </dgm:presLayoutVars>
      </dgm:prSet>
      <dgm:spPr/>
    </dgm:pt>
    <dgm:pt modelId="{21CB34E7-91C6-4907-A1B9-42C22645C7E5}" type="pres">
      <dgm:prSet presAssocID="{54A5BD46-E79D-4C88-84C6-5AB9126C6643}" presName="spacer" presStyleCnt="0"/>
      <dgm:spPr/>
    </dgm:pt>
    <dgm:pt modelId="{13634CC8-DA69-411E-9514-5784A2A1E5EA}" type="pres">
      <dgm:prSet presAssocID="{B2C36914-E15D-42D2-8E30-F491185DA172}" presName="parentText" presStyleLbl="node1" presStyleIdx="5" presStyleCnt="9">
        <dgm:presLayoutVars>
          <dgm:chMax val="0"/>
          <dgm:bulletEnabled val="1"/>
        </dgm:presLayoutVars>
      </dgm:prSet>
      <dgm:spPr/>
    </dgm:pt>
    <dgm:pt modelId="{45D46046-FBA8-4852-B7D7-3ECB37C0421C}" type="pres">
      <dgm:prSet presAssocID="{9603225B-4122-46F6-9156-BE434FC539F3}" presName="spacer" presStyleCnt="0"/>
      <dgm:spPr/>
    </dgm:pt>
    <dgm:pt modelId="{769338EA-2E18-464A-9752-1676231B5D9A}" type="pres">
      <dgm:prSet presAssocID="{4608086E-9A04-4178-873F-106E10E079BE}" presName="parentText" presStyleLbl="node1" presStyleIdx="6" presStyleCnt="9">
        <dgm:presLayoutVars>
          <dgm:chMax val="0"/>
          <dgm:bulletEnabled val="1"/>
        </dgm:presLayoutVars>
      </dgm:prSet>
      <dgm:spPr/>
    </dgm:pt>
    <dgm:pt modelId="{83AD2DEF-ED99-4674-82CE-1ACE49CD27E2}" type="pres">
      <dgm:prSet presAssocID="{CAC486EC-0F96-4EEB-8D7E-16EE1CD9238C}" presName="spacer" presStyleCnt="0"/>
      <dgm:spPr/>
    </dgm:pt>
    <dgm:pt modelId="{9A3FF54B-F090-4982-BCCF-1AE60C4AA44F}" type="pres">
      <dgm:prSet presAssocID="{96A4A61C-B10C-42F9-A71E-6FE553C7A4EF}" presName="parentText" presStyleLbl="node1" presStyleIdx="7" presStyleCnt="9">
        <dgm:presLayoutVars>
          <dgm:chMax val="0"/>
          <dgm:bulletEnabled val="1"/>
        </dgm:presLayoutVars>
      </dgm:prSet>
      <dgm:spPr/>
    </dgm:pt>
    <dgm:pt modelId="{8353C427-2423-4D94-A5F3-0BEA54F818EF}" type="pres">
      <dgm:prSet presAssocID="{2A0B81C6-827F-4571-A787-0FBC8594ECA6}" presName="spacer" presStyleCnt="0"/>
      <dgm:spPr/>
    </dgm:pt>
    <dgm:pt modelId="{6A5CA688-ACF8-4C6A-BF8D-95408D9C3BD3}" type="pres">
      <dgm:prSet presAssocID="{3FBBA50F-AB91-4FAC-AEDB-1EE563B63AB9}" presName="parentText" presStyleLbl="node1" presStyleIdx="8" presStyleCnt="9">
        <dgm:presLayoutVars>
          <dgm:chMax val="0"/>
          <dgm:bulletEnabled val="1"/>
        </dgm:presLayoutVars>
      </dgm:prSet>
      <dgm:spPr/>
    </dgm:pt>
  </dgm:ptLst>
  <dgm:cxnLst>
    <dgm:cxn modelId="{17937300-0054-4901-AB03-4F009D534DDA}" type="presOf" srcId="{96A4A61C-B10C-42F9-A71E-6FE553C7A4EF}" destId="{9A3FF54B-F090-4982-BCCF-1AE60C4AA44F}" srcOrd="0" destOrd="0" presId="urn:microsoft.com/office/officeart/2005/8/layout/vList2"/>
    <dgm:cxn modelId="{6901B012-89D2-4919-93BD-729C5F5E597A}" srcId="{212BAED2-3617-4894-8BC8-F2535D5F9BB5}" destId="{3FBBA50F-AB91-4FAC-AEDB-1EE563B63AB9}" srcOrd="8" destOrd="0" parTransId="{77C721A2-02B4-455A-A502-2CE8E536B6CB}" sibTransId="{A65725A4-3984-437E-8C5B-F5B9D6198C92}"/>
    <dgm:cxn modelId="{869B5A1D-3978-41CA-912B-10EFC9746E95}" type="presOf" srcId="{212BAED2-3617-4894-8BC8-F2535D5F9BB5}" destId="{897F50D3-09CE-4183-887D-C8C9E84A0D1B}" srcOrd="0" destOrd="0" presId="urn:microsoft.com/office/officeart/2005/8/layout/vList2"/>
    <dgm:cxn modelId="{DAECA32A-5C1C-4D30-ADE5-92904F66FC35}" srcId="{212BAED2-3617-4894-8BC8-F2535D5F9BB5}" destId="{4BBC6A17-8068-4FB0-A2E6-2F7F3782622C}" srcOrd="0" destOrd="0" parTransId="{DEE00F82-4F23-4A4C-8458-AAC9A2954AF9}" sibTransId="{F291CDA2-9305-487A-AC94-9C53AEC07205}"/>
    <dgm:cxn modelId="{4F894037-5B0F-4CC7-943F-918EB12C79D4}" srcId="{212BAED2-3617-4894-8BC8-F2535D5F9BB5}" destId="{96A4A61C-B10C-42F9-A71E-6FE553C7A4EF}" srcOrd="7" destOrd="0" parTransId="{2A4E4C12-FB81-41A8-A4C0-BAC7ECBBD59D}" sibTransId="{2A0B81C6-827F-4571-A787-0FBC8594ECA6}"/>
    <dgm:cxn modelId="{35E2484C-73CC-494A-BE70-EB13CF323A7F}" srcId="{212BAED2-3617-4894-8BC8-F2535D5F9BB5}" destId="{037FF94C-5538-4EC9-AE4F-80F01B424839}" srcOrd="4" destOrd="0" parTransId="{4DCC7E02-F6A5-4E1E-8504-61D4435A16BF}" sibTransId="{54A5BD46-E79D-4C88-84C6-5AB9126C6643}"/>
    <dgm:cxn modelId="{61478E8B-2CC9-415E-AD3A-2152AEA85DD2}" type="presOf" srcId="{B2C36914-E15D-42D2-8E30-F491185DA172}" destId="{13634CC8-DA69-411E-9514-5784A2A1E5EA}" srcOrd="0" destOrd="0" presId="urn:microsoft.com/office/officeart/2005/8/layout/vList2"/>
    <dgm:cxn modelId="{AF916AA3-FC89-4DA5-86D3-EB49F0A8B924}" type="presOf" srcId="{FCE8448C-DA03-4B1C-89C2-E6AA82D4FAA6}" destId="{BD693048-AB5A-44BD-8699-28284F6A99C3}" srcOrd="0" destOrd="0" presId="urn:microsoft.com/office/officeart/2005/8/layout/vList2"/>
    <dgm:cxn modelId="{79B92CA4-0BB9-48EB-80C6-E40D24C55C13}" type="presOf" srcId="{3FBBA50F-AB91-4FAC-AEDB-1EE563B63AB9}" destId="{6A5CA688-ACF8-4C6A-BF8D-95408D9C3BD3}" srcOrd="0" destOrd="0" presId="urn:microsoft.com/office/officeart/2005/8/layout/vList2"/>
    <dgm:cxn modelId="{050870A4-2B5E-49D8-8370-8A460F80508E}" srcId="{212BAED2-3617-4894-8BC8-F2535D5F9BB5}" destId="{B2C36914-E15D-42D2-8E30-F491185DA172}" srcOrd="5" destOrd="0" parTransId="{20E4F415-EC9C-42CE-A822-E7B8FA5DB904}" sibTransId="{9603225B-4122-46F6-9156-BE434FC539F3}"/>
    <dgm:cxn modelId="{91D41FB0-9A66-42CA-9641-C9FF86FB1AE6}" srcId="{212BAED2-3617-4894-8BC8-F2535D5F9BB5}" destId="{FCE8448C-DA03-4B1C-89C2-E6AA82D4FAA6}" srcOrd="3" destOrd="0" parTransId="{C6DA7AF3-44D9-4F99-9C5D-D1EBF5014E19}" sibTransId="{DE5688B2-70CE-474F-BAB0-D8CA3BF0A784}"/>
    <dgm:cxn modelId="{B71BE1B0-AD66-4626-BDCE-EB3D44C46D16}" srcId="{212BAED2-3617-4894-8BC8-F2535D5F9BB5}" destId="{2C22EF9A-E3BA-428E-B217-B152C3AB25A4}" srcOrd="2" destOrd="0" parTransId="{5C3631B5-CEE5-47E4-9E1A-5C55D702514C}" sibTransId="{FA250C27-139D-417D-BC9E-F3C54B23999C}"/>
    <dgm:cxn modelId="{949840C4-13DE-4679-97BF-C7C4D8954414}" type="presOf" srcId="{2C22EF9A-E3BA-428E-B217-B152C3AB25A4}" destId="{31A877C2-8297-4B5A-A3B4-2678A93F7D79}" srcOrd="0" destOrd="0" presId="urn:microsoft.com/office/officeart/2005/8/layout/vList2"/>
    <dgm:cxn modelId="{114C01CD-6389-4B8B-9FE9-4B39CFDE944F}" type="presOf" srcId="{037FF94C-5538-4EC9-AE4F-80F01B424839}" destId="{29EAD799-9A19-40B7-9ED6-FC87CAE25C4F}" srcOrd="0" destOrd="0" presId="urn:microsoft.com/office/officeart/2005/8/layout/vList2"/>
    <dgm:cxn modelId="{767A12D7-BC4B-46DE-9DB8-630C64FDD4F6}" type="presOf" srcId="{07ACEB93-72D9-4AD5-A46E-9F176AE701F5}" destId="{4907444F-D51F-4720-B05B-92C327845CFF}" srcOrd="0" destOrd="0" presId="urn:microsoft.com/office/officeart/2005/8/layout/vList2"/>
    <dgm:cxn modelId="{A21A4BE6-A736-4A4E-A519-5B5F079A339F}" type="presOf" srcId="{4608086E-9A04-4178-873F-106E10E079BE}" destId="{769338EA-2E18-464A-9752-1676231B5D9A}" srcOrd="0" destOrd="0" presId="urn:microsoft.com/office/officeart/2005/8/layout/vList2"/>
    <dgm:cxn modelId="{7AFDC5EB-1732-4662-B4A8-8D506573C51A}" srcId="{212BAED2-3617-4894-8BC8-F2535D5F9BB5}" destId="{07ACEB93-72D9-4AD5-A46E-9F176AE701F5}" srcOrd="1" destOrd="0" parTransId="{596391F6-4848-4A4C-BFB7-B3E32E67F36F}" sibTransId="{409A234D-F10E-4851-A909-425F88C54D2B}"/>
    <dgm:cxn modelId="{0F68BAF5-C354-4304-A4E8-058D8D2AC045}" srcId="{212BAED2-3617-4894-8BC8-F2535D5F9BB5}" destId="{4608086E-9A04-4178-873F-106E10E079BE}" srcOrd="6" destOrd="0" parTransId="{080720E2-6196-4A41-8EA8-CC67F3D24B71}" sibTransId="{CAC486EC-0F96-4EEB-8D7E-16EE1CD9238C}"/>
    <dgm:cxn modelId="{FBB2C2FA-75CE-43EB-9B73-F6502657BB4A}" type="presOf" srcId="{4BBC6A17-8068-4FB0-A2E6-2F7F3782622C}" destId="{DBE9996A-BED1-48A4-9638-6899527E9EBC}" srcOrd="0" destOrd="0" presId="urn:microsoft.com/office/officeart/2005/8/layout/vList2"/>
    <dgm:cxn modelId="{025A5D10-AF4C-4476-AAA8-FAFA5070223A}" type="presParOf" srcId="{897F50D3-09CE-4183-887D-C8C9E84A0D1B}" destId="{DBE9996A-BED1-48A4-9638-6899527E9EBC}" srcOrd="0" destOrd="0" presId="urn:microsoft.com/office/officeart/2005/8/layout/vList2"/>
    <dgm:cxn modelId="{98413CE9-AE2A-47CE-ABD3-7D26A06D6204}" type="presParOf" srcId="{897F50D3-09CE-4183-887D-C8C9E84A0D1B}" destId="{48B2BDE1-ED09-427D-8C25-C4AB3D1D7AA5}" srcOrd="1" destOrd="0" presId="urn:microsoft.com/office/officeart/2005/8/layout/vList2"/>
    <dgm:cxn modelId="{DF35DF01-CD32-4756-A2B4-94F87585B939}" type="presParOf" srcId="{897F50D3-09CE-4183-887D-C8C9E84A0D1B}" destId="{4907444F-D51F-4720-B05B-92C327845CFF}" srcOrd="2" destOrd="0" presId="urn:microsoft.com/office/officeart/2005/8/layout/vList2"/>
    <dgm:cxn modelId="{0975F15B-0B66-498D-A16C-5F56F52AFECD}" type="presParOf" srcId="{897F50D3-09CE-4183-887D-C8C9E84A0D1B}" destId="{BBF3A23D-BD56-4CF7-A618-650C3644D9A4}" srcOrd="3" destOrd="0" presId="urn:microsoft.com/office/officeart/2005/8/layout/vList2"/>
    <dgm:cxn modelId="{E37EF57C-0276-4C22-B495-F06D22A6E5B9}" type="presParOf" srcId="{897F50D3-09CE-4183-887D-C8C9E84A0D1B}" destId="{31A877C2-8297-4B5A-A3B4-2678A93F7D79}" srcOrd="4" destOrd="0" presId="urn:microsoft.com/office/officeart/2005/8/layout/vList2"/>
    <dgm:cxn modelId="{84F329AA-8272-4E91-8F18-263A9EA7DD4E}" type="presParOf" srcId="{897F50D3-09CE-4183-887D-C8C9E84A0D1B}" destId="{36B82A5D-4C52-42F6-AF8F-F0B6C8D3F368}" srcOrd="5" destOrd="0" presId="urn:microsoft.com/office/officeart/2005/8/layout/vList2"/>
    <dgm:cxn modelId="{F638E4B7-FFC9-4148-90EC-E112D514AB40}" type="presParOf" srcId="{897F50D3-09CE-4183-887D-C8C9E84A0D1B}" destId="{BD693048-AB5A-44BD-8699-28284F6A99C3}" srcOrd="6" destOrd="0" presId="urn:microsoft.com/office/officeart/2005/8/layout/vList2"/>
    <dgm:cxn modelId="{37E83649-BEA9-4FE5-90C5-6184674D399C}" type="presParOf" srcId="{897F50D3-09CE-4183-887D-C8C9E84A0D1B}" destId="{9BD030BB-315A-4C8B-9BAE-530FAE138D85}" srcOrd="7" destOrd="0" presId="urn:microsoft.com/office/officeart/2005/8/layout/vList2"/>
    <dgm:cxn modelId="{86F88504-082D-4EF8-BAF6-CA26D46F482A}" type="presParOf" srcId="{897F50D3-09CE-4183-887D-C8C9E84A0D1B}" destId="{29EAD799-9A19-40B7-9ED6-FC87CAE25C4F}" srcOrd="8" destOrd="0" presId="urn:microsoft.com/office/officeart/2005/8/layout/vList2"/>
    <dgm:cxn modelId="{5AE31FF6-13C1-4A9E-B8E3-6533248BFAD8}" type="presParOf" srcId="{897F50D3-09CE-4183-887D-C8C9E84A0D1B}" destId="{21CB34E7-91C6-4907-A1B9-42C22645C7E5}" srcOrd="9" destOrd="0" presId="urn:microsoft.com/office/officeart/2005/8/layout/vList2"/>
    <dgm:cxn modelId="{D214A32E-2D9F-4D19-9964-EDA66A4A8A5E}" type="presParOf" srcId="{897F50D3-09CE-4183-887D-C8C9E84A0D1B}" destId="{13634CC8-DA69-411E-9514-5784A2A1E5EA}" srcOrd="10" destOrd="0" presId="urn:microsoft.com/office/officeart/2005/8/layout/vList2"/>
    <dgm:cxn modelId="{3885F9A8-DDC3-4371-A663-101CA0F801B5}" type="presParOf" srcId="{897F50D3-09CE-4183-887D-C8C9E84A0D1B}" destId="{45D46046-FBA8-4852-B7D7-3ECB37C0421C}" srcOrd="11" destOrd="0" presId="urn:microsoft.com/office/officeart/2005/8/layout/vList2"/>
    <dgm:cxn modelId="{14702D74-ED8F-4134-979B-9D9458138F20}" type="presParOf" srcId="{897F50D3-09CE-4183-887D-C8C9E84A0D1B}" destId="{769338EA-2E18-464A-9752-1676231B5D9A}" srcOrd="12" destOrd="0" presId="urn:microsoft.com/office/officeart/2005/8/layout/vList2"/>
    <dgm:cxn modelId="{388F182C-637B-4889-A32B-5E006DACC287}" type="presParOf" srcId="{897F50D3-09CE-4183-887D-C8C9E84A0D1B}" destId="{83AD2DEF-ED99-4674-82CE-1ACE49CD27E2}" srcOrd="13" destOrd="0" presId="urn:microsoft.com/office/officeart/2005/8/layout/vList2"/>
    <dgm:cxn modelId="{2B76C708-7872-4526-9547-B7DAC94F36C6}" type="presParOf" srcId="{897F50D3-09CE-4183-887D-C8C9E84A0D1B}" destId="{9A3FF54B-F090-4982-BCCF-1AE60C4AA44F}" srcOrd="14" destOrd="0" presId="urn:microsoft.com/office/officeart/2005/8/layout/vList2"/>
    <dgm:cxn modelId="{DAE9E53E-AB94-4CD4-8C85-C8EE51A9DBA2}" type="presParOf" srcId="{897F50D3-09CE-4183-887D-C8C9E84A0D1B}" destId="{8353C427-2423-4D94-A5F3-0BEA54F818EF}" srcOrd="15" destOrd="0" presId="urn:microsoft.com/office/officeart/2005/8/layout/vList2"/>
    <dgm:cxn modelId="{F359E227-82E8-4EF9-AA3F-202A5264ABFD}" type="presParOf" srcId="{897F50D3-09CE-4183-887D-C8C9E84A0D1B}" destId="{6A5CA688-ACF8-4C6A-BF8D-95408D9C3BD3}"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D22E05-F264-47E4-A0EB-62C9E27C190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3DE0A42-CB55-4E58-A7BB-BE888C8634E2}">
      <dgm:prSet/>
      <dgm:spPr/>
      <dgm:t>
        <a:bodyPr/>
        <a:lstStyle/>
        <a:p>
          <a:r>
            <a:rPr lang="en-IN" dirty="0"/>
            <a:t>•JavaScript is the world's most popular programming</a:t>
          </a:r>
          <a:endParaRPr lang="en-US" dirty="0"/>
        </a:p>
      </dgm:t>
    </dgm:pt>
    <dgm:pt modelId="{1D8E8708-22C2-45D2-ADAD-5DBE931604D1}" type="parTrans" cxnId="{AFB2EB57-E8C7-4F92-9846-71EDEDAA4D37}">
      <dgm:prSet/>
      <dgm:spPr/>
      <dgm:t>
        <a:bodyPr/>
        <a:lstStyle/>
        <a:p>
          <a:endParaRPr lang="en-US"/>
        </a:p>
      </dgm:t>
    </dgm:pt>
    <dgm:pt modelId="{6841A0C3-196D-4BAC-9A68-BC68240E6F51}" type="sibTrans" cxnId="{AFB2EB57-E8C7-4F92-9846-71EDEDAA4D37}">
      <dgm:prSet/>
      <dgm:spPr/>
      <dgm:t>
        <a:bodyPr/>
        <a:lstStyle/>
        <a:p>
          <a:endParaRPr lang="en-US"/>
        </a:p>
      </dgm:t>
    </dgm:pt>
    <dgm:pt modelId="{B140CFFA-7512-4091-82CD-C2F207C80F63}">
      <dgm:prSet/>
      <dgm:spPr/>
      <dgm:t>
        <a:bodyPr/>
        <a:lstStyle/>
        <a:p>
          <a:r>
            <a:rPr lang="en-IN"/>
            <a:t>language.</a:t>
          </a:r>
          <a:endParaRPr lang="en-US"/>
        </a:p>
      </dgm:t>
    </dgm:pt>
    <dgm:pt modelId="{DB45B5EF-75E2-4A5D-9CEE-5B98A33C02C7}" type="parTrans" cxnId="{953A6CC3-1465-434A-8FAC-60AE1D6ED36B}">
      <dgm:prSet/>
      <dgm:spPr/>
      <dgm:t>
        <a:bodyPr/>
        <a:lstStyle/>
        <a:p>
          <a:endParaRPr lang="en-US"/>
        </a:p>
      </dgm:t>
    </dgm:pt>
    <dgm:pt modelId="{C65858F0-6A9B-4CDF-8BD5-95CC0AA43A59}" type="sibTrans" cxnId="{953A6CC3-1465-434A-8FAC-60AE1D6ED36B}">
      <dgm:prSet/>
      <dgm:spPr/>
      <dgm:t>
        <a:bodyPr/>
        <a:lstStyle/>
        <a:p>
          <a:endParaRPr lang="en-US"/>
        </a:p>
      </dgm:t>
    </dgm:pt>
    <dgm:pt modelId="{4C9988BD-9530-4612-AD75-24A461C5F057}">
      <dgm:prSet/>
      <dgm:spPr/>
      <dgm:t>
        <a:bodyPr/>
        <a:lstStyle/>
        <a:p>
          <a:r>
            <a:rPr lang="en-IN"/>
            <a:t>•JavaScript is the programming language of the Web.</a:t>
          </a:r>
          <a:endParaRPr lang="en-US"/>
        </a:p>
      </dgm:t>
    </dgm:pt>
    <dgm:pt modelId="{7DFF1270-DBB9-4E9F-AA97-FCDB5E45D959}" type="parTrans" cxnId="{CF34C00E-C3D5-4042-A2EC-016B6B218FEB}">
      <dgm:prSet/>
      <dgm:spPr/>
      <dgm:t>
        <a:bodyPr/>
        <a:lstStyle/>
        <a:p>
          <a:endParaRPr lang="en-US"/>
        </a:p>
      </dgm:t>
    </dgm:pt>
    <dgm:pt modelId="{092AA939-E720-4BE7-8159-1DBF35961A70}" type="sibTrans" cxnId="{CF34C00E-C3D5-4042-A2EC-016B6B218FEB}">
      <dgm:prSet/>
      <dgm:spPr/>
      <dgm:t>
        <a:bodyPr/>
        <a:lstStyle/>
        <a:p>
          <a:endParaRPr lang="en-US"/>
        </a:p>
      </dgm:t>
    </dgm:pt>
    <dgm:pt modelId="{1B6B837B-495B-49D2-BCE1-43BAF6A418F3}">
      <dgm:prSet/>
      <dgm:spPr/>
      <dgm:t>
        <a:bodyPr/>
        <a:lstStyle/>
        <a:p>
          <a:r>
            <a:rPr lang="en-IN"/>
            <a:t>•JavaScript Can Change HTML Content   </a:t>
          </a:r>
          <a:endParaRPr lang="en-US"/>
        </a:p>
      </dgm:t>
    </dgm:pt>
    <dgm:pt modelId="{F9CDEC4A-3672-4452-AF78-B9AC2FDA18B1}" type="parTrans" cxnId="{9452D4E9-E92E-4175-BCD6-D00C7A93E2E5}">
      <dgm:prSet/>
      <dgm:spPr/>
      <dgm:t>
        <a:bodyPr/>
        <a:lstStyle/>
        <a:p>
          <a:endParaRPr lang="en-US"/>
        </a:p>
      </dgm:t>
    </dgm:pt>
    <dgm:pt modelId="{C2FC64DD-6EAF-490E-A82B-33FAB401D5BA}" type="sibTrans" cxnId="{9452D4E9-E92E-4175-BCD6-D00C7A93E2E5}">
      <dgm:prSet/>
      <dgm:spPr/>
      <dgm:t>
        <a:bodyPr/>
        <a:lstStyle/>
        <a:p>
          <a:endParaRPr lang="en-US"/>
        </a:p>
      </dgm:t>
    </dgm:pt>
    <dgm:pt modelId="{63B390E1-3F27-4648-ACE6-1646FC1D0654}">
      <dgm:prSet/>
      <dgm:spPr/>
      <dgm:t>
        <a:bodyPr/>
        <a:lstStyle/>
        <a:p>
          <a:r>
            <a:rPr lang="en-IN"/>
            <a:t>•JavaScript accepts both double and single quotes</a:t>
          </a:r>
          <a:endParaRPr lang="en-US"/>
        </a:p>
      </dgm:t>
    </dgm:pt>
    <dgm:pt modelId="{9D9995A9-C5A3-4CA0-A2E5-7931948F6172}" type="parTrans" cxnId="{8219878F-1EF2-463B-8000-4F6BE44A4C91}">
      <dgm:prSet/>
      <dgm:spPr/>
      <dgm:t>
        <a:bodyPr/>
        <a:lstStyle/>
        <a:p>
          <a:endParaRPr lang="en-US"/>
        </a:p>
      </dgm:t>
    </dgm:pt>
    <dgm:pt modelId="{0C23EC55-264D-45BC-BD93-C364148D7647}" type="sibTrans" cxnId="{8219878F-1EF2-463B-8000-4F6BE44A4C91}">
      <dgm:prSet/>
      <dgm:spPr/>
      <dgm:t>
        <a:bodyPr/>
        <a:lstStyle/>
        <a:p>
          <a:endParaRPr lang="en-US"/>
        </a:p>
      </dgm:t>
    </dgm:pt>
    <dgm:pt modelId="{D0D347AD-00BD-414C-9518-8BC9AD31664C}">
      <dgm:prSet/>
      <dgm:spPr/>
      <dgm:t>
        <a:bodyPr/>
        <a:lstStyle/>
        <a:p>
          <a:r>
            <a:rPr lang="en-IN"/>
            <a:t>•JavaScript Can Change HTML Attribute Values</a:t>
          </a:r>
          <a:endParaRPr lang="en-US"/>
        </a:p>
      </dgm:t>
    </dgm:pt>
    <dgm:pt modelId="{B4F1B002-CCF4-40DB-A26C-C2079FB44D9B}" type="parTrans" cxnId="{90D21950-FE55-44D9-A4E2-0A8C05D9DC56}">
      <dgm:prSet/>
      <dgm:spPr/>
      <dgm:t>
        <a:bodyPr/>
        <a:lstStyle/>
        <a:p>
          <a:endParaRPr lang="en-US"/>
        </a:p>
      </dgm:t>
    </dgm:pt>
    <dgm:pt modelId="{C17740FD-FE83-4580-A831-A5F25BC0DA33}" type="sibTrans" cxnId="{90D21950-FE55-44D9-A4E2-0A8C05D9DC56}">
      <dgm:prSet/>
      <dgm:spPr/>
      <dgm:t>
        <a:bodyPr/>
        <a:lstStyle/>
        <a:p>
          <a:endParaRPr lang="en-US"/>
        </a:p>
      </dgm:t>
    </dgm:pt>
    <dgm:pt modelId="{8EA9DADF-4F25-44FF-BA35-1DF3F166DE1E}">
      <dgm:prSet/>
      <dgm:spPr/>
      <dgm:t>
        <a:bodyPr/>
        <a:lstStyle/>
        <a:p>
          <a:r>
            <a:rPr lang="en-IN"/>
            <a:t>•JavaScript Can Change HTML Styles (CSS)</a:t>
          </a:r>
          <a:endParaRPr lang="en-US"/>
        </a:p>
      </dgm:t>
    </dgm:pt>
    <dgm:pt modelId="{159F6C75-E087-49C8-8D45-68407D2F79FB}" type="parTrans" cxnId="{B561281D-8B3C-4F1D-A7A5-C8997CC247A8}">
      <dgm:prSet/>
      <dgm:spPr/>
      <dgm:t>
        <a:bodyPr/>
        <a:lstStyle/>
        <a:p>
          <a:endParaRPr lang="en-US"/>
        </a:p>
      </dgm:t>
    </dgm:pt>
    <dgm:pt modelId="{DE76C75F-9543-44CF-937A-9110447E1B6D}" type="sibTrans" cxnId="{B561281D-8B3C-4F1D-A7A5-C8997CC247A8}">
      <dgm:prSet/>
      <dgm:spPr/>
      <dgm:t>
        <a:bodyPr/>
        <a:lstStyle/>
        <a:p>
          <a:endParaRPr lang="en-US"/>
        </a:p>
      </dgm:t>
    </dgm:pt>
    <dgm:pt modelId="{F9ADCF22-50FB-4D76-9662-BFB8C05497C6}">
      <dgm:prSet/>
      <dgm:spPr/>
      <dgm:t>
        <a:bodyPr/>
        <a:lstStyle/>
        <a:p>
          <a:r>
            <a:rPr lang="en-IN"/>
            <a:t>•JavaScript Can Hide HTML Elements</a:t>
          </a:r>
          <a:endParaRPr lang="en-US"/>
        </a:p>
      </dgm:t>
    </dgm:pt>
    <dgm:pt modelId="{8DE29A16-96A5-49E2-9387-CBE57F98FF33}" type="parTrans" cxnId="{12A5C3C6-BDF3-4049-B10C-5A7ACE8E4F01}">
      <dgm:prSet/>
      <dgm:spPr/>
      <dgm:t>
        <a:bodyPr/>
        <a:lstStyle/>
        <a:p>
          <a:endParaRPr lang="en-US"/>
        </a:p>
      </dgm:t>
    </dgm:pt>
    <dgm:pt modelId="{ECA5BA7E-C30C-4380-B176-86FB05F0A8B4}" type="sibTrans" cxnId="{12A5C3C6-BDF3-4049-B10C-5A7ACE8E4F01}">
      <dgm:prSet/>
      <dgm:spPr/>
      <dgm:t>
        <a:bodyPr/>
        <a:lstStyle/>
        <a:p>
          <a:endParaRPr lang="en-US"/>
        </a:p>
      </dgm:t>
    </dgm:pt>
    <dgm:pt modelId="{DDE4E964-6702-41AA-BAE9-C148C9F80574}">
      <dgm:prSet/>
      <dgm:spPr/>
      <dgm:t>
        <a:bodyPr/>
        <a:lstStyle/>
        <a:p>
          <a:r>
            <a:rPr lang="en-IN"/>
            <a:t>•JavaScript Can Show HTML Elements</a:t>
          </a:r>
          <a:endParaRPr lang="en-US"/>
        </a:p>
      </dgm:t>
    </dgm:pt>
    <dgm:pt modelId="{C7B26BA4-9AFC-415D-97BF-5BC628C5101F}" type="parTrans" cxnId="{D90A4A7E-3179-4B5D-8DCB-2589818F2A97}">
      <dgm:prSet/>
      <dgm:spPr/>
      <dgm:t>
        <a:bodyPr/>
        <a:lstStyle/>
        <a:p>
          <a:endParaRPr lang="en-US"/>
        </a:p>
      </dgm:t>
    </dgm:pt>
    <dgm:pt modelId="{C7995BC1-7D6B-4223-8270-A8AF85417766}" type="sibTrans" cxnId="{D90A4A7E-3179-4B5D-8DCB-2589818F2A97}">
      <dgm:prSet/>
      <dgm:spPr/>
      <dgm:t>
        <a:bodyPr/>
        <a:lstStyle/>
        <a:p>
          <a:endParaRPr lang="en-US"/>
        </a:p>
      </dgm:t>
    </dgm:pt>
    <dgm:pt modelId="{5B9C438C-53F7-4CE0-B824-D51175B3E0C4}" type="pres">
      <dgm:prSet presAssocID="{ADD22E05-F264-47E4-A0EB-62C9E27C190E}" presName="linear" presStyleCnt="0">
        <dgm:presLayoutVars>
          <dgm:animLvl val="lvl"/>
          <dgm:resizeHandles val="exact"/>
        </dgm:presLayoutVars>
      </dgm:prSet>
      <dgm:spPr/>
    </dgm:pt>
    <dgm:pt modelId="{62D1A5BD-933F-4262-B251-3C9759555535}" type="pres">
      <dgm:prSet presAssocID="{53DE0A42-CB55-4E58-A7BB-BE888C8634E2}" presName="parentText" presStyleLbl="node1" presStyleIdx="0" presStyleCnt="9">
        <dgm:presLayoutVars>
          <dgm:chMax val="0"/>
          <dgm:bulletEnabled val="1"/>
        </dgm:presLayoutVars>
      </dgm:prSet>
      <dgm:spPr/>
    </dgm:pt>
    <dgm:pt modelId="{E381A672-F2AA-42BE-8234-53631E5FF847}" type="pres">
      <dgm:prSet presAssocID="{6841A0C3-196D-4BAC-9A68-BC68240E6F51}" presName="spacer" presStyleCnt="0"/>
      <dgm:spPr/>
    </dgm:pt>
    <dgm:pt modelId="{E06AA0B7-BD07-4D60-B0BD-D1ADC89F01EE}" type="pres">
      <dgm:prSet presAssocID="{B140CFFA-7512-4091-82CD-C2F207C80F63}" presName="parentText" presStyleLbl="node1" presStyleIdx="1" presStyleCnt="9">
        <dgm:presLayoutVars>
          <dgm:chMax val="0"/>
          <dgm:bulletEnabled val="1"/>
        </dgm:presLayoutVars>
      </dgm:prSet>
      <dgm:spPr/>
    </dgm:pt>
    <dgm:pt modelId="{925AD50B-AD58-4E59-A2CE-AE0C2B360A3D}" type="pres">
      <dgm:prSet presAssocID="{C65858F0-6A9B-4CDF-8BD5-95CC0AA43A59}" presName="spacer" presStyleCnt="0"/>
      <dgm:spPr/>
    </dgm:pt>
    <dgm:pt modelId="{DFA750D1-6CA0-47DB-AB36-456BEC8A09D8}" type="pres">
      <dgm:prSet presAssocID="{4C9988BD-9530-4612-AD75-24A461C5F057}" presName="parentText" presStyleLbl="node1" presStyleIdx="2" presStyleCnt="9">
        <dgm:presLayoutVars>
          <dgm:chMax val="0"/>
          <dgm:bulletEnabled val="1"/>
        </dgm:presLayoutVars>
      </dgm:prSet>
      <dgm:spPr/>
    </dgm:pt>
    <dgm:pt modelId="{D6C163E6-D779-4B50-98D0-7AD1DFDD51AC}" type="pres">
      <dgm:prSet presAssocID="{092AA939-E720-4BE7-8159-1DBF35961A70}" presName="spacer" presStyleCnt="0"/>
      <dgm:spPr/>
    </dgm:pt>
    <dgm:pt modelId="{5F4AB93C-8902-49FE-94D4-1A579E4A2FE0}" type="pres">
      <dgm:prSet presAssocID="{1B6B837B-495B-49D2-BCE1-43BAF6A418F3}" presName="parentText" presStyleLbl="node1" presStyleIdx="3" presStyleCnt="9">
        <dgm:presLayoutVars>
          <dgm:chMax val="0"/>
          <dgm:bulletEnabled val="1"/>
        </dgm:presLayoutVars>
      </dgm:prSet>
      <dgm:spPr/>
    </dgm:pt>
    <dgm:pt modelId="{E23E2DB4-D53A-4A09-A2D2-C777E2541DAD}" type="pres">
      <dgm:prSet presAssocID="{C2FC64DD-6EAF-490E-A82B-33FAB401D5BA}" presName="spacer" presStyleCnt="0"/>
      <dgm:spPr/>
    </dgm:pt>
    <dgm:pt modelId="{BD2CA697-DB24-427F-AB5D-6F8A1BBBD3E9}" type="pres">
      <dgm:prSet presAssocID="{63B390E1-3F27-4648-ACE6-1646FC1D0654}" presName="parentText" presStyleLbl="node1" presStyleIdx="4" presStyleCnt="9">
        <dgm:presLayoutVars>
          <dgm:chMax val="0"/>
          <dgm:bulletEnabled val="1"/>
        </dgm:presLayoutVars>
      </dgm:prSet>
      <dgm:spPr/>
    </dgm:pt>
    <dgm:pt modelId="{E3CD659D-1D67-45F8-9A72-D2F8D8037803}" type="pres">
      <dgm:prSet presAssocID="{0C23EC55-264D-45BC-BD93-C364148D7647}" presName="spacer" presStyleCnt="0"/>
      <dgm:spPr/>
    </dgm:pt>
    <dgm:pt modelId="{21F6F191-1804-4DC5-AAC3-3DF23FE94AB8}" type="pres">
      <dgm:prSet presAssocID="{D0D347AD-00BD-414C-9518-8BC9AD31664C}" presName="parentText" presStyleLbl="node1" presStyleIdx="5" presStyleCnt="9">
        <dgm:presLayoutVars>
          <dgm:chMax val="0"/>
          <dgm:bulletEnabled val="1"/>
        </dgm:presLayoutVars>
      </dgm:prSet>
      <dgm:spPr/>
    </dgm:pt>
    <dgm:pt modelId="{9C3D75AF-4D79-4EF7-9562-8F4630993093}" type="pres">
      <dgm:prSet presAssocID="{C17740FD-FE83-4580-A831-A5F25BC0DA33}" presName="spacer" presStyleCnt="0"/>
      <dgm:spPr/>
    </dgm:pt>
    <dgm:pt modelId="{E1CDEDCB-9A98-4A97-B17D-DDDBE53C4B79}" type="pres">
      <dgm:prSet presAssocID="{8EA9DADF-4F25-44FF-BA35-1DF3F166DE1E}" presName="parentText" presStyleLbl="node1" presStyleIdx="6" presStyleCnt="9">
        <dgm:presLayoutVars>
          <dgm:chMax val="0"/>
          <dgm:bulletEnabled val="1"/>
        </dgm:presLayoutVars>
      </dgm:prSet>
      <dgm:spPr/>
    </dgm:pt>
    <dgm:pt modelId="{533C8A0C-DD81-4B24-BEA2-DEF9A704DAC9}" type="pres">
      <dgm:prSet presAssocID="{DE76C75F-9543-44CF-937A-9110447E1B6D}" presName="spacer" presStyleCnt="0"/>
      <dgm:spPr/>
    </dgm:pt>
    <dgm:pt modelId="{32D342A1-9A14-472B-BE69-AC3FF6647DC9}" type="pres">
      <dgm:prSet presAssocID="{F9ADCF22-50FB-4D76-9662-BFB8C05497C6}" presName="parentText" presStyleLbl="node1" presStyleIdx="7" presStyleCnt="9">
        <dgm:presLayoutVars>
          <dgm:chMax val="0"/>
          <dgm:bulletEnabled val="1"/>
        </dgm:presLayoutVars>
      </dgm:prSet>
      <dgm:spPr/>
    </dgm:pt>
    <dgm:pt modelId="{9AB5B5CE-AF77-4727-8DF3-F09976400475}" type="pres">
      <dgm:prSet presAssocID="{ECA5BA7E-C30C-4380-B176-86FB05F0A8B4}" presName="spacer" presStyleCnt="0"/>
      <dgm:spPr/>
    </dgm:pt>
    <dgm:pt modelId="{3C9A751C-B270-4083-AFF0-5353A976A8D7}" type="pres">
      <dgm:prSet presAssocID="{DDE4E964-6702-41AA-BAE9-C148C9F80574}" presName="parentText" presStyleLbl="node1" presStyleIdx="8" presStyleCnt="9">
        <dgm:presLayoutVars>
          <dgm:chMax val="0"/>
          <dgm:bulletEnabled val="1"/>
        </dgm:presLayoutVars>
      </dgm:prSet>
      <dgm:spPr/>
    </dgm:pt>
  </dgm:ptLst>
  <dgm:cxnLst>
    <dgm:cxn modelId="{CF34C00E-C3D5-4042-A2EC-016B6B218FEB}" srcId="{ADD22E05-F264-47E4-A0EB-62C9E27C190E}" destId="{4C9988BD-9530-4612-AD75-24A461C5F057}" srcOrd="2" destOrd="0" parTransId="{7DFF1270-DBB9-4E9F-AA97-FCDB5E45D959}" sibTransId="{092AA939-E720-4BE7-8159-1DBF35961A70}"/>
    <dgm:cxn modelId="{48DE1A16-27E3-4ED1-ADC9-A0D5515A7BCD}" type="presOf" srcId="{8EA9DADF-4F25-44FF-BA35-1DF3F166DE1E}" destId="{E1CDEDCB-9A98-4A97-B17D-DDDBE53C4B79}" srcOrd="0" destOrd="0" presId="urn:microsoft.com/office/officeart/2005/8/layout/vList2"/>
    <dgm:cxn modelId="{B561281D-8B3C-4F1D-A7A5-C8997CC247A8}" srcId="{ADD22E05-F264-47E4-A0EB-62C9E27C190E}" destId="{8EA9DADF-4F25-44FF-BA35-1DF3F166DE1E}" srcOrd="6" destOrd="0" parTransId="{159F6C75-E087-49C8-8D45-68407D2F79FB}" sibTransId="{DE76C75F-9543-44CF-937A-9110447E1B6D}"/>
    <dgm:cxn modelId="{667B3567-690F-434B-A259-2C6B8292F55A}" type="presOf" srcId="{4C9988BD-9530-4612-AD75-24A461C5F057}" destId="{DFA750D1-6CA0-47DB-AB36-456BEC8A09D8}" srcOrd="0" destOrd="0" presId="urn:microsoft.com/office/officeart/2005/8/layout/vList2"/>
    <dgm:cxn modelId="{90D21950-FE55-44D9-A4E2-0A8C05D9DC56}" srcId="{ADD22E05-F264-47E4-A0EB-62C9E27C190E}" destId="{D0D347AD-00BD-414C-9518-8BC9AD31664C}" srcOrd="5" destOrd="0" parTransId="{B4F1B002-CCF4-40DB-A26C-C2079FB44D9B}" sibTransId="{C17740FD-FE83-4580-A831-A5F25BC0DA33}"/>
    <dgm:cxn modelId="{AFB2EB57-E8C7-4F92-9846-71EDEDAA4D37}" srcId="{ADD22E05-F264-47E4-A0EB-62C9E27C190E}" destId="{53DE0A42-CB55-4E58-A7BB-BE888C8634E2}" srcOrd="0" destOrd="0" parTransId="{1D8E8708-22C2-45D2-ADAD-5DBE931604D1}" sibTransId="{6841A0C3-196D-4BAC-9A68-BC68240E6F51}"/>
    <dgm:cxn modelId="{2697F559-4A62-4053-8644-D41B643752C3}" type="presOf" srcId="{63B390E1-3F27-4648-ACE6-1646FC1D0654}" destId="{BD2CA697-DB24-427F-AB5D-6F8A1BBBD3E9}" srcOrd="0" destOrd="0" presId="urn:microsoft.com/office/officeart/2005/8/layout/vList2"/>
    <dgm:cxn modelId="{D90A4A7E-3179-4B5D-8DCB-2589818F2A97}" srcId="{ADD22E05-F264-47E4-A0EB-62C9E27C190E}" destId="{DDE4E964-6702-41AA-BAE9-C148C9F80574}" srcOrd="8" destOrd="0" parTransId="{C7B26BA4-9AFC-415D-97BF-5BC628C5101F}" sibTransId="{C7995BC1-7D6B-4223-8270-A8AF85417766}"/>
    <dgm:cxn modelId="{9CC88680-CC68-478A-8358-F579E5AF305F}" type="presOf" srcId="{53DE0A42-CB55-4E58-A7BB-BE888C8634E2}" destId="{62D1A5BD-933F-4262-B251-3C9759555535}" srcOrd="0" destOrd="0" presId="urn:microsoft.com/office/officeart/2005/8/layout/vList2"/>
    <dgm:cxn modelId="{07393283-5100-45E6-AFD8-31979D577B1E}" type="presOf" srcId="{D0D347AD-00BD-414C-9518-8BC9AD31664C}" destId="{21F6F191-1804-4DC5-AAC3-3DF23FE94AB8}" srcOrd="0" destOrd="0" presId="urn:microsoft.com/office/officeart/2005/8/layout/vList2"/>
    <dgm:cxn modelId="{8219878F-1EF2-463B-8000-4F6BE44A4C91}" srcId="{ADD22E05-F264-47E4-A0EB-62C9E27C190E}" destId="{63B390E1-3F27-4648-ACE6-1646FC1D0654}" srcOrd="4" destOrd="0" parTransId="{9D9995A9-C5A3-4CA0-A2E5-7931948F6172}" sibTransId="{0C23EC55-264D-45BC-BD93-C364148D7647}"/>
    <dgm:cxn modelId="{3B9E019D-D6CF-479D-8B61-05ACD56B058C}" type="presOf" srcId="{ADD22E05-F264-47E4-A0EB-62C9E27C190E}" destId="{5B9C438C-53F7-4CE0-B824-D51175B3E0C4}" srcOrd="0" destOrd="0" presId="urn:microsoft.com/office/officeart/2005/8/layout/vList2"/>
    <dgm:cxn modelId="{F68913B4-3A9C-4053-B66A-9BE484107397}" type="presOf" srcId="{B140CFFA-7512-4091-82CD-C2F207C80F63}" destId="{E06AA0B7-BD07-4D60-B0BD-D1ADC89F01EE}" srcOrd="0" destOrd="0" presId="urn:microsoft.com/office/officeart/2005/8/layout/vList2"/>
    <dgm:cxn modelId="{D594C6B4-AB60-4947-909F-DA537F0733CF}" type="presOf" srcId="{F9ADCF22-50FB-4D76-9662-BFB8C05497C6}" destId="{32D342A1-9A14-472B-BE69-AC3FF6647DC9}" srcOrd="0" destOrd="0" presId="urn:microsoft.com/office/officeart/2005/8/layout/vList2"/>
    <dgm:cxn modelId="{978A81B6-9121-443F-9C34-8C2F3D0106DF}" type="presOf" srcId="{DDE4E964-6702-41AA-BAE9-C148C9F80574}" destId="{3C9A751C-B270-4083-AFF0-5353A976A8D7}" srcOrd="0" destOrd="0" presId="urn:microsoft.com/office/officeart/2005/8/layout/vList2"/>
    <dgm:cxn modelId="{953A6CC3-1465-434A-8FAC-60AE1D6ED36B}" srcId="{ADD22E05-F264-47E4-A0EB-62C9E27C190E}" destId="{B140CFFA-7512-4091-82CD-C2F207C80F63}" srcOrd="1" destOrd="0" parTransId="{DB45B5EF-75E2-4A5D-9CEE-5B98A33C02C7}" sibTransId="{C65858F0-6A9B-4CDF-8BD5-95CC0AA43A59}"/>
    <dgm:cxn modelId="{12A5C3C6-BDF3-4049-B10C-5A7ACE8E4F01}" srcId="{ADD22E05-F264-47E4-A0EB-62C9E27C190E}" destId="{F9ADCF22-50FB-4D76-9662-BFB8C05497C6}" srcOrd="7" destOrd="0" parTransId="{8DE29A16-96A5-49E2-9387-CBE57F98FF33}" sibTransId="{ECA5BA7E-C30C-4380-B176-86FB05F0A8B4}"/>
    <dgm:cxn modelId="{3AE635CE-727A-4567-BFD6-DACC7DBDDAB1}" type="presOf" srcId="{1B6B837B-495B-49D2-BCE1-43BAF6A418F3}" destId="{5F4AB93C-8902-49FE-94D4-1A579E4A2FE0}" srcOrd="0" destOrd="0" presId="urn:microsoft.com/office/officeart/2005/8/layout/vList2"/>
    <dgm:cxn modelId="{9452D4E9-E92E-4175-BCD6-D00C7A93E2E5}" srcId="{ADD22E05-F264-47E4-A0EB-62C9E27C190E}" destId="{1B6B837B-495B-49D2-BCE1-43BAF6A418F3}" srcOrd="3" destOrd="0" parTransId="{F9CDEC4A-3672-4452-AF78-B9AC2FDA18B1}" sibTransId="{C2FC64DD-6EAF-490E-A82B-33FAB401D5BA}"/>
    <dgm:cxn modelId="{E5A5CA8A-85CB-4D41-8F72-0CF7099ED06C}" type="presParOf" srcId="{5B9C438C-53F7-4CE0-B824-D51175B3E0C4}" destId="{62D1A5BD-933F-4262-B251-3C9759555535}" srcOrd="0" destOrd="0" presId="urn:microsoft.com/office/officeart/2005/8/layout/vList2"/>
    <dgm:cxn modelId="{192C9A81-DC90-41CA-81D4-68CF249BC96E}" type="presParOf" srcId="{5B9C438C-53F7-4CE0-B824-D51175B3E0C4}" destId="{E381A672-F2AA-42BE-8234-53631E5FF847}" srcOrd="1" destOrd="0" presId="urn:microsoft.com/office/officeart/2005/8/layout/vList2"/>
    <dgm:cxn modelId="{7764BFFF-E742-4493-B632-CC6F77314A66}" type="presParOf" srcId="{5B9C438C-53F7-4CE0-B824-D51175B3E0C4}" destId="{E06AA0B7-BD07-4D60-B0BD-D1ADC89F01EE}" srcOrd="2" destOrd="0" presId="urn:microsoft.com/office/officeart/2005/8/layout/vList2"/>
    <dgm:cxn modelId="{FB6E4334-70FD-4633-85FD-59B5DA7557FC}" type="presParOf" srcId="{5B9C438C-53F7-4CE0-B824-D51175B3E0C4}" destId="{925AD50B-AD58-4E59-A2CE-AE0C2B360A3D}" srcOrd="3" destOrd="0" presId="urn:microsoft.com/office/officeart/2005/8/layout/vList2"/>
    <dgm:cxn modelId="{07133DFD-9FD7-4C5F-B300-4786F6C7FDAD}" type="presParOf" srcId="{5B9C438C-53F7-4CE0-B824-D51175B3E0C4}" destId="{DFA750D1-6CA0-47DB-AB36-456BEC8A09D8}" srcOrd="4" destOrd="0" presId="urn:microsoft.com/office/officeart/2005/8/layout/vList2"/>
    <dgm:cxn modelId="{44286F1F-C5A1-48FA-A00E-C4F9DE8CEF57}" type="presParOf" srcId="{5B9C438C-53F7-4CE0-B824-D51175B3E0C4}" destId="{D6C163E6-D779-4B50-98D0-7AD1DFDD51AC}" srcOrd="5" destOrd="0" presId="urn:microsoft.com/office/officeart/2005/8/layout/vList2"/>
    <dgm:cxn modelId="{DD715DD8-EA4A-4CE1-9AEF-ED538DFF3A1D}" type="presParOf" srcId="{5B9C438C-53F7-4CE0-B824-D51175B3E0C4}" destId="{5F4AB93C-8902-49FE-94D4-1A579E4A2FE0}" srcOrd="6" destOrd="0" presId="urn:microsoft.com/office/officeart/2005/8/layout/vList2"/>
    <dgm:cxn modelId="{63E621F6-E970-4F28-83C5-2B9684EACCFE}" type="presParOf" srcId="{5B9C438C-53F7-4CE0-B824-D51175B3E0C4}" destId="{E23E2DB4-D53A-4A09-A2D2-C777E2541DAD}" srcOrd="7" destOrd="0" presId="urn:microsoft.com/office/officeart/2005/8/layout/vList2"/>
    <dgm:cxn modelId="{BF48FE16-8693-4680-94C6-C5C7442F2BB8}" type="presParOf" srcId="{5B9C438C-53F7-4CE0-B824-D51175B3E0C4}" destId="{BD2CA697-DB24-427F-AB5D-6F8A1BBBD3E9}" srcOrd="8" destOrd="0" presId="urn:microsoft.com/office/officeart/2005/8/layout/vList2"/>
    <dgm:cxn modelId="{A8219F77-52AE-4363-BDCD-DC00A64AA8E1}" type="presParOf" srcId="{5B9C438C-53F7-4CE0-B824-D51175B3E0C4}" destId="{E3CD659D-1D67-45F8-9A72-D2F8D8037803}" srcOrd="9" destOrd="0" presId="urn:microsoft.com/office/officeart/2005/8/layout/vList2"/>
    <dgm:cxn modelId="{8F6853B2-6079-46DF-8725-CAC493307B12}" type="presParOf" srcId="{5B9C438C-53F7-4CE0-B824-D51175B3E0C4}" destId="{21F6F191-1804-4DC5-AAC3-3DF23FE94AB8}" srcOrd="10" destOrd="0" presId="urn:microsoft.com/office/officeart/2005/8/layout/vList2"/>
    <dgm:cxn modelId="{55DB7F42-435A-4FBD-A972-2B946F463179}" type="presParOf" srcId="{5B9C438C-53F7-4CE0-B824-D51175B3E0C4}" destId="{9C3D75AF-4D79-4EF7-9562-8F4630993093}" srcOrd="11" destOrd="0" presId="urn:microsoft.com/office/officeart/2005/8/layout/vList2"/>
    <dgm:cxn modelId="{63785663-A00B-4E2B-AFAE-C9ADAF9ED7B7}" type="presParOf" srcId="{5B9C438C-53F7-4CE0-B824-D51175B3E0C4}" destId="{E1CDEDCB-9A98-4A97-B17D-DDDBE53C4B79}" srcOrd="12" destOrd="0" presId="urn:microsoft.com/office/officeart/2005/8/layout/vList2"/>
    <dgm:cxn modelId="{25FC7A98-CEF1-4F8A-ACDE-5BFD1F056B5E}" type="presParOf" srcId="{5B9C438C-53F7-4CE0-B824-D51175B3E0C4}" destId="{533C8A0C-DD81-4B24-BEA2-DEF9A704DAC9}" srcOrd="13" destOrd="0" presId="urn:microsoft.com/office/officeart/2005/8/layout/vList2"/>
    <dgm:cxn modelId="{FB926CE5-D28E-43B4-B63F-4B1F38C9AA0B}" type="presParOf" srcId="{5B9C438C-53F7-4CE0-B824-D51175B3E0C4}" destId="{32D342A1-9A14-472B-BE69-AC3FF6647DC9}" srcOrd="14" destOrd="0" presId="urn:microsoft.com/office/officeart/2005/8/layout/vList2"/>
    <dgm:cxn modelId="{2E2214B5-E6E8-4665-92AE-17F98823F086}" type="presParOf" srcId="{5B9C438C-53F7-4CE0-B824-D51175B3E0C4}" destId="{9AB5B5CE-AF77-4727-8DF3-F09976400475}" srcOrd="15" destOrd="0" presId="urn:microsoft.com/office/officeart/2005/8/layout/vList2"/>
    <dgm:cxn modelId="{4528EDE5-A862-4229-BEDE-0DA6C83B7EE6}" type="presParOf" srcId="{5B9C438C-53F7-4CE0-B824-D51175B3E0C4}" destId="{3C9A751C-B270-4083-AFF0-5353A976A8D7}"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D90E9-92BE-4AF2-A94D-6E5B5239718F}">
      <dsp:nvSpPr>
        <dsp:cNvPr id="0" name=""/>
        <dsp:cNvSpPr/>
      </dsp:nvSpPr>
      <dsp:spPr>
        <a:xfrm>
          <a:off x="0" y="294465"/>
          <a:ext cx="6343967" cy="4972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HTML stands for Hyper Text Markup Language</a:t>
          </a:r>
        </a:p>
      </dsp:txBody>
      <dsp:txXfrm>
        <a:off x="24274" y="318739"/>
        <a:ext cx="6295419" cy="448701"/>
      </dsp:txXfrm>
    </dsp:sp>
    <dsp:sp modelId="{30D1091F-8FFC-48D7-9F35-269AD0AA5E57}">
      <dsp:nvSpPr>
        <dsp:cNvPr id="0" name=""/>
        <dsp:cNvSpPr/>
      </dsp:nvSpPr>
      <dsp:spPr>
        <a:xfrm>
          <a:off x="0" y="840675"/>
          <a:ext cx="6343967" cy="4972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•HTML is the standard markup language for creating Web pages</a:t>
          </a:r>
        </a:p>
      </dsp:txBody>
      <dsp:txXfrm>
        <a:off x="24274" y="864949"/>
        <a:ext cx="6295419" cy="448701"/>
      </dsp:txXfrm>
    </dsp:sp>
    <dsp:sp modelId="{8A31EAA6-7925-4D81-A444-2EE21F006581}">
      <dsp:nvSpPr>
        <dsp:cNvPr id="0" name=""/>
        <dsp:cNvSpPr/>
      </dsp:nvSpPr>
      <dsp:spPr>
        <a:xfrm>
          <a:off x="0" y="1386885"/>
          <a:ext cx="6343967" cy="4972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•HTML describes the structure of a Web page</a:t>
          </a:r>
        </a:p>
      </dsp:txBody>
      <dsp:txXfrm>
        <a:off x="24274" y="1411159"/>
        <a:ext cx="6295419" cy="448701"/>
      </dsp:txXfrm>
    </dsp:sp>
    <dsp:sp modelId="{0BF6874B-20CF-41B2-B4A5-3E129CE968CD}">
      <dsp:nvSpPr>
        <dsp:cNvPr id="0" name=""/>
        <dsp:cNvSpPr/>
      </dsp:nvSpPr>
      <dsp:spPr>
        <a:xfrm>
          <a:off x="0" y="1933095"/>
          <a:ext cx="6343967" cy="4972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•HTML consists of a series of elements</a:t>
          </a:r>
        </a:p>
      </dsp:txBody>
      <dsp:txXfrm>
        <a:off x="24274" y="1957369"/>
        <a:ext cx="6295419" cy="448701"/>
      </dsp:txXfrm>
    </dsp:sp>
    <dsp:sp modelId="{54DC0591-33AA-4DFE-9517-8D93C4866637}">
      <dsp:nvSpPr>
        <dsp:cNvPr id="0" name=""/>
        <dsp:cNvSpPr/>
      </dsp:nvSpPr>
      <dsp:spPr>
        <a:xfrm>
          <a:off x="0" y="2479305"/>
          <a:ext cx="6343967" cy="4972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•HTML elements tell the browser how to display the content</a:t>
          </a:r>
        </a:p>
      </dsp:txBody>
      <dsp:txXfrm>
        <a:off x="24274" y="2503579"/>
        <a:ext cx="6295419" cy="448701"/>
      </dsp:txXfrm>
    </dsp:sp>
    <dsp:sp modelId="{312F92AA-B2B7-4B6B-B176-09273A0CF82D}">
      <dsp:nvSpPr>
        <dsp:cNvPr id="0" name=""/>
        <dsp:cNvSpPr/>
      </dsp:nvSpPr>
      <dsp:spPr>
        <a:xfrm>
          <a:off x="0" y="3025515"/>
          <a:ext cx="6343967" cy="4972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•HTML elements label pieces of content such as</a:t>
          </a:r>
        </a:p>
      </dsp:txBody>
      <dsp:txXfrm>
        <a:off x="24274" y="3049789"/>
        <a:ext cx="6295419" cy="448701"/>
      </dsp:txXfrm>
    </dsp:sp>
    <dsp:sp modelId="{706D0D1E-5F99-42DD-A58F-EAD5496DDD62}">
      <dsp:nvSpPr>
        <dsp:cNvPr id="0" name=""/>
        <dsp:cNvSpPr/>
      </dsp:nvSpPr>
      <dsp:spPr>
        <a:xfrm>
          <a:off x="0" y="3571725"/>
          <a:ext cx="6343967" cy="4972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"this is a heading",</a:t>
          </a:r>
        </a:p>
      </dsp:txBody>
      <dsp:txXfrm>
        <a:off x="24274" y="3595999"/>
        <a:ext cx="6295419" cy="448701"/>
      </dsp:txXfrm>
    </dsp:sp>
    <dsp:sp modelId="{0AB23C51-8395-47D8-B999-D7572A650529}">
      <dsp:nvSpPr>
        <dsp:cNvPr id="0" name=""/>
        <dsp:cNvSpPr/>
      </dsp:nvSpPr>
      <dsp:spPr>
        <a:xfrm>
          <a:off x="0" y="4117935"/>
          <a:ext cx="6343967" cy="4972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"this is a paragraph",</a:t>
          </a:r>
        </a:p>
      </dsp:txBody>
      <dsp:txXfrm>
        <a:off x="24274" y="4142209"/>
        <a:ext cx="6295419" cy="448701"/>
      </dsp:txXfrm>
    </dsp:sp>
    <dsp:sp modelId="{68DB4ABE-3957-44B3-B210-D3F04BD7463C}">
      <dsp:nvSpPr>
        <dsp:cNvPr id="0" name=""/>
        <dsp:cNvSpPr/>
      </dsp:nvSpPr>
      <dsp:spPr>
        <a:xfrm>
          <a:off x="0" y="4664145"/>
          <a:ext cx="6343967" cy="4972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"this is a link", etc.</a:t>
          </a:r>
          <a:endParaRPr lang="en-US" sz="1700" kern="1200"/>
        </a:p>
      </dsp:txBody>
      <dsp:txXfrm>
        <a:off x="24274" y="4688419"/>
        <a:ext cx="6295419" cy="448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9996A-BED1-48A4-9638-6899527E9EBC}">
      <dsp:nvSpPr>
        <dsp:cNvPr id="0" name=""/>
        <dsp:cNvSpPr/>
      </dsp:nvSpPr>
      <dsp:spPr>
        <a:xfrm>
          <a:off x="0" y="520169"/>
          <a:ext cx="4963793" cy="409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CSS stands for Cascading Style Sheets</a:t>
          </a:r>
        </a:p>
      </dsp:txBody>
      <dsp:txXfrm>
        <a:off x="19990" y="540159"/>
        <a:ext cx="4923813" cy="369520"/>
      </dsp:txXfrm>
    </dsp:sp>
    <dsp:sp modelId="{4907444F-D51F-4720-B05B-92C327845CFF}">
      <dsp:nvSpPr>
        <dsp:cNvPr id="0" name=""/>
        <dsp:cNvSpPr/>
      </dsp:nvSpPr>
      <dsp:spPr>
        <a:xfrm>
          <a:off x="0" y="969989"/>
          <a:ext cx="4963793" cy="409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•CSS describes how HTML elements are to be</a:t>
          </a:r>
        </a:p>
      </dsp:txBody>
      <dsp:txXfrm>
        <a:off x="19990" y="989979"/>
        <a:ext cx="4923813" cy="369520"/>
      </dsp:txXfrm>
    </dsp:sp>
    <dsp:sp modelId="{31A877C2-8297-4B5A-A3B4-2678A93F7D79}">
      <dsp:nvSpPr>
        <dsp:cNvPr id="0" name=""/>
        <dsp:cNvSpPr/>
      </dsp:nvSpPr>
      <dsp:spPr>
        <a:xfrm>
          <a:off x="0" y="1419809"/>
          <a:ext cx="4963793" cy="409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displayed on screen, paper, or in other media</a:t>
          </a:r>
        </a:p>
      </dsp:txBody>
      <dsp:txXfrm>
        <a:off x="19990" y="1439799"/>
        <a:ext cx="4923813" cy="369520"/>
      </dsp:txXfrm>
    </dsp:sp>
    <dsp:sp modelId="{BD693048-AB5A-44BD-8699-28284F6A99C3}">
      <dsp:nvSpPr>
        <dsp:cNvPr id="0" name=""/>
        <dsp:cNvSpPr/>
      </dsp:nvSpPr>
      <dsp:spPr>
        <a:xfrm>
          <a:off x="0" y="1869629"/>
          <a:ext cx="4963793" cy="409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•CSS saves a lot of work.</a:t>
          </a:r>
        </a:p>
      </dsp:txBody>
      <dsp:txXfrm>
        <a:off x="19990" y="1889619"/>
        <a:ext cx="4923813" cy="369520"/>
      </dsp:txXfrm>
    </dsp:sp>
    <dsp:sp modelId="{29EAD799-9A19-40B7-9ED6-FC87CAE25C4F}">
      <dsp:nvSpPr>
        <dsp:cNvPr id="0" name=""/>
        <dsp:cNvSpPr/>
      </dsp:nvSpPr>
      <dsp:spPr>
        <a:xfrm>
          <a:off x="0" y="2319449"/>
          <a:ext cx="4963793" cy="409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can control the layout of multiple web pages all at once</a:t>
          </a:r>
        </a:p>
      </dsp:txBody>
      <dsp:txXfrm>
        <a:off x="19990" y="2339439"/>
        <a:ext cx="4923813" cy="369520"/>
      </dsp:txXfrm>
    </dsp:sp>
    <dsp:sp modelId="{13634CC8-DA69-411E-9514-5784A2A1E5EA}">
      <dsp:nvSpPr>
        <dsp:cNvPr id="0" name=""/>
        <dsp:cNvSpPr/>
      </dsp:nvSpPr>
      <dsp:spPr>
        <a:xfrm>
          <a:off x="0" y="2769269"/>
          <a:ext cx="4963793" cy="409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•External stylesheets are stored in CSS files</a:t>
          </a:r>
        </a:p>
      </dsp:txBody>
      <dsp:txXfrm>
        <a:off x="19990" y="2789259"/>
        <a:ext cx="4923813" cy="369520"/>
      </dsp:txXfrm>
    </dsp:sp>
    <dsp:sp modelId="{769338EA-2E18-464A-9752-1676231B5D9A}">
      <dsp:nvSpPr>
        <dsp:cNvPr id="0" name=""/>
        <dsp:cNvSpPr/>
      </dsp:nvSpPr>
      <dsp:spPr>
        <a:xfrm>
          <a:off x="0" y="3219089"/>
          <a:ext cx="4963793" cy="409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•CSS is used to define styles for your web pages,</a:t>
          </a:r>
        </a:p>
      </dsp:txBody>
      <dsp:txXfrm>
        <a:off x="19990" y="3239079"/>
        <a:ext cx="4923813" cy="369520"/>
      </dsp:txXfrm>
    </dsp:sp>
    <dsp:sp modelId="{9A3FF54B-F090-4982-BCCF-1AE60C4AA44F}">
      <dsp:nvSpPr>
        <dsp:cNvPr id="0" name=""/>
        <dsp:cNvSpPr/>
      </dsp:nvSpPr>
      <dsp:spPr>
        <a:xfrm>
          <a:off x="0" y="3668909"/>
          <a:ext cx="4963793" cy="409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including the design, layout and variations in display</a:t>
          </a:r>
        </a:p>
      </dsp:txBody>
      <dsp:txXfrm>
        <a:off x="19990" y="3688899"/>
        <a:ext cx="4923813" cy="369520"/>
      </dsp:txXfrm>
    </dsp:sp>
    <dsp:sp modelId="{6A5CA688-ACF8-4C6A-BF8D-95408D9C3BD3}">
      <dsp:nvSpPr>
        <dsp:cNvPr id="0" name=""/>
        <dsp:cNvSpPr/>
      </dsp:nvSpPr>
      <dsp:spPr>
        <a:xfrm>
          <a:off x="0" y="4118729"/>
          <a:ext cx="4963793" cy="409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for different devices and screen sizes.</a:t>
          </a:r>
        </a:p>
      </dsp:txBody>
      <dsp:txXfrm>
        <a:off x="19990" y="4138719"/>
        <a:ext cx="4923813" cy="369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1A5BD-933F-4262-B251-3C9759555535}">
      <dsp:nvSpPr>
        <dsp:cNvPr id="0" name=""/>
        <dsp:cNvSpPr/>
      </dsp:nvSpPr>
      <dsp:spPr>
        <a:xfrm>
          <a:off x="0" y="200320"/>
          <a:ext cx="4895215" cy="438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•JavaScript is the world's most popular programming</a:t>
          </a:r>
          <a:endParaRPr lang="en-US" sz="1500" kern="1200" dirty="0"/>
        </a:p>
      </dsp:txBody>
      <dsp:txXfrm>
        <a:off x="21418" y="221738"/>
        <a:ext cx="4852379" cy="395914"/>
      </dsp:txXfrm>
    </dsp:sp>
    <dsp:sp modelId="{E06AA0B7-BD07-4D60-B0BD-D1ADC89F01EE}">
      <dsp:nvSpPr>
        <dsp:cNvPr id="0" name=""/>
        <dsp:cNvSpPr/>
      </dsp:nvSpPr>
      <dsp:spPr>
        <a:xfrm>
          <a:off x="0" y="682270"/>
          <a:ext cx="4895215" cy="438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language.</a:t>
          </a:r>
          <a:endParaRPr lang="en-US" sz="1500" kern="1200"/>
        </a:p>
      </dsp:txBody>
      <dsp:txXfrm>
        <a:off x="21418" y="703688"/>
        <a:ext cx="4852379" cy="395914"/>
      </dsp:txXfrm>
    </dsp:sp>
    <dsp:sp modelId="{DFA750D1-6CA0-47DB-AB36-456BEC8A09D8}">
      <dsp:nvSpPr>
        <dsp:cNvPr id="0" name=""/>
        <dsp:cNvSpPr/>
      </dsp:nvSpPr>
      <dsp:spPr>
        <a:xfrm>
          <a:off x="0" y="1164220"/>
          <a:ext cx="4895215" cy="438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•JavaScript is the programming language of the Web.</a:t>
          </a:r>
          <a:endParaRPr lang="en-US" sz="1500" kern="1200"/>
        </a:p>
      </dsp:txBody>
      <dsp:txXfrm>
        <a:off x="21418" y="1185638"/>
        <a:ext cx="4852379" cy="395914"/>
      </dsp:txXfrm>
    </dsp:sp>
    <dsp:sp modelId="{5F4AB93C-8902-49FE-94D4-1A579E4A2FE0}">
      <dsp:nvSpPr>
        <dsp:cNvPr id="0" name=""/>
        <dsp:cNvSpPr/>
      </dsp:nvSpPr>
      <dsp:spPr>
        <a:xfrm>
          <a:off x="0" y="1646170"/>
          <a:ext cx="4895215" cy="438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•JavaScript Can Change HTML Content   </a:t>
          </a:r>
          <a:endParaRPr lang="en-US" sz="1500" kern="1200"/>
        </a:p>
      </dsp:txBody>
      <dsp:txXfrm>
        <a:off x="21418" y="1667588"/>
        <a:ext cx="4852379" cy="395914"/>
      </dsp:txXfrm>
    </dsp:sp>
    <dsp:sp modelId="{BD2CA697-DB24-427F-AB5D-6F8A1BBBD3E9}">
      <dsp:nvSpPr>
        <dsp:cNvPr id="0" name=""/>
        <dsp:cNvSpPr/>
      </dsp:nvSpPr>
      <dsp:spPr>
        <a:xfrm>
          <a:off x="0" y="2128120"/>
          <a:ext cx="4895215" cy="438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•JavaScript accepts both double and single quotes</a:t>
          </a:r>
          <a:endParaRPr lang="en-US" sz="1500" kern="1200"/>
        </a:p>
      </dsp:txBody>
      <dsp:txXfrm>
        <a:off x="21418" y="2149538"/>
        <a:ext cx="4852379" cy="395914"/>
      </dsp:txXfrm>
    </dsp:sp>
    <dsp:sp modelId="{21F6F191-1804-4DC5-AAC3-3DF23FE94AB8}">
      <dsp:nvSpPr>
        <dsp:cNvPr id="0" name=""/>
        <dsp:cNvSpPr/>
      </dsp:nvSpPr>
      <dsp:spPr>
        <a:xfrm>
          <a:off x="0" y="2610070"/>
          <a:ext cx="4895215" cy="438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•JavaScript Can Change HTML Attribute Values</a:t>
          </a:r>
          <a:endParaRPr lang="en-US" sz="1500" kern="1200"/>
        </a:p>
      </dsp:txBody>
      <dsp:txXfrm>
        <a:off x="21418" y="2631488"/>
        <a:ext cx="4852379" cy="395914"/>
      </dsp:txXfrm>
    </dsp:sp>
    <dsp:sp modelId="{E1CDEDCB-9A98-4A97-B17D-DDDBE53C4B79}">
      <dsp:nvSpPr>
        <dsp:cNvPr id="0" name=""/>
        <dsp:cNvSpPr/>
      </dsp:nvSpPr>
      <dsp:spPr>
        <a:xfrm>
          <a:off x="0" y="3092020"/>
          <a:ext cx="4895215" cy="438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•JavaScript Can Change HTML Styles (CSS)</a:t>
          </a:r>
          <a:endParaRPr lang="en-US" sz="1500" kern="1200"/>
        </a:p>
      </dsp:txBody>
      <dsp:txXfrm>
        <a:off x="21418" y="3113438"/>
        <a:ext cx="4852379" cy="395914"/>
      </dsp:txXfrm>
    </dsp:sp>
    <dsp:sp modelId="{32D342A1-9A14-472B-BE69-AC3FF6647DC9}">
      <dsp:nvSpPr>
        <dsp:cNvPr id="0" name=""/>
        <dsp:cNvSpPr/>
      </dsp:nvSpPr>
      <dsp:spPr>
        <a:xfrm>
          <a:off x="0" y="3573970"/>
          <a:ext cx="4895215" cy="438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•JavaScript Can Hide HTML Elements</a:t>
          </a:r>
          <a:endParaRPr lang="en-US" sz="1500" kern="1200"/>
        </a:p>
      </dsp:txBody>
      <dsp:txXfrm>
        <a:off x="21418" y="3595388"/>
        <a:ext cx="4852379" cy="395914"/>
      </dsp:txXfrm>
    </dsp:sp>
    <dsp:sp modelId="{3C9A751C-B270-4083-AFF0-5353A976A8D7}">
      <dsp:nvSpPr>
        <dsp:cNvPr id="0" name=""/>
        <dsp:cNvSpPr/>
      </dsp:nvSpPr>
      <dsp:spPr>
        <a:xfrm>
          <a:off x="0" y="4055920"/>
          <a:ext cx="4895215" cy="438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•JavaScript Can Show HTML Elements</a:t>
          </a:r>
          <a:endParaRPr lang="en-US" sz="1500" kern="1200"/>
        </a:p>
      </dsp:txBody>
      <dsp:txXfrm>
        <a:off x="21418" y="4077338"/>
        <a:ext cx="4852379" cy="3959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8/3/2022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3935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8/3/2022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2013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8/3/2022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3323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8/3/2022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1752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8/3/2022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9575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8/3/2022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6698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8/3/2022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5293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8/3/2022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4408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8/3/2022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04607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8/3/2022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688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8/3/2022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00779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lIns="109728" tIns="109728" rIns="109728" bIns="91440" anchor="ctr"/>
          <a:lstStyle>
            <a:lvl1pPr algn="l">
              <a:defRPr sz="900" cap="none" spc="110" baseline="0">
                <a:solidFill>
                  <a:schemeClr val="tx1">
                    <a:lumMod val="65000"/>
                    <a:lumOff val="35000"/>
                  </a:schemeClr>
                </a:solidFill>
              </a:defRPr>
            </a:lvl1pPr>
          </a:lstStyle>
          <a:p>
            <a:fld id="{8769D389-4C4C-4FD7-9E6B-9F44477F0EB8}" type="datetime1">
              <a:rPr lang="en-US" smtClean="0"/>
              <a:t>8/3/2022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lIns="109728" tIns="109728" rIns="109728" bIns="9144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lIns="109728" tIns="109728" rIns="109728" bIns="91440" anchor="ctr"/>
          <a:lstStyle>
            <a:lvl1pPr algn="ctr">
              <a:defRPr sz="900" cap="none" spc="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94904591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54" r:id="rId6"/>
    <p:sldLayoutId id="2147483850" r:id="rId7"/>
    <p:sldLayoutId id="2147483851" r:id="rId8"/>
    <p:sldLayoutId id="2147483852" r:id="rId9"/>
    <p:sldLayoutId id="2147483853" r:id="rId10"/>
    <p:sldLayoutId id="2147483855" r:id="rId11"/>
  </p:sldLayoutIdLst>
  <p:hf sldNum="0" hdr="0" ftr="0" dt="0"/>
  <p:txStyles>
    <p:titleStyle>
      <a:lvl1pPr algn="l" defTabSz="914400" rtl="0" eaLnBrk="1" latinLnBrk="0" hangingPunct="1">
        <a:lnSpc>
          <a:spcPct val="114000"/>
        </a:lnSpc>
        <a:spcBef>
          <a:spcPct val="0"/>
        </a:spcBef>
        <a:buNone/>
        <a:defRPr sz="3600" b="1" i="0" kern="1200" spc="100">
          <a:solidFill>
            <a:schemeClr val="tx1"/>
          </a:solidFill>
          <a:latin typeface="+mj-lt"/>
          <a:ea typeface="+mj-ea"/>
          <a:cs typeface="+mj-cs"/>
        </a:defRPr>
      </a:lvl1pPr>
    </p:titleStyle>
    <p:bodyStyle>
      <a:lvl1pPr marL="0" indent="0" algn="l" defTabSz="914400" rtl="0" eaLnBrk="1" latinLnBrk="0" hangingPunct="1">
        <a:lnSpc>
          <a:spcPct val="114000"/>
        </a:lnSpc>
        <a:spcBef>
          <a:spcPts val="1000"/>
        </a:spcBef>
        <a:buFont typeface="Arial" panose="020B0604020202020204" pitchFamily="34" charset="0"/>
        <a:buNone/>
        <a:defRPr sz="2000" kern="1200" spc="120">
          <a:solidFill>
            <a:schemeClr val="tx1"/>
          </a:solidFill>
          <a:latin typeface="+mn-lt"/>
          <a:ea typeface="+mn-ea"/>
          <a:cs typeface="+mn-cs"/>
        </a:defRPr>
      </a:lvl1pPr>
      <a:lvl2pPr marL="0" indent="-228600" algn="l" defTabSz="914400" rtl="0" eaLnBrk="1" latinLnBrk="0" hangingPunct="1">
        <a:lnSpc>
          <a:spcPct val="114000"/>
        </a:lnSpc>
        <a:spcBef>
          <a:spcPts val="500"/>
        </a:spcBef>
        <a:buFont typeface="Arial" panose="020B0604020202020204" pitchFamily="34" charset="0"/>
        <a:buChar char="•"/>
        <a:defRPr sz="1800" kern="1200" spc="120">
          <a:solidFill>
            <a:schemeClr val="tx1"/>
          </a:solidFill>
          <a:latin typeface="+mn-lt"/>
          <a:ea typeface="+mn-ea"/>
          <a:cs typeface="+mn-cs"/>
        </a:defRPr>
      </a:lvl2pPr>
      <a:lvl3pPr marL="457200" indent="0" algn="l" defTabSz="914400" rtl="0" eaLnBrk="1" latinLnBrk="0" hangingPunct="1">
        <a:lnSpc>
          <a:spcPct val="114000"/>
        </a:lnSpc>
        <a:spcBef>
          <a:spcPts val="500"/>
        </a:spcBef>
        <a:buFont typeface="Arial" panose="020B0604020202020204" pitchFamily="34" charset="0"/>
        <a:buNone/>
        <a:defRPr sz="1600" kern="1200" spc="120">
          <a:solidFill>
            <a:schemeClr val="tx1"/>
          </a:solidFill>
          <a:latin typeface="+mn-lt"/>
          <a:ea typeface="+mn-ea"/>
          <a:cs typeface="+mn-cs"/>
        </a:defRPr>
      </a:lvl3pPr>
      <a:lvl4pPr marL="685800" indent="-228600" algn="l" defTabSz="914400" rtl="0" eaLnBrk="1" latinLnBrk="0" hangingPunct="1">
        <a:lnSpc>
          <a:spcPct val="114000"/>
        </a:lnSpc>
        <a:spcBef>
          <a:spcPts val="500"/>
        </a:spcBef>
        <a:buFont typeface="Arial" panose="020B0604020202020204" pitchFamily="34" charset="0"/>
        <a:buChar char="•"/>
        <a:defRPr sz="1400" kern="1200" spc="120">
          <a:solidFill>
            <a:schemeClr val="tx1"/>
          </a:solidFill>
          <a:latin typeface="+mn-lt"/>
          <a:ea typeface="+mn-ea"/>
          <a:cs typeface="+mn-cs"/>
        </a:defRPr>
      </a:lvl4pPr>
      <a:lvl5pPr marL="914400" indent="0" algn="l" defTabSz="914400" rtl="0" eaLnBrk="1" latinLnBrk="0" hangingPunct="1">
        <a:lnSpc>
          <a:spcPct val="114000"/>
        </a:lnSpc>
        <a:spcBef>
          <a:spcPts val="500"/>
        </a:spcBef>
        <a:buFont typeface="Arial" panose="020B0604020202020204" pitchFamily="34" charset="0"/>
        <a:buNone/>
        <a:defRPr sz="1400" kern="1200" spc="12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5AC253EE-9695-36B9-54DE-08996023E638}"/>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469"/>
          <a:stretch/>
        </p:blipFill>
        <p:spPr>
          <a:xfrm>
            <a:off x="-28" y="-508586"/>
            <a:ext cx="12188932" cy="6857990"/>
          </a:xfrm>
          <a:prstGeom prst="rect">
            <a:avLst/>
          </a:prstGeom>
        </p:spPr>
      </p:pic>
      <p:sp>
        <p:nvSpPr>
          <p:cNvPr id="2" name="Title 1">
            <a:extLst>
              <a:ext uri="{FF2B5EF4-FFF2-40B4-BE49-F238E27FC236}">
                <a16:creationId xmlns:a16="http://schemas.microsoft.com/office/drawing/2014/main" id="{CC14DF93-6526-B571-4D4C-5ED720F34877}"/>
              </a:ext>
            </a:extLst>
          </p:cNvPr>
          <p:cNvSpPr>
            <a:spLocks noGrp="1"/>
          </p:cNvSpPr>
          <p:nvPr>
            <p:ph type="ctrTitle"/>
          </p:nvPr>
        </p:nvSpPr>
        <p:spPr>
          <a:xfrm>
            <a:off x="1427773" y="3445141"/>
            <a:ext cx="9090476" cy="2179601"/>
          </a:xfrm>
        </p:spPr>
        <p:txBody>
          <a:bodyPr anchor="b">
            <a:normAutofit/>
          </a:bodyPr>
          <a:lstStyle/>
          <a:p>
            <a:pPr algn="ctr"/>
            <a:r>
              <a:rPr lang="en-IN" dirty="0">
                <a:solidFill>
                  <a:srgbClr val="FFFFFF"/>
                </a:solidFill>
                <a:latin typeface="Algerian" panose="04020705040A02060702" pitchFamily="82" charset="0"/>
              </a:rPr>
              <a:t>   </a:t>
            </a:r>
            <a:r>
              <a:rPr lang="en-IN" sz="5400" dirty="0">
                <a:solidFill>
                  <a:srgbClr val="FF0000"/>
                </a:solidFill>
                <a:latin typeface="Algerian" panose="04020705040A02060702" pitchFamily="82" charset="0"/>
              </a:rPr>
              <a:t>AMAZON</a:t>
            </a:r>
            <a:br>
              <a:rPr lang="en-IN" dirty="0">
                <a:solidFill>
                  <a:srgbClr val="FFFFFF"/>
                </a:solidFill>
              </a:rPr>
            </a:br>
            <a:r>
              <a:rPr lang="en-IN" dirty="0">
                <a:solidFill>
                  <a:srgbClr val="FFFFFF"/>
                </a:solidFill>
              </a:rPr>
              <a:t>            </a:t>
            </a:r>
            <a:endParaRPr lang="en-IN" dirty="0">
              <a:solidFill>
                <a:srgbClr val="FFFFFF"/>
              </a:solidFill>
              <a:latin typeface="Algerian" panose="04020705040A02060702" pitchFamily="82" charset="0"/>
            </a:endParaRPr>
          </a:p>
        </p:txBody>
      </p:sp>
      <p:sp>
        <p:nvSpPr>
          <p:cNvPr id="3" name="Subtitle 2">
            <a:extLst>
              <a:ext uri="{FF2B5EF4-FFF2-40B4-BE49-F238E27FC236}">
                <a16:creationId xmlns:a16="http://schemas.microsoft.com/office/drawing/2014/main" id="{126360E4-FE31-22D0-3A61-EBCBC94B5527}"/>
              </a:ext>
            </a:extLst>
          </p:cNvPr>
          <p:cNvSpPr>
            <a:spLocks noGrp="1"/>
          </p:cNvSpPr>
          <p:nvPr>
            <p:ph type="subTitle" idx="1"/>
          </p:nvPr>
        </p:nvSpPr>
        <p:spPr>
          <a:xfrm>
            <a:off x="2999029" y="3774105"/>
            <a:ext cx="6190895" cy="1633040"/>
          </a:xfrm>
        </p:spPr>
        <p:txBody>
          <a:bodyPr anchor="t">
            <a:normAutofit/>
          </a:bodyPr>
          <a:lstStyle/>
          <a:p>
            <a:pPr algn="ctr">
              <a:lnSpc>
                <a:spcPct val="104000"/>
              </a:lnSpc>
            </a:pPr>
            <a:r>
              <a:rPr lang="en-IN" sz="2400" dirty="0">
                <a:solidFill>
                  <a:srgbClr val="FFFFFF"/>
                </a:solidFill>
                <a:latin typeface="Agency FB" panose="020B0503020202020204" pitchFamily="34" charset="0"/>
              </a:rPr>
              <a:t>   </a:t>
            </a:r>
          </a:p>
          <a:p>
            <a:pPr algn="ctr">
              <a:lnSpc>
                <a:spcPct val="104000"/>
              </a:lnSpc>
            </a:pPr>
            <a:endParaRPr lang="en-IN" sz="2400" dirty="0">
              <a:solidFill>
                <a:srgbClr val="FFFFFF"/>
              </a:solidFill>
              <a:latin typeface="Agency FB" panose="020B0503020202020204" pitchFamily="34" charset="0"/>
            </a:endParaRPr>
          </a:p>
        </p:txBody>
      </p:sp>
      <p:sp>
        <p:nvSpPr>
          <p:cNvPr id="69" name="Freeform: Shape 68">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7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7"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79" name="Freeform: Shape 78">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1" name="Group 80">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82" name="Freeform: Shape 81">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3" name="Freeform: Shape 82">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4" name="Freeform: Shape 83">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5"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6"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7"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855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 name="Freeform: Shape 1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Freeform: Shape 2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6"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7"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8"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3" name="Rectangle 3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Box 2">
            <a:extLst>
              <a:ext uri="{FF2B5EF4-FFF2-40B4-BE49-F238E27FC236}">
                <a16:creationId xmlns:a16="http://schemas.microsoft.com/office/drawing/2014/main" id="{C82092E2-87B4-C22A-1A2C-CF24F38D61F9}"/>
              </a:ext>
            </a:extLst>
          </p:cNvPr>
          <p:cNvSpPr txBox="1"/>
          <p:nvPr/>
        </p:nvSpPr>
        <p:spPr>
          <a:xfrm>
            <a:off x="525717" y="787068"/>
            <a:ext cx="4663649" cy="145509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300" b="0" i="1">
                <a:effectLst/>
                <a:latin typeface="+mj-lt"/>
                <a:ea typeface="+mj-ea"/>
                <a:cs typeface="+mj-cs"/>
              </a:rPr>
              <a:t>Selenium Integrated Development Environment (IDE)</a:t>
            </a:r>
          </a:p>
        </p:txBody>
      </p:sp>
      <p:sp>
        <p:nvSpPr>
          <p:cNvPr id="35" name="Freeform: Shape 3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 name="TextBox 4">
            <a:extLst>
              <a:ext uri="{FF2B5EF4-FFF2-40B4-BE49-F238E27FC236}">
                <a16:creationId xmlns:a16="http://schemas.microsoft.com/office/drawing/2014/main" id="{55111E17-EEFA-2C50-96BA-9D4CB1806BEA}"/>
              </a:ext>
            </a:extLst>
          </p:cNvPr>
          <p:cNvSpPr txBox="1"/>
          <p:nvPr/>
        </p:nvSpPr>
        <p:spPr>
          <a:xfrm>
            <a:off x="525717" y="2796427"/>
            <a:ext cx="4663649" cy="3274503"/>
          </a:xfrm>
          <a:prstGeom prst="rect">
            <a:avLst/>
          </a:prstGeom>
        </p:spPr>
        <p:txBody>
          <a:bodyPr vert="horz" lIns="91440" tIns="45720" rIns="91440" bIns="45720" rtlCol="0">
            <a:noAutofit/>
          </a:bodyPr>
          <a:lstStyle/>
          <a:p>
            <a:pPr>
              <a:spcAft>
                <a:spcPts val="600"/>
              </a:spcAft>
              <a:buFont typeface="Arial" panose="020B0604020202020204" pitchFamily="34" charset="0"/>
            </a:pPr>
            <a:r>
              <a:rPr lang="en-US" sz="1600" b="0" i="0" dirty="0">
                <a:effectLst/>
              </a:rPr>
              <a:t>Selenium IDE (Integrated Development Environment) is an open source web automation testing tool under the Selenium Suite. Unlike Selenium WebDriver and RC, it does not require any programming logic to write its test scripts rather you can simply record your interactions with the browser to create test cases. Subsequently, you can use the playback option to re-run the test cases.</a:t>
            </a:r>
          </a:p>
          <a:p>
            <a:pPr>
              <a:spcAft>
                <a:spcPts val="600"/>
              </a:spcAft>
              <a:buFont typeface="Arial" panose="020B0604020202020204" pitchFamily="34" charset="0"/>
            </a:pPr>
            <a:r>
              <a:rPr lang="en-US" sz="1600" b="0" i="0" dirty="0">
                <a:effectLst/>
              </a:rPr>
              <a:t>Perhaps, creating test cases on Selenium IDE does not require any programming language but when you get to use </a:t>
            </a:r>
            <a:r>
              <a:rPr lang="en-US" sz="1600" b="0" i="0" dirty="0" err="1">
                <a:effectLst/>
              </a:rPr>
              <a:t>selenese</a:t>
            </a:r>
            <a:r>
              <a:rPr lang="en-US" sz="1600" b="0" i="0" dirty="0">
                <a:effectLst/>
              </a:rPr>
              <a:t> commands like </a:t>
            </a:r>
            <a:r>
              <a:rPr lang="en-US" sz="1600" b="1" i="0" dirty="0" err="1">
                <a:effectLst/>
              </a:rPr>
              <a:t>runScript</a:t>
            </a:r>
            <a:r>
              <a:rPr lang="en-US" sz="1600" b="0" i="0" dirty="0">
                <a:effectLst/>
              </a:rPr>
              <a:t>, a little knowledge prior to JavaScript would prove beneficial for you to understand the concepts more clearly. </a:t>
            </a:r>
          </a:p>
        </p:txBody>
      </p:sp>
      <p:pic>
        <p:nvPicPr>
          <p:cNvPr id="7" name="Picture 6" descr="Graphical user interface, text, application, email&#10;&#10;Description automatically generated">
            <a:extLst>
              <a:ext uri="{FF2B5EF4-FFF2-40B4-BE49-F238E27FC236}">
                <a16:creationId xmlns:a16="http://schemas.microsoft.com/office/drawing/2014/main" id="{A3BEF6E1-7DEA-E9A3-5EC7-B98B12F74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223" y="2242159"/>
            <a:ext cx="3997383" cy="3787520"/>
          </a:xfrm>
          <a:prstGeom prst="rect">
            <a:avLst/>
          </a:prstGeom>
        </p:spPr>
      </p:pic>
      <p:sp>
        <p:nvSpPr>
          <p:cNvPr id="45" name="Freeform: Shape 4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7" name="Group 4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8" name="Freeform: Shape 4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2942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9512FC-9035-1102-0FC5-EFC08E175441}"/>
              </a:ext>
            </a:extLst>
          </p:cNvPr>
          <p:cNvSpPr txBox="1"/>
          <p:nvPr/>
        </p:nvSpPr>
        <p:spPr>
          <a:xfrm>
            <a:off x="314325" y="339209"/>
            <a:ext cx="6096000" cy="584775"/>
          </a:xfrm>
          <a:prstGeom prst="rect">
            <a:avLst/>
          </a:prstGeom>
          <a:noFill/>
        </p:spPr>
        <p:txBody>
          <a:bodyPr wrap="square">
            <a:spAutoFit/>
          </a:bodyPr>
          <a:lstStyle/>
          <a:p>
            <a:pPr algn="just"/>
            <a:r>
              <a:rPr lang="en-IN" sz="3200" b="0" i="0" dirty="0">
                <a:solidFill>
                  <a:srgbClr val="610B38"/>
                </a:solidFill>
                <a:effectLst/>
                <a:latin typeface="Aharoni" panose="02010803020104030203" pitchFamily="2" charset="-79"/>
                <a:cs typeface="Aharoni" panose="02010803020104030203" pitchFamily="2" charset="-79"/>
              </a:rPr>
              <a:t>Selenium</a:t>
            </a:r>
            <a:r>
              <a:rPr lang="en-IN" sz="3200" b="0" i="0" dirty="0">
                <a:solidFill>
                  <a:srgbClr val="610B38"/>
                </a:solidFill>
                <a:effectLst/>
                <a:latin typeface="erdana"/>
              </a:rPr>
              <a:t> </a:t>
            </a:r>
            <a:r>
              <a:rPr lang="en-IN" sz="3200" b="0" i="0" dirty="0">
                <a:solidFill>
                  <a:srgbClr val="610B38"/>
                </a:solidFill>
                <a:effectLst/>
                <a:latin typeface="Aharoni" panose="02010803020104030203" pitchFamily="2" charset="-79"/>
                <a:cs typeface="Aharoni" panose="02010803020104030203" pitchFamily="2" charset="-79"/>
              </a:rPr>
              <a:t>WebDriver</a:t>
            </a:r>
          </a:p>
        </p:txBody>
      </p:sp>
      <p:sp>
        <p:nvSpPr>
          <p:cNvPr id="5" name="TextBox 4">
            <a:extLst>
              <a:ext uri="{FF2B5EF4-FFF2-40B4-BE49-F238E27FC236}">
                <a16:creationId xmlns:a16="http://schemas.microsoft.com/office/drawing/2014/main" id="{8713E280-DD84-8F45-D306-F95C916DFB2C}"/>
              </a:ext>
            </a:extLst>
          </p:cNvPr>
          <p:cNvSpPr txBox="1"/>
          <p:nvPr/>
        </p:nvSpPr>
        <p:spPr>
          <a:xfrm>
            <a:off x="1381125" y="1257211"/>
            <a:ext cx="6096000" cy="1200329"/>
          </a:xfrm>
          <a:prstGeom prst="rect">
            <a:avLst/>
          </a:prstGeom>
          <a:noFill/>
        </p:spPr>
        <p:txBody>
          <a:bodyPr wrap="square">
            <a:spAutoFit/>
          </a:bodyPr>
          <a:lstStyle/>
          <a:p>
            <a:r>
              <a:rPr lang="en-US" b="0" i="0" dirty="0">
                <a:solidFill>
                  <a:srgbClr val="333333"/>
                </a:solidFill>
                <a:effectLst/>
                <a:latin typeface="inter-regular"/>
              </a:rPr>
              <a:t>Selenium WebDriver is the most important component of Selenium Tool's Suite. The latest release "Selenium 2.0" is integrated with WebDriver API which provides a simpler and more concise programming interface.</a:t>
            </a:r>
            <a:endParaRPr lang="en-IN" dirty="0"/>
          </a:p>
        </p:txBody>
      </p:sp>
      <p:pic>
        <p:nvPicPr>
          <p:cNvPr id="4098" name="Picture 2" descr="Selenium WebDriver">
            <a:extLst>
              <a:ext uri="{FF2B5EF4-FFF2-40B4-BE49-F238E27FC236}">
                <a16:creationId xmlns:a16="http://schemas.microsoft.com/office/drawing/2014/main" id="{71CB4592-D6B8-EF35-A070-59E52C51B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790767"/>
            <a:ext cx="5821680" cy="3261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685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 name="Picture 2" descr="Logo, company name&#10;&#10;Description automatically generated">
            <a:extLst>
              <a:ext uri="{FF2B5EF4-FFF2-40B4-BE49-F238E27FC236}">
                <a16:creationId xmlns:a16="http://schemas.microsoft.com/office/drawing/2014/main" id="{9993D4F7-553F-8356-731B-BAEF3F200B1F}"/>
              </a:ext>
            </a:extLst>
          </p:cNvPr>
          <p:cNvPicPr>
            <a:picLocks noChangeAspect="1"/>
          </p:cNvPicPr>
          <p:nvPr/>
        </p:nvPicPr>
        <p:blipFill rotWithShape="1">
          <a:blip r:embed="rId2">
            <a:extLst>
              <a:ext uri="{28A0092B-C50C-407E-A947-70E740481C1C}">
                <a14:useLocalDpi xmlns:a14="http://schemas.microsoft.com/office/drawing/2010/main" val="0"/>
              </a:ext>
            </a:extLst>
          </a:blip>
          <a:srcRect l="10875" r="15792" b="1"/>
          <a:stretch/>
        </p:blipFill>
        <p:spPr>
          <a:xfrm>
            <a:off x="20" y="1888"/>
            <a:ext cx="12191980" cy="6858000"/>
          </a:xfrm>
          <a:prstGeom prst="rect">
            <a:avLst/>
          </a:prstGeom>
        </p:spPr>
      </p:pic>
      <p:sp>
        <p:nvSpPr>
          <p:cNvPr id="10" name="Freeform: Shape 9">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0"/>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61051"/>
            <a:ext cx="4185210" cy="2202204"/>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68557" y="4430084"/>
            <a:ext cx="886141" cy="802496"/>
            <a:chOff x="10948005" y="3272152"/>
            <a:chExt cx="868640" cy="786648"/>
          </a:xfrm>
          <a:solidFill>
            <a:schemeClr val="accent6"/>
          </a:solidFill>
        </p:grpSpPr>
        <p:sp>
          <p:nvSpPr>
            <p:cNvPr id="15" name="Freeform: Shape 14">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1758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7" name="Group 56">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8" name="Freeform: Shape 5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Freeform: Shape 5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Freeform: Shape 65">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8"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9"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0"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1"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6" name="Rectangle 7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8" name="Freeform: Shape 77">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81"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2"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3"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4"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6"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8" name="Freeform: Shape 87">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C3E6835A-194C-29AA-4ECF-C8B8A87A1271}"/>
              </a:ext>
            </a:extLst>
          </p:cNvPr>
          <p:cNvSpPr txBox="1"/>
          <p:nvPr/>
        </p:nvSpPr>
        <p:spPr>
          <a:xfrm>
            <a:off x="4064000" y="1122363"/>
            <a:ext cx="6539274" cy="1978346"/>
          </a:xfrm>
          <a:prstGeom prst="rect">
            <a:avLst/>
          </a:prstGeom>
        </p:spPr>
        <p:txBody>
          <a:bodyPr vert="horz" lIns="91440" tIns="45720" rIns="91440" bIns="45720" rtlCol="0" anchor="b">
            <a:normAutofit/>
          </a:bodyPr>
          <a:lstStyle/>
          <a:p>
            <a:pPr>
              <a:spcBef>
                <a:spcPct val="0"/>
              </a:spcBef>
              <a:spcAft>
                <a:spcPts val="600"/>
              </a:spcAft>
            </a:pPr>
            <a:r>
              <a:rPr lang="en-US" sz="4000" i="1" dirty="0">
                <a:latin typeface="+mj-lt"/>
                <a:ea typeface="+mj-ea"/>
                <a:cs typeface="+mj-cs"/>
              </a:rPr>
              <a:t>Topics That are used in Amazon Project</a:t>
            </a:r>
          </a:p>
        </p:txBody>
      </p:sp>
      <p:grpSp>
        <p:nvGrpSpPr>
          <p:cNvPr id="90" name="Group 89">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91" name="Freeform: Shape 90">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Freeform: Shape 91">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Freeform: Shape 92">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5"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6"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9607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AE239-C1F1-C5F6-D4E2-3306C6B6491C}"/>
              </a:ext>
            </a:extLst>
          </p:cNvPr>
          <p:cNvSpPr txBox="1"/>
          <p:nvPr/>
        </p:nvSpPr>
        <p:spPr>
          <a:xfrm>
            <a:off x="0" y="666750"/>
            <a:ext cx="6600825" cy="369332"/>
          </a:xfrm>
          <a:prstGeom prst="rect">
            <a:avLst/>
          </a:prstGeom>
          <a:noFill/>
        </p:spPr>
        <p:txBody>
          <a:bodyPr wrap="square">
            <a:spAutoFit/>
          </a:bodyPr>
          <a:lstStyle/>
          <a:p>
            <a:pPr algn="just"/>
            <a:r>
              <a:rPr lang="en-US" b="0" i="0" dirty="0">
                <a:solidFill>
                  <a:srgbClr val="333333"/>
                </a:solidFill>
                <a:effectLst/>
                <a:latin typeface="inter-regular"/>
              </a:rPr>
              <a:t> </a:t>
            </a:r>
          </a:p>
        </p:txBody>
      </p:sp>
      <p:sp>
        <p:nvSpPr>
          <p:cNvPr id="5" name="TextBox 4">
            <a:extLst>
              <a:ext uri="{FF2B5EF4-FFF2-40B4-BE49-F238E27FC236}">
                <a16:creationId xmlns:a16="http://schemas.microsoft.com/office/drawing/2014/main" id="{678011F5-932D-71D6-9628-D57278A65632}"/>
              </a:ext>
            </a:extLst>
          </p:cNvPr>
          <p:cNvSpPr txBox="1"/>
          <p:nvPr/>
        </p:nvSpPr>
        <p:spPr>
          <a:xfrm>
            <a:off x="0" y="589806"/>
            <a:ext cx="6119812" cy="523220"/>
          </a:xfrm>
          <a:prstGeom prst="rect">
            <a:avLst/>
          </a:prstGeom>
          <a:noFill/>
        </p:spPr>
        <p:txBody>
          <a:bodyPr wrap="square">
            <a:spAutoFit/>
          </a:bodyPr>
          <a:lstStyle/>
          <a:p>
            <a:r>
              <a:rPr lang="en-IN" sz="2800" dirty="0">
                <a:latin typeface="Aharoni" panose="02010803020104030203" pitchFamily="2" charset="-79"/>
                <a:cs typeface="Aharoni" panose="02010803020104030203" pitchFamily="2" charset="-79"/>
              </a:rPr>
              <a:t>HTML:</a:t>
            </a:r>
          </a:p>
        </p:txBody>
      </p:sp>
      <p:sp>
        <p:nvSpPr>
          <p:cNvPr id="7" name="TextBox 6">
            <a:extLst>
              <a:ext uri="{FF2B5EF4-FFF2-40B4-BE49-F238E27FC236}">
                <a16:creationId xmlns:a16="http://schemas.microsoft.com/office/drawing/2014/main" id="{0FE80A04-6C05-E3A5-49F6-04700B6B87DA}"/>
              </a:ext>
            </a:extLst>
          </p:cNvPr>
          <p:cNvSpPr txBox="1"/>
          <p:nvPr/>
        </p:nvSpPr>
        <p:spPr>
          <a:xfrm>
            <a:off x="8165306" y="2055852"/>
            <a:ext cx="4026694" cy="3416320"/>
          </a:xfrm>
          <a:prstGeom prst="rect">
            <a:avLst/>
          </a:prstGeom>
          <a:noFill/>
        </p:spPr>
        <p:txBody>
          <a:bodyPr wrap="square">
            <a:spAutoFit/>
          </a:bodyPr>
          <a:lstStyle/>
          <a:p>
            <a:r>
              <a:rPr lang="en-US" sz="1800" dirty="0">
                <a:solidFill>
                  <a:srgbClr val="242424"/>
                </a:solidFill>
                <a:effectLst/>
                <a:latin typeface="Segoe UI" panose="020B0502040204020203" pitchFamily="34" charset="0"/>
              </a:rPr>
              <a:t>&lt;!DOCTYPE html&gt;</a:t>
            </a:r>
            <a:br>
              <a:rPr lang="en-US" dirty="0"/>
            </a:br>
            <a:r>
              <a:rPr lang="en-US" sz="1800" dirty="0">
                <a:solidFill>
                  <a:srgbClr val="242424"/>
                </a:solidFill>
                <a:effectLst/>
                <a:latin typeface="Segoe UI" panose="020B0502040204020203" pitchFamily="34" charset="0"/>
              </a:rPr>
              <a:t>&lt;html&gt;</a:t>
            </a:r>
            <a:br>
              <a:rPr lang="en-US" dirty="0"/>
            </a:br>
            <a:r>
              <a:rPr lang="en-US" sz="1800" dirty="0">
                <a:solidFill>
                  <a:srgbClr val="242424"/>
                </a:solidFill>
                <a:effectLst/>
                <a:latin typeface="Segoe UI" panose="020B0502040204020203" pitchFamily="34" charset="0"/>
              </a:rPr>
              <a:t>&lt;head&gt;</a:t>
            </a:r>
            <a:br>
              <a:rPr lang="en-US" dirty="0"/>
            </a:br>
            <a:r>
              <a:rPr lang="en-US" sz="1800" dirty="0">
                <a:solidFill>
                  <a:srgbClr val="242424"/>
                </a:solidFill>
                <a:effectLst/>
                <a:latin typeface="Segoe UI" panose="020B0502040204020203" pitchFamily="34" charset="0"/>
              </a:rPr>
              <a:t>&lt;title&gt;Page Title&lt;/title&gt;</a:t>
            </a:r>
            <a:br>
              <a:rPr lang="en-US" dirty="0"/>
            </a:br>
            <a:r>
              <a:rPr lang="en-US" sz="1800" dirty="0">
                <a:solidFill>
                  <a:srgbClr val="242424"/>
                </a:solidFill>
                <a:effectLst/>
                <a:latin typeface="Segoe UI" panose="020B0502040204020203" pitchFamily="34" charset="0"/>
              </a:rPr>
              <a:t>&lt;/head&gt;</a:t>
            </a:r>
            <a:br>
              <a:rPr lang="en-US" dirty="0"/>
            </a:br>
            <a:r>
              <a:rPr lang="en-US" sz="1800" dirty="0">
                <a:solidFill>
                  <a:srgbClr val="242424"/>
                </a:solidFill>
                <a:effectLst/>
                <a:latin typeface="Segoe UI" panose="020B0502040204020203" pitchFamily="34" charset="0"/>
              </a:rPr>
              <a:t>&lt;body&gt;</a:t>
            </a:r>
            <a:br>
              <a:rPr lang="en-US" dirty="0"/>
            </a:br>
            <a:br>
              <a:rPr lang="en-US" dirty="0"/>
            </a:br>
            <a:r>
              <a:rPr lang="en-US" sz="1800" dirty="0">
                <a:solidFill>
                  <a:srgbClr val="242424"/>
                </a:solidFill>
                <a:effectLst/>
                <a:latin typeface="Segoe UI" panose="020B0502040204020203" pitchFamily="34" charset="0"/>
              </a:rPr>
              <a:t>&lt;h1&gt;My First Heading&lt;/h1&gt;</a:t>
            </a:r>
            <a:br>
              <a:rPr lang="en-US" dirty="0"/>
            </a:br>
            <a:r>
              <a:rPr lang="en-US" sz="1800" dirty="0">
                <a:solidFill>
                  <a:srgbClr val="242424"/>
                </a:solidFill>
                <a:effectLst/>
                <a:latin typeface="Segoe UI" panose="020B0502040204020203" pitchFamily="34" charset="0"/>
              </a:rPr>
              <a:t>&lt;p&gt;My first paragraph.&lt;/p&gt;</a:t>
            </a:r>
            <a:br>
              <a:rPr lang="en-US" dirty="0"/>
            </a:br>
            <a:br>
              <a:rPr lang="en-US" dirty="0"/>
            </a:br>
            <a:r>
              <a:rPr lang="en-US" sz="1800" dirty="0">
                <a:solidFill>
                  <a:srgbClr val="242424"/>
                </a:solidFill>
                <a:effectLst/>
                <a:latin typeface="Segoe UI" panose="020B0502040204020203" pitchFamily="34" charset="0"/>
              </a:rPr>
              <a:t>&lt;/body&gt;</a:t>
            </a:r>
            <a:br>
              <a:rPr lang="en-US" dirty="0"/>
            </a:br>
            <a:r>
              <a:rPr lang="en-US" sz="1800" dirty="0">
                <a:solidFill>
                  <a:srgbClr val="242424"/>
                </a:solidFill>
                <a:effectLst/>
                <a:latin typeface="Segoe UI" panose="020B0502040204020203" pitchFamily="34" charset="0"/>
              </a:rPr>
              <a:t>&lt;/html&gt;</a:t>
            </a:r>
            <a:endParaRPr lang="en-IN" dirty="0"/>
          </a:p>
        </p:txBody>
      </p:sp>
      <p:graphicFrame>
        <p:nvGraphicFramePr>
          <p:cNvPr id="11" name="TextBox 8">
            <a:extLst>
              <a:ext uri="{FF2B5EF4-FFF2-40B4-BE49-F238E27FC236}">
                <a16:creationId xmlns:a16="http://schemas.microsoft.com/office/drawing/2014/main" id="{96BC9EF1-7D15-D0B6-8A76-6404183C47F9}"/>
              </a:ext>
            </a:extLst>
          </p:cNvPr>
          <p:cNvGraphicFramePr/>
          <p:nvPr>
            <p:extLst>
              <p:ext uri="{D42A27DB-BD31-4B8C-83A1-F6EECF244321}">
                <p14:modId xmlns:p14="http://schemas.microsoft.com/office/powerpoint/2010/main" val="2776898411"/>
              </p:ext>
            </p:extLst>
          </p:nvPr>
        </p:nvGraphicFramePr>
        <p:xfrm>
          <a:off x="453072" y="1036082"/>
          <a:ext cx="6343968" cy="5455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89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4BD935-A31E-304A-5758-007F0D9EB6BD}"/>
              </a:ext>
            </a:extLst>
          </p:cNvPr>
          <p:cNvSpPr txBox="1"/>
          <p:nvPr/>
        </p:nvSpPr>
        <p:spPr>
          <a:xfrm>
            <a:off x="104776" y="624959"/>
            <a:ext cx="6096000" cy="646331"/>
          </a:xfrm>
          <a:prstGeom prst="rect">
            <a:avLst/>
          </a:prstGeom>
          <a:noFill/>
        </p:spPr>
        <p:txBody>
          <a:bodyPr wrap="square">
            <a:spAutoFit/>
          </a:bodyPr>
          <a:lstStyle/>
          <a:p>
            <a:r>
              <a:rPr lang="en-IN" sz="3600" dirty="0">
                <a:latin typeface="Aharoni" panose="02010803020104030203" pitchFamily="2" charset="-79"/>
                <a:cs typeface="Aharoni" panose="02010803020104030203" pitchFamily="2" charset="-79"/>
              </a:rPr>
              <a:t>CSS:</a:t>
            </a:r>
          </a:p>
        </p:txBody>
      </p:sp>
      <p:sp>
        <p:nvSpPr>
          <p:cNvPr id="7" name="TextBox 6">
            <a:extLst>
              <a:ext uri="{FF2B5EF4-FFF2-40B4-BE49-F238E27FC236}">
                <a16:creationId xmlns:a16="http://schemas.microsoft.com/office/drawing/2014/main" id="{81B0224E-4DC8-4B04-4BA3-E8647B95861C}"/>
              </a:ext>
            </a:extLst>
          </p:cNvPr>
          <p:cNvSpPr txBox="1"/>
          <p:nvPr/>
        </p:nvSpPr>
        <p:spPr>
          <a:xfrm>
            <a:off x="6797040" y="2468880"/>
            <a:ext cx="3596640" cy="3693319"/>
          </a:xfrm>
          <a:prstGeom prst="rect">
            <a:avLst/>
          </a:prstGeom>
          <a:noFill/>
        </p:spPr>
        <p:txBody>
          <a:bodyPr wrap="square">
            <a:spAutoFit/>
          </a:bodyPr>
          <a:lstStyle/>
          <a:p>
            <a:r>
              <a:rPr lang="en-IN" sz="1800" dirty="0">
                <a:solidFill>
                  <a:srgbClr val="242424"/>
                </a:solidFill>
                <a:effectLst/>
                <a:latin typeface="Segoe UI" panose="020B0502040204020203" pitchFamily="34" charset="0"/>
              </a:rPr>
              <a:t>body {</a:t>
            </a:r>
            <a:br>
              <a:rPr lang="en-IN" dirty="0"/>
            </a:br>
            <a:r>
              <a:rPr lang="en-IN" sz="1800" dirty="0">
                <a:solidFill>
                  <a:srgbClr val="242424"/>
                </a:solidFill>
                <a:effectLst/>
                <a:latin typeface="Segoe UI" panose="020B0502040204020203" pitchFamily="34" charset="0"/>
              </a:rPr>
              <a:t>  background-</a:t>
            </a:r>
            <a:r>
              <a:rPr lang="en-IN" sz="1800" dirty="0" err="1">
                <a:solidFill>
                  <a:srgbClr val="242424"/>
                </a:solidFill>
                <a:effectLst/>
                <a:latin typeface="Segoe UI" panose="020B0502040204020203" pitchFamily="34" charset="0"/>
              </a:rPr>
              <a:t>color</a:t>
            </a:r>
            <a:r>
              <a:rPr lang="en-IN" sz="1800" dirty="0">
                <a:solidFill>
                  <a:srgbClr val="242424"/>
                </a:solidFill>
                <a:effectLst/>
                <a:latin typeface="Segoe UI" panose="020B0502040204020203" pitchFamily="34" charset="0"/>
              </a:rPr>
              <a:t>:</a:t>
            </a:r>
            <a:r>
              <a:rPr lang="en-IN" dirty="0">
                <a:solidFill>
                  <a:srgbClr val="242424"/>
                </a:solidFill>
                <a:effectLst/>
                <a:latin typeface="Segoe UI" panose="020B0502040204020203" pitchFamily="34" charset="0"/>
              </a:rPr>
              <a:t> </a:t>
            </a:r>
            <a:r>
              <a:rPr lang="en-IN" sz="1800" dirty="0" err="1">
                <a:solidFill>
                  <a:srgbClr val="242424"/>
                </a:solidFill>
                <a:effectLst/>
                <a:latin typeface="Segoe UI" panose="020B0502040204020203" pitchFamily="34" charset="0"/>
              </a:rPr>
              <a:t>lightblue</a:t>
            </a:r>
            <a:r>
              <a:rPr lang="en-IN" sz="1800" dirty="0">
                <a:solidFill>
                  <a:srgbClr val="242424"/>
                </a:solidFill>
                <a:effectLst/>
                <a:latin typeface="Segoe UI" panose="020B0502040204020203" pitchFamily="34" charset="0"/>
              </a:rPr>
              <a:t>;</a:t>
            </a:r>
            <a:br>
              <a:rPr lang="en-IN" dirty="0"/>
            </a:br>
            <a:r>
              <a:rPr lang="en-IN" sz="1800" dirty="0">
                <a:solidFill>
                  <a:srgbClr val="242424"/>
                </a:solidFill>
                <a:effectLst/>
                <a:latin typeface="Segoe UI" panose="020B0502040204020203" pitchFamily="34" charset="0"/>
              </a:rPr>
              <a:t>}</a:t>
            </a:r>
            <a:br>
              <a:rPr lang="en-IN" dirty="0"/>
            </a:br>
            <a:br>
              <a:rPr lang="en-IN" dirty="0"/>
            </a:br>
            <a:r>
              <a:rPr lang="en-IN" sz="1800" dirty="0">
                <a:solidFill>
                  <a:srgbClr val="242424"/>
                </a:solidFill>
                <a:effectLst/>
                <a:latin typeface="Segoe UI" panose="020B0502040204020203" pitchFamily="34" charset="0"/>
              </a:rPr>
              <a:t>h1 {</a:t>
            </a:r>
            <a:br>
              <a:rPr lang="en-IN" dirty="0"/>
            </a:br>
            <a:r>
              <a:rPr lang="en-IN" sz="1800" dirty="0" err="1">
                <a:solidFill>
                  <a:srgbClr val="242424"/>
                </a:solidFill>
                <a:effectLst/>
                <a:latin typeface="Segoe UI" panose="020B0502040204020203" pitchFamily="34" charset="0"/>
              </a:rPr>
              <a:t>color</a:t>
            </a:r>
            <a:r>
              <a:rPr lang="en-IN" sz="1800" dirty="0">
                <a:solidFill>
                  <a:srgbClr val="242424"/>
                </a:solidFill>
                <a:effectLst/>
                <a:latin typeface="Segoe UI" panose="020B0502040204020203" pitchFamily="34" charset="0"/>
              </a:rPr>
              <a:t>: white;</a:t>
            </a:r>
            <a:br>
              <a:rPr lang="en-IN" dirty="0"/>
            </a:br>
            <a:r>
              <a:rPr lang="en-IN" sz="1800" dirty="0">
                <a:solidFill>
                  <a:srgbClr val="242424"/>
                </a:solidFill>
                <a:effectLst/>
                <a:latin typeface="Segoe UI" panose="020B0502040204020203" pitchFamily="34" charset="0"/>
              </a:rPr>
              <a:t>  text-align:</a:t>
            </a:r>
            <a:r>
              <a:rPr lang="en-IN" dirty="0">
                <a:solidFill>
                  <a:srgbClr val="242424"/>
                </a:solidFill>
                <a:effectLst/>
                <a:latin typeface="Segoe UI" panose="020B0502040204020203" pitchFamily="34" charset="0"/>
              </a:rPr>
              <a:t> </a:t>
            </a:r>
            <a:r>
              <a:rPr lang="en-IN" sz="1800" dirty="0" err="1">
                <a:solidFill>
                  <a:srgbClr val="242424"/>
                </a:solidFill>
                <a:effectLst/>
                <a:latin typeface="Segoe UI" panose="020B0502040204020203" pitchFamily="34" charset="0"/>
              </a:rPr>
              <a:t>center</a:t>
            </a:r>
            <a:r>
              <a:rPr lang="en-IN" sz="1800" dirty="0">
                <a:solidFill>
                  <a:srgbClr val="242424"/>
                </a:solidFill>
                <a:effectLst/>
                <a:latin typeface="Segoe UI" panose="020B0502040204020203" pitchFamily="34" charset="0"/>
              </a:rPr>
              <a:t>;</a:t>
            </a:r>
            <a:br>
              <a:rPr lang="en-IN" dirty="0"/>
            </a:br>
            <a:r>
              <a:rPr lang="en-IN" sz="1800" dirty="0">
                <a:solidFill>
                  <a:srgbClr val="242424"/>
                </a:solidFill>
                <a:effectLst/>
                <a:latin typeface="Segoe UI" panose="020B0502040204020203" pitchFamily="34" charset="0"/>
              </a:rPr>
              <a:t>}</a:t>
            </a:r>
            <a:br>
              <a:rPr lang="en-IN" dirty="0"/>
            </a:br>
            <a:br>
              <a:rPr lang="en-IN" dirty="0"/>
            </a:br>
            <a:r>
              <a:rPr lang="en-IN" sz="1800" dirty="0">
                <a:solidFill>
                  <a:srgbClr val="242424"/>
                </a:solidFill>
                <a:effectLst/>
                <a:latin typeface="Segoe UI" panose="020B0502040204020203" pitchFamily="34" charset="0"/>
              </a:rPr>
              <a:t>p {</a:t>
            </a:r>
            <a:br>
              <a:rPr lang="en-IN" dirty="0"/>
            </a:br>
            <a:r>
              <a:rPr lang="en-IN" sz="1800" dirty="0">
                <a:solidFill>
                  <a:srgbClr val="242424"/>
                </a:solidFill>
                <a:effectLst/>
                <a:latin typeface="Segoe UI" panose="020B0502040204020203" pitchFamily="34" charset="0"/>
              </a:rPr>
              <a:t>  font-family:</a:t>
            </a:r>
            <a:r>
              <a:rPr lang="en-IN" dirty="0">
                <a:solidFill>
                  <a:srgbClr val="242424"/>
                </a:solidFill>
                <a:effectLst/>
                <a:latin typeface="Segoe UI" panose="020B0502040204020203" pitchFamily="34" charset="0"/>
              </a:rPr>
              <a:t> </a:t>
            </a:r>
            <a:r>
              <a:rPr lang="en-IN" sz="1800" dirty="0" err="1">
                <a:solidFill>
                  <a:srgbClr val="242424"/>
                </a:solidFill>
                <a:effectLst/>
                <a:latin typeface="Segoe UI" panose="020B0502040204020203" pitchFamily="34" charset="0"/>
              </a:rPr>
              <a:t>verdana</a:t>
            </a:r>
            <a:r>
              <a:rPr lang="en-IN" sz="1800" dirty="0">
                <a:solidFill>
                  <a:srgbClr val="242424"/>
                </a:solidFill>
                <a:effectLst/>
                <a:latin typeface="Segoe UI" panose="020B0502040204020203" pitchFamily="34" charset="0"/>
              </a:rPr>
              <a:t>;</a:t>
            </a:r>
            <a:br>
              <a:rPr lang="en-IN" dirty="0"/>
            </a:br>
            <a:r>
              <a:rPr lang="en-IN" sz="1800" dirty="0">
                <a:solidFill>
                  <a:srgbClr val="242424"/>
                </a:solidFill>
                <a:effectLst/>
                <a:latin typeface="Segoe UI" panose="020B0502040204020203" pitchFamily="34" charset="0"/>
              </a:rPr>
              <a:t>  font-size: 20px;</a:t>
            </a:r>
            <a:br>
              <a:rPr lang="en-IN" dirty="0"/>
            </a:br>
            <a:r>
              <a:rPr lang="en-IN" sz="1800" dirty="0">
                <a:solidFill>
                  <a:srgbClr val="242424"/>
                </a:solidFill>
                <a:effectLst/>
                <a:latin typeface="Segoe UI" panose="020B0502040204020203" pitchFamily="34" charset="0"/>
              </a:rPr>
              <a:t>}</a:t>
            </a:r>
            <a:endParaRPr lang="en-IN" dirty="0"/>
          </a:p>
        </p:txBody>
      </p:sp>
      <p:graphicFrame>
        <p:nvGraphicFramePr>
          <p:cNvPr id="9" name="TextBox 2">
            <a:extLst>
              <a:ext uri="{FF2B5EF4-FFF2-40B4-BE49-F238E27FC236}">
                <a16:creationId xmlns:a16="http://schemas.microsoft.com/office/drawing/2014/main" id="{B2DD6AAF-09DD-3820-0313-3DC63C09151D}"/>
              </a:ext>
            </a:extLst>
          </p:cNvPr>
          <p:cNvGraphicFramePr/>
          <p:nvPr>
            <p:extLst>
              <p:ext uri="{D42A27DB-BD31-4B8C-83A1-F6EECF244321}">
                <p14:modId xmlns:p14="http://schemas.microsoft.com/office/powerpoint/2010/main" val="2315898630"/>
              </p:ext>
            </p:extLst>
          </p:nvPr>
        </p:nvGraphicFramePr>
        <p:xfrm>
          <a:off x="542926" y="1443840"/>
          <a:ext cx="4963794" cy="5048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705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B4C2B0-4BEB-0CED-D836-7C1F2054C46E}"/>
              </a:ext>
            </a:extLst>
          </p:cNvPr>
          <p:cNvSpPr txBox="1"/>
          <p:nvPr/>
        </p:nvSpPr>
        <p:spPr>
          <a:xfrm>
            <a:off x="257175" y="729734"/>
            <a:ext cx="6096000" cy="646331"/>
          </a:xfrm>
          <a:prstGeom prst="rect">
            <a:avLst/>
          </a:prstGeom>
          <a:noFill/>
        </p:spPr>
        <p:txBody>
          <a:bodyPr wrap="square">
            <a:spAutoFit/>
          </a:bodyPr>
          <a:lstStyle/>
          <a:p>
            <a:r>
              <a:rPr lang="en-IN" sz="3600" dirty="0">
                <a:latin typeface="Aharoni" panose="02010803020104030203" pitchFamily="2" charset="-79"/>
                <a:cs typeface="Aharoni" panose="02010803020104030203" pitchFamily="2" charset="-79"/>
              </a:rPr>
              <a:t>JAVA SCRIPT:</a:t>
            </a:r>
          </a:p>
        </p:txBody>
      </p:sp>
      <p:sp>
        <p:nvSpPr>
          <p:cNvPr id="7" name="TextBox 6">
            <a:extLst>
              <a:ext uri="{FF2B5EF4-FFF2-40B4-BE49-F238E27FC236}">
                <a16:creationId xmlns:a16="http://schemas.microsoft.com/office/drawing/2014/main" id="{D0BD1DE0-2EBD-0256-D9A0-1B4BEB9D6609}"/>
              </a:ext>
            </a:extLst>
          </p:cNvPr>
          <p:cNvSpPr txBox="1"/>
          <p:nvPr/>
        </p:nvSpPr>
        <p:spPr>
          <a:xfrm>
            <a:off x="6282055" y="1811655"/>
            <a:ext cx="5838825" cy="4801314"/>
          </a:xfrm>
          <a:prstGeom prst="rect">
            <a:avLst/>
          </a:prstGeom>
          <a:noFill/>
        </p:spPr>
        <p:txBody>
          <a:bodyPr wrap="square">
            <a:spAutoFit/>
          </a:bodyPr>
          <a:lstStyle/>
          <a:p>
            <a:pPr algn="l"/>
            <a:r>
              <a:rPr lang="en-IN" sz="1800" dirty="0">
                <a:solidFill>
                  <a:srgbClr val="242424"/>
                </a:solidFill>
                <a:effectLst/>
                <a:latin typeface="Segoe UI" panose="020B0502040204020203" pitchFamily="34" charset="0"/>
              </a:rPr>
              <a:t>&lt;html&gt;</a:t>
            </a:r>
            <a:endParaRPr lang="en-IN" dirty="0">
              <a:solidFill>
                <a:srgbClr val="242424"/>
              </a:solidFill>
              <a:effectLst/>
              <a:latin typeface="Segoe UI" panose="020B0502040204020203" pitchFamily="34" charset="0"/>
            </a:endParaRPr>
          </a:p>
          <a:p>
            <a:pPr algn="l"/>
            <a:r>
              <a:rPr lang="en-IN" sz="1800" dirty="0">
                <a:solidFill>
                  <a:srgbClr val="242424"/>
                </a:solidFill>
                <a:effectLst/>
                <a:latin typeface="Segoe UI" panose="020B0502040204020203" pitchFamily="34" charset="0"/>
              </a:rPr>
              <a:t>     &lt;head&gt;</a:t>
            </a:r>
            <a:r>
              <a:rPr lang="en-IN" dirty="0">
                <a:solidFill>
                  <a:srgbClr val="242424"/>
                </a:solidFill>
                <a:effectLst/>
                <a:latin typeface="Segoe UI" panose="020B0502040204020203" pitchFamily="34" charset="0"/>
              </a:rPr>
              <a:t>     </a:t>
            </a:r>
          </a:p>
          <a:p>
            <a:pPr algn="l"/>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&lt;script</a:t>
            </a:r>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type = "text/java script"&gt;</a:t>
            </a:r>
            <a:r>
              <a:rPr lang="en-IN" dirty="0">
                <a:solidFill>
                  <a:srgbClr val="242424"/>
                </a:solidFill>
                <a:effectLst/>
                <a:latin typeface="Segoe UI" panose="020B0502040204020203" pitchFamily="34" charset="0"/>
              </a:rPr>
              <a:t>  </a:t>
            </a:r>
          </a:p>
          <a:p>
            <a:pPr algn="l"/>
            <a:r>
              <a:rPr lang="en-IN" sz="1800" dirty="0">
                <a:solidFill>
                  <a:srgbClr val="242424"/>
                </a:solidFill>
                <a:effectLst/>
                <a:latin typeface="Segoe UI" panose="020B0502040204020203" pitchFamily="34" charset="0"/>
              </a:rPr>
              <a:t>            function fun() {  </a:t>
            </a:r>
            <a:endParaRPr lang="en-IN" dirty="0">
              <a:solidFill>
                <a:srgbClr val="242424"/>
              </a:solidFill>
              <a:effectLst/>
              <a:latin typeface="Segoe UI" panose="020B0502040204020203" pitchFamily="34" charset="0"/>
            </a:endParaRPr>
          </a:p>
          <a:p>
            <a:pPr algn="l"/>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alert ("This is an alert dialog box");  </a:t>
            </a:r>
            <a:endParaRPr lang="en-IN" dirty="0">
              <a:solidFill>
                <a:srgbClr val="242424"/>
              </a:solidFill>
              <a:effectLst/>
              <a:latin typeface="Segoe UI" panose="020B0502040204020203" pitchFamily="34" charset="0"/>
            </a:endParaRPr>
          </a:p>
          <a:p>
            <a:pPr algn="l"/>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  </a:t>
            </a:r>
            <a:endParaRPr lang="en-IN" dirty="0">
              <a:solidFill>
                <a:srgbClr val="242424"/>
              </a:solidFill>
              <a:effectLst/>
              <a:latin typeface="Segoe UI" panose="020B0502040204020203" pitchFamily="34" charset="0"/>
            </a:endParaRPr>
          </a:p>
          <a:p>
            <a:pPr algn="l"/>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&lt;/script&gt;</a:t>
            </a:r>
            <a:r>
              <a:rPr lang="en-IN" dirty="0">
                <a:solidFill>
                  <a:srgbClr val="242424"/>
                </a:solidFill>
                <a:effectLst/>
                <a:latin typeface="Segoe UI" panose="020B0502040204020203" pitchFamily="34" charset="0"/>
              </a:rPr>
              <a:t>       </a:t>
            </a:r>
          </a:p>
          <a:p>
            <a:pPr algn="l"/>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&lt;/head&gt;</a:t>
            </a:r>
            <a:r>
              <a:rPr lang="en-IN" dirty="0">
                <a:solidFill>
                  <a:srgbClr val="242424"/>
                </a:solidFill>
                <a:effectLst/>
                <a:latin typeface="Segoe UI" panose="020B0502040204020203" pitchFamily="34" charset="0"/>
              </a:rPr>
              <a:t>  </a:t>
            </a:r>
          </a:p>
          <a:p>
            <a:pPr algn="l"/>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&lt;body&gt;</a:t>
            </a:r>
            <a:r>
              <a:rPr lang="en-IN" dirty="0">
                <a:solidFill>
                  <a:srgbClr val="242424"/>
                </a:solidFill>
                <a:effectLst/>
                <a:latin typeface="Segoe UI" panose="020B0502040204020203" pitchFamily="34" charset="0"/>
              </a:rPr>
              <a:t>  </a:t>
            </a:r>
          </a:p>
          <a:p>
            <a:pPr algn="l"/>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&lt;p&gt; Click the following button to see the effect &lt;/p&gt;</a:t>
            </a:r>
            <a:r>
              <a:rPr lang="en-IN" dirty="0">
                <a:solidFill>
                  <a:srgbClr val="242424"/>
                </a:solidFill>
                <a:effectLst/>
                <a:latin typeface="Segoe UI" panose="020B0502040204020203" pitchFamily="34" charset="0"/>
              </a:rPr>
              <a:t>        </a:t>
            </a:r>
          </a:p>
          <a:p>
            <a:pPr algn="l"/>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&lt;form&gt;</a:t>
            </a:r>
            <a:r>
              <a:rPr lang="en-IN" dirty="0">
                <a:solidFill>
                  <a:srgbClr val="242424"/>
                </a:solidFill>
                <a:effectLst/>
                <a:latin typeface="Segoe UI" panose="020B0502040204020203" pitchFamily="34" charset="0"/>
              </a:rPr>
              <a:t>  </a:t>
            </a:r>
          </a:p>
          <a:p>
            <a:pPr algn="l"/>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&lt;input</a:t>
            </a:r>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type = "button"</a:t>
            </a:r>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value = "Click me"</a:t>
            </a:r>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onclick = "fun();"</a:t>
            </a:r>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/&gt;</a:t>
            </a:r>
            <a:r>
              <a:rPr lang="en-IN" dirty="0">
                <a:solidFill>
                  <a:srgbClr val="242424"/>
                </a:solidFill>
                <a:effectLst/>
                <a:latin typeface="Segoe UI" panose="020B0502040204020203" pitchFamily="34" charset="0"/>
              </a:rPr>
              <a:t>  </a:t>
            </a:r>
          </a:p>
          <a:p>
            <a:pPr algn="l"/>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&lt;/form&gt;</a:t>
            </a:r>
            <a:r>
              <a:rPr lang="en-IN" dirty="0">
                <a:solidFill>
                  <a:srgbClr val="242424"/>
                </a:solidFill>
                <a:effectLst/>
                <a:latin typeface="Segoe UI" panose="020B0502040204020203" pitchFamily="34" charset="0"/>
              </a:rPr>
              <a:t>       </a:t>
            </a:r>
          </a:p>
          <a:p>
            <a:pPr algn="l"/>
            <a:r>
              <a:rPr lang="en-IN" dirty="0">
                <a:solidFill>
                  <a:srgbClr val="242424"/>
                </a:solidFill>
                <a:effectLst/>
                <a:latin typeface="Segoe UI" panose="020B0502040204020203" pitchFamily="34" charset="0"/>
              </a:rPr>
              <a:t> </a:t>
            </a:r>
            <a:r>
              <a:rPr lang="en-IN" sz="1800" dirty="0">
                <a:solidFill>
                  <a:srgbClr val="242424"/>
                </a:solidFill>
                <a:effectLst/>
                <a:latin typeface="Segoe UI" panose="020B0502040204020203" pitchFamily="34" charset="0"/>
              </a:rPr>
              <a:t>&lt;/body&gt;</a:t>
            </a:r>
            <a:r>
              <a:rPr lang="en-IN" dirty="0">
                <a:solidFill>
                  <a:srgbClr val="242424"/>
                </a:solidFill>
                <a:effectLst/>
                <a:latin typeface="Segoe UI" panose="020B0502040204020203" pitchFamily="34" charset="0"/>
              </a:rPr>
              <a:t>  </a:t>
            </a:r>
          </a:p>
          <a:p>
            <a:pPr algn="l"/>
            <a:r>
              <a:rPr lang="en-IN" sz="1800" b="0" i="0" dirty="0">
                <a:solidFill>
                  <a:srgbClr val="242424"/>
                </a:solidFill>
                <a:effectLst/>
                <a:latin typeface="Segoe UI" panose="020B0502040204020203" pitchFamily="34" charset="0"/>
              </a:rPr>
              <a:t>&lt;/html&gt;</a:t>
            </a:r>
            <a:r>
              <a:rPr lang="en-IN" b="0" i="0" dirty="0">
                <a:solidFill>
                  <a:srgbClr val="242424"/>
                </a:solidFill>
                <a:effectLst/>
                <a:latin typeface="Segoe UI" panose="020B0502040204020203" pitchFamily="34" charset="0"/>
              </a:rPr>
              <a:t> </a:t>
            </a:r>
          </a:p>
        </p:txBody>
      </p:sp>
      <p:graphicFrame>
        <p:nvGraphicFramePr>
          <p:cNvPr id="9" name="TextBox 2">
            <a:extLst>
              <a:ext uri="{FF2B5EF4-FFF2-40B4-BE49-F238E27FC236}">
                <a16:creationId xmlns:a16="http://schemas.microsoft.com/office/drawing/2014/main" id="{86D095FB-1A96-86DA-30CD-89473429E93C}"/>
              </a:ext>
            </a:extLst>
          </p:cNvPr>
          <p:cNvGraphicFramePr/>
          <p:nvPr>
            <p:extLst>
              <p:ext uri="{D42A27DB-BD31-4B8C-83A1-F6EECF244321}">
                <p14:modId xmlns:p14="http://schemas.microsoft.com/office/powerpoint/2010/main" val="1671075521"/>
              </p:ext>
            </p:extLst>
          </p:nvPr>
        </p:nvGraphicFramePr>
        <p:xfrm>
          <a:off x="733425" y="1736288"/>
          <a:ext cx="4895215" cy="469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513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17" name="Freeform: Shape 103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18" name="Group 103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19" name="Freeform: Shape 103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0" name="Freeform: Shape 103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1" name="Freeform: Shape 103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2"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23"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24"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25" name="Freeform: Shape 103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26" name="Freeform: Shape 104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2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128"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46"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29"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30"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31"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32"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133" name="Rectangle 105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Box 2">
            <a:extLst>
              <a:ext uri="{FF2B5EF4-FFF2-40B4-BE49-F238E27FC236}">
                <a16:creationId xmlns:a16="http://schemas.microsoft.com/office/drawing/2014/main" id="{8D9CB6FE-2344-C67C-8A7C-073123180F92}"/>
              </a:ext>
            </a:extLst>
          </p:cNvPr>
          <p:cNvSpPr txBox="1"/>
          <p:nvPr/>
        </p:nvSpPr>
        <p:spPr>
          <a:xfrm>
            <a:off x="525717" y="787068"/>
            <a:ext cx="4663649" cy="1455091"/>
          </a:xfrm>
          <a:prstGeom prst="rect">
            <a:avLst/>
          </a:prstGeom>
        </p:spPr>
        <p:txBody>
          <a:bodyPr vert="horz" lIns="91440" tIns="45720" rIns="91440" bIns="45720" rtlCol="0" anchor="b">
            <a:normAutofit/>
          </a:bodyPr>
          <a:lstStyle/>
          <a:p>
            <a:pPr>
              <a:spcBef>
                <a:spcPct val="0"/>
              </a:spcBef>
              <a:spcAft>
                <a:spcPts val="600"/>
              </a:spcAft>
            </a:pPr>
            <a:r>
              <a:rPr lang="en-US" sz="3600" b="0" i="1">
                <a:effectLst/>
                <a:latin typeface="+mj-lt"/>
                <a:ea typeface="+mj-ea"/>
                <a:cs typeface="+mj-cs"/>
              </a:rPr>
              <a:t>Test Scenario</a:t>
            </a:r>
          </a:p>
        </p:txBody>
      </p:sp>
      <p:sp>
        <p:nvSpPr>
          <p:cNvPr id="1134" name="Freeform: Shape 105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3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1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3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3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3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6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62"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 name="TextBox 4">
            <a:extLst>
              <a:ext uri="{FF2B5EF4-FFF2-40B4-BE49-F238E27FC236}">
                <a16:creationId xmlns:a16="http://schemas.microsoft.com/office/drawing/2014/main" id="{B092C707-AB38-F52C-ABF7-66139227885C}"/>
              </a:ext>
            </a:extLst>
          </p:cNvPr>
          <p:cNvSpPr txBox="1"/>
          <p:nvPr/>
        </p:nvSpPr>
        <p:spPr>
          <a:xfrm>
            <a:off x="525717" y="2796427"/>
            <a:ext cx="4663649" cy="3274503"/>
          </a:xfrm>
          <a:prstGeom prst="rect">
            <a:avLst/>
          </a:prstGeom>
        </p:spPr>
        <p:txBody>
          <a:bodyPr vert="horz" lIns="91440" tIns="45720" rIns="91440" bIns="45720" rtlCol="0">
            <a:noAutofit/>
          </a:bodyPr>
          <a:lstStyle/>
          <a:p>
            <a:pPr>
              <a:spcAft>
                <a:spcPts val="600"/>
              </a:spcAft>
              <a:buFont typeface="Arial" panose="020B0604020202020204" pitchFamily="34" charset="0"/>
            </a:pPr>
            <a:r>
              <a:rPr lang="en-US" sz="1400" b="0" i="0" dirty="0">
                <a:effectLst/>
              </a:rPr>
              <a:t>The test scenario is a detailed document of test cases that cover end to end functionality of a software application in liner statements. The liner statement is considered as a scenario. The test scenario is a high-level classification of testable requirements. These requirements are grouped on the basis of the functionality of a module and obtained from the use cases.</a:t>
            </a:r>
          </a:p>
          <a:p>
            <a:pPr>
              <a:spcAft>
                <a:spcPts val="600"/>
              </a:spcAft>
              <a:buFont typeface="Arial" panose="020B0604020202020204" pitchFamily="34" charset="0"/>
            </a:pPr>
            <a:r>
              <a:rPr lang="en-US" sz="1400" b="0" i="0" dirty="0">
                <a:effectLst/>
              </a:rPr>
              <a:t>In the test scenario, there is a detailed testing process due to many associated test cases. Before performing the test scenario, the tester has to consider the test cases for each scenario.</a:t>
            </a:r>
          </a:p>
          <a:p>
            <a:pPr>
              <a:spcAft>
                <a:spcPts val="600"/>
              </a:spcAft>
              <a:buFont typeface="Arial" panose="020B0604020202020204" pitchFamily="34" charset="0"/>
            </a:pPr>
            <a:r>
              <a:rPr lang="en-US" sz="1400" b="0" i="0" dirty="0">
                <a:effectLst/>
              </a:rPr>
              <a:t>In the test scenario, testers need to put themselves in the place of the user because they test the software application under the user's point of view. Preparation of scenarios is the most critical part, and it is necessary to seek advice or help from customers, stakeholders or developers to prepare the scenario.</a:t>
            </a:r>
          </a:p>
        </p:txBody>
      </p:sp>
      <p:pic>
        <p:nvPicPr>
          <p:cNvPr id="1026" name="Picture 2" descr="Test Scenario">
            <a:extLst>
              <a:ext uri="{FF2B5EF4-FFF2-40B4-BE49-F238E27FC236}">
                <a16:creationId xmlns:a16="http://schemas.microsoft.com/office/drawing/2014/main" id="{C6E0DE3E-A213-7C77-5BEC-5D1A9AA629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3780" y="1785086"/>
            <a:ext cx="5660211" cy="3196869"/>
          </a:xfrm>
          <a:prstGeom prst="rect">
            <a:avLst/>
          </a:prstGeom>
          <a:noFill/>
          <a:extLst>
            <a:ext uri="{909E8E84-426E-40DD-AFC4-6F175D3DCCD1}">
              <a14:hiddenFill xmlns:a14="http://schemas.microsoft.com/office/drawing/2010/main">
                <a:solidFill>
                  <a:srgbClr val="FFFFFF"/>
                </a:solidFill>
              </a14:hiddenFill>
            </a:ext>
          </a:extLst>
        </p:spPr>
      </p:pic>
      <p:sp>
        <p:nvSpPr>
          <p:cNvPr id="1140" name="Freeform: Shape 106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41" name="Group 106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67" name="Freeform: Shape 106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68" name="Freeform: Shape 106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69" name="Freeform: Shape 106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7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7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72"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73" name="Freeform: Shape 1072">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6885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Freeform: Shape 2054">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57" name="Group 2056">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58" name="Freeform: Shape 205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59" name="Freeform: Shape 2058">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60" name="Freeform: Shape 205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61"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62"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6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64" name="Freeform: Shape 206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66" name="Freeform: Shape 2065">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68"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069"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70"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71"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72"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73"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74"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076" name="Rectangle 207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Box 2">
            <a:extLst>
              <a:ext uri="{FF2B5EF4-FFF2-40B4-BE49-F238E27FC236}">
                <a16:creationId xmlns:a16="http://schemas.microsoft.com/office/drawing/2014/main" id="{00B60F70-174E-8BE1-DB75-38FA12F0CF80}"/>
              </a:ext>
            </a:extLst>
          </p:cNvPr>
          <p:cNvSpPr txBox="1"/>
          <p:nvPr/>
        </p:nvSpPr>
        <p:spPr>
          <a:xfrm>
            <a:off x="525717" y="787068"/>
            <a:ext cx="4663649" cy="1455091"/>
          </a:xfrm>
          <a:prstGeom prst="rect">
            <a:avLst/>
          </a:prstGeom>
        </p:spPr>
        <p:txBody>
          <a:bodyPr vert="horz" lIns="91440" tIns="45720" rIns="91440" bIns="45720" rtlCol="0" anchor="b">
            <a:normAutofit/>
          </a:bodyPr>
          <a:lstStyle/>
          <a:p>
            <a:pPr>
              <a:spcBef>
                <a:spcPct val="0"/>
              </a:spcBef>
              <a:spcAft>
                <a:spcPts val="600"/>
              </a:spcAft>
            </a:pPr>
            <a:r>
              <a:rPr lang="en-US" sz="3600" b="0" i="1">
                <a:effectLst/>
                <a:latin typeface="+mj-lt"/>
                <a:ea typeface="+mj-ea"/>
                <a:cs typeface="+mj-cs"/>
              </a:rPr>
              <a:t>Test Case</a:t>
            </a:r>
          </a:p>
        </p:txBody>
      </p:sp>
      <p:sp>
        <p:nvSpPr>
          <p:cNvPr id="2078" name="Freeform: Shape 207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208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8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8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08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8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 name="TextBox 4">
            <a:extLst>
              <a:ext uri="{FF2B5EF4-FFF2-40B4-BE49-F238E27FC236}">
                <a16:creationId xmlns:a16="http://schemas.microsoft.com/office/drawing/2014/main" id="{7E00C860-74EE-0258-2026-B31B65F86EE6}"/>
              </a:ext>
            </a:extLst>
          </p:cNvPr>
          <p:cNvSpPr txBox="1"/>
          <p:nvPr/>
        </p:nvSpPr>
        <p:spPr>
          <a:xfrm>
            <a:off x="525717" y="2796427"/>
            <a:ext cx="4663649" cy="3274503"/>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2000" b="0" i="0">
                <a:effectLst/>
              </a:rPr>
              <a:t>The test case is defined as a group of conditions under which a tester determines whether a software application is working as per the customer's requirements or not. Test case designing includes preconditions, case name, input conditions, and expected result. A test case is a first level action and derived from test scenarios.</a:t>
            </a:r>
            <a:endParaRPr lang="en-US" sz="2000"/>
          </a:p>
        </p:txBody>
      </p:sp>
      <p:pic>
        <p:nvPicPr>
          <p:cNvPr id="2050" name="Picture 2" descr="Test Case">
            <a:extLst>
              <a:ext uri="{FF2B5EF4-FFF2-40B4-BE49-F238E27FC236}">
                <a16:creationId xmlns:a16="http://schemas.microsoft.com/office/drawing/2014/main" id="{597E855A-0D98-CD03-C9D5-19042B1E1F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4086" y="3027310"/>
            <a:ext cx="4829273" cy="3160024"/>
          </a:xfrm>
          <a:prstGeom prst="rect">
            <a:avLst/>
          </a:prstGeom>
          <a:noFill/>
          <a:extLst>
            <a:ext uri="{909E8E84-426E-40DD-AFC4-6F175D3DCCD1}">
              <a14:hiddenFill xmlns:a14="http://schemas.microsoft.com/office/drawing/2010/main">
                <a:solidFill>
                  <a:srgbClr val="FFFFFF"/>
                </a:solidFill>
              </a14:hiddenFill>
            </a:ext>
          </a:extLst>
        </p:spPr>
      </p:pic>
      <p:sp>
        <p:nvSpPr>
          <p:cNvPr id="2088" name="Freeform: Shape 208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90" name="Group 208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91" name="Freeform: Shape 209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2" name="Freeform: Shape 209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3" name="Freeform: Shape 209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9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9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9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97" name="Freeform: Shape 209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7413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E2DB97-DCD0-218B-4CCD-83F0295916B0}"/>
              </a:ext>
            </a:extLst>
          </p:cNvPr>
          <p:cNvSpPr txBox="1"/>
          <p:nvPr/>
        </p:nvSpPr>
        <p:spPr>
          <a:xfrm>
            <a:off x="285750" y="314325"/>
            <a:ext cx="6096000" cy="646331"/>
          </a:xfrm>
          <a:prstGeom prst="rect">
            <a:avLst/>
          </a:prstGeom>
          <a:noFill/>
        </p:spPr>
        <p:txBody>
          <a:bodyPr wrap="square">
            <a:spAutoFit/>
          </a:bodyPr>
          <a:lstStyle/>
          <a:p>
            <a:pPr algn="just"/>
            <a:r>
              <a:rPr lang="en-IN" sz="3600" b="0" i="0" dirty="0">
                <a:solidFill>
                  <a:srgbClr val="610B38"/>
                </a:solidFill>
                <a:effectLst/>
                <a:latin typeface="Aharoni" panose="02010803020104030203" pitchFamily="2" charset="-79"/>
                <a:cs typeface="Aharoni" panose="02010803020104030203" pitchFamily="2" charset="-79"/>
              </a:rPr>
              <a:t>Test Plan</a:t>
            </a:r>
          </a:p>
        </p:txBody>
      </p:sp>
      <p:sp>
        <p:nvSpPr>
          <p:cNvPr id="9" name="TextBox 8">
            <a:extLst>
              <a:ext uri="{FF2B5EF4-FFF2-40B4-BE49-F238E27FC236}">
                <a16:creationId xmlns:a16="http://schemas.microsoft.com/office/drawing/2014/main" id="{BE7BD0A3-4FC6-D3EF-C2D2-2711B5776947}"/>
              </a:ext>
            </a:extLst>
          </p:cNvPr>
          <p:cNvSpPr txBox="1"/>
          <p:nvPr/>
        </p:nvSpPr>
        <p:spPr>
          <a:xfrm>
            <a:off x="679450" y="1115694"/>
            <a:ext cx="5591175" cy="3693319"/>
          </a:xfrm>
          <a:prstGeom prst="rect">
            <a:avLst/>
          </a:prstGeom>
          <a:noFill/>
        </p:spPr>
        <p:txBody>
          <a:bodyPr wrap="square">
            <a:spAutoFit/>
          </a:bodyPr>
          <a:lstStyle/>
          <a:p>
            <a:pPr algn="just"/>
            <a:r>
              <a:rPr lang="en-US" b="0" i="0" dirty="0">
                <a:solidFill>
                  <a:srgbClr val="333333"/>
                </a:solidFill>
                <a:effectLst/>
                <a:latin typeface="inter-regular"/>
              </a:rPr>
              <a:t>A test plan is a detailed document which describes software testing areas and activities. It outlines the test strategy, objectives, test schedule, required resources (human resources, software, and hardware), test estimation and test deliverables.</a:t>
            </a:r>
          </a:p>
          <a:p>
            <a:pPr algn="just"/>
            <a:r>
              <a:rPr lang="en-US" b="0" i="0" dirty="0">
                <a:solidFill>
                  <a:srgbClr val="333333"/>
                </a:solidFill>
                <a:effectLst/>
                <a:latin typeface="inter-regular"/>
              </a:rPr>
              <a:t>The test plan is a base of every software's testing. It is the most crucial activity which ensures availability of all the lists of planned activities in an appropriate sequence.</a:t>
            </a:r>
          </a:p>
          <a:p>
            <a:pPr algn="just"/>
            <a:r>
              <a:rPr lang="en-US" b="0" i="0" dirty="0">
                <a:solidFill>
                  <a:srgbClr val="333333"/>
                </a:solidFill>
                <a:effectLst/>
                <a:latin typeface="inter-regular"/>
              </a:rPr>
              <a:t>The test plan is a template for conducting software testing activities as a defined process that is fully monitored and controlled by the testing manager. The test plan is prepared by the Test Lead (60%), Test Manager(20%), and by the test engineer(20%).</a:t>
            </a:r>
          </a:p>
        </p:txBody>
      </p:sp>
      <p:pic>
        <p:nvPicPr>
          <p:cNvPr id="3074" name="Picture 2" descr="Test plan">
            <a:extLst>
              <a:ext uri="{FF2B5EF4-FFF2-40B4-BE49-F238E27FC236}">
                <a16:creationId xmlns:a16="http://schemas.microsoft.com/office/drawing/2014/main" id="{47E16274-7C76-638C-91FC-0BD67F7D0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0" y="1922462"/>
            <a:ext cx="60960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23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7" name="Freeform: Shape 1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8" name="Group 1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 name="Freeform: Shape 1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9" name="Freeform: Shape 2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0"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6"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7"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8"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91" name="Rectangle 3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Box 2">
            <a:extLst>
              <a:ext uri="{FF2B5EF4-FFF2-40B4-BE49-F238E27FC236}">
                <a16:creationId xmlns:a16="http://schemas.microsoft.com/office/drawing/2014/main" id="{33E9F2BE-667D-CAD5-C0F2-3C54FD7F3312}"/>
              </a:ext>
            </a:extLst>
          </p:cNvPr>
          <p:cNvSpPr txBox="1"/>
          <p:nvPr/>
        </p:nvSpPr>
        <p:spPr>
          <a:xfrm>
            <a:off x="525717" y="787068"/>
            <a:ext cx="5566263" cy="1455091"/>
          </a:xfrm>
          <a:prstGeom prst="rect">
            <a:avLst/>
          </a:prstGeom>
        </p:spPr>
        <p:txBody>
          <a:bodyPr vert="horz" lIns="91440" tIns="45720" rIns="91440" bIns="45720" rtlCol="0" anchor="b">
            <a:normAutofit/>
          </a:bodyPr>
          <a:lstStyle/>
          <a:p>
            <a:pPr>
              <a:spcBef>
                <a:spcPct val="0"/>
              </a:spcBef>
              <a:spcAft>
                <a:spcPts val="600"/>
              </a:spcAft>
            </a:pPr>
            <a:r>
              <a:rPr lang="en-US" sz="3600" i="1">
                <a:latin typeface="+mj-lt"/>
                <a:ea typeface="+mj-ea"/>
                <a:cs typeface="+mj-cs"/>
              </a:rPr>
              <a:t>SRS DOCUMENT:</a:t>
            </a:r>
          </a:p>
        </p:txBody>
      </p:sp>
      <p:sp>
        <p:nvSpPr>
          <p:cNvPr id="92" name="Freeform: Shape 3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3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4"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 name="TextBox 4">
            <a:extLst>
              <a:ext uri="{FF2B5EF4-FFF2-40B4-BE49-F238E27FC236}">
                <a16:creationId xmlns:a16="http://schemas.microsoft.com/office/drawing/2014/main" id="{53C8CEE2-4627-C33D-2E55-2BF0FF3C4D25}"/>
              </a:ext>
            </a:extLst>
          </p:cNvPr>
          <p:cNvSpPr txBox="1"/>
          <p:nvPr/>
        </p:nvSpPr>
        <p:spPr>
          <a:xfrm>
            <a:off x="525717" y="2796427"/>
            <a:ext cx="5566263" cy="3274503"/>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2000">
                <a:effectLst/>
              </a:rPr>
              <a:t>A software requirements specification (SRS) is a document that describes what the software will do and how it will be expected to perform. It also describes the functionality the product needs to fulfill all stakeholders (business, users) needs.</a:t>
            </a:r>
            <a:endParaRPr lang="en-US" sz="2000"/>
          </a:p>
        </p:txBody>
      </p:sp>
      <p:pic>
        <p:nvPicPr>
          <p:cNvPr id="7" name="Picture 6">
            <a:extLst>
              <a:ext uri="{FF2B5EF4-FFF2-40B4-BE49-F238E27FC236}">
                <a16:creationId xmlns:a16="http://schemas.microsoft.com/office/drawing/2014/main" id="{55F7BF21-3C36-1A74-F306-906EC911BD0D}"/>
              </a:ext>
            </a:extLst>
          </p:cNvPr>
          <p:cNvPicPr>
            <a:picLocks noChangeAspect="1"/>
          </p:cNvPicPr>
          <p:nvPr/>
        </p:nvPicPr>
        <p:blipFill rotWithShape="1">
          <a:blip r:embed="rId2">
            <a:extLst>
              <a:ext uri="{28A0092B-C50C-407E-A947-70E740481C1C}">
                <a14:useLocalDpi xmlns:a14="http://schemas.microsoft.com/office/drawing/2010/main" val="0"/>
              </a:ext>
            </a:extLst>
          </a:blip>
          <a:srcRect t="5574" r="1" b="830"/>
          <a:stretch/>
        </p:blipFill>
        <p:spPr>
          <a:xfrm>
            <a:off x="6570832" y="1342977"/>
            <a:ext cx="4229731" cy="5124800"/>
          </a:xfrm>
          <a:prstGeom prst="rect">
            <a:avLst/>
          </a:prstGeom>
        </p:spPr>
      </p:pic>
      <p:sp>
        <p:nvSpPr>
          <p:cNvPr id="95" name="Freeform: Shape 4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6" name="Group 4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8" name="Freeform: Shape 4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09193812"/>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Microsoft GothicNeo"/>
        <a:ea typeface=""/>
        <a:cs typeface=""/>
      </a:majorFont>
      <a:minorFont>
        <a:latin typeface="Microsoft GothicNe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3D Float</Template>
  <TotalTime>135</TotalTime>
  <Words>992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Microsoft GothicNeo</vt:lpstr>
      <vt:lpstr>Microsoft GothicNeo Light</vt:lpstr>
      <vt:lpstr>Agency FB</vt:lpstr>
      <vt:lpstr>Aharoni</vt:lpstr>
      <vt:lpstr>Algerian</vt:lpstr>
      <vt:lpstr>Arial</vt:lpstr>
      <vt:lpstr>Avenir Next LT Pro Light</vt:lpstr>
      <vt:lpstr>erdana</vt:lpstr>
      <vt:lpstr>inter-regular</vt:lpstr>
      <vt:lpstr>Segoe UI</vt:lpstr>
      <vt:lpstr>RocaVTI</vt:lpstr>
      <vt:lpstr>   AMAZON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AMAZON             </dc:title>
  <dc:creator>Bhargav Kella</dc:creator>
  <cp:lastModifiedBy>Bhargav Kella</cp:lastModifiedBy>
  <cp:revision>1</cp:revision>
  <dcterms:created xsi:type="dcterms:W3CDTF">2022-08-03T11:03:44Z</dcterms:created>
  <dcterms:modified xsi:type="dcterms:W3CDTF">2022-08-03T13:49:42Z</dcterms:modified>
</cp:coreProperties>
</file>