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EE2C8C-1513-47D6-8F60-FAEFCB62FBB6}" v="36" dt="2022-08-03T16:33:20.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Kella" userId="63bf9e17-f29d-4dc1-909f-86b2ef4f16b3" providerId="ADAL" clId="{99EE2C8C-1513-47D6-8F60-FAEFCB62FBB6}"/>
    <pc:docChg chg="undo custSel addSld delSld modSld sldOrd">
      <pc:chgData name="Bhargav Kella" userId="63bf9e17-f29d-4dc1-909f-86b2ef4f16b3" providerId="ADAL" clId="{99EE2C8C-1513-47D6-8F60-FAEFCB62FBB6}" dt="2022-08-03T16:36:18.203" v="184" actId="20577"/>
      <pc:docMkLst>
        <pc:docMk/>
      </pc:docMkLst>
      <pc:sldChg chg="addSp modSp">
        <pc:chgData name="Bhargav Kella" userId="63bf9e17-f29d-4dc1-909f-86b2ef4f16b3" providerId="ADAL" clId="{99EE2C8C-1513-47D6-8F60-FAEFCB62FBB6}" dt="2022-08-03T16:16:28.702" v="7" actId="1076"/>
        <pc:sldMkLst>
          <pc:docMk/>
          <pc:sldMk cId="2017959953" sldId="258"/>
        </pc:sldMkLst>
        <pc:picChg chg="add mod">
          <ac:chgData name="Bhargav Kella" userId="63bf9e17-f29d-4dc1-909f-86b2ef4f16b3" providerId="ADAL" clId="{99EE2C8C-1513-47D6-8F60-FAEFCB62FBB6}" dt="2022-08-03T16:16:26.119" v="6" actId="1076"/>
          <ac:picMkLst>
            <pc:docMk/>
            <pc:sldMk cId="2017959953" sldId="258"/>
            <ac:picMk id="1026" creationId="{6E6B022D-F45E-21BE-AC5D-10DD6759685C}"/>
          </ac:picMkLst>
        </pc:picChg>
        <pc:picChg chg="add mod">
          <ac:chgData name="Bhargav Kella" userId="63bf9e17-f29d-4dc1-909f-86b2ef4f16b3" providerId="ADAL" clId="{99EE2C8C-1513-47D6-8F60-FAEFCB62FBB6}" dt="2022-08-03T16:16:28.702" v="7" actId="1076"/>
          <ac:picMkLst>
            <pc:docMk/>
            <pc:sldMk cId="2017959953" sldId="258"/>
            <ac:picMk id="1028" creationId="{B21C5F50-483B-8377-C9E6-631EF0B93C71}"/>
          </ac:picMkLst>
        </pc:picChg>
      </pc:sldChg>
      <pc:sldChg chg="addSp delSp modSp mod setBg setClrOvrMap">
        <pc:chgData name="Bhargav Kella" userId="63bf9e17-f29d-4dc1-909f-86b2ef4f16b3" providerId="ADAL" clId="{99EE2C8C-1513-47D6-8F60-FAEFCB62FBB6}" dt="2022-08-03T16:19:01.085" v="40" actId="255"/>
        <pc:sldMkLst>
          <pc:docMk/>
          <pc:sldMk cId="2802373648" sldId="259"/>
        </pc:sldMkLst>
        <pc:spChg chg="add mod">
          <ac:chgData name="Bhargav Kella" userId="63bf9e17-f29d-4dc1-909f-86b2ef4f16b3" providerId="ADAL" clId="{99EE2C8C-1513-47D6-8F60-FAEFCB62FBB6}" dt="2022-08-03T16:18:41.822" v="38" actId="26606"/>
          <ac:spMkLst>
            <pc:docMk/>
            <pc:sldMk cId="2802373648" sldId="259"/>
            <ac:spMk id="3" creationId="{24A1B4B2-F7EF-9F76-D68E-D6A9EE2DB288}"/>
          </ac:spMkLst>
        </pc:spChg>
        <pc:spChg chg="add mod">
          <ac:chgData name="Bhargav Kella" userId="63bf9e17-f29d-4dc1-909f-86b2ef4f16b3" providerId="ADAL" clId="{99EE2C8C-1513-47D6-8F60-FAEFCB62FBB6}" dt="2022-08-03T16:19:01.085" v="40" actId="255"/>
          <ac:spMkLst>
            <pc:docMk/>
            <pc:sldMk cId="2802373648" sldId="259"/>
            <ac:spMk id="5" creationId="{2BEC860B-4471-4DB7-8115-B5770260D113}"/>
          </ac:spMkLst>
        </pc:spChg>
        <pc:spChg chg="add del">
          <ac:chgData name="Bhargav Kella" userId="63bf9e17-f29d-4dc1-909f-86b2ef4f16b3" providerId="ADAL" clId="{99EE2C8C-1513-47D6-8F60-FAEFCB62FBB6}" dt="2022-08-03T16:18:40.160" v="35" actId="26606"/>
          <ac:spMkLst>
            <pc:docMk/>
            <pc:sldMk cId="2802373648" sldId="259"/>
            <ac:spMk id="2055" creationId="{9AA72BD9-2C5A-4EDC-931F-5AA08EACA0F3}"/>
          </ac:spMkLst>
        </pc:spChg>
        <pc:spChg chg="add del">
          <ac:chgData name="Bhargav Kella" userId="63bf9e17-f29d-4dc1-909f-86b2ef4f16b3" providerId="ADAL" clId="{99EE2C8C-1513-47D6-8F60-FAEFCB62FBB6}" dt="2022-08-03T16:18:40.160" v="35" actId="26606"/>
          <ac:spMkLst>
            <pc:docMk/>
            <pc:sldMk cId="2802373648" sldId="259"/>
            <ac:spMk id="2057" creationId="{DD3981AC-7B61-4947-BCF3-F7AA7FA385B9}"/>
          </ac:spMkLst>
        </pc:spChg>
        <pc:spChg chg="add del">
          <ac:chgData name="Bhargav Kella" userId="63bf9e17-f29d-4dc1-909f-86b2ef4f16b3" providerId="ADAL" clId="{99EE2C8C-1513-47D6-8F60-FAEFCB62FBB6}" dt="2022-08-03T16:18:40.160" v="35" actId="26606"/>
          <ac:spMkLst>
            <pc:docMk/>
            <pc:sldMk cId="2802373648" sldId="259"/>
            <ac:spMk id="2059" creationId="{55D4142C-5077-457F-A6AD-3FECFDB39685}"/>
          </ac:spMkLst>
        </pc:spChg>
        <pc:spChg chg="add del">
          <ac:chgData name="Bhargav Kella" userId="63bf9e17-f29d-4dc1-909f-86b2ef4f16b3" providerId="ADAL" clId="{99EE2C8C-1513-47D6-8F60-FAEFCB62FBB6}" dt="2022-08-03T16:18:40.160" v="35" actId="26606"/>
          <ac:spMkLst>
            <pc:docMk/>
            <pc:sldMk cId="2802373648" sldId="259"/>
            <ac:spMk id="2061" creationId="{7A5F0580-5EE9-419F-96EE-B6529EF6E7D0}"/>
          </ac:spMkLst>
        </pc:spChg>
        <pc:spChg chg="add del">
          <ac:chgData name="Bhargav Kella" userId="63bf9e17-f29d-4dc1-909f-86b2ef4f16b3" providerId="ADAL" clId="{99EE2C8C-1513-47D6-8F60-FAEFCB62FBB6}" dt="2022-08-03T16:18:41.814" v="37" actId="26606"/>
          <ac:spMkLst>
            <pc:docMk/>
            <pc:sldMk cId="2802373648" sldId="259"/>
            <ac:spMk id="2063" creationId="{5E39A796-BE83-48B1-B33F-35C4A32AAB57}"/>
          </ac:spMkLst>
        </pc:spChg>
        <pc:spChg chg="add del">
          <ac:chgData name="Bhargav Kella" userId="63bf9e17-f29d-4dc1-909f-86b2ef4f16b3" providerId="ADAL" clId="{99EE2C8C-1513-47D6-8F60-FAEFCB62FBB6}" dt="2022-08-03T16:18:41.814" v="37" actId="26606"/>
          <ac:spMkLst>
            <pc:docMk/>
            <pc:sldMk cId="2802373648" sldId="259"/>
            <ac:spMk id="2064" creationId="{72F84B47-E267-4194-8194-831DB7B5547F}"/>
          </ac:spMkLst>
        </pc:spChg>
        <pc:spChg chg="add">
          <ac:chgData name="Bhargav Kella" userId="63bf9e17-f29d-4dc1-909f-86b2ef4f16b3" providerId="ADAL" clId="{99EE2C8C-1513-47D6-8F60-FAEFCB62FBB6}" dt="2022-08-03T16:18:41.822" v="38" actId="26606"/>
          <ac:spMkLst>
            <pc:docMk/>
            <pc:sldMk cId="2802373648" sldId="259"/>
            <ac:spMk id="2066" creationId="{0E3596DD-156A-473E-9BB3-C6A29F7574E9}"/>
          </ac:spMkLst>
        </pc:spChg>
        <pc:spChg chg="add">
          <ac:chgData name="Bhargav Kella" userId="63bf9e17-f29d-4dc1-909f-86b2ef4f16b3" providerId="ADAL" clId="{99EE2C8C-1513-47D6-8F60-FAEFCB62FBB6}" dt="2022-08-03T16:18:41.822" v="38" actId="26606"/>
          <ac:spMkLst>
            <pc:docMk/>
            <pc:sldMk cId="2802373648" sldId="259"/>
            <ac:spMk id="2067" creationId="{2C46C4D6-C474-4E92-B52E-944C1118F7B6}"/>
          </ac:spMkLst>
        </pc:spChg>
        <pc:picChg chg="add mod ord">
          <ac:chgData name="Bhargav Kella" userId="63bf9e17-f29d-4dc1-909f-86b2ef4f16b3" providerId="ADAL" clId="{99EE2C8C-1513-47D6-8F60-FAEFCB62FBB6}" dt="2022-08-03T16:18:47.285" v="39" actId="14100"/>
          <ac:picMkLst>
            <pc:docMk/>
            <pc:sldMk cId="2802373648" sldId="259"/>
            <ac:picMk id="2050" creationId="{3C139017-417B-64E9-C9CE-3BA7A715A960}"/>
          </ac:picMkLst>
        </pc:picChg>
      </pc:sldChg>
      <pc:sldChg chg="addSp modSp new mod setBg">
        <pc:chgData name="Bhargav Kella" userId="63bf9e17-f29d-4dc1-909f-86b2ef4f16b3" providerId="ADAL" clId="{99EE2C8C-1513-47D6-8F60-FAEFCB62FBB6}" dt="2022-08-03T16:22:35.541" v="57" actId="14100"/>
        <pc:sldMkLst>
          <pc:docMk/>
          <pc:sldMk cId="2435923750" sldId="260"/>
        </pc:sldMkLst>
        <pc:spChg chg="add mod">
          <ac:chgData name="Bhargav Kella" userId="63bf9e17-f29d-4dc1-909f-86b2ef4f16b3" providerId="ADAL" clId="{99EE2C8C-1513-47D6-8F60-FAEFCB62FBB6}" dt="2022-08-03T16:22:20.949" v="54" actId="1076"/>
          <ac:spMkLst>
            <pc:docMk/>
            <pc:sldMk cId="2435923750" sldId="260"/>
            <ac:spMk id="3" creationId="{B351DFFE-7094-D0A4-5D89-DC831E38A141}"/>
          </ac:spMkLst>
        </pc:spChg>
        <pc:spChg chg="add mod">
          <ac:chgData name="Bhargav Kella" userId="63bf9e17-f29d-4dc1-909f-86b2ef4f16b3" providerId="ADAL" clId="{99EE2C8C-1513-47D6-8F60-FAEFCB62FBB6}" dt="2022-08-03T16:22:35.541" v="57" actId="14100"/>
          <ac:spMkLst>
            <pc:docMk/>
            <pc:sldMk cId="2435923750" sldId="260"/>
            <ac:spMk id="5" creationId="{197323B8-3B59-F8F0-54F9-D54162508F66}"/>
          </ac:spMkLst>
        </pc:spChg>
        <pc:spChg chg="add">
          <ac:chgData name="Bhargav Kella" userId="63bf9e17-f29d-4dc1-909f-86b2ef4f16b3" providerId="ADAL" clId="{99EE2C8C-1513-47D6-8F60-FAEFCB62FBB6}" dt="2022-08-03T16:21:58.767" v="51" actId="26606"/>
          <ac:spMkLst>
            <pc:docMk/>
            <pc:sldMk cId="2435923750" sldId="260"/>
            <ac:spMk id="3079" creationId="{0E3596DD-156A-473E-9BB3-C6A29F7574E9}"/>
          </ac:spMkLst>
        </pc:spChg>
        <pc:spChg chg="add">
          <ac:chgData name="Bhargav Kella" userId="63bf9e17-f29d-4dc1-909f-86b2ef4f16b3" providerId="ADAL" clId="{99EE2C8C-1513-47D6-8F60-FAEFCB62FBB6}" dt="2022-08-03T16:21:58.767" v="51" actId="26606"/>
          <ac:spMkLst>
            <pc:docMk/>
            <pc:sldMk cId="2435923750" sldId="260"/>
            <ac:spMk id="3081" creationId="{2C46C4D6-C474-4E92-B52E-944C1118F7B6}"/>
          </ac:spMkLst>
        </pc:spChg>
        <pc:picChg chg="add mod">
          <ac:chgData name="Bhargav Kella" userId="63bf9e17-f29d-4dc1-909f-86b2ef4f16b3" providerId="ADAL" clId="{99EE2C8C-1513-47D6-8F60-FAEFCB62FBB6}" dt="2022-08-03T16:21:58.767" v="51" actId="26606"/>
          <ac:picMkLst>
            <pc:docMk/>
            <pc:sldMk cId="2435923750" sldId="260"/>
            <ac:picMk id="3074" creationId="{A22D9B10-0E28-45DF-3F6B-89BA0BDFB2D6}"/>
          </ac:picMkLst>
        </pc:picChg>
      </pc:sldChg>
      <pc:sldChg chg="addSp modSp new mod setBg">
        <pc:chgData name="Bhargav Kella" userId="63bf9e17-f29d-4dc1-909f-86b2ef4f16b3" providerId="ADAL" clId="{99EE2C8C-1513-47D6-8F60-FAEFCB62FBB6}" dt="2022-08-03T16:24:21.730" v="70" actId="1076"/>
        <pc:sldMkLst>
          <pc:docMk/>
          <pc:sldMk cId="2088167739" sldId="261"/>
        </pc:sldMkLst>
        <pc:spChg chg="add mod">
          <ac:chgData name="Bhargav Kella" userId="63bf9e17-f29d-4dc1-909f-86b2ef4f16b3" providerId="ADAL" clId="{99EE2C8C-1513-47D6-8F60-FAEFCB62FBB6}" dt="2022-08-03T16:23:58.802" v="66" actId="26606"/>
          <ac:spMkLst>
            <pc:docMk/>
            <pc:sldMk cId="2088167739" sldId="261"/>
            <ac:spMk id="3" creationId="{76CF37C5-C225-45C4-2BAE-9F68EA5D51F0}"/>
          </ac:spMkLst>
        </pc:spChg>
        <pc:spChg chg="add mod">
          <ac:chgData name="Bhargav Kella" userId="63bf9e17-f29d-4dc1-909f-86b2ef4f16b3" providerId="ADAL" clId="{99EE2C8C-1513-47D6-8F60-FAEFCB62FBB6}" dt="2022-08-03T16:24:19.415" v="69" actId="14100"/>
          <ac:spMkLst>
            <pc:docMk/>
            <pc:sldMk cId="2088167739" sldId="261"/>
            <ac:spMk id="5" creationId="{3775DB51-C0AD-E119-72F1-072B41689ED0}"/>
          </ac:spMkLst>
        </pc:spChg>
        <pc:spChg chg="add">
          <ac:chgData name="Bhargav Kella" userId="63bf9e17-f29d-4dc1-909f-86b2ef4f16b3" providerId="ADAL" clId="{99EE2C8C-1513-47D6-8F60-FAEFCB62FBB6}" dt="2022-08-03T16:23:58.802" v="66" actId="26606"/>
          <ac:spMkLst>
            <pc:docMk/>
            <pc:sldMk cId="2088167739" sldId="261"/>
            <ac:spMk id="4103" creationId="{2B566528-1B12-4246-9431-5C2D7D081168}"/>
          </ac:spMkLst>
        </pc:spChg>
        <pc:spChg chg="add">
          <ac:chgData name="Bhargav Kella" userId="63bf9e17-f29d-4dc1-909f-86b2ef4f16b3" providerId="ADAL" clId="{99EE2C8C-1513-47D6-8F60-FAEFCB62FBB6}" dt="2022-08-03T16:23:58.802" v="66" actId="26606"/>
          <ac:spMkLst>
            <pc:docMk/>
            <pc:sldMk cId="2088167739" sldId="261"/>
            <ac:spMk id="4105" creationId="{D3F51FEB-38FB-4F6C-9F7B-2F2AFAB65463}"/>
          </ac:spMkLst>
        </pc:spChg>
        <pc:spChg chg="add">
          <ac:chgData name="Bhargav Kella" userId="63bf9e17-f29d-4dc1-909f-86b2ef4f16b3" providerId="ADAL" clId="{99EE2C8C-1513-47D6-8F60-FAEFCB62FBB6}" dt="2022-08-03T16:23:58.802" v="66" actId="26606"/>
          <ac:spMkLst>
            <pc:docMk/>
            <pc:sldMk cId="2088167739" sldId="261"/>
            <ac:spMk id="4107" creationId="{1E547BA6-BAE0-43BB-A7CA-60F69CE252F0}"/>
          </ac:spMkLst>
        </pc:spChg>
        <pc:grpChg chg="add">
          <ac:chgData name="Bhargav Kella" userId="63bf9e17-f29d-4dc1-909f-86b2ef4f16b3" providerId="ADAL" clId="{99EE2C8C-1513-47D6-8F60-FAEFCB62FBB6}" dt="2022-08-03T16:23:58.802" v="66" actId="26606"/>
          <ac:grpSpMkLst>
            <pc:docMk/>
            <pc:sldMk cId="2088167739" sldId="261"/>
            <ac:grpSpMk id="4109" creationId="{15CBE6EC-46EF-45D9-8E16-DCDC5917CA31}"/>
          </ac:grpSpMkLst>
        </pc:grpChg>
        <pc:picChg chg="add mod">
          <ac:chgData name="Bhargav Kella" userId="63bf9e17-f29d-4dc1-909f-86b2ef4f16b3" providerId="ADAL" clId="{99EE2C8C-1513-47D6-8F60-FAEFCB62FBB6}" dt="2022-08-03T16:24:21.730" v="70" actId="1076"/>
          <ac:picMkLst>
            <pc:docMk/>
            <pc:sldMk cId="2088167739" sldId="261"/>
            <ac:picMk id="4098" creationId="{9A47B303-835C-F8C2-2414-2234D9D26ABF}"/>
          </ac:picMkLst>
        </pc:picChg>
      </pc:sldChg>
      <pc:sldChg chg="addSp delSp modSp new mod setBg">
        <pc:chgData name="Bhargav Kella" userId="63bf9e17-f29d-4dc1-909f-86b2ef4f16b3" providerId="ADAL" clId="{99EE2C8C-1513-47D6-8F60-FAEFCB62FBB6}" dt="2022-08-03T16:25:59.393" v="81" actId="26606"/>
        <pc:sldMkLst>
          <pc:docMk/>
          <pc:sldMk cId="2841257856" sldId="262"/>
        </pc:sldMkLst>
        <pc:spChg chg="add mod">
          <ac:chgData name="Bhargav Kella" userId="63bf9e17-f29d-4dc1-909f-86b2ef4f16b3" providerId="ADAL" clId="{99EE2C8C-1513-47D6-8F60-FAEFCB62FBB6}" dt="2022-08-03T16:25:59.393" v="81" actId="26606"/>
          <ac:spMkLst>
            <pc:docMk/>
            <pc:sldMk cId="2841257856" sldId="262"/>
            <ac:spMk id="3" creationId="{2D94B325-66A7-BBA6-5C34-32AD202BE539}"/>
          </ac:spMkLst>
        </pc:spChg>
        <pc:spChg chg="add mod">
          <ac:chgData name="Bhargav Kella" userId="63bf9e17-f29d-4dc1-909f-86b2ef4f16b3" providerId="ADAL" clId="{99EE2C8C-1513-47D6-8F60-FAEFCB62FBB6}" dt="2022-08-03T16:25:59.393" v="81" actId="26606"/>
          <ac:spMkLst>
            <pc:docMk/>
            <pc:sldMk cId="2841257856" sldId="262"/>
            <ac:spMk id="5" creationId="{AC227199-D98A-8258-8FC6-3D155075938C}"/>
          </ac:spMkLst>
        </pc:spChg>
        <pc:spChg chg="add del">
          <ac:chgData name="Bhargav Kella" userId="63bf9e17-f29d-4dc1-909f-86b2ef4f16b3" providerId="ADAL" clId="{99EE2C8C-1513-47D6-8F60-FAEFCB62FBB6}" dt="2022-08-03T16:25:42.463" v="78" actId="22"/>
          <ac:spMkLst>
            <pc:docMk/>
            <pc:sldMk cId="2841257856" sldId="262"/>
            <ac:spMk id="7" creationId="{600BBB99-202B-18FE-1C3E-BC4F913CD74D}"/>
          </ac:spMkLst>
        </pc:spChg>
        <pc:spChg chg="add">
          <ac:chgData name="Bhargav Kella" userId="63bf9e17-f29d-4dc1-909f-86b2ef4f16b3" providerId="ADAL" clId="{99EE2C8C-1513-47D6-8F60-FAEFCB62FBB6}" dt="2022-08-03T16:25:59.393" v="81" actId="26606"/>
          <ac:spMkLst>
            <pc:docMk/>
            <pc:sldMk cId="2841257856" sldId="262"/>
            <ac:spMk id="5127" creationId="{F821940F-7A1D-4ACC-85B4-A932898ABB37}"/>
          </ac:spMkLst>
        </pc:spChg>
        <pc:spChg chg="add">
          <ac:chgData name="Bhargav Kella" userId="63bf9e17-f29d-4dc1-909f-86b2ef4f16b3" providerId="ADAL" clId="{99EE2C8C-1513-47D6-8F60-FAEFCB62FBB6}" dt="2022-08-03T16:25:59.393" v="81" actId="26606"/>
          <ac:spMkLst>
            <pc:docMk/>
            <pc:sldMk cId="2841257856" sldId="262"/>
            <ac:spMk id="5129" creationId="{16674508-81D3-48CF-96BF-7FC60EAA572A}"/>
          </ac:spMkLst>
        </pc:spChg>
        <pc:picChg chg="add mod">
          <ac:chgData name="Bhargav Kella" userId="63bf9e17-f29d-4dc1-909f-86b2ef4f16b3" providerId="ADAL" clId="{99EE2C8C-1513-47D6-8F60-FAEFCB62FBB6}" dt="2022-08-03T16:25:59.393" v="81" actId="26606"/>
          <ac:picMkLst>
            <pc:docMk/>
            <pc:sldMk cId="2841257856" sldId="262"/>
            <ac:picMk id="5122" creationId="{1EDE11D2-B2CD-B506-FB92-DCEACD86AB30}"/>
          </ac:picMkLst>
        </pc:picChg>
      </pc:sldChg>
      <pc:sldChg chg="addSp delSp modSp new mod setBg">
        <pc:chgData name="Bhargav Kella" userId="63bf9e17-f29d-4dc1-909f-86b2ef4f16b3" providerId="ADAL" clId="{99EE2C8C-1513-47D6-8F60-FAEFCB62FBB6}" dt="2022-08-03T16:28:15.428" v="109" actId="255"/>
        <pc:sldMkLst>
          <pc:docMk/>
          <pc:sldMk cId="2110880815" sldId="263"/>
        </pc:sldMkLst>
        <pc:spChg chg="add mod">
          <ac:chgData name="Bhargav Kella" userId="63bf9e17-f29d-4dc1-909f-86b2ef4f16b3" providerId="ADAL" clId="{99EE2C8C-1513-47D6-8F60-FAEFCB62FBB6}" dt="2022-08-03T16:27:27.570" v="97" actId="26606"/>
          <ac:spMkLst>
            <pc:docMk/>
            <pc:sldMk cId="2110880815" sldId="263"/>
            <ac:spMk id="3" creationId="{D19A7E12-25D7-44E1-27FE-6F983C3301DB}"/>
          </ac:spMkLst>
        </pc:spChg>
        <pc:spChg chg="add mod">
          <ac:chgData name="Bhargav Kella" userId="63bf9e17-f29d-4dc1-909f-86b2ef4f16b3" providerId="ADAL" clId="{99EE2C8C-1513-47D6-8F60-FAEFCB62FBB6}" dt="2022-08-03T16:28:15.428" v="109" actId="255"/>
          <ac:spMkLst>
            <pc:docMk/>
            <pc:sldMk cId="2110880815" sldId="263"/>
            <ac:spMk id="5" creationId="{6F6F93A8-FBC2-4115-BF0B-3E55317B1A49}"/>
          </ac:spMkLst>
        </pc:spChg>
        <pc:spChg chg="add del">
          <ac:chgData name="Bhargav Kella" userId="63bf9e17-f29d-4dc1-909f-86b2ef4f16b3" providerId="ADAL" clId="{99EE2C8C-1513-47D6-8F60-FAEFCB62FBB6}" dt="2022-08-03T16:27:20.469" v="92" actId="26606"/>
          <ac:spMkLst>
            <pc:docMk/>
            <pc:sldMk cId="2110880815" sldId="263"/>
            <ac:spMk id="6151" creationId="{0E3596DD-156A-473E-9BB3-C6A29F7574E9}"/>
          </ac:spMkLst>
        </pc:spChg>
        <pc:spChg chg="add del">
          <ac:chgData name="Bhargav Kella" userId="63bf9e17-f29d-4dc1-909f-86b2ef4f16b3" providerId="ADAL" clId="{99EE2C8C-1513-47D6-8F60-FAEFCB62FBB6}" dt="2022-08-03T16:27:20.469" v="92" actId="26606"/>
          <ac:spMkLst>
            <pc:docMk/>
            <pc:sldMk cId="2110880815" sldId="263"/>
            <ac:spMk id="6153" creationId="{2C46C4D6-C474-4E92-B52E-944C1118F7B6}"/>
          </ac:spMkLst>
        </pc:spChg>
        <pc:spChg chg="add del">
          <ac:chgData name="Bhargav Kella" userId="63bf9e17-f29d-4dc1-909f-86b2ef4f16b3" providerId="ADAL" clId="{99EE2C8C-1513-47D6-8F60-FAEFCB62FBB6}" dt="2022-08-03T16:27:21.598" v="94" actId="26606"/>
          <ac:spMkLst>
            <pc:docMk/>
            <pc:sldMk cId="2110880815" sldId="263"/>
            <ac:spMk id="6155" creationId="{F821940F-7A1D-4ACC-85B4-A932898ABB37}"/>
          </ac:spMkLst>
        </pc:spChg>
        <pc:spChg chg="add del">
          <ac:chgData name="Bhargav Kella" userId="63bf9e17-f29d-4dc1-909f-86b2ef4f16b3" providerId="ADAL" clId="{99EE2C8C-1513-47D6-8F60-FAEFCB62FBB6}" dt="2022-08-03T16:27:21.598" v="94" actId="26606"/>
          <ac:spMkLst>
            <pc:docMk/>
            <pc:sldMk cId="2110880815" sldId="263"/>
            <ac:spMk id="6156" creationId="{16674508-81D3-48CF-96BF-7FC60EAA572A}"/>
          </ac:spMkLst>
        </pc:spChg>
        <pc:spChg chg="add del">
          <ac:chgData name="Bhargav Kella" userId="63bf9e17-f29d-4dc1-909f-86b2ef4f16b3" providerId="ADAL" clId="{99EE2C8C-1513-47D6-8F60-FAEFCB62FBB6}" dt="2022-08-03T16:27:27.524" v="96" actId="26606"/>
          <ac:spMkLst>
            <pc:docMk/>
            <pc:sldMk cId="2110880815" sldId="263"/>
            <ac:spMk id="6160" creationId="{2B566528-1B12-4246-9431-5C2D7D081168}"/>
          </ac:spMkLst>
        </pc:spChg>
        <pc:spChg chg="add del">
          <ac:chgData name="Bhargav Kella" userId="63bf9e17-f29d-4dc1-909f-86b2ef4f16b3" providerId="ADAL" clId="{99EE2C8C-1513-47D6-8F60-FAEFCB62FBB6}" dt="2022-08-03T16:27:27.524" v="96" actId="26606"/>
          <ac:spMkLst>
            <pc:docMk/>
            <pc:sldMk cId="2110880815" sldId="263"/>
            <ac:spMk id="6161" creationId="{D3F51FEB-38FB-4F6C-9F7B-2F2AFAB65463}"/>
          </ac:spMkLst>
        </pc:spChg>
        <pc:spChg chg="add del">
          <ac:chgData name="Bhargav Kella" userId="63bf9e17-f29d-4dc1-909f-86b2ef4f16b3" providerId="ADAL" clId="{99EE2C8C-1513-47D6-8F60-FAEFCB62FBB6}" dt="2022-08-03T16:27:27.524" v="96" actId="26606"/>
          <ac:spMkLst>
            <pc:docMk/>
            <pc:sldMk cId="2110880815" sldId="263"/>
            <ac:spMk id="6162" creationId="{1E547BA6-BAE0-43BB-A7CA-60F69CE252F0}"/>
          </ac:spMkLst>
        </pc:spChg>
        <pc:spChg chg="add">
          <ac:chgData name="Bhargav Kella" userId="63bf9e17-f29d-4dc1-909f-86b2ef4f16b3" providerId="ADAL" clId="{99EE2C8C-1513-47D6-8F60-FAEFCB62FBB6}" dt="2022-08-03T16:27:27.570" v="97" actId="26606"/>
          <ac:spMkLst>
            <pc:docMk/>
            <pc:sldMk cId="2110880815" sldId="263"/>
            <ac:spMk id="6164" creationId="{7FF47CB7-972F-479F-A36D-9E72D26EC8DA}"/>
          </ac:spMkLst>
        </pc:spChg>
        <pc:spChg chg="add">
          <ac:chgData name="Bhargav Kella" userId="63bf9e17-f29d-4dc1-909f-86b2ef4f16b3" providerId="ADAL" clId="{99EE2C8C-1513-47D6-8F60-FAEFCB62FBB6}" dt="2022-08-03T16:27:27.570" v="97" actId="26606"/>
          <ac:spMkLst>
            <pc:docMk/>
            <pc:sldMk cId="2110880815" sldId="263"/>
            <ac:spMk id="6165" creationId="{0D153B68-5844-490D-8E67-F616D6D721CA}"/>
          </ac:spMkLst>
        </pc:spChg>
        <pc:spChg chg="add">
          <ac:chgData name="Bhargav Kella" userId="63bf9e17-f29d-4dc1-909f-86b2ef4f16b3" providerId="ADAL" clId="{99EE2C8C-1513-47D6-8F60-FAEFCB62FBB6}" dt="2022-08-03T16:27:27.570" v="97" actId="26606"/>
          <ac:spMkLst>
            <pc:docMk/>
            <pc:sldMk cId="2110880815" sldId="263"/>
            <ac:spMk id="6166" creationId="{9A0D773F-7A7D-4DBB-9DEA-86BB8B8F4BC8}"/>
          </ac:spMkLst>
        </pc:spChg>
        <pc:grpChg chg="add del">
          <ac:chgData name="Bhargav Kella" userId="63bf9e17-f29d-4dc1-909f-86b2ef4f16b3" providerId="ADAL" clId="{99EE2C8C-1513-47D6-8F60-FAEFCB62FBB6}" dt="2022-08-03T16:27:27.524" v="96" actId="26606"/>
          <ac:grpSpMkLst>
            <pc:docMk/>
            <pc:sldMk cId="2110880815" sldId="263"/>
            <ac:grpSpMk id="6157" creationId="{15CBE6EC-46EF-45D9-8E16-DCDC5917CA31}"/>
          </ac:grpSpMkLst>
        </pc:grpChg>
        <pc:picChg chg="add mod">
          <ac:chgData name="Bhargav Kella" userId="63bf9e17-f29d-4dc1-909f-86b2ef4f16b3" providerId="ADAL" clId="{99EE2C8C-1513-47D6-8F60-FAEFCB62FBB6}" dt="2022-08-03T16:27:27.570" v="97" actId="26606"/>
          <ac:picMkLst>
            <pc:docMk/>
            <pc:sldMk cId="2110880815" sldId="263"/>
            <ac:picMk id="6146" creationId="{F4A3B16C-38CB-B1E1-4AD8-5D98FB2889F0}"/>
          </ac:picMkLst>
        </pc:picChg>
      </pc:sldChg>
      <pc:sldChg chg="addSp modSp new mod">
        <pc:chgData name="Bhargav Kella" userId="63bf9e17-f29d-4dc1-909f-86b2ef4f16b3" providerId="ADAL" clId="{99EE2C8C-1513-47D6-8F60-FAEFCB62FBB6}" dt="2022-08-03T16:29:33.591" v="119" actId="1076"/>
        <pc:sldMkLst>
          <pc:docMk/>
          <pc:sldMk cId="2820731134" sldId="264"/>
        </pc:sldMkLst>
        <pc:spChg chg="add mod">
          <ac:chgData name="Bhargav Kella" userId="63bf9e17-f29d-4dc1-909f-86b2ef4f16b3" providerId="ADAL" clId="{99EE2C8C-1513-47D6-8F60-FAEFCB62FBB6}" dt="2022-08-03T16:28:49.079" v="113" actId="1076"/>
          <ac:spMkLst>
            <pc:docMk/>
            <pc:sldMk cId="2820731134" sldId="264"/>
            <ac:spMk id="3" creationId="{FA961A2A-DC54-2808-874B-75BC430648C0}"/>
          </ac:spMkLst>
        </pc:spChg>
        <pc:spChg chg="add mod">
          <ac:chgData name="Bhargav Kella" userId="63bf9e17-f29d-4dc1-909f-86b2ef4f16b3" providerId="ADAL" clId="{99EE2C8C-1513-47D6-8F60-FAEFCB62FBB6}" dt="2022-08-03T16:29:17.723" v="116" actId="14100"/>
          <ac:spMkLst>
            <pc:docMk/>
            <pc:sldMk cId="2820731134" sldId="264"/>
            <ac:spMk id="5" creationId="{0A9F7027-0525-A6C7-CF24-91D9694FD75C}"/>
          </ac:spMkLst>
        </pc:spChg>
        <pc:picChg chg="add mod">
          <ac:chgData name="Bhargav Kella" userId="63bf9e17-f29d-4dc1-909f-86b2ef4f16b3" providerId="ADAL" clId="{99EE2C8C-1513-47D6-8F60-FAEFCB62FBB6}" dt="2022-08-03T16:29:33.591" v="119" actId="1076"/>
          <ac:picMkLst>
            <pc:docMk/>
            <pc:sldMk cId="2820731134" sldId="264"/>
            <ac:picMk id="7170" creationId="{C90F345E-325B-8688-5F25-1EDDF72E0904}"/>
          </ac:picMkLst>
        </pc:picChg>
      </pc:sldChg>
      <pc:sldChg chg="addSp modSp new mod">
        <pc:chgData name="Bhargav Kella" userId="63bf9e17-f29d-4dc1-909f-86b2ef4f16b3" providerId="ADAL" clId="{99EE2C8C-1513-47D6-8F60-FAEFCB62FBB6}" dt="2022-08-03T16:31:44.983" v="129" actId="14100"/>
        <pc:sldMkLst>
          <pc:docMk/>
          <pc:sldMk cId="1853900279" sldId="265"/>
        </pc:sldMkLst>
        <pc:spChg chg="add mod">
          <ac:chgData name="Bhargav Kella" userId="63bf9e17-f29d-4dc1-909f-86b2ef4f16b3" providerId="ADAL" clId="{99EE2C8C-1513-47D6-8F60-FAEFCB62FBB6}" dt="2022-08-03T16:30:33.624" v="123" actId="1076"/>
          <ac:spMkLst>
            <pc:docMk/>
            <pc:sldMk cId="1853900279" sldId="265"/>
            <ac:spMk id="3" creationId="{B5ADDA93-F9E1-001F-9BE4-0BE1E7292BED}"/>
          </ac:spMkLst>
        </pc:spChg>
        <pc:spChg chg="add mod">
          <ac:chgData name="Bhargav Kella" userId="63bf9e17-f29d-4dc1-909f-86b2ef4f16b3" providerId="ADAL" clId="{99EE2C8C-1513-47D6-8F60-FAEFCB62FBB6}" dt="2022-08-03T16:31:19.557" v="126" actId="14100"/>
          <ac:spMkLst>
            <pc:docMk/>
            <pc:sldMk cId="1853900279" sldId="265"/>
            <ac:spMk id="5" creationId="{517F6D98-F16F-3079-62B7-C47AF92DFE66}"/>
          </ac:spMkLst>
        </pc:spChg>
        <pc:picChg chg="add mod">
          <ac:chgData name="Bhargav Kella" userId="63bf9e17-f29d-4dc1-909f-86b2ef4f16b3" providerId="ADAL" clId="{99EE2C8C-1513-47D6-8F60-FAEFCB62FBB6}" dt="2022-08-03T16:31:44.983" v="129" actId="14100"/>
          <ac:picMkLst>
            <pc:docMk/>
            <pc:sldMk cId="1853900279" sldId="265"/>
            <ac:picMk id="8194" creationId="{3A70BA12-945A-D7B1-8D82-B1D60BC27CDD}"/>
          </ac:picMkLst>
        </pc:picChg>
      </pc:sldChg>
      <pc:sldChg chg="addSp delSp modSp new mod">
        <pc:chgData name="Bhargav Kella" userId="63bf9e17-f29d-4dc1-909f-86b2ef4f16b3" providerId="ADAL" clId="{99EE2C8C-1513-47D6-8F60-FAEFCB62FBB6}" dt="2022-08-03T16:34:03.135" v="144" actId="1076"/>
        <pc:sldMkLst>
          <pc:docMk/>
          <pc:sldMk cId="2071731479" sldId="266"/>
        </pc:sldMkLst>
        <pc:spChg chg="add del mod">
          <ac:chgData name="Bhargav Kella" userId="63bf9e17-f29d-4dc1-909f-86b2ef4f16b3" providerId="ADAL" clId="{99EE2C8C-1513-47D6-8F60-FAEFCB62FBB6}" dt="2022-08-03T16:33:03.511" v="138" actId="22"/>
          <ac:spMkLst>
            <pc:docMk/>
            <pc:sldMk cId="2071731479" sldId="266"/>
            <ac:spMk id="4" creationId="{D8B255A2-8B62-DA93-67E5-47BC5164FA1B}"/>
          </ac:spMkLst>
        </pc:spChg>
        <pc:picChg chg="add mod">
          <ac:chgData name="Bhargav Kella" userId="63bf9e17-f29d-4dc1-909f-86b2ef4f16b3" providerId="ADAL" clId="{99EE2C8C-1513-47D6-8F60-FAEFCB62FBB6}" dt="2022-08-03T16:34:03.135" v="144" actId="1076"/>
          <ac:picMkLst>
            <pc:docMk/>
            <pc:sldMk cId="2071731479" sldId="266"/>
            <ac:picMk id="5" creationId="{B7E6ED4F-59C7-9B93-EDE1-16399F3325FA}"/>
          </ac:picMkLst>
        </pc:picChg>
        <pc:picChg chg="add del">
          <ac:chgData name="Bhargav Kella" userId="63bf9e17-f29d-4dc1-909f-86b2ef4f16b3" providerId="ADAL" clId="{99EE2C8C-1513-47D6-8F60-FAEFCB62FBB6}" dt="2022-08-03T16:32:12.592" v="134"/>
          <ac:picMkLst>
            <pc:docMk/>
            <pc:sldMk cId="2071731479" sldId="266"/>
            <ac:picMk id="9218" creationId="{930796F2-12EB-310A-ABF3-9E4C008C89D0}"/>
          </ac:picMkLst>
        </pc:picChg>
      </pc:sldChg>
      <pc:sldChg chg="new del">
        <pc:chgData name="Bhargav Kella" userId="63bf9e17-f29d-4dc1-909f-86b2ef4f16b3" providerId="ADAL" clId="{99EE2C8C-1513-47D6-8F60-FAEFCB62FBB6}" dt="2022-08-03T16:18:10.983" v="33" actId="47"/>
        <pc:sldMkLst>
          <pc:docMk/>
          <pc:sldMk cId="2116128672" sldId="266"/>
        </pc:sldMkLst>
      </pc:sldChg>
      <pc:sldChg chg="new add del ord">
        <pc:chgData name="Bhargav Kella" userId="63bf9e17-f29d-4dc1-909f-86b2ef4f16b3" providerId="ADAL" clId="{99EE2C8C-1513-47D6-8F60-FAEFCB62FBB6}" dt="2022-08-03T16:34:33.368" v="152" actId="47"/>
        <pc:sldMkLst>
          <pc:docMk/>
          <pc:sldMk cId="57993288" sldId="267"/>
        </pc:sldMkLst>
      </pc:sldChg>
      <pc:sldChg chg="new del">
        <pc:chgData name="Bhargav Kella" userId="63bf9e17-f29d-4dc1-909f-86b2ef4f16b3" providerId="ADAL" clId="{99EE2C8C-1513-47D6-8F60-FAEFCB62FBB6}" dt="2022-08-03T16:34:09.068" v="145" actId="47"/>
        <pc:sldMkLst>
          <pc:docMk/>
          <pc:sldMk cId="3674764258" sldId="267"/>
        </pc:sldMkLst>
      </pc:sldChg>
      <pc:sldChg chg="new del">
        <pc:chgData name="Bhargav Kella" userId="63bf9e17-f29d-4dc1-909f-86b2ef4f16b3" providerId="ADAL" clId="{99EE2C8C-1513-47D6-8F60-FAEFCB62FBB6}" dt="2022-08-03T16:18:10.644" v="32" actId="47"/>
        <pc:sldMkLst>
          <pc:docMk/>
          <pc:sldMk cId="3986379358" sldId="267"/>
        </pc:sldMkLst>
      </pc:sldChg>
      <pc:sldChg chg="new del">
        <pc:chgData name="Bhargav Kella" userId="63bf9e17-f29d-4dc1-909f-86b2ef4f16b3" providerId="ADAL" clId="{99EE2C8C-1513-47D6-8F60-FAEFCB62FBB6}" dt="2022-08-03T16:18:10.256" v="31" actId="47"/>
        <pc:sldMkLst>
          <pc:docMk/>
          <pc:sldMk cId="2670531151" sldId="268"/>
        </pc:sldMkLst>
      </pc:sldChg>
      <pc:sldChg chg="addSp modSp new mod ord">
        <pc:chgData name="Bhargav Kella" userId="63bf9e17-f29d-4dc1-909f-86b2ef4f16b3" providerId="ADAL" clId="{99EE2C8C-1513-47D6-8F60-FAEFCB62FBB6}" dt="2022-08-03T16:36:18.203" v="184" actId="20577"/>
        <pc:sldMkLst>
          <pc:docMk/>
          <pc:sldMk cId="3082847495" sldId="268"/>
        </pc:sldMkLst>
        <pc:spChg chg="add mod">
          <ac:chgData name="Bhargav Kella" userId="63bf9e17-f29d-4dc1-909f-86b2ef4f16b3" providerId="ADAL" clId="{99EE2C8C-1513-47D6-8F60-FAEFCB62FBB6}" dt="2022-08-03T16:35:24.467" v="159" actId="255"/>
          <ac:spMkLst>
            <pc:docMk/>
            <pc:sldMk cId="3082847495" sldId="268"/>
            <ac:spMk id="3" creationId="{2EBC8899-0FFC-7977-E0AA-BAAE06BF262C}"/>
          </ac:spMkLst>
        </pc:spChg>
        <pc:spChg chg="add mod">
          <ac:chgData name="Bhargav Kella" userId="63bf9e17-f29d-4dc1-909f-86b2ef4f16b3" providerId="ADAL" clId="{99EE2C8C-1513-47D6-8F60-FAEFCB62FBB6}" dt="2022-08-03T16:36:18.203" v="184" actId="20577"/>
          <ac:spMkLst>
            <pc:docMk/>
            <pc:sldMk cId="3082847495" sldId="268"/>
            <ac:spMk id="5" creationId="{06C21581-AADE-C326-CF53-41E944EBBF80}"/>
          </ac:spMkLst>
        </pc:spChg>
      </pc:sldChg>
      <pc:sldChg chg="new del">
        <pc:chgData name="Bhargav Kella" userId="63bf9e17-f29d-4dc1-909f-86b2ef4f16b3" providerId="ADAL" clId="{99EE2C8C-1513-47D6-8F60-FAEFCB62FBB6}" dt="2022-08-03T16:18:09.867" v="30" actId="47"/>
        <pc:sldMkLst>
          <pc:docMk/>
          <pc:sldMk cId="1374299227"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F678-FC68-0715-49D8-F5D33CF24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99672C-3D44-B84E-C165-5208961C2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A560E2-67D9-214D-FDA0-526F43E1C101}"/>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5" name="Footer Placeholder 4">
            <a:extLst>
              <a:ext uri="{FF2B5EF4-FFF2-40B4-BE49-F238E27FC236}">
                <a16:creationId xmlns:a16="http://schemas.microsoft.com/office/drawing/2014/main" id="{6A8265EE-8002-AD20-5361-2AAB956B2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9D6DB-E3EB-5807-C4E2-8843D721C353}"/>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188018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732D-8491-BE5A-6041-6DD01AB578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A6B7C-49C6-B988-72E2-2355C2FCEB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26BFCC-86A6-5902-3E92-72F6D5C7FEA3}"/>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5" name="Footer Placeholder 4">
            <a:extLst>
              <a:ext uri="{FF2B5EF4-FFF2-40B4-BE49-F238E27FC236}">
                <a16:creationId xmlns:a16="http://schemas.microsoft.com/office/drawing/2014/main" id="{3C075D21-FDAA-53BF-AA82-FFA870EB0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B9E3F-BE23-2C9E-FEE5-770ED06713C5}"/>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162410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7CC55-4584-0890-66D7-53194FE31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1985C-B467-0215-31B6-D6411269F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95D1AC-B356-2D5D-D69B-5BE85B8FDFE3}"/>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5" name="Footer Placeholder 4">
            <a:extLst>
              <a:ext uri="{FF2B5EF4-FFF2-40B4-BE49-F238E27FC236}">
                <a16:creationId xmlns:a16="http://schemas.microsoft.com/office/drawing/2014/main" id="{D1F93394-9146-D2E1-AFFF-AECBFC9A7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6F9AF-3E5C-4899-6672-355DB2F1146A}"/>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104996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7111-F8DB-1600-F3EB-0455712BEE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45B26-1623-971F-45D0-CA1A5DFA9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4A3C2-E83A-A795-7444-E55DCA835747}"/>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5" name="Footer Placeholder 4">
            <a:extLst>
              <a:ext uri="{FF2B5EF4-FFF2-40B4-BE49-F238E27FC236}">
                <a16:creationId xmlns:a16="http://schemas.microsoft.com/office/drawing/2014/main" id="{D871C67A-E171-7174-2168-40BED3C46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90385-F1F6-16D2-2D5F-9EE6B9BE6257}"/>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307341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B119-A919-DA7F-7ED8-D080CCFF7B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6321F3-6422-D220-5A48-D32884927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CC16C-EBD4-A00C-E84B-C2845311CA87}"/>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5" name="Footer Placeholder 4">
            <a:extLst>
              <a:ext uri="{FF2B5EF4-FFF2-40B4-BE49-F238E27FC236}">
                <a16:creationId xmlns:a16="http://schemas.microsoft.com/office/drawing/2014/main" id="{A25846EF-E16D-5F08-F3D3-40D92677B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4CE0C-D77F-0207-057D-AEB07DEBCB08}"/>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354027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953E-CDF3-4EF0-7D6A-99B9156069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5B15D9-5C58-1BAE-2FAF-51DEAEF014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DF05D1-C068-EFB8-EADE-C5C2C4F3F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9462D-7DEB-D9DC-4365-0CCB98212242}"/>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6" name="Footer Placeholder 5">
            <a:extLst>
              <a:ext uri="{FF2B5EF4-FFF2-40B4-BE49-F238E27FC236}">
                <a16:creationId xmlns:a16="http://schemas.microsoft.com/office/drawing/2014/main" id="{4DE617AA-B739-20D6-6E46-A273E96902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75656-51D1-9FCB-A862-BCED191CEB80}"/>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40666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A88A-320E-F7CA-5818-CA407D0431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53F12C-BD39-2514-9123-850A40CC6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883B6-B0F6-2662-520E-686325E847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8E24FC-780E-B407-D98B-FE7A68BB7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9AD08-377B-A613-DB0F-58F243131E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F82FFF-21F2-982C-A31C-13685FAD20C2}"/>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8" name="Footer Placeholder 7">
            <a:extLst>
              <a:ext uri="{FF2B5EF4-FFF2-40B4-BE49-F238E27FC236}">
                <a16:creationId xmlns:a16="http://schemas.microsoft.com/office/drawing/2014/main" id="{73E14EAD-5025-54A3-7674-0E98E8B4D7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3AA80A-9C7F-B533-EB25-8D3DF0165547}"/>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74042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B98F-570F-61A3-8955-6FEA1CCD0D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27B568-B8B4-1771-DBE6-6EF33841A802}"/>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4" name="Footer Placeholder 3">
            <a:extLst>
              <a:ext uri="{FF2B5EF4-FFF2-40B4-BE49-F238E27FC236}">
                <a16:creationId xmlns:a16="http://schemas.microsoft.com/office/drawing/2014/main" id="{E90D621D-7B9C-38FF-C375-EE86C9182C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8B2591-3B08-1AA2-191C-C2D32EA67369}"/>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60844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33951-0D34-A508-1029-E059160D6DAF}"/>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3" name="Footer Placeholder 2">
            <a:extLst>
              <a:ext uri="{FF2B5EF4-FFF2-40B4-BE49-F238E27FC236}">
                <a16:creationId xmlns:a16="http://schemas.microsoft.com/office/drawing/2014/main" id="{FC56B007-1246-752A-56DD-E9A1A3206B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75188F-3ACD-C63A-4884-880C6A274163}"/>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49033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229E-6152-40D3-3EFB-876D34694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BEF8C5-09D1-6582-0388-74D2E4CAF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C3C68B-1BA2-CFC8-574C-ECEDC7913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B53A4-F067-2AD1-385A-A3DA83112AF1}"/>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6" name="Footer Placeholder 5">
            <a:extLst>
              <a:ext uri="{FF2B5EF4-FFF2-40B4-BE49-F238E27FC236}">
                <a16:creationId xmlns:a16="http://schemas.microsoft.com/office/drawing/2014/main" id="{961C9812-14B1-FF48-410E-55BFF9D04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3CA337-F7D2-BD19-4043-8A56282BD501}"/>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419695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4F08-E2AF-3AEA-1A4C-F9C1B661C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8E98AC-387C-1212-774D-AEC8CD00F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E88D35-EC91-CDC5-79CE-E07EF5D40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E4984-B9EC-8696-72F8-8D656D94790E}"/>
              </a:ext>
            </a:extLst>
          </p:cNvPr>
          <p:cNvSpPr>
            <a:spLocks noGrp="1"/>
          </p:cNvSpPr>
          <p:nvPr>
            <p:ph type="dt" sz="half" idx="10"/>
          </p:nvPr>
        </p:nvSpPr>
        <p:spPr/>
        <p:txBody>
          <a:bodyPr/>
          <a:lstStyle/>
          <a:p>
            <a:fld id="{E286803B-3D44-4C0E-B0B6-847C8A0D4A1C}" type="datetimeFigureOut">
              <a:rPr lang="en-IN" smtClean="0"/>
              <a:t>03-08-2022</a:t>
            </a:fld>
            <a:endParaRPr lang="en-IN"/>
          </a:p>
        </p:txBody>
      </p:sp>
      <p:sp>
        <p:nvSpPr>
          <p:cNvPr id="6" name="Footer Placeholder 5">
            <a:extLst>
              <a:ext uri="{FF2B5EF4-FFF2-40B4-BE49-F238E27FC236}">
                <a16:creationId xmlns:a16="http://schemas.microsoft.com/office/drawing/2014/main" id="{8ACDBCF5-8897-7775-0603-59E2D79967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A3D8BA-DD6A-4BBE-455D-32470281B6D8}"/>
              </a:ext>
            </a:extLst>
          </p:cNvPr>
          <p:cNvSpPr>
            <a:spLocks noGrp="1"/>
          </p:cNvSpPr>
          <p:nvPr>
            <p:ph type="sldNum" sz="quarter" idx="12"/>
          </p:nvPr>
        </p:nvSpPr>
        <p:spPr/>
        <p:txBody>
          <a:bodyPr/>
          <a:lstStyle/>
          <a:p>
            <a:fld id="{151B4804-7043-4F1B-9D48-A356284EE201}" type="slidenum">
              <a:rPr lang="en-IN" smtClean="0"/>
              <a:t>‹#›</a:t>
            </a:fld>
            <a:endParaRPr lang="en-IN"/>
          </a:p>
        </p:txBody>
      </p:sp>
    </p:spTree>
    <p:extLst>
      <p:ext uri="{BB962C8B-B14F-4D97-AF65-F5344CB8AC3E}">
        <p14:creationId xmlns:p14="http://schemas.microsoft.com/office/powerpoint/2010/main" val="31925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91060-C386-1DFA-59F0-918481D89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1C5FF-4068-BD2C-271D-7CD6D44A9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B919A-68FF-E515-ABBA-0703CE27C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6803B-3D44-4C0E-B0B6-847C8A0D4A1C}" type="datetimeFigureOut">
              <a:rPr lang="en-IN" smtClean="0"/>
              <a:t>03-08-2022</a:t>
            </a:fld>
            <a:endParaRPr lang="en-IN"/>
          </a:p>
        </p:txBody>
      </p:sp>
      <p:sp>
        <p:nvSpPr>
          <p:cNvPr id="5" name="Footer Placeholder 4">
            <a:extLst>
              <a:ext uri="{FF2B5EF4-FFF2-40B4-BE49-F238E27FC236}">
                <a16:creationId xmlns:a16="http://schemas.microsoft.com/office/drawing/2014/main" id="{EC33FF98-F121-8F8A-283E-E03573C89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7E891A-BD2E-78DE-3369-120E93A7EE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B4804-7043-4F1B-9D48-A356284EE201}" type="slidenum">
              <a:rPr lang="en-IN" smtClean="0"/>
              <a:t>‹#›</a:t>
            </a:fld>
            <a:endParaRPr lang="en-IN"/>
          </a:p>
        </p:txBody>
      </p:sp>
    </p:spTree>
    <p:extLst>
      <p:ext uri="{BB962C8B-B14F-4D97-AF65-F5344CB8AC3E}">
        <p14:creationId xmlns:p14="http://schemas.microsoft.com/office/powerpoint/2010/main" val="3077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javatpoint.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http-full-form" TargetMode="External"/><Relationship Id="rId2" Type="http://schemas.openxmlformats.org/officeDocument/2006/relationships/hyperlink" Target="https://www.javatpoint.com/http" TargetMode="Externa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javatpoint.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09A6E-9968-C325-B72C-65B02BEBD360}"/>
              </a:ext>
            </a:extLst>
          </p:cNvPr>
          <p:cNvSpPr>
            <a:spLocks noGrp="1"/>
          </p:cNvSpPr>
          <p:nvPr>
            <p:ph type="ctrTitle"/>
          </p:nvPr>
        </p:nvSpPr>
        <p:spPr>
          <a:xfrm>
            <a:off x="1285241" y="1070645"/>
            <a:ext cx="9231410" cy="3542045"/>
          </a:xfrm>
        </p:spPr>
        <p:txBody>
          <a:bodyPr anchor="b">
            <a:normAutofit/>
          </a:bodyPr>
          <a:lstStyle/>
          <a:p>
            <a:pPr algn="l"/>
            <a:r>
              <a:rPr lang="en-IN" sz="11500" dirty="0">
                <a:latin typeface="Algerian" panose="04020705040A02060702" pitchFamily="82" charset="0"/>
              </a:rPr>
              <a:t>POSTMAN</a:t>
            </a:r>
          </a:p>
        </p:txBody>
      </p:sp>
    </p:spTree>
    <p:extLst>
      <p:ext uri="{BB962C8B-B14F-4D97-AF65-F5344CB8AC3E}">
        <p14:creationId xmlns:p14="http://schemas.microsoft.com/office/powerpoint/2010/main" val="3321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61A2A-DC54-2808-874B-75BC430648C0}"/>
              </a:ext>
            </a:extLst>
          </p:cNvPr>
          <p:cNvSpPr txBox="1"/>
          <p:nvPr/>
        </p:nvSpPr>
        <p:spPr>
          <a:xfrm>
            <a:off x="323850" y="167759"/>
            <a:ext cx="6096000" cy="584775"/>
          </a:xfrm>
          <a:prstGeom prst="rect">
            <a:avLst/>
          </a:prstGeom>
          <a:noFill/>
        </p:spPr>
        <p:txBody>
          <a:bodyPr wrap="square">
            <a:spAutoFit/>
          </a:bodyPr>
          <a:lstStyle/>
          <a:p>
            <a:r>
              <a:rPr lang="en-IN" sz="3200" b="0" i="0" dirty="0">
                <a:solidFill>
                  <a:srgbClr val="242424"/>
                </a:solidFill>
                <a:effectLst/>
                <a:latin typeface="-apple-system"/>
              </a:rPr>
              <a:t>GET Request in Postman</a:t>
            </a:r>
            <a:endParaRPr lang="en-IN" sz="3200" dirty="0"/>
          </a:p>
        </p:txBody>
      </p:sp>
      <p:sp>
        <p:nvSpPr>
          <p:cNvPr id="5" name="TextBox 4">
            <a:extLst>
              <a:ext uri="{FF2B5EF4-FFF2-40B4-BE49-F238E27FC236}">
                <a16:creationId xmlns:a16="http://schemas.microsoft.com/office/drawing/2014/main" id="{0A9F7027-0525-A6C7-CF24-91D9694FD75C}"/>
              </a:ext>
            </a:extLst>
          </p:cNvPr>
          <p:cNvSpPr txBox="1"/>
          <p:nvPr/>
        </p:nvSpPr>
        <p:spPr>
          <a:xfrm>
            <a:off x="847725" y="1045338"/>
            <a:ext cx="4305300" cy="3693319"/>
          </a:xfrm>
          <a:prstGeom prst="rect">
            <a:avLst/>
          </a:prstGeom>
          <a:noFill/>
        </p:spPr>
        <p:txBody>
          <a:bodyPr wrap="square">
            <a:spAutoFit/>
          </a:bodyPr>
          <a:lstStyle/>
          <a:p>
            <a:pPr algn="l"/>
            <a:r>
              <a:rPr lang="en-US" sz="1800" dirty="0">
                <a:solidFill>
                  <a:srgbClr val="242424"/>
                </a:solidFill>
                <a:effectLst/>
                <a:latin typeface="-apple-system"/>
              </a:rPr>
              <a:t>•To create the first GET request in Postman, follow the following steps:</a:t>
            </a:r>
            <a:endParaRPr lang="en-US" dirty="0">
              <a:solidFill>
                <a:srgbClr val="242424"/>
              </a:solidFill>
              <a:effectLst/>
              <a:latin typeface="-apple-system"/>
            </a:endParaRPr>
          </a:p>
          <a:p>
            <a:pPr algn="l"/>
            <a:r>
              <a:rPr lang="en-US" sz="1800" dirty="0">
                <a:solidFill>
                  <a:srgbClr val="242424"/>
                </a:solidFill>
                <a:effectLst/>
                <a:latin typeface="-apple-system"/>
              </a:rPr>
              <a:t>•Step 1: Create a request. To create a new request, open a new tab, click from the + plus button.</a:t>
            </a:r>
            <a:endParaRPr lang="en-US" dirty="0">
              <a:solidFill>
                <a:srgbClr val="242424"/>
              </a:solidFill>
              <a:effectLst/>
              <a:latin typeface="-apple-system"/>
            </a:endParaRPr>
          </a:p>
          <a:p>
            <a:pPr algn="l"/>
            <a:r>
              <a:rPr lang="en-US" sz="1800" dirty="0">
                <a:solidFill>
                  <a:srgbClr val="242424"/>
                </a:solidFill>
                <a:effectLst/>
                <a:latin typeface="-apple-system"/>
              </a:rPr>
              <a:t>•Step 2: Enter the URL in the address bar. We will use </a:t>
            </a:r>
            <a:r>
              <a:rPr lang="en-US" sz="1800" u="none" strike="noStrike" dirty="0">
                <a:solidFill>
                  <a:srgbClr val="4F52B2"/>
                </a:solidFill>
                <a:effectLst/>
                <a:latin typeface="-apple-system"/>
                <a:hlinkClick r:id="rId2" tooltip="https://www.javatpoint.com/"/>
              </a:rPr>
              <a:t>www.javatpoint.com</a:t>
            </a:r>
            <a:r>
              <a:rPr lang="en-US" sz="1800" dirty="0">
                <a:solidFill>
                  <a:srgbClr val="242424"/>
                </a:solidFill>
                <a:effectLst/>
                <a:latin typeface="-apple-system"/>
              </a:rPr>
              <a:t>.</a:t>
            </a:r>
            <a:endParaRPr lang="en-US" dirty="0">
              <a:solidFill>
                <a:srgbClr val="242424"/>
              </a:solidFill>
              <a:effectLst/>
              <a:latin typeface="-apple-system"/>
            </a:endParaRPr>
          </a:p>
          <a:p>
            <a:pPr algn="l"/>
            <a:r>
              <a:rPr lang="en-US" sz="1800" dirty="0">
                <a:solidFill>
                  <a:srgbClr val="242424"/>
                </a:solidFill>
                <a:effectLst/>
                <a:latin typeface="-apple-system"/>
              </a:rPr>
              <a:t>•Step 4: Now press send.</a:t>
            </a:r>
            <a:endParaRPr lang="en-US" dirty="0">
              <a:solidFill>
                <a:srgbClr val="242424"/>
              </a:solidFill>
              <a:effectLst/>
              <a:latin typeface="-apple-system"/>
            </a:endParaRPr>
          </a:p>
          <a:p>
            <a:pPr algn="l"/>
            <a:r>
              <a:rPr lang="en-US" sz="1800" dirty="0">
                <a:solidFill>
                  <a:srgbClr val="242424"/>
                </a:solidFill>
                <a:effectLst/>
                <a:latin typeface="-apple-system"/>
              </a:rPr>
              <a:t>•Step 5: Once you press the send button, you will get the response from the server. Make sure you have a proper internet connection; otherwise, you will not get a response</a:t>
            </a:r>
            <a:endParaRPr lang="en-US" dirty="0">
              <a:solidFill>
                <a:srgbClr val="242424"/>
              </a:solidFill>
              <a:effectLst/>
              <a:latin typeface="-apple-system"/>
            </a:endParaRPr>
          </a:p>
        </p:txBody>
      </p:sp>
      <p:pic>
        <p:nvPicPr>
          <p:cNvPr id="7170" name="Picture 2">
            <a:extLst>
              <a:ext uri="{FF2B5EF4-FFF2-40B4-BE49-F238E27FC236}">
                <a16:creationId xmlns:a16="http://schemas.microsoft.com/office/drawing/2014/main" id="{C90F345E-325B-8688-5F25-1EDDF72E0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263" y="1404937"/>
            <a:ext cx="33623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73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DDA93-F9E1-001F-9BE4-0BE1E7292BED}"/>
              </a:ext>
            </a:extLst>
          </p:cNvPr>
          <p:cNvSpPr txBox="1"/>
          <p:nvPr/>
        </p:nvSpPr>
        <p:spPr>
          <a:xfrm>
            <a:off x="161925" y="219075"/>
            <a:ext cx="6096000" cy="584775"/>
          </a:xfrm>
          <a:prstGeom prst="rect">
            <a:avLst/>
          </a:prstGeom>
          <a:noFill/>
        </p:spPr>
        <p:txBody>
          <a:bodyPr wrap="square">
            <a:spAutoFit/>
          </a:bodyPr>
          <a:lstStyle/>
          <a:p>
            <a:r>
              <a:rPr lang="en-IN" sz="3200" b="0" i="0" dirty="0">
                <a:solidFill>
                  <a:srgbClr val="242424"/>
                </a:solidFill>
                <a:effectLst/>
                <a:latin typeface="-apple-system"/>
              </a:rPr>
              <a:t>POST Request in Postman:</a:t>
            </a:r>
            <a:endParaRPr lang="en-IN" sz="3200" dirty="0"/>
          </a:p>
        </p:txBody>
      </p:sp>
      <p:sp>
        <p:nvSpPr>
          <p:cNvPr id="5" name="TextBox 4">
            <a:extLst>
              <a:ext uri="{FF2B5EF4-FFF2-40B4-BE49-F238E27FC236}">
                <a16:creationId xmlns:a16="http://schemas.microsoft.com/office/drawing/2014/main" id="{517F6D98-F16F-3079-62B7-C47AF92DFE66}"/>
              </a:ext>
            </a:extLst>
          </p:cNvPr>
          <p:cNvSpPr txBox="1"/>
          <p:nvPr/>
        </p:nvSpPr>
        <p:spPr>
          <a:xfrm>
            <a:off x="1114426" y="962025"/>
            <a:ext cx="4610100" cy="3416320"/>
          </a:xfrm>
          <a:prstGeom prst="rect">
            <a:avLst/>
          </a:prstGeom>
          <a:noFill/>
        </p:spPr>
        <p:txBody>
          <a:bodyPr wrap="square">
            <a:spAutoFit/>
          </a:bodyPr>
          <a:lstStyle/>
          <a:p>
            <a:pPr algn="l"/>
            <a:r>
              <a:rPr lang="en-US" sz="1800" dirty="0">
                <a:solidFill>
                  <a:srgbClr val="242424"/>
                </a:solidFill>
                <a:effectLst/>
                <a:latin typeface="-apple-system"/>
              </a:rPr>
              <a:t>•The post is an HTTP method like GET. </a:t>
            </a:r>
            <a:endParaRPr lang="en-US" dirty="0">
              <a:solidFill>
                <a:srgbClr val="242424"/>
              </a:solidFill>
              <a:effectLst/>
              <a:latin typeface="-apple-system"/>
            </a:endParaRPr>
          </a:p>
          <a:p>
            <a:pPr algn="l"/>
            <a:r>
              <a:rPr lang="en-US" sz="1800" dirty="0">
                <a:solidFill>
                  <a:srgbClr val="242424"/>
                </a:solidFill>
                <a:effectLst/>
                <a:latin typeface="-apple-system"/>
              </a:rPr>
              <a:t>•The POST request is a fundamental method, and this method is mostly used when a user wants to send some sensitive data to the server like to send a form or some confidential data.</a:t>
            </a:r>
            <a:endParaRPr lang="en-US" dirty="0">
              <a:solidFill>
                <a:srgbClr val="242424"/>
              </a:solidFill>
              <a:effectLst/>
              <a:latin typeface="-apple-system"/>
            </a:endParaRPr>
          </a:p>
          <a:p>
            <a:pPr algn="l"/>
            <a:r>
              <a:rPr lang="en-US" sz="1800" dirty="0">
                <a:solidFill>
                  <a:srgbClr val="242424"/>
                </a:solidFill>
                <a:effectLst/>
                <a:latin typeface="-apple-system"/>
              </a:rPr>
              <a:t>•Important points of the POST request:</a:t>
            </a:r>
            <a:endParaRPr lang="en-US" dirty="0">
              <a:solidFill>
                <a:srgbClr val="242424"/>
              </a:solidFill>
              <a:effectLst/>
              <a:latin typeface="-apple-system"/>
            </a:endParaRPr>
          </a:p>
          <a:p>
            <a:pPr algn="l"/>
            <a:r>
              <a:rPr lang="en-US" sz="1800" dirty="0">
                <a:solidFill>
                  <a:srgbClr val="242424"/>
                </a:solidFill>
                <a:effectLst/>
                <a:latin typeface="-apple-system"/>
              </a:rPr>
              <a:t>•POST requests will not take the cookies.</a:t>
            </a:r>
            <a:endParaRPr lang="en-US" dirty="0">
              <a:solidFill>
                <a:srgbClr val="242424"/>
              </a:solidFill>
              <a:effectLst/>
              <a:latin typeface="-apple-system"/>
            </a:endParaRPr>
          </a:p>
          <a:p>
            <a:pPr algn="l"/>
            <a:r>
              <a:rPr lang="en-US" sz="1800" dirty="0">
                <a:solidFill>
                  <a:srgbClr val="242424"/>
                </a:solidFill>
                <a:effectLst/>
                <a:latin typeface="-apple-system"/>
              </a:rPr>
              <a:t>•POST requests are not left in the history of browsers.</a:t>
            </a:r>
            <a:endParaRPr lang="en-US" dirty="0">
              <a:solidFill>
                <a:srgbClr val="242424"/>
              </a:solidFill>
              <a:effectLst/>
              <a:latin typeface="-apple-system"/>
            </a:endParaRPr>
          </a:p>
          <a:p>
            <a:pPr algn="l"/>
            <a:r>
              <a:rPr lang="en-US" sz="1800" dirty="0">
                <a:solidFill>
                  <a:srgbClr val="242424"/>
                </a:solidFill>
                <a:effectLst/>
                <a:latin typeface="-apple-system"/>
              </a:rPr>
              <a:t>•We cannot bookmark the POST requests.</a:t>
            </a:r>
            <a:endParaRPr lang="en-US" dirty="0">
              <a:solidFill>
                <a:srgbClr val="242424"/>
              </a:solidFill>
              <a:effectLst/>
              <a:latin typeface="-apple-system"/>
            </a:endParaRPr>
          </a:p>
          <a:p>
            <a:pPr algn="l"/>
            <a:r>
              <a:rPr lang="en-US" sz="1800" dirty="0">
                <a:solidFill>
                  <a:srgbClr val="242424"/>
                </a:solidFill>
                <a:effectLst/>
                <a:latin typeface="-apple-system"/>
              </a:rPr>
              <a:t>•There is no restriction of data length in POST requests</a:t>
            </a:r>
            <a:r>
              <a:rPr lang="en-US" sz="1600" dirty="0">
                <a:solidFill>
                  <a:srgbClr val="242424"/>
                </a:solidFill>
                <a:effectLst/>
                <a:latin typeface="-apple-system"/>
              </a:rPr>
              <a:t>.</a:t>
            </a:r>
            <a:endParaRPr lang="en-US" dirty="0">
              <a:solidFill>
                <a:srgbClr val="242424"/>
              </a:solidFill>
              <a:effectLst/>
              <a:latin typeface="-apple-system"/>
            </a:endParaRPr>
          </a:p>
        </p:txBody>
      </p:sp>
      <p:pic>
        <p:nvPicPr>
          <p:cNvPr id="8194" name="Picture 2">
            <a:extLst>
              <a:ext uri="{FF2B5EF4-FFF2-40B4-BE49-F238E27FC236}">
                <a16:creationId xmlns:a16="http://schemas.microsoft.com/office/drawing/2014/main" id="{3A70BA12-945A-D7B1-8D82-B1D60BC27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925" y="1292244"/>
            <a:ext cx="5017744" cy="3317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0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6ED4F-59C7-9B93-EDE1-16399F332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007" y="1454785"/>
            <a:ext cx="6589986" cy="3948430"/>
          </a:xfrm>
          <a:prstGeom prst="rect">
            <a:avLst/>
          </a:prstGeom>
        </p:spPr>
      </p:pic>
    </p:spTree>
    <p:extLst>
      <p:ext uri="{BB962C8B-B14F-4D97-AF65-F5344CB8AC3E}">
        <p14:creationId xmlns:p14="http://schemas.microsoft.com/office/powerpoint/2010/main" val="20717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C8899-0FFC-7977-E0AA-BAAE06BF262C}"/>
              </a:ext>
            </a:extLst>
          </p:cNvPr>
          <p:cNvSpPr txBox="1"/>
          <p:nvPr/>
        </p:nvSpPr>
        <p:spPr>
          <a:xfrm>
            <a:off x="3047999" y="2274837"/>
            <a:ext cx="6581775" cy="4031873"/>
          </a:xfrm>
          <a:prstGeom prst="rect">
            <a:avLst/>
          </a:prstGeom>
          <a:noFill/>
        </p:spPr>
        <p:txBody>
          <a:bodyPr wrap="square">
            <a:spAutoFit/>
          </a:bodyPr>
          <a:lstStyle/>
          <a:p>
            <a:pPr algn="l"/>
            <a:r>
              <a:rPr lang="en-US" sz="3200" dirty="0">
                <a:solidFill>
                  <a:srgbClr val="242424"/>
                </a:solidFill>
                <a:effectLst/>
                <a:latin typeface="-apple-system"/>
              </a:rPr>
              <a:t>•Introduction of postman</a:t>
            </a:r>
          </a:p>
          <a:p>
            <a:pPr algn="l"/>
            <a:r>
              <a:rPr lang="en-US" sz="3200" dirty="0">
                <a:solidFill>
                  <a:srgbClr val="242424"/>
                </a:solidFill>
                <a:effectLst/>
                <a:latin typeface="-apple-system"/>
              </a:rPr>
              <a:t>•Terminologies Related to Postman</a:t>
            </a:r>
          </a:p>
          <a:p>
            <a:pPr algn="l"/>
            <a:r>
              <a:rPr lang="en-US" sz="3200" dirty="0">
                <a:solidFill>
                  <a:srgbClr val="242424"/>
                </a:solidFill>
                <a:effectLst/>
                <a:latin typeface="-apple-system"/>
              </a:rPr>
              <a:t>•Use of Postman</a:t>
            </a:r>
          </a:p>
          <a:p>
            <a:pPr algn="l"/>
            <a:r>
              <a:rPr lang="en-US" sz="3200" dirty="0">
                <a:solidFill>
                  <a:srgbClr val="242424"/>
                </a:solidFill>
                <a:effectLst/>
                <a:latin typeface="-apple-system"/>
              </a:rPr>
              <a:t>•Postman sending your first request</a:t>
            </a:r>
          </a:p>
          <a:p>
            <a:pPr algn="l"/>
            <a:r>
              <a:rPr lang="en-US" sz="3200" dirty="0">
                <a:solidFill>
                  <a:srgbClr val="242424"/>
                </a:solidFill>
                <a:effectLst/>
                <a:latin typeface="-apple-system"/>
              </a:rPr>
              <a:t>•Creating the First Collection</a:t>
            </a:r>
          </a:p>
          <a:p>
            <a:pPr algn="l"/>
            <a:r>
              <a:rPr lang="en-US" sz="3200" dirty="0">
                <a:solidFill>
                  <a:srgbClr val="242424"/>
                </a:solidFill>
                <a:effectLst/>
                <a:latin typeface="-apple-system"/>
              </a:rPr>
              <a:t>•Creating Requests</a:t>
            </a:r>
          </a:p>
          <a:p>
            <a:pPr algn="l"/>
            <a:r>
              <a:rPr lang="en-US" sz="3200" dirty="0">
                <a:solidFill>
                  <a:srgbClr val="242424"/>
                </a:solidFill>
                <a:effectLst/>
                <a:latin typeface="-apple-system"/>
              </a:rPr>
              <a:t>•GET Request in Postman</a:t>
            </a:r>
          </a:p>
          <a:p>
            <a:pPr algn="l"/>
            <a:r>
              <a:rPr lang="en-US" sz="3200" dirty="0">
                <a:solidFill>
                  <a:srgbClr val="242424"/>
                </a:solidFill>
                <a:effectLst/>
                <a:latin typeface="-apple-system"/>
              </a:rPr>
              <a:t>•POST Request in Postman</a:t>
            </a:r>
          </a:p>
        </p:txBody>
      </p:sp>
      <p:sp>
        <p:nvSpPr>
          <p:cNvPr id="5" name="TextBox 4">
            <a:extLst>
              <a:ext uri="{FF2B5EF4-FFF2-40B4-BE49-F238E27FC236}">
                <a16:creationId xmlns:a16="http://schemas.microsoft.com/office/drawing/2014/main" id="{06C21581-AADE-C326-CF53-41E944EBBF80}"/>
              </a:ext>
            </a:extLst>
          </p:cNvPr>
          <p:cNvSpPr txBox="1"/>
          <p:nvPr/>
        </p:nvSpPr>
        <p:spPr>
          <a:xfrm>
            <a:off x="2095500" y="1482209"/>
            <a:ext cx="6096000" cy="707886"/>
          </a:xfrm>
          <a:prstGeom prst="rect">
            <a:avLst/>
          </a:prstGeom>
          <a:noFill/>
        </p:spPr>
        <p:txBody>
          <a:bodyPr wrap="square">
            <a:spAutoFit/>
          </a:bodyPr>
          <a:lstStyle/>
          <a:p>
            <a:r>
              <a:rPr lang="en-IN" sz="4000" b="0" i="0" dirty="0">
                <a:solidFill>
                  <a:srgbClr val="242424"/>
                </a:solidFill>
                <a:effectLst/>
                <a:latin typeface="-apple-system"/>
              </a:rPr>
              <a:t>                   Contents</a:t>
            </a:r>
            <a:endParaRPr lang="en-IN" sz="4000" dirty="0"/>
          </a:p>
        </p:txBody>
      </p:sp>
    </p:spTree>
    <p:extLst>
      <p:ext uri="{BB962C8B-B14F-4D97-AF65-F5344CB8AC3E}">
        <p14:creationId xmlns:p14="http://schemas.microsoft.com/office/powerpoint/2010/main" val="308284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Box 2">
            <a:extLst>
              <a:ext uri="{FF2B5EF4-FFF2-40B4-BE49-F238E27FC236}">
                <a16:creationId xmlns:a16="http://schemas.microsoft.com/office/drawing/2014/main" id="{C614302E-E2D1-2473-05C5-13A01C945045}"/>
              </a:ext>
            </a:extLst>
          </p:cNvPr>
          <p:cNvSpPr txBox="1"/>
          <p:nvPr/>
        </p:nvSpPr>
        <p:spPr>
          <a:xfrm>
            <a:off x="1020467" y="1397120"/>
            <a:ext cx="4707671"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b="0" i="0">
                <a:solidFill>
                  <a:schemeClr val="bg1"/>
                </a:solidFill>
                <a:effectLst/>
                <a:latin typeface="+mj-lt"/>
                <a:ea typeface="+mj-ea"/>
                <a:cs typeface="+mj-cs"/>
              </a:rPr>
              <a:t>Introduction to Postman</a:t>
            </a:r>
          </a:p>
        </p:txBody>
      </p:sp>
      <p:sp>
        <p:nvSpPr>
          <p:cNvPr id="5" name="TextBox 4">
            <a:extLst>
              <a:ext uri="{FF2B5EF4-FFF2-40B4-BE49-F238E27FC236}">
                <a16:creationId xmlns:a16="http://schemas.microsoft.com/office/drawing/2014/main" id="{4B0E0C47-E802-3EEB-2E5E-9692B13AC5F2}"/>
              </a:ext>
            </a:extLst>
          </p:cNvPr>
          <p:cNvSpPr txBox="1"/>
          <p:nvPr/>
        </p:nvSpPr>
        <p:spPr>
          <a:xfrm>
            <a:off x="782325" y="2737964"/>
            <a:ext cx="4945814" cy="248830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b="0" i="0">
                <a:solidFill>
                  <a:schemeClr val="bg1"/>
                </a:solidFill>
                <a:effectLst/>
              </a:rPr>
              <a:t>Postman is a standalone software testing API (Application Programming Interface) platform to build, test, design, modify, and document APIs. It is a simple Graphic User Interface for sending and viewing HTTP requests and responses.</a:t>
            </a:r>
          </a:p>
          <a:p>
            <a:pPr indent="-228600">
              <a:lnSpc>
                <a:spcPct val="90000"/>
              </a:lnSpc>
              <a:spcAft>
                <a:spcPts val="600"/>
              </a:spcAft>
              <a:buFont typeface="Arial" panose="020B0604020202020204" pitchFamily="34" charset="0"/>
              <a:buChar char="•"/>
            </a:pPr>
            <a:r>
              <a:rPr lang="en-US" sz="1400" b="0" i="0">
                <a:solidFill>
                  <a:schemeClr val="bg1"/>
                </a:solidFill>
                <a:effectLst/>
              </a:rPr>
              <a:t>While using Postman, for testing purposes, one doesn't need to write any HTTP client network code. Instead, we build test suites called collections and let Postman interact with the API.</a:t>
            </a:r>
          </a:p>
          <a:p>
            <a:pPr indent="-228600">
              <a:lnSpc>
                <a:spcPct val="90000"/>
              </a:lnSpc>
              <a:spcAft>
                <a:spcPts val="600"/>
              </a:spcAft>
              <a:buFont typeface="Arial" panose="020B0604020202020204" pitchFamily="34" charset="0"/>
              <a:buChar char="•"/>
            </a:pPr>
            <a:r>
              <a:rPr lang="en-US" sz="1400" b="0" i="0">
                <a:solidFill>
                  <a:schemeClr val="bg1"/>
                </a:solidFill>
                <a:effectLst/>
              </a:rPr>
              <a:t>In this tool, nearly any functionality that any developer may need is embedded. This tool has the ability to make various types of HTTP requests like GET, POST, PUT, PATCH, and convert the API to code for languages like JavaScript and Python.</a:t>
            </a:r>
            <a:endParaRPr lang="en-US" sz="1400" b="0" i="0" dirty="0">
              <a:solidFill>
                <a:schemeClr val="bg1"/>
              </a:solidFill>
              <a:effectLst/>
            </a:endParaRPr>
          </a:p>
        </p:txBody>
      </p:sp>
      <p:pic>
        <p:nvPicPr>
          <p:cNvPr id="1026" name="Picture 2" descr="Postman Tutorial">
            <a:extLst>
              <a:ext uri="{FF2B5EF4-FFF2-40B4-BE49-F238E27FC236}">
                <a16:creationId xmlns:a16="http://schemas.microsoft.com/office/drawing/2014/main" id="{51670021-2D62-FDA0-70E5-A66012D290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97" r="-1" b="-1"/>
          <a:stretch/>
        </p:blipFill>
        <p:spPr bwMode="auto">
          <a:xfrm>
            <a:off x="7004738" y="1235868"/>
            <a:ext cx="4404938" cy="4220052"/>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016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37604C-C025-C313-682E-C8DD770BD6BC}"/>
              </a:ext>
            </a:extLst>
          </p:cNvPr>
          <p:cNvSpPr txBox="1"/>
          <p:nvPr/>
        </p:nvSpPr>
        <p:spPr>
          <a:xfrm>
            <a:off x="276225" y="377309"/>
            <a:ext cx="6096000" cy="523220"/>
          </a:xfrm>
          <a:prstGeom prst="rect">
            <a:avLst/>
          </a:prstGeom>
          <a:noFill/>
        </p:spPr>
        <p:txBody>
          <a:bodyPr wrap="square">
            <a:spAutoFit/>
          </a:bodyPr>
          <a:lstStyle/>
          <a:p>
            <a:pPr algn="just"/>
            <a:r>
              <a:rPr lang="en-IN" sz="2800" b="0" i="0" dirty="0">
                <a:solidFill>
                  <a:srgbClr val="610B38"/>
                </a:solidFill>
                <a:effectLst/>
                <a:latin typeface="Aharoni" panose="02010803020104030203" pitchFamily="2" charset="-79"/>
                <a:cs typeface="Aharoni" panose="02010803020104030203" pitchFamily="2" charset="-79"/>
              </a:rPr>
              <a:t>Terminologies Related to Postman</a:t>
            </a:r>
          </a:p>
        </p:txBody>
      </p:sp>
      <p:sp>
        <p:nvSpPr>
          <p:cNvPr id="5" name="TextBox 4">
            <a:extLst>
              <a:ext uri="{FF2B5EF4-FFF2-40B4-BE49-F238E27FC236}">
                <a16:creationId xmlns:a16="http://schemas.microsoft.com/office/drawing/2014/main" id="{29601C99-CC8D-19B6-1843-93133E9BE1DA}"/>
              </a:ext>
            </a:extLst>
          </p:cNvPr>
          <p:cNvSpPr txBox="1"/>
          <p:nvPr/>
        </p:nvSpPr>
        <p:spPr>
          <a:xfrm>
            <a:off x="390525" y="1320284"/>
            <a:ext cx="6096000" cy="461665"/>
          </a:xfrm>
          <a:prstGeom prst="rect">
            <a:avLst/>
          </a:prstGeom>
          <a:noFill/>
        </p:spPr>
        <p:txBody>
          <a:bodyPr wrap="square">
            <a:spAutoFit/>
          </a:bodyPr>
          <a:lstStyle/>
          <a:p>
            <a:pPr algn="just"/>
            <a:r>
              <a:rPr lang="en-IN" sz="2400" b="0" i="0" dirty="0">
                <a:solidFill>
                  <a:srgbClr val="610B4B"/>
                </a:solidFill>
                <a:effectLst/>
                <a:latin typeface="Eras Demi ITC" panose="020B0805030504020804" pitchFamily="34" charset="0"/>
              </a:rPr>
              <a:t>API:</a:t>
            </a:r>
          </a:p>
        </p:txBody>
      </p:sp>
      <p:sp>
        <p:nvSpPr>
          <p:cNvPr id="7" name="TextBox 6">
            <a:extLst>
              <a:ext uri="{FF2B5EF4-FFF2-40B4-BE49-F238E27FC236}">
                <a16:creationId xmlns:a16="http://schemas.microsoft.com/office/drawing/2014/main" id="{03FE7E53-98B2-1B54-134D-3E40208CF21E}"/>
              </a:ext>
            </a:extLst>
          </p:cNvPr>
          <p:cNvSpPr txBox="1"/>
          <p:nvPr/>
        </p:nvSpPr>
        <p:spPr>
          <a:xfrm>
            <a:off x="609599" y="1781949"/>
            <a:ext cx="8524875" cy="923330"/>
          </a:xfrm>
          <a:prstGeom prst="rect">
            <a:avLst/>
          </a:prstGeom>
          <a:noFill/>
        </p:spPr>
        <p:txBody>
          <a:bodyPr wrap="square">
            <a:spAutoFit/>
          </a:bodyPr>
          <a:lstStyle/>
          <a:p>
            <a:r>
              <a:rPr lang="en-US" b="0" i="0" dirty="0">
                <a:solidFill>
                  <a:srgbClr val="333333"/>
                </a:solidFill>
                <a:effectLst/>
                <a:latin typeface="inter-regular"/>
              </a:rPr>
              <a:t>Application Programming Interface (API) is software that acts as an intermediary for two apps to communicate with each other. We use APIs whenever we use an application like Twitter, Facebook, sending text messages, or checking the weather over the phone.</a:t>
            </a:r>
            <a:endParaRPr lang="en-IN" dirty="0"/>
          </a:p>
        </p:txBody>
      </p:sp>
      <p:sp>
        <p:nvSpPr>
          <p:cNvPr id="9" name="TextBox 8">
            <a:extLst>
              <a:ext uri="{FF2B5EF4-FFF2-40B4-BE49-F238E27FC236}">
                <a16:creationId xmlns:a16="http://schemas.microsoft.com/office/drawing/2014/main" id="{2B865EE7-F787-4179-B8F7-242217BEA49D}"/>
              </a:ext>
            </a:extLst>
          </p:cNvPr>
          <p:cNvSpPr txBox="1"/>
          <p:nvPr/>
        </p:nvSpPr>
        <p:spPr>
          <a:xfrm>
            <a:off x="390525" y="2782670"/>
            <a:ext cx="6096000" cy="461665"/>
          </a:xfrm>
          <a:prstGeom prst="rect">
            <a:avLst/>
          </a:prstGeom>
          <a:noFill/>
        </p:spPr>
        <p:txBody>
          <a:bodyPr wrap="square">
            <a:spAutoFit/>
          </a:bodyPr>
          <a:lstStyle/>
          <a:p>
            <a:pPr algn="just"/>
            <a:r>
              <a:rPr lang="en-IN" sz="2400" b="0" i="0" dirty="0">
                <a:solidFill>
                  <a:srgbClr val="610B4B"/>
                </a:solidFill>
                <a:effectLst/>
                <a:latin typeface="Berlin Sans FB" panose="020E0602020502020306" pitchFamily="34" charset="0"/>
              </a:rPr>
              <a:t>HTTP</a:t>
            </a:r>
          </a:p>
        </p:txBody>
      </p:sp>
      <p:sp>
        <p:nvSpPr>
          <p:cNvPr id="11" name="TextBox 10">
            <a:extLst>
              <a:ext uri="{FF2B5EF4-FFF2-40B4-BE49-F238E27FC236}">
                <a16:creationId xmlns:a16="http://schemas.microsoft.com/office/drawing/2014/main" id="{F145FAEA-C98B-8DB3-987F-0820344EF375}"/>
              </a:ext>
            </a:extLst>
          </p:cNvPr>
          <p:cNvSpPr txBox="1"/>
          <p:nvPr/>
        </p:nvSpPr>
        <p:spPr>
          <a:xfrm>
            <a:off x="1000125" y="3166944"/>
            <a:ext cx="6096000" cy="3139321"/>
          </a:xfrm>
          <a:prstGeom prst="rect">
            <a:avLst/>
          </a:prstGeom>
          <a:noFill/>
        </p:spPr>
        <p:txBody>
          <a:bodyPr wrap="square">
            <a:spAutoFit/>
          </a:bodyPr>
          <a:lstStyle/>
          <a:p>
            <a:pPr algn="just"/>
            <a:r>
              <a:rPr lang="en-US" b="0" i="0" dirty="0">
                <a:solidFill>
                  <a:srgbClr val="333333"/>
                </a:solidFill>
                <a:effectLst/>
                <a:latin typeface="inter-regular"/>
              </a:rPr>
              <a:t>HTTP (Hypertext Transfer Protocol) is the collection of rules for the transmission of data on the World Wide Web, like graphic images, text, video, sound, and other multimedia data. The Web users implicitly make use of HTTP as soon as they open their Web browser.</a:t>
            </a:r>
          </a:p>
          <a:p>
            <a:pPr algn="just"/>
            <a:r>
              <a:rPr lang="en-US" b="0" i="0" dirty="0">
                <a:solidFill>
                  <a:srgbClr val="333333"/>
                </a:solidFill>
                <a:effectLst/>
                <a:latin typeface="inter-regular"/>
              </a:rPr>
              <a:t>Example: A user or browser enters the HTTP request to the server; the server then returns the user response. This response includes the request status information and may consist of the requested material as well.</a:t>
            </a:r>
          </a:p>
          <a:p>
            <a:pPr algn="just"/>
            <a:r>
              <a:rPr lang="en-US" b="0" i="0" dirty="0">
                <a:solidFill>
                  <a:srgbClr val="333333"/>
                </a:solidFill>
                <a:effectLst/>
                <a:latin typeface="inter-regular"/>
              </a:rPr>
              <a:t>The most commonly used HTTP methods are GET, POST, PUT, PATCH, HEAD, DELETE, and OPTIONS.</a:t>
            </a:r>
          </a:p>
        </p:txBody>
      </p:sp>
      <p:pic>
        <p:nvPicPr>
          <p:cNvPr id="1026" name="Picture 2">
            <a:extLst>
              <a:ext uri="{FF2B5EF4-FFF2-40B4-BE49-F238E27FC236}">
                <a16:creationId xmlns:a16="http://schemas.microsoft.com/office/drawing/2014/main" id="{6E6B022D-F45E-21BE-AC5D-10DD67596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1473" y="2701589"/>
            <a:ext cx="32956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1C5F50-483B-8377-C9E6-631EF0B93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149" y="4499670"/>
            <a:ext cx="32956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95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5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eeform: Shape 205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4A1B4B2-F7EF-9F76-D68E-D6A9EE2DB288}"/>
              </a:ext>
            </a:extLst>
          </p:cNvPr>
          <p:cNvSpPr txBox="1"/>
          <p:nvPr/>
        </p:nvSpPr>
        <p:spPr>
          <a:xfrm>
            <a:off x="838201" y="643467"/>
            <a:ext cx="3888526" cy="180052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i="0" kern="1200">
                <a:solidFill>
                  <a:schemeClr val="tx1"/>
                </a:solidFill>
                <a:effectLst/>
                <a:latin typeface="+mj-lt"/>
                <a:ea typeface="+mj-ea"/>
                <a:cs typeface="+mj-cs"/>
              </a:rPr>
              <a:t>Use of Postman:</a:t>
            </a:r>
            <a:endParaRPr lang="en-US" sz="44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2BEC860B-4471-4DB7-8115-B5770260D113}"/>
              </a:ext>
            </a:extLst>
          </p:cNvPr>
          <p:cNvSpPr txBox="1"/>
          <p:nvPr/>
        </p:nvSpPr>
        <p:spPr>
          <a:xfrm>
            <a:off x="838201" y="2623381"/>
            <a:ext cx="3888528" cy="3553581"/>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dirty="0">
                <a:effectLst/>
              </a:rPr>
              <a:t>•Postman is based on a wide range of extremely user-friendly power tools. For more than 8 million users, Postman has become a tool of convenience. Following are the reasons why Postman is used:</a:t>
            </a:r>
          </a:p>
          <a:p>
            <a:pPr indent="-228600">
              <a:lnSpc>
                <a:spcPct val="90000"/>
              </a:lnSpc>
              <a:spcAft>
                <a:spcPts val="600"/>
              </a:spcAft>
              <a:buFont typeface="Arial" panose="020B0604020202020204" pitchFamily="34" charset="0"/>
              <a:buChar char="•"/>
            </a:pPr>
            <a:r>
              <a:rPr lang="en-US" dirty="0">
                <a:effectLst/>
              </a:rPr>
              <a:t>1.Accessibility</a:t>
            </a:r>
          </a:p>
          <a:p>
            <a:pPr indent="-228600">
              <a:lnSpc>
                <a:spcPct val="90000"/>
              </a:lnSpc>
              <a:spcAft>
                <a:spcPts val="600"/>
              </a:spcAft>
              <a:buFont typeface="Arial" panose="020B0604020202020204" pitchFamily="34" charset="0"/>
              <a:buChar char="•"/>
            </a:pPr>
            <a:r>
              <a:rPr lang="en-US" dirty="0">
                <a:effectLst/>
              </a:rPr>
              <a:t>2.Use Test development</a:t>
            </a:r>
          </a:p>
          <a:p>
            <a:pPr indent="-228600">
              <a:lnSpc>
                <a:spcPct val="90000"/>
              </a:lnSpc>
              <a:spcAft>
                <a:spcPts val="600"/>
              </a:spcAft>
              <a:buFont typeface="Arial" panose="020B0604020202020204" pitchFamily="34" charset="0"/>
              <a:buChar char="•"/>
            </a:pPr>
            <a:r>
              <a:rPr lang="en-US" dirty="0">
                <a:effectLst/>
              </a:rPr>
              <a:t>3. Automation Testing</a:t>
            </a:r>
          </a:p>
          <a:p>
            <a:pPr indent="-228600">
              <a:lnSpc>
                <a:spcPct val="90000"/>
              </a:lnSpc>
              <a:spcAft>
                <a:spcPts val="600"/>
              </a:spcAft>
              <a:buFont typeface="Arial" panose="020B0604020202020204" pitchFamily="34" charset="0"/>
              <a:buChar char="•"/>
            </a:pPr>
            <a:r>
              <a:rPr lang="en-US" dirty="0">
                <a:effectLst/>
              </a:rPr>
              <a:t>4. Creating</a:t>
            </a:r>
          </a:p>
          <a:p>
            <a:pPr indent="-228600">
              <a:lnSpc>
                <a:spcPct val="90000"/>
              </a:lnSpc>
              <a:spcAft>
                <a:spcPts val="600"/>
              </a:spcAft>
              <a:buFont typeface="Arial" panose="020B0604020202020204" pitchFamily="34" charset="0"/>
              <a:buChar char="•"/>
            </a:pPr>
            <a:r>
              <a:rPr lang="en-US" dirty="0">
                <a:effectLst/>
              </a:rPr>
              <a:t>5.Environments</a:t>
            </a:r>
          </a:p>
          <a:p>
            <a:pPr indent="-228600">
              <a:lnSpc>
                <a:spcPct val="90000"/>
              </a:lnSpc>
              <a:spcAft>
                <a:spcPts val="600"/>
              </a:spcAft>
              <a:buFont typeface="Arial" panose="020B0604020202020204" pitchFamily="34" charset="0"/>
              <a:buChar char="•"/>
            </a:pPr>
            <a:r>
              <a:rPr lang="en-US" dirty="0">
                <a:effectLst/>
              </a:rPr>
              <a:t>6.Debugging</a:t>
            </a:r>
          </a:p>
          <a:p>
            <a:pPr indent="-228600">
              <a:lnSpc>
                <a:spcPct val="90000"/>
              </a:lnSpc>
              <a:spcAft>
                <a:spcPts val="600"/>
              </a:spcAft>
              <a:buFont typeface="Arial" panose="020B0604020202020204" pitchFamily="34" charset="0"/>
              <a:buChar char="•"/>
            </a:pPr>
            <a:r>
              <a:rPr lang="en-US" dirty="0">
                <a:effectLst/>
              </a:rPr>
              <a:t>7.Collaboration</a:t>
            </a:r>
          </a:p>
          <a:p>
            <a:pPr indent="-228600">
              <a:lnSpc>
                <a:spcPct val="90000"/>
              </a:lnSpc>
              <a:spcAft>
                <a:spcPts val="600"/>
              </a:spcAft>
              <a:buFont typeface="Arial" panose="020B0604020202020204" pitchFamily="34" charset="0"/>
              <a:buChar char="•"/>
            </a:pPr>
            <a:r>
              <a:rPr lang="en-US" dirty="0">
                <a:effectLst/>
              </a:rPr>
              <a:t>8. Continuous integration</a:t>
            </a:r>
          </a:p>
        </p:txBody>
      </p:sp>
      <p:pic>
        <p:nvPicPr>
          <p:cNvPr id="2050" name="Picture 2">
            <a:extLst>
              <a:ext uri="{FF2B5EF4-FFF2-40B4-BE49-F238E27FC236}">
                <a16:creationId xmlns:a16="http://schemas.microsoft.com/office/drawing/2014/main" id="{3C139017-417B-64E9-C9CE-3BA7A715A9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218" y="1285562"/>
            <a:ext cx="5319316" cy="389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37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351DFFE-7094-D0A4-5D89-DC831E38A141}"/>
              </a:ext>
            </a:extLst>
          </p:cNvPr>
          <p:cNvSpPr txBox="1"/>
          <p:nvPr/>
        </p:nvSpPr>
        <p:spPr>
          <a:xfrm>
            <a:off x="679028" y="552027"/>
            <a:ext cx="3888526" cy="180052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0" i="0" kern="1200" dirty="0">
                <a:solidFill>
                  <a:schemeClr val="tx1"/>
                </a:solidFill>
                <a:effectLst/>
                <a:latin typeface="+mj-lt"/>
                <a:ea typeface="+mj-ea"/>
                <a:cs typeface="+mj-cs"/>
              </a:rPr>
              <a:t>Postman sending your first request:</a:t>
            </a:r>
            <a:endParaRPr lang="en-US" sz="41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197323B8-3B59-F8F0-54F9-D54162508F66}"/>
              </a:ext>
            </a:extLst>
          </p:cNvPr>
          <p:cNvSpPr txBox="1"/>
          <p:nvPr/>
        </p:nvSpPr>
        <p:spPr>
          <a:xfrm>
            <a:off x="929641" y="2423857"/>
            <a:ext cx="4414519" cy="4291903"/>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400" dirty="0">
                <a:effectLst/>
              </a:rPr>
              <a:t>•Ending a request is as easy as posting a URL into your web browser.</a:t>
            </a:r>
          </a:p>
          <a:p>
            <a:pPr indent="-228600">
              <a:lnSpc>
                <a:spcPct val="90000"/>
              </a:lnSpc>
              <a:spcAft>
                <a:spcPts val="600"/>
              </a:spcAft>
              <a:buFont typeface="Arial" panose="020B0604020202020204" pitchFamily="34" charset="0"/>
              <a:buChar char="•"/>
            </a:pPr>
            <a:r>
              <a:rPr lang="en-US" sz="1400" dirty="0">
                <a:effectLst/>
              </a:rPr>
              <a:t>•We can easily send requests to APIs in Postman.</a:t>
            </a:r>
          </a:p>
          <a:p>
            <a:pPr indent="-228600">
              <a:lnSpc>
                <a:spcPct val="90000"/>
              </a:lnSpc>
              <a:spcAft>
                <a:spcPts val="600"/>
              </a:spcAft>
              <a:buFont typeface="Arial" panose="020B0604020202020204" pitchFamily="34" charset="0"/>
              <a:buChar char="•"/>
            </a:pPr>
            <a:r>
              <a:rPr lang="en-US" sz="1400" dirty="0">
                <a:effectLst/>
              </a:rPr>
              <a:t>•An API request helps you to access, or send, data from a data source.</a:t>
            </a:r>
          </a:p>
          <a:p>
            <a:pPr indent="-228600">
              <a:lnSpc>
                <a:spcPct val="90000"/>
              </a:lnSpc>
              <a:spcAft>
                <a:spcPts val="600"/>
              </a:spcAft>
              <a:buFont typeface="Arial" panose="020B0604020202020204" pitchFamily="34" charset="0"/>
              <a:buChar char="•"/>
            </a:pPr>
            <a:r>
              <a:rPr lang="en-US" sz="1400" dirty="0">
                <a:effectLst/>
              </a:rPr>
              <a:t>•To send the API request, we need an </a:t>
            </a:r>
            <a:r>
              <a:rPr lang="en-US" sz="1400" u="none" strike="noStrike" dirty="0">
                <a:effectLst/>
                <a:hlinkClick r:id="rId2" tooltip="https://www.javatpoint.com/http"/>
              </a:rPr>
              <a:t>HTTP</a:t>
            </a:r>
            <a:r>
              <a:rPr lang="en-US" sz="1400" dirty="0">
                <a:effectLst/>
              </a:rPr>
              <a:t> method. Some commonly used methods are POST, GET, DELETE, PUT, and PATCH.</a:t>
            </a:r>
          </a:p>
          <a:p>
            <a:pPr indent="-228600">
              <a:lnSpc>
                <a:spcPct val="90000"/>
              </a:lnSpc>
              <a:spcAft>
                <a:spcPts val="600"/>
              </a:spcAft>
              <a:buFont typeface="Arial" panose="020B0604020202020204" pitchFamily="34" charset="0"/>
              <a:buChar char="•"/>
            </a:pPr>
            <a:r>
              <a:rPr lang="en-US" sz="1400" dirty="0">
                <a:effectLst/>
              </a:rPr>
              <a:t>•GET: This </a:t>
            </a:r>
            <a:r>
              <a:rPr lang="en-US" sz="1400" u="none" strike="noStrike" dirty="0">
                <a:effectLst/>
                <a:hlinkClick r:id="rId3" tooltip="https://www.javatpoint.com/http-full-form"/>
              </a:rPr>
              <a:t>HTTP</a:t>
            </a:r>
            <a:r>
              <a:rPr lang="en-US" sz="1400" dirty="0">
                <a:effectLst/>
              </a:rPr>
              <a:t> method is used to access the data from an API.</a:t>
            </a:r>
          </a:p>
          <a:p>
            <a:pPr indent="-228600">
              <a:lnSpc>
                <a:spcPct val="90000"/>
              </a:lnSpc>
              <a:spcAft>
                <a:spcPts val="600"/>
              </a:spcAft>
              <a:buFont typeface="Arial" panose="020B0604020202020204" pitchFamily="34" charset="0"/>
              <a:buChar char="•"/>
            </a:pPr>
            <a:r>
              <a:rPr lang="en-US" sz="1400" dirty="0">
                <a:effectLst/>
              </a:rPr>
              <a:t>•POST: This method transmits new data.</a:t>
            </a:r>
          </a:p>
          <a:p>
            <a:pPr indent="-228600">
              <a:lnSpc>
                <a:spcPct val="90000"/>
              </a:lnSpc>
              <a:spcAft>
                <a:spcPts val="600"/>
              </a:spcAft>
              <a:buFont typeface="Arial" panose="020B0604020202020204" pitchFamily="34" charset="0"/>
              <a:buChar char="•"/>
            </a:pPr>
            <a:r>
              <a:rPr lang="en-US" sz="1400" dirty="0">
                <a:effectLst/>
              </a:rPr>
              <a:t>•DELETE: This is used to remove or delete the existing data.</a:t>
            </a:r>
          </a:p>
          <a:p>
            <a:pPr indent="-228600">
              <a:lnSpc>
                <a:spcPct val="90000"/>
              </a:lnSpc>
              <a:spcAft>
                <a:spcPts val="600"/>
              </a:spcAft>
              <a:buFont typeface="Arial" panose="020B0604020202020204" pitchFamily="34" charset="0"/>
              <a:buChar char="•"/>
            </a:pPr>
            <a:r>
              <a:rPr lang="en-US" sz="1400" dirty="0">
                <a:effectLst/>
              </a:rPr>
              <a:t>•PATCH: This method is used to update the existing data.</a:t>
            </a:r>
          </a:p>
          <a:p>
            <a:pPr indent="-228600">
              <a:lnSpc>
                <a:spcPct val="90000"/>
              </a:lnSpc>
              <a:spcAft>
                <a:spcPts val="600"/>
              </a:spcAft>
              <a:buFont typeface="Arial" panose="020B0604020202020204" pitchFamily="34" charset="0"/>
              <a:buChar char="•"/>
            </a:pPr>
            <a:r>
              <a:rPr lang="en-US" sz="1400" dirty="0">
                <a:effectLst/>
              </a:rPr>
              <a:t>•PUT: This method is used to update the existing data.</a:t>
            </a:r>
          </a:p>
        </p:txBody>
      </p:sp>
      <p:pic>
        <p:nvPicPr>
          <p:cNvPr id="3074" name="Picture 2">
            <a:extLst>
              <a:ext uri="{FF2B5EF4-FFF2-40B4-BE49-F238E27FC236}">
                <a16:creationId xmlns:a16="http://schemas.microsoft.com/office/drawing/2014/main" id="{A22D9B10-0E28-45DF-3F6B-89BA0BDFB2D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00986" y="1645039"/>
            <a:ext cx="4747547" cy="359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92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6CF37C5-C225-45C4-2BAE-9F68EA5D51F0}"/>
              </a:ext>
            </a:extLst>
          </p:cNvPr>
          <p:cNvSpPr txBox="1"/>
          <p:nvPr/>
        </p:nvSpPr>
        <p:spPr>
          <a:xfrm>
            <a:off x="643467" y="321734"/>
            <a:ext cx="4970877"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i="0" kern="1200">
                <a:solidFill>
                  <a:schemeClr val="tx1"/>
                </a:solidFill>
                <a:effectLst/>
                <a:latin typeface="+mj-lt"/>
                <a:ea typeface="+mj-ea"/>
                <a:cs typeface="+mj-cs"/>
              </a:rPr>
              <a:t>Creating the First Collection:</a:t>
            </a:r>
            <a:endParaRPr lang="en-US" sz="36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3775DB51-C0AD-E119-72F1-072B41689ED0}"/>
              </a:ext>
            </a:extLst>
          </p:cNvPr>
          <p:cNvSpPr txBox="1"/>
          <p:nvPr/>
        </p:nvSpPr>
        <p:spPr>
          <a:xfrm>
            <a:off x="643468" y="1782980"/>
            <a:ext cx="5452531" cy="4753285"/>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600" dirty="0">
                <a:effectLst/>
              </a:rPr>
              <a:t>Collection in Postman means a group of API requests that you have already saved in the Postman. You can arrange these requests into folders.</a:t>
            </a:r>
          </a:p>
          <a:p>
            <a:pPr indent="-228600">
              <a:lnSpc>
                <a:spcPct val="90000"/>
              </a:lnSpc>
              <a:spcAft>
                <a:spcPts val="600"/>
              </a:spcAft>
              <a:buFont typeface="Arial" panose="020B0604020202020204" pitchFamily="34" charset="0"/>
              <a:buChar char="•"/>
            </a:pPr>
            <a:r>
              <a:rPr lang="en-US" sz="1600" dirty="0">
                <a:effectLst/>
              </a:rPr>
              <a:t>•Steps to Create the First Collection</a:t>
            </a:r>
          </a:p>
          <a:p>
            <a:pPr indent="-228600">
              <a:lnSpc>
                <a:spcPct val="90000"/>
              </a:lnSpc>
              <a:spcAft>
                <a:spcPts val="600"/>
              </a:spcAft>
              <a:buFont typeface="Arial" panose="020B0604020202020204" pitchFamily="34" charset="0"/>
              <a:buChar char="•"/>
            </a:pPr>
            <a:r>
              <a:rPr lang="en-US" sz="1600" dirty="0">
                <a:effectLst/>
              </a:rPr>
              <a:t>•Enter the new request in the Request URL option, which is present in the Builder section.</a:t>
            </a:r>
          </a:p>
          <a:p>
            <a:pPr indent="-228600">
              <a:lnSpc>
                <a:spcPct val="90000"/>
              </a:lnSpc>
              <a:spcAft>
                <a:spcPts val="600"/>
              </a:spcAft>
              <a:buFont typeface="Arial" panose="020B0604020202020204" pitchFamily="34" charset="0"/>
              <a:buChar char="•"/>
            </a:pPr>
            <a:r>
              <a:rPr lang="en-US" sz="1600" dirty="0">
                <a:effectLst/>
              </a:rPr>
              <a:t>•You can change the Request name, or by default, Request URL will be displayed as the Request name.</a:t>
            </a:r>
          </a:p>
          <a:p>
            <a:pPr indent="-228600">
              <a:lnSpc>
                <a:spcPct val="90000"/>
              </a:lnSpc>
              <a:spcAft>
                <a:spcPts val="600"/>
              </a:spcAft>
              <a:buFont typeface="Arial" panose="020B0604020202020204" pitchFamily="34" charset="0"/>
              <a:buChar char="•"/>
            </a:pPr>
            <a:r>
              <a:rPr lang="en-US" sz="1600" dirty="0">
                <a:effectLst/>
              </a:rPr>
              <a:t>•You can also write the Request description as an optional step.</a:t>
            </a:r>
          </a:p>
          <a:p>
            <a:pPr indent="-228600">
              <a:lnSpc>
                <a:spcPct val="90000"/>
              </a:lnSpc>
              <a:spcAft>
                <a:spcPts val="600"/>
              </a:spcAft>
              <a:buFont typeface="Arial" panose="020B0604020202020204" pitchFamily="34" charset="0"/>
              <a:buChar char="•"/>
            </a:pPr>
            <a:r>
              <a:rPr lang="en-US" sz="1600" dirty="0">
                <a:effectLst/>
              </a:rPr>
              <a:t>•Now go to create a collection option and write a name to your collection. I have named it First Collection, as you can see in the image above.</a:t>
            </a:r>
          </a:p>
          <a:p>
            <a:pPr indent="-228600">
              <a:lnSpc>
                <a:spcPct val="90000"/>
              </a:lnSpc>
              <a:spcAft>
                <a:spcPts val="600"/>
              </a:spcAft>
              <a:buFont typeface="Arial" panose="020B0604020202020204" pitchFamily="34" charset="0"/>
              <a:buChar char="•"/>
            </a:pPr>
            <a:r>
              <a:rPr lang="en-US" sz="1600" dirty="0">
                <a:effectLst/>
              </a:rPr>
              <a:t>•Save your collection by clicking on the Save button.</a:t>
            </a:r>
          </a:p>
          <a:p>
            <a:pPr indent="-228600">
              <a:lnSpc>
                <a:spcPct val="90000"/>
              </a:lnSpc>
              <a:spcAft>
                <a:spcPts val="600"/>
              </a:spcAft>
              <a:buFont typeface="Arial" panose="020B0604020202020204" pitchFamily="34" charset="0"/>
              <a:buChar char="•"/>
            </a:pPr>
            <a:r>
              <a:rPr lang="en-US" sz="1600" dirty="0">
                <a:effectLst/>
              </a:rPr>
              <a:t>•Now, after saving, you can see your collection in the sidebar under the Collection tab, as shown in the image below.</a:t>
            </a:r>
          </a:p>
          <a:p>
            <a:pPr indent="-228600">
              <a:lnSpc>
                <a:spcPct val="90000"/>
              </a:lnSpc>
              <a:spcAft>
                <a:spcPts val="600"/>
              </a:spcAft>
              <a:buFont typeface="Arial" panose="020B0604020202020204" pitchFamily="34" charset="0"/>
              <a:buChar char="•"/>
            </a:pPr>
            <a:r>
              <a:rPr lang="en-US" sz="1600" dirty="0">
                <a:effectLst/>
              </a:rPr>
              <a:t>•Within a collection, any number of requests can be added.</a:t>
            </a:r>
          </a:p>
        </p:txBody>
      </p:sp>
      <p:sp>
        <p:nvSpPr>
          <p:cNvPr id="4105" name="Isosceles Triangle 410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9A47B303-835C-F8C2-2414-2234D9D26A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2640" y="2165568"/>
            <a:ext cx="5290720" cy="3624143"/>
          </a:xfrm>
          <a:prstGeom prst="rect">
            <a:avLst/>
          </a:prstGeom>
          <a:noFill/>
          <a:extLst>
            <a:ext uri="{909E8E84-426E-40DD-AFC4-6F175D3DCCD1}">
              <a14:hiddenFill xmlns:a14="http://schemas.microsoft.com/office/drawing/2010/main">
                <a:solidFill>
                  <a:srgbClr val="FFFFFF"/>
                </a:solidFill>
              </a14:hiddenFill>
            </a:ext>
          </a:extLst>
        </p:spPr>
      </p:pic>
      <p:grpSp>
        <p:nvGrpSpPr>
          <p:cNvPr id="4109" name="Group 4108">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110" name="Isosceles Triangle 4109">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Rectangle 4110">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816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D94B325-66A7-BBA6-5C34-32AD202BE539}"/>
              </a:ext>
            </a:extLst>
          </p:cNvPr>
          <p:cNvSpPr txBox="1"/>
          <p:nvPr/>
        </p:nvSpPr>
        <p:spPr>
          <a:xfrm>
            <a:off x="1137034" y="609600"/>
            <a:ext cx="4784796" cy="13308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i="0" kern="1200">
                <a:solidFill>
                  <a:schemeClr val="tx1"/>
                </a:solidFill>
                <a:effectLst/>
                <a:latin typeface="+mj-lt"/>
                <a:ea typeface="+mj-ea"/>
                <a:cs typeface="+mj-cs"/>
              </a:rPr>
              <a:t>Advantages of creating collections</a:t>
            </a:r>
            <a:endParaRPr lang="en-US" sz="44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AC227199-D98A-8258-8FC6-3D155075938C}"/>
              </a:ext>
            </a:extLst>
          </p:cNvPr>
          <p:cNvSpPr txBox="1"/>
          <p:nvPr/>
        </p:nvSpPr>
        <p:spPr>
          <a:xfrm>
            <a:off x="1137034" y="2194102"/>
            <a:ext cx="4438036" cy="390858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effectLst/>
              </a:rPr>
              <a:t>Easy APIs import and export</a:t>
            </a:r>
          </a:p>
          <a:p>
            <a:pPr indent="-228600">
              <a:lnSpc>
                <a:spcPct val="90000"/>
              </a:lnSpc>
              <a:spcAft>
                <a:spcPts val="600"/>
              </a:spcAft>
              <a:buFont typeface="Arial" panose="020B0604020202020204" pitchFamily="34" charset="0"/>
              <a:buChar char="•"/>
            </a:pPr>
            <a:r>
              <a:rPr lang="en-US" sz="2000">
                <a:effectLst/>
              </a:rPr>
              <a:t>•Request categorization</a:t>
            </a:r>
          </a:p>
          <a:p>
            <a:pPr indent="-228600">
              <a:lnSpc>
                <a:spcPct val="90000"/>
              </a:lnSpc>
              <a:spcAft>
                <a:spcPts val="600"/>
              </a:spcAft>
              <a:buFont typeface="Arial" panose="020B0604020202020204" pitchFamily="34" charset="0"/>
              <a:buChar char="•"/>
            </a:pPr>
            <a:r>
              <a:rPr lang="en-US" sz="2000">
                <a:effectLst/>
              </a:rPr>
              <a:t>•Passing data among requests</a:t>
            </a:r>
          </a:p>
          <a:p>
            <a:pPr indent="-228600">
              <a:lnSpc>
                <a:spcPct val="90000"/>
              </a:lnSpc>
              <a:spcAft>
                <a:spcPts val="600"/>
              </a:spcAft>
              <a:buFont typeface="Arial" panose="020B0604020202020204" pitchFamily="34" charset="0"/>
              <a:buChar char="•"/>
            </a:pPr>
            <a:r>
              <a:rPr lang="en-US" sz="2000">
                <a:effectLst/>
              </a:rPr>
              <a:t>•Running collections/folders.</a:t>
            </a:r>
          </a:p>
          <a:p>
            <a:pPr indent="-228600">
              <a:lnSpc>
                <a:spcPct val="90000"/>
              </a:lnSpc>
              <a:spcAft>
                <a:spcPts val="600"/>
              </a:spcAft>
              <a:buFont typeface="Arial" panose="020B0604020202020204" pitchFamily="34" charset="0"/>
              <a:buChar char="•"/>
            </a:pPr>
            <a:r>
              <a:rPr lang="en-US" sz="2000">
                <a:effectLst/>
              </a:rPr>
              <a:t>•API documentation</a:t>
            </a:r>
          </a:p>
          <a:p>
            <a:pPr indent="-228600">
              <a:lnSpc>
                <a:spcPct val="90000"/>
              </a:lnSpc>
              <a:spcAft>
                <a:spcPts val="600"/>
              </a:spcAft>
              <a:buFont typeface="Arial" panose="020B0604020202020204" pitchFamily="34" charset="0"/>
              <a:buChar char="•"/>
            </a:pPr>
            <a:r>
              <a:rPr lang="en-US" sz="2000">
                <a:effectLst/>
              </a:rPr>
              <a:t>•Building Test suits</a:t>
            </a:r>
          </a:p>
          <a:p>
            <a:pPr indent="-228600">
              <a:lnSpc>
                <a:spcPct val="90000"/>
              </a:lnSpc>
              <a:spcAft>
                <a:spcPts val="600"/>
              </a:spcAft>
              <a:buFont typeface="Arial" panose="020B0604020202020204" pitchFamily="34" charset="0"/>
              <a:buChar char="•"/>
            </a:pPr>
            <a:r>
              <a:rPr lang="en-US" sz="2000">
                <a:effectLst/>
              </a:rPr>
              <a:t>•Time-saving</a:t>
            </a:r>
          </a:p>
        </p:txBody>
      </p:sp>
      <p:pic>
        <p:nvPicPr>
          <p:cNvPr id="5122" name="Picture 2">
            <a:extLst>
              <a:ext uri="{FF2B5EF4-FFF2-40B4-BE49-F238E27FC236}">
                <a16:creationId xmlns:a16="http://schemas.microsoft.com/office/drawing/2014/main" id="{1EDE11D2-B2CD-B506-FB92-DCEACD86AB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0610" y="1941826"/>
            <a:ext cx="4737650" cy="299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25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5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Freeform: Shape 615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19A7E12-25D7-44E1-27FE-6F983C3301DB}"/>
              </a:ext>
            </a:extLst>
          </p:cNvPr>
          <p:cNvSpPr txBox="1"/>
          <p:nvPr/>
        </p:nvSpPr>
        <p:spPr>
          <a:xfrm>
            <a:off x="1137034" y="609597"/>
            <a:ext cx="9392421" cy="133084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i="0" kern="1200">
                <a:solidFill>
                  <a:schemeClr val="tx1"/>
                </a:solidFill>
                <a:effectLst/>
                <a:latin typeface="+mj-lt"/>
                <a:ea typeface="+mj-ea"/>
                <a:cs typeface="+mj-cs"/>
              </a:rPr>
              <a:t>Creating Requests:</a:t>
            </a:r>
            <a:endParaRPr lang="en-US" sz="44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6F6F93A8-FBC2-4115-BF0B-3E55317B1A49}"/>
              </a:ext>
            </a:extLst>
          </p:cNvPr>
          <p:cNvSpPr txBox="1"/>
          <p:nvPr/>
        </p:nvSpPr>
        <p:spPr>
          <a:xfrm>
            <a:off x="1137034" y="2198362"/>
            <a:ext cx="4958966" cy="3917773"/>
          </a:xfrm>
          <a:prstGeom prst="rect">
            <a:avLst/>
          </a:prstGeom>
        </p:spPr>
        <p:txBody>
          <a:bodyPr vert="horz" lIns="91440" tIns="45720" rIns="91440" bIns="45720" rtlCol="0">
            <a:noAutofit/>
          </a:bodyPr>
          <a:lstStyle/>
          <a:p>
            <a:pPr>
              <a:lnSpc>
                <a:spcPct val="90000"/>
              </a:lnSpc>
              <a:spcAft>
                <a:spcPts val="600"/>
              </a:spcAft>
            </a:pPr>
            <a:r>
              <a:rPr lang="en-US" sz="1600" dirty="0">
                <a:effectLst/>
              </a:rPr>
              <a:t>•To create a request, follow the following steps:</a:t>
            </a:r>
          </a:p>
          <a:p>
            <a:pPr>
              <a:lnSpc>
                <a:spcPct val="90000"/>
              </a:lnSpc>
              <a:spcAft>
                <a:spcPts val="600"/>
              </a:spcAft>
            </a:pPr>
            <a:r>
              <a:rPr lang="en-US" sz="1600" dirty="0">
                <a:effectLst/>
              </a:rPr>
              <a:t>•Step 1: Launch the Postman.</a:t>
            </a:r>
          </a:p>
          <a:p>
            <a:pPr>
              <a:lnSpc>
                <a:spcPct val="90000"/>
              </a:lnSpc>
              <a:spcAft>
                <a:spcPts val="600"/>
              </a:spcAft>
            </a:pPr>
            <a:r>
              <a:rPr lang="en-US" sz="1600" dirty="0">
                <a:effectLst/>
              </a:rPr>
              <a:t>•Step 2: Click on New option from the top left corner of the Postman homepage window. Once you click on the button, a drop-down menu will open.</a:t>
            </a:r>
          </a:p>
          <a:p>
            <a:pPr>
              <a:lnSpc>
                <a:spcPct val="90000"/>
              </a:lnSpc>
              <a:spcAft>
                <a:spcPts val="600"/>
              </a:spcAft>
            </a:pPr>
            <a:r>
              <a:rPr lang="en-US" sz="1600" dirty="0">
                <a:effectLst/>
              </a:rPr>
              <a:t>•Step 3: Click on the Request option from the drop-down list.</a:t>
            </a:r>
          </a:p>
          <a:p>
            <a:pPr>
              <a:lnSpc>
                <a:spcPct val="90000"/>
              </a:lnSpc>
              <a:spcAft>
                <a:spcPts val="600"/>
              </a:spcAft>
            </a:pPr>
            <a:r>
              <a:rPr lang="en-US" sz="1600" dirty="0">
                <a:effectLst/>
              </a:rPr>
              <a:t>•Step 4: Once you select the Request option, you will be prompted to enter the request name, and you can also describe that API for future use. The description section is optional; we can leave it blank.</a:t>
            </a:r>
          </a:p>
          <a:p>
            <a:pPr>
              <a:lnSpc>
                <a:spcPct val="90000"/>
              </a:lnSpc>
              <a:spcAft>
                <a:spcPts val="600"/>
              </a:spcAft>
            </a:pPr>
            <a:r>
              <a:rPr lang="en-US" sz="1600" dirty="0">
                <a:effectLst/>
              </a:rPr>
              <a:t>•Here my Request name is "My API."</a:t>
            </a:r>
          </a:p>
          <a:p>
            <a:pPr>
              <a:lnSpc>
                <a:spcPct val="90000"/>
              </a:lnSpc>
              <a:spcAft>
                <a:spcPts val="600"/>
              </a:spcAft>
            </a:pPr>
            <a:r>
              <a:rPr lang="en-US" sz="1600" dirty="0">
                <a:effectLst/>
              </a:rPr>
              <a:t>•Step 5: Scroll down and click on + Create Collection.</a:t>
            </a:r>
          </a:p>
          <a:p>
            <a:pPr>
              <a:lnSpc>
                <a:spcPct val="90000"/>
              </a:lnSpc>
              <a:spcAft>
                <a:spcPts val="600"/>
              </a:spcAft>
            </a:pPr>
            <a:r>
              <a:rPr lang="en-US" sz="1600" dirty="0">
                <a:effectLst/>
              </a:rPr>
              <a:t>•Step 6: Click on the Save button to create your request.</a:t>
            </a:r>
          </a:p>
          <a:p>
            <a:pPr>
              <a:lnSpc>
                <a:spcPct val="90000"/>
              </a:lnSpc>
              <a:spcAft>
                <a:spcPts val="600"/>
              </a:spcAft>
            </a:pPr>
            <a:r>
              <a:rPr lang="en-US" sz="1600" dirty="0">
                <a:effectLst/>
              </a:rPr>
              <a:t>•Step 7: Enter </a:t>
            </a:r>
            <a:r>
              <a:rPr lang="en-US" sz="1600" u="none" strike="noStrike" dirty="0">
                <a:effectLst/>
                <a:hlinkClick r:id="rId2" tooltip="https://www.javatpoint.com/"/>
              </a:rPr>
              <a:t>www.javatpoint.com</a:t>
            </a:r>
            <a:r>
              <a:rPr lang="en-US" sz="1600" dirty="0">
                <a:effectLst/>
              </a:rPr>
              <a:t> in the address bar and click on Send.</a:t>
            </a:r>
          </a:p>
        </p:txBody>
      </p:sp>
      <p:pic>
        <p:nvPicPr>
          <p:cNvPr id="6146" name="Picture 2">
            <a:extLst>
              <a:ext uri="{FF2B5EF4-FFF2-40B4-BE49-F238E27FC236}">
                <a16:creationId xmlns:a16="http://schemas.microsoft.com/office/drawing/2014/main" id="{F4A3B16C-38CB-B1E1-4AD8-5D98FB2889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9367" y="2350981"/>
            <a:ext cx="4788505" cy="3423781"/>
          </a:xfrm>
          <a:prstGeom prst="rect">
            <a:avLst/>
          </a:prstGeom>
          <a:noFill/>
          <a:extLst>
            <a:ext uri="{909E8E84-426E-40DD-AFC4-6F175D3DCCD1}">
              <a14:hiddenFill xmlns:a14="http://schemas.microsoft.com/office/drawing/2010/main">
                <a:solidFill>
                  <a:srgbClr val="FFFFFF"/>
                </a:solidFill>
              </a14:hiddenFill>
            </a:ext>
          </a:extLst>
        </p:spPr>
      </p:pic>
      <p:sp>
        <p:nvSpPr>
          <p:cNvPr id="6166" name="Freeform: Shape 615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10880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1139</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Aharoni</vt:lpstr>
      <vt:lpstr>Algerian</vt:lpstr>
      <vt:lpstr>-apple-system</vt:lpstr>
      <vt:lpstr>Arial</vt:lpstr>
      <vt:lpstr>Berlin Sans FB</vt:lpstr>
      <vt:lpstr>Calibri</vt:lpstr>
      <vt:lpstr>Calibri Light</vt:lpstr>
      <vt:lpstr>Eras Demi ITC</vt:lpstr>
      <vt:lpstr>inter-regular</vt:lpstr>
      <vt:lpstr>Office Theme</vt:lpstr>
      <vt:lpstr>POSTMAN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POSTMAN</dc:title>
  <dc:creator>Bhargav Kella</dc:creator>
  <cp:lastModifiedBy>Bhargav Kella</cp:lastModifiedBy>
  <cp:revision>1</cp:revision>
  <dcterms:created xsi:type="dcterms:W3CDTF">2022-08-03T13:50:07Z</dcterms:created>
  <dcterms:modified xsi:type="dcterms:W3CDTF">2022-08-03T16:39:00Z</dcterms:modified>
</cp:coreProperties>
</file>