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72" r:id="rId5"/>
    <p:sldId id="271" r:id="rId6"/>
    <p:sldId id="281" r:id="rId7"/>
    <p:sldId id="273" r:id="rId8"/>
    <p:sldId id="274"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8" r:id="rId22"/>
    <p:sldId id="289" r:id="rId23"/>
    <p:sldId id="290" r:id="rId24"/>
    <p:sldId id="29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22353-E03F-44D0-854A-1579B6CF6408}" v="21" dt="2022-07-25T10:28:34.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DDB22353-E03F-44D0-854A-1579B6CF6408}"/>
    <pc:docChg chg="undo custSel addSld modSld">
      <pc:chgData name="Bhargav Kella" userId="63bf9e17-f29d-4dc1-909f-86b2ef4f16b3" providerId="ADAL" clId="{DDB22353-E03F-44D0-854A-1579B6CF6408}" dt="2022-07-26T05:19:51.046" v="537" actId="27636"/>
      <pc:docMkLst>
        <pc:docMk/>
      </pc:docMkLst>
      <pc:sldChg chg="addSp delSp modSp mod setBg setClrOvrMap">
        <pc:chgData name="Bhargav Kella" userId="63bf9e17-f29d-4dc1-909f-86b2ef4f16b3" providerId="ADAL" clId="{DDB22353-E03F-44D0-854A-1579B6CF6408}" dt="2022-07-26T05:19:51.046" v="537" actId="27636"/>
        <pc:sldMkLst>
          <pc:docMk/>
          <pc:sldMk cId="819213158" sldId="280"/>
        </pc:sldMkLst>
        <pc:spChg chg="mod ord">
          <ac:chgData name="Bhargav Kella" userId="63bf9e17-f29d-4dc1-909f-86b2ef4f16b3" providerId="ADAL" clId="{DDB22353-E03F-44D0-854A-1579B6CF6408}" dt="2022-07-26T05:19:51.046" v="537" actId="27636"/>
          <ac:spMkLst>
            <pc:docMk/>
            <pc:sldMk cId="819213158" sldId="280"/>
            <ac:spMk id="3" creationId="{0CA7D482-95D1-3CF6-DC9A-53616905E1B7}"/>
          </ac:spMkLst>
        </pc:spChg>
        <pc:spChg chg="add del">
          <ac:chgData name="Bhargav Kella" userId="63bf9e17-f29d-4dc1-909f-86b2ef4f16b3" providerId="ADAL" clId="{DDB22353-E03F-44D0-854A-1579B6CF6408}" dt="2022-07-25T09:36:30.424" v="3" actId="26606"/>
          <ac:spMkLst>
            <pc:docMk/>
            <pc:sldMk cId="819213158" sldId="280"/>
            <ac:spMk id="1038" creationId="{D6F819BF-BEC4-454B-82CF-C7F1926407F9}"/>
          </ac:spMkLst>
        </pc:spChg>
        <pc:spChg chg="add del">
          <ac:chgData name="Bhargav Kella" userId="63bf9e17-f29d-4dc1-909f-86b2ef4f16b3" providerId="ADAL" clId="{DDB22353-E03F-44D0-854A-1579B6CF6408}" dt="2022-07-25T09:36:30.424" v="3" actId="26606"/>
          <ac:spMkLst>
            <pc:docMk/>
            <pc:sldMk cId="819213158" sldId="280"/>
            <ac:spMk id="1040" creationId="{79D5C3D0-88DD-405B-A549-4B5C3712E181}"/>
          </ac:spMkLst>
        </pc:spChg>
        <pc:spChg chg="add del">
          <ac:chgData name="Bhargav Kella" userId="63bf9e17-f29d-4dc1-909f-86b2ef4f16b3" providerId="ADAL" clId="{DDB22353-E03F-44D0-854A-1579B6CF6408}" dt="2022-07-25T09:36:32.059" v="5" actId="26606"/>
          <ac:spMkLst>
            <pc:docMk/>
            <pc:sldMk cId="819213158" sldId="280"/>
            <ac:spMk id="1050" creationId="{E09CCB3F-DBCE-4964-9E34-8C5DE80EF4B5}"/>
          </ac:spMkLst>
        </pc:spChg>
        <pc:spChg chg="add del">
          <ac:chgData name="Bhargav Kella" userId="63bf9e17-f29d-4dc1-909f-86b2ef4f16b3" providerId="ADAL" clId="{DDB22353-E03F-44D0-854A-1579B6CF6408}" dt="2022-07-25T09:36:32.059" v="5" actId="26606"/>
          <ac:spMkLst>
            <pc:docMk/>
            <pc:sldMk cId="819213158" sldId="280"/>
            <ac:spMk id="1051" creationId="{1DFF944F-74BA-483A-82C0-64E3AAF4AE98}"/>
          </ac:spMkLst>
        </pc:spChg>
        <pc:spChg chg="add">
          <ac:chgData name="Bhargav Kella" userId="63bf9e17-f29d-4dc1-909f-86b2ef4f16b3" providerId="ADAL" clId="{DDB22353-E03F-44D0-854A-1579B6CF6408}" dt="2022-07-25T09:36:32.070" v="6" actId="26606"/>
          <ac:spMkLst>
            <pc:docMk/>
            <pc:sldMk cId="819213158" sldId="280"/>
            <ac:spMk id="1055" creationId="{124D9F5B-C72B-41EE-97C2-D3600B62717D}"/>
          </ac:spMkLst>
        </pc:spChg>
        <pc:grpChg chg="add del">
          <ac:chgData name="Bhargav Kella" userId="63bf9e17-f29d-4dc1-909f-86b2ef4f16b3" providerId="ADAL" clId="{DDB22353-E03F-44D0-854A-1579B6CF6408}" dt="2022-07-25T09:36:30.424" v="3" actId="26606"/>
          <ac:grpSpMkLst>
            <pc:docMk/>
            <pc:sldMk cId="819213158" sldId="280"/>
            <ac:grpSpMk id="1031" creationId="{62CE031E-EE35-4AA7-9784-805093327786}"/>
          </ac:grpSpMkLst>
        </pc:grpChg>
        <pc:grpChg chg="add del">
          <ac:chgData name="Bhargav Kella" userId="63bf9e17-f29d-4dc1-909f-86b2ef4f16b3" providerId="ADAL" clId="{DDB22353-E03F-44D0-854A-1579B6CF6408}" dt="2022-07-25T09:36:30.424" v="3" actId="26606"/>
          <ac:grpSpMkLst>
            <pc:docMk/>
            <pc:sldMk cId="819213158" sldId="280"/>
            <ac:grpSpMk id="1042" creationId="{B29E1950-A366-48B7-8DAB-726C0DE58072}"/>
          </ac:grpSpMkLst>
        </pc:grpChg>
        <pc:grpChg chg="add del">
          <ac:chgData name="Bhargav Kella" userId="63bf9e17-f29d-4dc1-909f-86b2ef4f16b3" providerId="ADAL" clId="{DDB22353-E03F-44D0-854A-1579B6CF6408}" dt="2022-07-25T09:36:32.059" v="5" actId="26606"/>
          <ac:grpSpMkLst>
            <pc:docMk/>
            <pc:sldMk cId="819213158" sldId="280"/>
            <ac:grpSpMk id="1049" creationId="{8F1EF17D-1B70-428C-8A8A-A2C5B390E1E9}"/>
          </ac:grpSpMkLst>
        </pc:grpChg>
        <pc:grpChg chg="add del">
          <ac:chgData name="Bhargav Kella" userId="63bf9e17-f29d-4dc1-909f-86b2ef4f16b3" providerId="ADAL" clId="{DDB22353-E03F-44D0-854A-1579B6CF6408}" dt="2022-07-25T09:36:32.059" v="5" actId="26606"/>
          <ac:grpSpMkLst>
            <pc:docMk/>
            <pc:sldMk cId="819213158" sldId="280"/>
            <ac:grpSpMk id="1052" creationId="{A9733A91-F958-4629-801A-3F6F1E09AD64}"/>
          </ac:grpSpMkLst>
        </pc:grpChg>
        <pc:grpChg chg="add">
          <ac:chgData name="Bhargav Kella" userId="63bf9e17-f29d-4dc1-909f-86b2ef4f16b3" providerId="ADAL" clId="{DDB22353-E03F-44D0-854A-1579B6CF6408}" dt="2022-07-25T09:36:32.070" v="6" actId="26606"/>
          <ac:grpSpMkLst>
            <pc:docMk/>
            <pc:sldMk cId="819213158" sldId="280"/>
            <ac:grpSpMk id="1054" creationId="{62CE031E-EE35-4AA7-9784-805093327786}"/>
          </ac:grpSpMkLst>
        </pc:grpChg>
        <pc:grpChg chg="add">
          <ac:chgData name="Bhargav Kella" userId="63bf9e17-f29d-4dc1-909f-86b2ef4f16b3" providerId="ADAL" clId="{DDB22353-E03F-44D0-854A-1579B6CF6408}" dt="2022-07-25T09:36:32.070" v="6" actId="26606"/>
          <ac:grpSpMkLst>
            <pc:docMk/>
            <pc:sldMk cId="819213158" sldId="280"/>
            <ac:grpSpMk id="1056" creationId="{0180A64C-1862-4B1B-8953-FA96DEE4C44F}"/>
          </ac:grpSpMkLst>
        </pc:grpChg>
        <pc:picChg chg="add mod">
          <ac:chgData name="Bhargav Kella" userId="63bf9e17-f29d-4dc1-909f-86b2ef4f16b3" providerId="ADAL" clId="{DDB22353-E03F-44D0-854A-1579B6CF6408}" dt="2022-07-25T09:36:32.070" v="6" actId="26606"/>
          <ac:picMkLst>
            <pc:docMk/>
            <pc:sldMk cId="819213158" sldId="280"/>
            <ac:picMk id="1026" creationId="{66F1FC34-0A38-6BBD-EF27-5182BA0E3414}"/>
          </ac:picMkLst>
        </pc:picChg>
      </pc:sldChg>
      <pc:sldChg chg="addSp delSp modSp mod setBg">
        <pc:chgData name="Bhargav Kella" userId="63bf9e17-f29d-4dc1-909f-86b2ef4f16b3" providerId="ADAL" clId="{DDB22353-E03F-44D0-854A-1579B6CF6408}" dt="2022-07-25T09:43:49.333" v="36"/>
        <pc:sldMkLst>
          <pc:docMk/>
          <pc:sldMk cId="2874299566" sldId="282"/>
        </pc:sldMkLst>
        <pc:spChg chg="add mod">
          <ac:chgData name="Bhargav Kella" userId="63bf9e17-f29d-4dc1-909f-86b2ef4f16b3" providerId="ADAL" clId="{DDB22353-E03F-44D0-854A-1579B6CF6408}" dt="2022-07-25T09:42:52.648" v="29" actId="6549"/>
          <ac:spMkLst>
            <pc:docMk/>
            <pc:sldMk cId="2874299566" sldId="282"/>
            <ac:spMk id="3" creationId="{BA62E380-50A9-7135-50C9-D6BEFE894BCE}"/>
          </ac:spMkLst>
        </pc:spChg>
        <pc:spChg chg="add mod">
          <ac:chgData name="Bhargav Kella" userId="63bf9e17-f29d-4dc1-909f-86b2ef4f16b3" providerId="ADAL" clId="{DDB22353-E03F-44D0-854A-1579B6CF6408}" dt="2022-07-25T09:42:22.246" v="26" actId="26606"/>
          <ac:spMkLst>
            <pc:docMk/>
            <pc:sldMk cId="2874299566" sldId="282"/>
            <ac:spMk id="5" creationId="{299173B6-97A9-3046-C7F9-05E4244A83EB}"/>
          </ac:spMkLst>
        </pc:spChg>
        <pc:spChg chg="add del mod">
          <ac:chgData name="Bhargav Kella" userId="63bf9e17-f29d-4dc1-909f-86b2ef4f16b3" providerId="ADAL" clId="{DDB22353-E03F-44D0-854A-1579B6CF6408}" dt="2022-07-25T09:42:22.246" v="26" actId="26606"/>
          <ac:spMkLst>
            <pc:docMk/>
            <pc:sldMk cId="2874299566" sldId="282"/>
            <ac:spMk id="7" creationId="{5E41B69A-5550-F2F8-1CB0-3297B859218E}"/>
          </ac:spMkLst>
        </pc:spChg>
        <pc:spChg chg="add">
          <ac:chgData name="Bhargav Kella" userId="63bf9e17-f29d-4dc1-909f-86b2ef4f16b3" providerId="ADAL" clId="{DDB22353-E03F-44D0-854A-1579B6CF6408}" dt="2022-07-25T09:42:22.246" v="26" actId="26606"/>
          <ac:spMkLst>
            <pc:docMk/>
            <pc:sldMk cId="2874299566" sldId="282"/>
            <ac:spMk id="20" creationId="{2C33F367-76E5-4D2A-96B1-4FD443CDD1CF}"/>
          </ac:spMkLst>
        </pc:spChg>
        <pc:spChg chg="add">
          <ac:chgData name="Bhargav Kella" userId="63bf9e17-f29d-4dc1-909f-86b2ef4f16b3" providerId="ADAL" clId="{DDB22353-E03F-44D0-854A-1579B6CF6408}" dt="2022-07-25T09:42:22.246" v="26" actId="26606"/>
          <ac:spMkLst>
            <pc:docMk/>
            <pc:sldMk cId="2874299566" sldId="282"/>
            <ac:spMk id="22" creationId="{6F769419-3E73-449D-B62A-0CDEC946A679}"/>
          </ac:spMkLst>
        </pc:spChg>
        <pc:spChg chg="add mod">
          <ac:chgData name="Bhargav Kella" userId="63bf9e17-f29d-4dc1-909f-86b2ef4f16b3" providerId="ADAL" clId="{DDB22353-E03F-44D0-854A-1579B6CF6408}" dt="2022-07-25T09:43:33.133" v="34" actId="207"/>
          <ac:spMkLst>
            <pc:docMk/>
            <pc:sldMk cId="2874299566" sldId="282"/>
            <ac:spMk id="30" creationId="{08508BDA-E2CF-72FE-478A-2ED92365AD0F}"/>
          </ac:spMkLst>
        </pc:spChg>
        <pc:grpChg chg="add">
          <ac:chgData name="Bhargav Kella" userId="63bf9e17-f29d-4dc1-909f-86b2ef4f16b3" providerId="ADAL" clId="{DDB22353-E03F-44D0-854A-1579B6CF6408}" dt="2022-07-25T09:42:22.246" v="26" actId="26606"/>
          <ac:grpSpMkLst>
            <pc:docMk/>
            <pc:sldMk cId="2874299566" sldId="282"/>
            <ac:grpSpMk id="13" creationId="{B455B88A-C127-47B3-B317-724BD4EAAD0E}"/>
          </ac:grpSpMkLst>
        </pc:grpChg>
        <pc:grpChg chg="add">
          <ac:chgData name="Bhargav Kella" userId="63bf9e17-f29d-4dc1-909f-86b2ef4f16b3" providerId="ADAL" clId="{DDB22353-E03F-44D0-854A-1579B6CF6408}" dt="2022-07-25T09:42:22.246" v="26" actId="26606"/>
          <ac:grpSpMkLst>
            <pc:docMk/>
            <pc:sldMk cId="2874299566" sldId="282"/>
            <ac:grpSpMk id="24" creationId="{A6515200-42F9-488F-9895-6CDBCD1E87C8}"/>
          </ac:grpSpMkLst>
        </pc:grpChg>
        <pc:graphicFrameChg chg="add mod">
          <ac:chgData name="Bhargav Kella" userId="63bf9e17-f29d-4dc1-909f-86b2ef4f16b3" providerId="ADAL" clId="{DDB22353-E03F-44D0-854A-1579B6CF6408}" dt="2022-07-25T09:43:49.333" v="36"/>
          <ac:graphicFrameMkLst>
            <pc:docMk/>
            <pc:sldMk cId="2874299566" sldId="282"/>
            <ac:graphicFrameMk id="9" creationId="{52C944F0-6D98-64F6-6EEE-762D581A10C0}"/>
          </ac:graphicFrameMkLst>
        </pc:graphicFrameChg>
      </pc:sldChg>
      <pc:sldChg chg="addSp delSp modSp mod setBg">
        <pc:chgData name="Bhargav Kella" userId="63bf9e17-f29d-4dc1-909f-86b2ef4f16b3" providerId="ADAL" clId="{DDB22353-E03F-44D0-854A-1579B6CF6408}" dt="2022-07-25T09:48:22.565" v="151"/>
        <pc:sldMkLst>
          <pc:docMk/>
          <pc:sldMk cId="3526621101" sldId="283"/>
        </pc:sldMkLst>
        <pc:spChg chg="add mod">
          <ac:chgData name="Bhargav Kella" userId="63bf9e17-f29d-4dc1-909f-86b2ef4f16b3" providerId="ADAL" clId="{DDB22353-E03F-44D0-854A-1579B6CF6408}" dt="2022-07-25T09:47:35.773" v="57" actId="26606"/>
          <ac:spMkLst>
            <pc:docMk/>
            <pc:sldMk cId="3526621101" sldId="283"/>
            <ac:spMk id="3" creationId="{4D2B9797-1861-A6C6-A471-8E8BB3D7A881}"/>
          </ac:spMkLst>
        </pc:spChg>
        <pc:spChg chg="add del mod">
          <ac:chgData name="Bhargav Kella" userId="63bf9e17-f29d-4dc1-909f-86b2ef4f16b3" providerId="ADAL" clId="{DDB22353-E03F-44D0-854A-1579B6CF6408}" dt="2022-07-25T09:48:22.565" v="151"/>
          <ac:spMkLst>
            <pc:docMk/>
            <pc:sldMk cId="3526621101" sldId="283"/>
            <ac:spMk id="5" creationId="{AB388881-264E-71BF-D8B7-757850FB2ADE}"/>
          </ac:spMkLst>
        </pc:spChg>
        <pc:spChg chg="add mod">
          <ac:chgData name="Bhargav Kella" userId="63bf9e17-f29d-4dc1-909f-86b2ef4f16b3" providerId="ADAL" clId="{DDB22353-E03F-44D0-854A-1579B6CF6408}" dt="2022-07-25T09:47:50.311" v="58" actId="1076"/>
          <ac:spMkLst>
            <pc:docMk/>
            <pc:sldMk cId="3526621101" sldId="283"/>
            <ac:spMk id="7" creationId="{0F94E121-F06D-23DD-33E7-0F8C8CE91534}"/>
          </ac:spMkLst>
        </pc:spChg>
        <pc:spChg chg="add del mod">
          <ac:chgData name="Bhargav Kella" userId="63bf9e17-f29d-4dc1-909f-86b2ef4f16b3" providerId="ADAL" clId="{DDB22353-E03F-44D0-854A-1579B6CF6408}" dt="2022-07-25T09:47:35.773" v="57" actId="26606"/>
          <ac:spMkLst>
            <pc:docMk/>
            <pc:sldMk cId="3526621101" sldId="283"/>
            <ac:spMk id="9" creationId="{13E38951-5C3A-EF5E-4321-DAC0F5A06824}"/>
          </ac:spMkLst>
        </pc:spChg>
        <pc:spChg chg="add">
          <ac:chgData name="Bhargav Kella" userId="63bf9e17-f29d-4dc1-909f-86b2ef4f16b3" providerId="ADAL" clId="{DDB22353-E03F-44D0-854A-1579B6CF6408}" dt="2022-07-25T09:47:35.773" v="57" actId="26606"/>
          <ac:spMkLst>
            <pc:docMk/>
            <pc:sldMk cId="3526621101" sldId="283"/>
            <ac:spMk id="22" creationId="{2C33F367-76E5-4D2A-96B1-4FD443CDD1CF}"/>
          </ac:spMkLst>
        </pc:spChg>
        <pc:spChg chg="add">
          <ac:chgData name="Bhargav Kella" userId="63bf9e17-f29d-4dc1-909f-86b2ef4f16b3" providerId="ADAL" clId="{DDB22353-E03F-44D0-854A-1579B6CF6408}" dt="2022-07-25T09:47:35.773" v="57" actId="26606"/>
          <ac:spMkLst>
            <pc:docMk/>
            <pc:sldMk cId="3526621101" sldId="283"/>
            <ac:spMk id="24" creationId="{6F769419-3E73-449D-B62A-0CDEC946A679}"/>
          </ac:spMkLst>
        </pc:spChg>
        <pc:grpChg chg="add">
          <ac:chgData name="Bhargav Kella" userId="63bf9e17-f29d-4dc1-909f-86b2ef4f16b3" providerId="ADAL" clId="{DDB22353-E03F-44D0-854A-1579B6CF6408}" dt="2022-07-25T09:47:35.773" v="57" actId="26606"/>
          <ac:grpSpMkLst>
            <pc:docMk/>
            <pc:sldMk cId="3526621101" sldId="283"/>
            <ac:grpSpMk id="15" creationId="{B455B88A-C127-47B3-B317-724BD4EAAD0E}"/>
          </ac:grpSpMkLst>
        </pc:grpChg>
        <pc:grpChg chg="add">
          <ac:chgData name="Bhargav Kella" userId="63bf9e17-f29d-4dc1-909f-86b2ef4f16b3" providerId="ADAL" clId="{DDB22353-E03F-44D0-854A-1579B6CF6408}" dt="2022-07-25T09:47:35.773" v="57" actId="26606"/>
          <ac:grpSpMkLst>
            <pc:docMk/>
            <pc:sldMk cId="3526621101" sldId="283"/>
            <ac:grpSpMk id="26" creationId="{A6515200-42F9-488F-9895-6CDBCD1E87C8}"/>
          </ac:grpSpMkLst>
        </pc:grpChg>
        <pc:graphicFrameChg chg="add">
          <ac:chgData name="Bhargav Kella" userId="63bf9e17-f29d-4dc1-909f-86b2ef4f16b3" providerId="ADAL" clId="{DDB22353-E03F-44D0-854A-1579B6CF6408}" dt="2022-07-25T09:47:35.773" v="57" actId="26606"/>
          <ac:graphicFrameMkLst>
            <pc:docMk/>
            <pc:sldMk cId="3526621101" sldId="283"/>
            <ac:graphicFrameMk id="11" creationId="{EB0FD25F-37C0-4CA6-8233-F0DB0F72C845}"/>
          </ac:graphicFrameMkLst>
        </pc:graphicFrameChg>
      </pc:sldChg>
      <pc:sldChg chg="addSp delSp modSp mod setBg">
        <pc:chgData name="Bhargav Kella" userId="63bf9e17-f29d-4dc1-909f-86b2ef4f16b3" providerId="ADAL" clId="{DDB22353-E03F-44D0-854A-1579B6CF6408}" dt="2022-07-25T09:55:05.920" v="263" actId="2711"/>
        <pc:sldMkLst>
          <pc:docMk/>
          <pc:sldMk cId="3077419833" sldId="284"/>
        </pc:sldMkLst>
        <pc:spChg chg="add mod">
          <ac:chgData name="Bhargav Kella" userId="63bf9e17-f29d-4dc1-909f-86b2ef4f16b3" providerId="ADAL" clId="{DDB22353-E03F-44D0-854A-1579B6CF6408}" dt="2022-07-25T09:55:05.920" v="263" actId="2711"/>
          <ac:spMkLst>
            <pc:docMk/>
            <pc:sldMk cId="3077419833" sldId="284"/>
            <ac:spMk id="3" creationId="{5FB86414-EECF-4FDC-4C11-A5460084D4D7}"/>
          </ac:spMkLst>
        </pc:spChg>
        <pc:spChg chg="add mod">
          <ac:chgData name="Bhargav Kella" userId="63bf9e17-f29d-4dc1-909f-86b2ef4f16b3" providerId="ADAL" clId="{DDB22353-E03F-44D0-854A-1579B6CF6408}" dt="2022-07-25T09:54:56.342" v="262" actId="14100"/>
          <ac:spMkLst>
            <pc:docMk/>
            <pc:sldMk cId="3077419833" sldId="284"/>
            <ac:spMk id="5" creationId="{9BECF449-9E06-5B54-BC7F-A9F834250DB6}"/>
          </ac:spMkLst>
        </pc:spChg>
        <pc:spChg chg="add del mod">
          <ac:chgData name="Bhargav Kella" userId="63bf9e17-f29d-4dc1-909f-86b2ef4f16b3" providerId="ADAL" clId="{DDB22353-E03F-44D0-854A-1579B6CF6408}" dt="2022-07-25T09:54:09.567" v="254"/>
          <ac:spMkLst>
            <pc:docMk/>
            <pc:sldMk cId="3077419833" sldId="284"/>
            <ac:spMk id="7" creationId="{5822EFB1-1FDF-726B-397E-AE457CC3A100}"/>
          </ac:spMkLst>
        </pc:spChg>
        <pc:spChg chg="add del mod">
          <ac:chgData name="Bhargav Kella" userId="63bf9e17-f29d-4dc1-909f-86b2ef4f16b3" providerId="ADAL" clId="{DDB22353-E03F-44D0-854A-1579B6CF6408}" dt="2022-07-25T09:52:24.105" v="172"/>
          <ac:spMkLst>
            <pc:docMk/>
            <pc:sldMk cId="3077419833" sldId="284"/>
            <ac:spMk id="9" creationId="{0F5D0E54-88FD-DE91-62DD-ED17D15A3587}"/>
          </ac:spMkLst>
        </pc:spChg>
        <pc:spChg chg="add del mod">
          <ac:chgData name="Bhargav Kella" userId="63bf9e17-f29d-4dc1-909f-86b2ef4f16b3" providerId="ADAL" clId="{DDB22353-E03F-44D0-854A-1579B6CF6408}" dt="2022-07-25T09:53:25.284" v="181" actId="26606"/>
          <ac:spMkLst>
            <pc:docMk/>
            <pc:sldMk cId="3077419833" sldId="284"/>
            <ac:spMk id="11" creationId="{B3085ACC-78A7-16A7-8892-928A66B049F6}"/>
          </ac:spMkLst>
        </pc:spChg>
        <pc:spChg chg="add">
          <ac:chgData name="Bhargav Kella" userId="63bf9e17-f29d-4dc1-909f-86b2ef4f16b3" providerId="ADAL" clId="{DDB22353-E03F-44D0-854A-1579B6CF6408}" dt="2022-07-25T09:53:25.284" v="181" actId="26606"/>
          <ac:spMkLst>
            <pc:docMk/>
            <pc:sldMk cId="3077419833" sldId="284"/>
            <ac:spMk id="24" creationId="{2C33F367-76E5-4D2A-96B1-4FD443CDD1CF}"/>
          </ac:spMkLst>
        </pc:spChg>
        <pc:spChg chg="add">
          <ac:chgData name="Bhargav Kella" userId="63bf9e17-f29d-4dc1-909f-86b2ef4f16b3" providerId="ADAL" clId="{DDB22353-E03F-44D0-854A-1579B6CF6408}" dt="2022-07-25T09:53:25.284" v="181" actId="26606"/>
          <ac:spMkLst>
            <pc:docMk/>
            <pc:sldMk cId="3077419833" sldId="284"/>
            <ac:spMk id="26" creationId="{6F769419-3E73-449D-B62A-0CDEC946A679}"/>
          </ac:spMkLst>
        </pc:spChg>
        <pc:grpChg chg="add">
          <ac:chgData name="Bhargav Kella" userId="63bf9e17-f29d-4dc1-909f-86b2ef4f16b3" providerId="ADAL" clId="{DDB22353-E03F-44D0-854A-1579B6CF6408}" dt="2022-07-25T09:53:25.284" v="181" actId="26606"/>
          <ac:grpSpMkLst>
            <pc:docMk/>
            <pc:sldMk cId="3077419833" sldId="284"/>
            <ac:grpSpMk id="17" creationId="{B455B88A-C127-47B3-B317-724BD4EAAD0E}"/>
          </ac:grpSpMkLst>
        </pc:grpChg>
        <pc:grpChg chg="add">
          <ac:chgData name="Bhargav Kella" userId="63bf9e17-f29d-4dc1-909f-86b2ef4f16b3" providerId="ADAL" clId="{DDB22353-E03F-44D0-854A-1579B6CF6408}" dt="2022-07-25T09:53:25.284" v="181" actId="26606"/>
          <ac:grpSpMkLst>
            <pc:docMk/>
            <pc:sldMk cId="3077419833" sldId="284"/>
            <ac:grpSpMk id="28" creationId="{A6515200-42F9-488F-9895-6CDBCD1E87C8}"/>
          </ac:grpSpMkLst>
        </pc:grpChg>
        <pc:graphicFrameChg chg="add mod">
          <ac:chgData name="Bhargav Kella" userId="63bf9e17-f29d-4dc1-909f-86b2ef4f16b3" providerId="ADAL" clId="{DDB22353-E03F-44D0-854A-1579B6CF6408}" dt="2022-07-25T09:53:41.569" v="182"/>
          <ac:graphicFrameMkLst>
            <pc:docMk/>
            <pc:sldMk cId="3077419833" sldId="284"/>
            <ac:graphicFrameMk id="13" creationId="{56F49455-54A0-6CDD-784D-6BC2807D61AB}"/>
          </ac:graphicFrameMkLst>
        </pc:graphicFrameChg>
      </pc:sldChg>
      <pc:sldChg chg="addSp modSp mod">
        <pc:chgData name="Bhargav Kella" userId="63bf9e17-f29d-4dc1-909f-86b2ef4f16b3" providerId="ADAL" clId="{DDB22353-E03F-44D0-854A-1579B6CF6408}" dt="2022-07-25T09:58:08.906" v="278" actId="1076"/>
        <pc:sldMkLst>
          <pc:docMk/>
          <pc:sldMk cId="1322304681" sldId="285"/>
        </pc:sldMkLst>
        <pc:spChg chg="add mod">
          <ac:chgData name="Bhargav Kella" userId="63bf9e17-f29d-4dc1-909f-86b2ef4f16b3" providerId="ADAL" clId="{DDB22353-E03F-44D0-854A-1579B6CF6408}" dt="2022-07-25T09:56:47.685" v="266" actId="1076"/>
          <ac:spMkLst>
            <pc:docMk/>
            <pc:sldMk cId="1322304681" sldId="285"/>
            <ac:spMk id="3" creationId="{FBE3867D-D552-01FA-48A8-463DF91972BD}"/>
          </ac:spMkLst>
        </pc:spChg>
        <pc:spChg chg="add mod">
          <ac:chgData name="Bhargav Kella" userId="63bf9e17-f29d-4dc1-909f-86b2ef4f16b3" providerId="ADAL" clId="{DDB22353-E03F-44D0-854A-1579B6CF6408}" dt="2022-07-25T09:57:14.813" v="270" actId="14100"/>
          <ac:spMkLst>
            <pc:docMk/>
            <pc:sldMk cId="1322304681" sldId="285"/>
            <ac:spMk id="5" creationId="{90C3FC8D-42CE-D322-835D-1D85C3B21536}"/>
          </ac:spMkLst>
        </pc:spChg>
        <pc:spChg chg="add mod">
          <ac:chgData name="Bhargav Kella" userId="63bf9e17-f29d-4dc1-909f-86b2ef4f16b3" providerId="ADAL" clId="{DDB22353-E03F-44D0-854A-1579B6CF6408}" dt="2022-07-25T09:58:08.906" v="278" actId="1076"/>
          <ac:spMkLst>
            <pc:docMk/>
            <pc:sldMk cId="1322304681" sldId="285"/>
            <ac:spMk id="8" creationId="{1E406A2E-48A7-B621-0AE8-917F6592BE83}"/>
          </ac:spMkLst>
        </pc:spChg>
        <pc:picChg chg="add mod">
          <ac:chgData name="Bhargav Kella" userId="63bf9e17-f29d-4dc1-909f-86b2ef4f16b3" providerId="ADAL" clId="{DDB22353-E03F-44D0-854A-1579B6CF6408}" dt="2022-07-25T09:57:38.057" v="274" actId="1076"/>
          <ac:picMkLst>
            <pc:docMk/>
            <pc:sldMk cId="1322304681" sldId="285"/>
            <ac:picMk id="2050" creationId="{988485DA-140D-CB2D-35EE-B55D6220567E}"/>
          </ac:picMkLst>
        </pc:picChg>
      </pc:sldChg>
      <pc:sldChg chg="addSp delSp modSp mod">
        <pc:chgData name="Bhargav Kella" userId="63bf9e17-f29d-4dc1-909f-86b2ef4f16b3" providerId="ADAL" clId="{DDB22353-E03F-44D0-854A-1579B6CF6408}" dt="2022-07-25T10:06:32.900" v="343" actId="207"/>
        <pc:sldMkLst>
          <pc:docMk/>
          <pc:sldMk cId="2676995558" sldId="286"/>
        </pc:sldMkLst>
        <pc:spChg chg="add del mod">
          <ac:chgData name="Bhargav Kella" userId="63bf9e17-f29d-4dc1-909f-86b2ef4f16b3" providerId="ADAL" clId="{DDB22353-E03F-44D0-854A-1579B6CF6408}" dt="2022-07-25T10:00:47.391" v="283" actId="478"/>
          <ac:spMkLst>
            <pc:docMk/>
            <pc:sldMk cId="2676995558" sldId="286"/>
            <ac:spMk id="3" creationId="{352E795F-FFDF-C5DB-62D0-652F2BD38764}"/>
          </ac:spMkLst>
        </pc:spChg>
        <pc:spChg chg="add mod">
          <ac:chgData name="Bhargav Kella" userId="63bf9e17-f29d-4dc1-909f-86b2ef4f16b3" providerId="ADAL" clId="{DDB22353-E03F-44D0-854A-1579B6CF6408}" dt="2022-07-25T10:01:00.378" v="285" actId="1076"/>
          <ac:spMkLst>
            <pc:docMk/>
            <pc:sldMk cId="2676995558" sldId="286"/>
            <ac:spMk id="5" creationId="{9470720F-E49E-B63E-F722-33A3FB422AD0}"/>
          </ac:spMkLst>
        </pc:spChg>
        <pc:spChg chg="add mod">
          <ac:chgData name="Bhargav Kella" userId="63bf9e17-f29d-4dc1-909f-86b2ef4f16b3" providerId="ADAL" clId="{DDB22353-E03F-44D0-854A-1579B6CF6408}" dt="2022-07-25T10:01:28.606" v="289" actId="1076"/>
          <ac:spMkLst>
            <pc:docMk/>
            <pc:sldMk cId="2676995558" sldId="286"/>
            <ac:spMk id="7" creationId="{6B9AC7CB-595E-03C6-3C68-B5BB3A3E0CB3}"/>
          </ac:spMkLst>
        </pc:spChg>
        <pc:spChg chg="add del mod">
          <ac:chgData name="Bhargav Kella" userId="63bf9e17-f29d-4dc1-909f-86b2ef4f16b3" providerId="ADAL" clId="{DDB22353-E03F-44D0-854A-1579B6CF6408}" dt="2022-07-25T10:01:53.438" v="295" actId="478"/>
          <ac:spMkLst>
            <pc:docMk/>
            <pc:sldMk cId="2676995558" sldId="286"/>
            <ac:spMk id="9" creationId="{E8883B66-22AC-1B0F-BFC5-7FD4DE6FB2D9}"/>
          </ac:spMkLst>
        </pc:spChg>
        <pc:spChg chg="add del mod">
          <ac:chgData name="Bhargav Kella" userId="63bf9e17-f29d-4dc1-909f-86b2ef4f16b3" providerId="ADAL" clId="{DDB22353-E03F-44D0-854A-1579B6CF6408}" dt="2022-07-25T10:02:34.292" v="312" actId="478"/>
          <ac:spMkLst>
            <pc:docMk/>
            <pc:sldMk cId="2676995558" sldId="286"/>
            <ac:spMk id="11" creationId="{17A7BDA2-CFDD-F03F-44AB-6B91FD6C59BE}"/>
          </ac:spMkLst>
        </pc:spChg>
        <pc:spChg chg="add mod">
          <ac:chgData name="Bhargav Kella" userId="63bf9e17-f29d-4dc1-909f-86b2ef4f16b3" providerId="ADAL" clId="{DDB22353-E03F-44D0-854A-1579B6CF6408}" dt="2022-07-25T10:03:42.965" v="322" actId="1076"/>
          <ac:spMkLst>
            <pc:docMk/>
            <pc:sldMk cId="2676995558" sldId="286"/>
            <ac:spMk id="13" creationId="{A9273FE3-17F8-4EC7-33AC-7E44031E68B3}"/>
          </ac:spMkLst>
        </pc:spChg>
        <pc:spChg chg="add mod">
          <ac:chgData name="Bhargav Kella" userId="63bf9e17-f29d-4dc1-909f-86b2ef4f16b3" providerId="ADAL" clId="{DDB22353-E03F-44D0-854A-1579B6CF6408}" dt="2022-07-25T10:04:24.406" v="325" actId="255"/>
          <ac:spMkLst>
            <pc:docMk/>
            <pc:sldMk cId="2676995558" sldId="286"/>
            <ac:spMk id="15" creationId="{4C820BF2-3365-6E7A-47A8-C95A0F1A71C3}"/>
          </ac:spMkLst>
        </pc:spChg>
        <pc:spChg chg="add mod">
          <ac:chgData name="Bhargav Kella" userId="63bf9e17-f29d-4dc1-909f-86b2ef4f16b3" providerId="ADAL" clId="{DDB22353-E03F-44D0-854A-1579B6CF6408}" dt="2022-07-25T10:05:10.477" v="331" actId="1076"/>
          <ac:spMkLst>
            <pc:docMk/>
            <pc:sldMk cId="2676995558" sldId="286"/>
            <ac:spMk id="17" creationId="{69863FA8-0C2F-8A8C-E06E-7EB162EA3088}"/>
          </ac:spMkLst>
        </pc:spChg>
        <pc:spChg chg="add mod">
          <ac:chgData name="Bhargav Kella" userId="63bf9e17-f29d-4dc1-909f-86b2ef4f16b3" providerId="ADAL" clId="{DDB22353-E03F-44D0-854A-1579B6CF6408}" dt="2022-07-25T10:06:32.900" v="343" actId="207"/>
          <ac:spMkLst>
            <pc:docMk/>
            <pc:sldMk cId="2676995558" sldId="286"/>
            <ac:spMk id="19" creationId="{CE20AE6D-760F-2656-10B4-7A29CAD576B7}"/>
          </ac:spMkLst>
        </pc:spChg>
      </pc:sldChg>
      <pc:sldChg chg="addSp delSp modSp new mod">
        <pc:chgData name="Bhargav Kella" userId="63bf9e17-f29d-4dc1-909f-86b2ef4f16b3" providerId="ADAL" clId="{DDB22353-E03F-44D0-854A-1579B6CF6408}" dt="2022-07-25T10:12:44.724" v="382" actId="1076"/>
        <pc:sldMkLst>
          <pc:docMk/>
          <pc:sldMk cId="3498081516" sldId="287"/>
        </pc:sldMkLst>
        <pc:spChg chg="add del mod">
          <ac:chgData name="Bhargav Kella" userId="63bf9e17-f29d-4dc1-909f-86b2ef4f16b3" providerId="ADAL" clId="{DDB22353-E03F-44D0-854A-1579B6CF6408}" dt="2022-07-25T10:07:41.183" v="352" actId="478"/>
          <ac:spMkLst>
            <pc:docMk/>
            <pc:sldMk cId="3498081516" sldId="287"/>
            <ac:spMk id="3" creationId="{4BFD6F90-0EB6-85C6-4CD2-1D754F6D43B9}"/>
          </ac:spMkLst>
        </pc:spChg>
        <pc:spChg chg="add mod">
          <ac:chgData name="Bhargav Kella" userId="63bf9e17-f29d-4dc1-909f-86b2ef4f16b3" providerId="ADAL" clId="{DDB22353-E03F-44D0-854A-1579B6CF6408}" dt="2022-07-25T10:08:10.541" v="356" actId="1076"/>
          <ac:spMkLst>
            <pc:docMk/>
            <pc:sldMk cId="3498081516" sldId="287"/>
            <ac:spMk id="5" creationId="{1F4CCA73-CFF3-8CAF-FD75-B1338B881A13}"/>
          </ac:spMkLst>
        </pc:spChg>
        <pc:spChg chg="add mod">
          <ac:chgData name="Bhargav Kella" userId="63bf9e17-f29d-4dc1-909f-86b2ef4f16b3" providerId="ADAL" clId="{DDB22353-E03F-44D0-854A-1579B6CF6408}" dt="2022-07-25T10:09:44.861" v="366" actId="1076"/>
          <ac:spMkLst>
            <pc:docMk/>
            <pc:sldMk cId="3498081516" sldId="287"/>
            <ac:spMk id="7" creationId="{C084526F-A85C-B816-01DB-6A558E25F39A}"/>
          </ac:spMkLst>
        </pc:spChg>
        <pc:spChg chg="add mod">
          <ac:chgData name="Bhargav Kella" userId="63bf9e17-f29d-4dc1-909f-86b2ef4f16b3" providerId="ADAL" clId="{DDB22353-E03F-44D0-854A-1579B6CF6408}" dt="2022-07-25T10:11:09.182" v="370" actId="2711"/>
          <ac:spMkLst>
            <pc:docMk/>
            <pc:sldMk cId="3498081516" sldId="287"/>
            <ac:spMk id="9" creationId="{A1E1B3AB-CA05-575D-EE3C-781C7075CAD4}"/>
          </ac:spMkLst>
        </pc:spChg>
        <pc:spChg chg="add mod">
          <ac:chgData name="Bhargav Kella" userId="63bf9e17-f29d-4dc1-909f-86b2ef4f16b3" providerId="ADAL" clId="{DDB22353-E03F-44D0-854A-1579B6CF6408}" dt="2022-07-25T10:12:44.724" v="382" actId="1076"/>
          <ac:spMkLst>
            <pc:docMk/>
            <pc:sldMk cId="3498081516" sldId="287"/>
            <ac:spMk id="11" creationId="{2DCCB746-7301-4AAC-F4D2-321F61063B00}"/>
          </ac:spMkLst>
        </pc:spChg>
      </pc:sldChg>
      <pc:sldChg chg="addSp delSp modSp add mod">
        <pc:chgData name="Bhargav Kella" userId="63bf9e17-f29d-4dc1-909f-86b2ef4f16b3" providerId="ADAL" clId="{DDB22353-E03F-44D0-854A-1579B6CF6408}" dt="2022-07-25T10:20:52.831" v="458" actId="1076"/>
        <pc:sldMkLst>
          <pc:docMk/>
          <pc:sldMk cId="3840030987" sldId="288"/>
        </pc:sldMkLst>
        <pc:spChg chg="add mod">
          <ac:chgData name="Bhargav Kella" userId="63bf9e17-f29d-4dc1-909f-86b2ef4f16b3" providerId="ADAL" clId="{DDB22353-E03F-44D0-854A-1579B6CF6408}" dt="2022-07-25T10:14:26.867" v="388" actId="1076"/>
          <ac:spMkLst>
            <pc:docMk/>
            <pc:sldMk cId="3840030987" sldId="288"/>
            <ac:spMk id="3" creationId="{CF51C86D-D949-A8BE-B02F-8A5D20CFB497}"/>
          </ac:spMkLst>
        </pc:spChg>
        <pc:spChg chg="add mod">
          <ac:chgData name="Bhargav Kella" userId="63bf9e17-f29d-4dc1-909f-86b2ef4f16b3" providerId="ADAL" clId="{DDB22353-E03F-44D0-854A-1579B6CF6408}" dt="2022-07-25T10:15:44.057" v="399" actId="1076"/>
          <ac:spMkLst>
            <pc:docMk/>
            <pc:sldMk cId="3840030987" sldId="288"/>
            <ac:spMk id="5" creationId="{66AC1014-73DB-60FB-549B-A65C6F78BD7A}"/>
          </ac:spMkLst>
        </pc:spChg>
        <pc:spChg chg="add mod">
          <ac:chgData name="Bhargav Kella" userId="63bf9e17-f29d-4dc1-909f-86b2ef4f16b3" providerId="ADAL" clId="{DDB22353-E03F-44D0-854A-1579B6CF6408}" dt="2022-07-25T10:16:58.742" v="407" actId="1076"/>
          <ac:spMkLst>
            <pc:docMk/>
            <pc:sldMk cId="3840030987" sldId="288"/>
            <ac:spMk id="7" creationId="{057AF804-AB1B-D933-90AC-56747BB77586}"/>
          </ac:spMkLst>
        </pc:spChg>
        <pc:spChg chg="add del mod">
          <ac:chgData name="Bhargav Kella" userId="63bf9e17-f29d-4dc1-909f-86b2ef4f16b3" providerId="ADAL" clId="{DDB22353-E03F-44D0-854A-1579B6CF6408}" dt="2022-07-25T10:17:31.718" v="432"/>
          <ac:spMkLst>
            <pc:docMk/>
            <pc:sldMk cId="3840030987" sldId="288"/>
            <ac:spMk id="9" creationId="{C936FD51-18A4-17D0-42F5-3A4B3412905D}"/>
          </ac:spMkLst>
        </pc:spChg>
        <pc:spChg chg="add mod">
          <ac:chgData name="Bhargav Kella" userId="63bf9e17-f29d-4dc1-909f-86b2ef4f16b3" providerId="ADAL" clId="{DDB22353-E03F-44D0-854A-1579B6CF6408}" dt="2022-07-25T10:20:52.831" v="458" actId="1076"/>
          <ac:spMkLst>
            <pc:docMk/>
            <pc:sldMk cId="3840030987" sldId="288"/>
            <ac:spMk id="11" creationId="{480E3DA2-3C72-29AB-32D0-A9010F2656CA}"/>
          </ac:spMkLst>
        </pc:spChg>
        <pc:spChg chg="add mod">
          <ac:chgData name="Bhargav Kella" userId="63bf9e17-f29d-4dc1-909f-86b2ef4f16b3" providerId="ADAL" clId="{DDB22353-E03F-44D0-854A-1579B6CF6408}" dt="2022-07-25T10:20:40.634" v="457" actId="207"/>
          <ac:spMkLst>
            <pc:docMk/>
            <pc:sldMk cId="3840030987" sldId="288"/>
            <ac:spMk id="13" creationId="{7BEB7053-DB47-5FA0-4420-D7AD56ED489A}"/>
          </ac:spMkLst>
        </pc:spChg>
      </pc:sldChg>
      <pc:sldChg chg="addSp modSp add mod">
        <pc:chgData name="Bhargav Kella" userId="63bf9e17-f29d-4dc1-909f-86b2ef4f16b3" providerId="ADAL" clId="{DDB22353-E03F-44D0-854A-1579B6CF6408}" dt="2022-07-25T10:24:03.559" v="477" actId="1076"/>
        <pc:sldMkLst>
          <pc:docMk/>
          <pc:sldMk cId="4134254906" sldId="289"/>
        </pc:sldMkLst>
        <pc:spChg chg="add mod">
          <ac:chgData name="Bhargav Kella" userId="63bf9e17-f29d-4dc1-909f-86b2ef4f16b3" providerId="ADAL" clId="{DDB22353-E03F-44D0-854A-1579B6CF6408}" dt="2022-07-25T10:22:05.125" v="462" actId="1076"/>
          <ac:spMkLst>
            <pc:docMk/>
            <pc:sldMk cId="4134254906" sldId="289"/>
            <ac:spMk id="3" creationId="{11A4D7E1-9404-76FE-5D0D-82E11C06A28A}"/>
          </ac:spMkLst>
        </pc:spChg>
        <pc:spChg chg="add mod">
          <ac:chgData name="Bhargav Kella" userId="63bf9e17-f29d-4dc1-909f-86b2ef4f16b3" providerId="ADAL" clId="{DDB22353-E03F-44D0-854A-1579B6CF6408}" dt="2022-07-25T10:22:55.291" v="468" actId="14100"/>
          <ac:spMkLst>
            <pc:docMk/>
            <pc:sldMk cId="4134254906" sldId="289"/>
            <ac:spMk id="5" creationId="{DA7C2AF2-0C2A-F734-485D-72E55CE41C4F}"/>
          </ac:spMkLst>
        </pc:spChg>
        <pc:spChg chg="add mod">
          <ac:chgData name="Bhargav Kella" userId="63bf9e17-f29d-4dc1-909f-86b2ef4f16b3" providerId="ADAL" clId="{DDB22353-E03F-44D0-854A-1579B6CF6408}" dt="2022-07-25T10:23:20.622" v="471" actId="1076"/>
          <ac:spMkLst>
            <pc:docMk/>
            <pc:sldMk cId="4134254906" sldId="289"/>
            <ac:spMk id="7" creationId="{069FFD67-1B05-4367-3D02-FD1EA3E99069}"/>
          </ac:spMkLst>
        </pc:spChg>
        <pc:picChg chg="add mod">
          <ac:chgData name="Bhargav Kella" userId="63bf9e17-f29d-4dc1-909f-86b2ef4f16b3" providerId="ADAL" clId="{DDB22353-E03F-44D0-854A-1579B6CF6408}" dt="2022-07-25T10:24:03.559" v="477" actId="1076"/>
          <ac:picMkLst>
            <pc:docMk/>
            <pc:sldMk cId="4134254906" sldId="289"/>
            <ac:picMk id="3074" creationId="{7B91C9F4-09E4-F7E3-8805-6C5FD8DE262B}"/>
          </ac:picMkLst>
        </pc:picChg>
      </pc:sldChg>
      <pc:sldChg chg="addSp modSp add mod">
        <pc:chgData name="Bhargav Kella" userId="63bf9e17-f29d-4dc1-909f-86b2ef4f16b3" providerId="ADAL" clId="{DDB22353-E03F-44D0-854A-1579B6CF6408}" dt="2022-07-25T10:27:23.855" v="523" actId="20577"/>
        <pc:sldMkLst>
          <pc:docMk/>
          <pc:sldMk cId="2846191249" sldId="290"/>
        </pc:sldMkLst>
        <pc:spChg chg="add mod">
          <ac:chgData name="Bhargav Kella" userId="63bf9e17-f29d-4dc1-909f-86b2ef4f16b3" providerId="ADAL" clId="{DDB22353-E03F-44D0-854A-1579B6CF6408}" dt="2022-07-25T10:25:25.625" v="492" actId="20577"/>
          <ac:spMkLst>
            <pc:docMk/>
            <pc:sldMk cId="2846191249" sldId="290"/>
            <ac:spMk id="3" creationId="{0B96D9A0-671C-B42F-3863-F7D326705E0C}"/>
          </ac:spMkLst>
        </pc:spChg>
        <pc:spChg chg="add mod">
          <ac:chgData name="Bhargav Kella" userId="63bf9e17-f29d-4dc1-909f-86b2ef4f16b3" providerId="ADAL" clId="{DDB22353-E03F-44D0-854A-1579B6CF6408}" dt="2022-07-25T10:26:22.253" v="517"/>
          <ac:spMkLst>
            <pc:docMk/>
            <pc:sldMk cId="2846191249" sldId="290"/>
            <ac:spMk id="5" creationId="{A3FFD736-10F6-B965-D9E9-4C4865AC1D5A}"/>
          </ac:spMkLst>
        </pc:spChg>
        <pc:spChg chg="add mod">
          <ac:chgData name="Bhargav Kella" userId="63bf9e17-f29d-4dc1-909f-86b2ef4f16b3" providerId="ADAL" clId="{DDB22353-E03F-44D0-854A-1579B6CF6408}" dt="2022-07-25T10:27:23.855" v="523" actId="20577"/>
          <ac:spMkLst>
            <pc:docMk/>
            <pc:sldMk cId="2846191249" sldId="290"/>
            <ac:spMk id="7" creationId="{E4372A8C-3470-1D5D-EBD5-4FDA9C2FF1F8}"/>
          </ac:spMkLst>
        </pc:spChg>
      </pc:sldChg>
      <pc:sldChg chg="addSp delSp modSp new mod setBg">
        <pc:chgData name="Bhargav Kella" userId="63bf9e17-f29d-4dc1-909f-86b2ef4f16b3" providerId="ADAL" clId="{DDB22353-E03F-44D0-854A-1579B6CF6408}" dt="2022-07-25T10:28:42.885" v="534" actId="26606"/>
        <pc:sldMkLst>
          <pc:docMk/>
          <pc:sldMk cId="2709369864" sldId="291"/>
        </pc:sldMkLst>
        <pc:spChg chg="add del">
          <ac:chgData name="Bhargav Kella" userId="63bf9e17-f29d-4dc1-909f-86b2ef4f16b3" providerId="ADAL" clId="{DDB22353-E03F-44D0-854A-1579B6CF6408}" dt="2022-07-25T10:28:40.961" v="531" actId="26606"/>
          <ac:spMkLst>
            <pc:docMk/>
            <pc:sldMk cId="2709369864" sldId="291"/>
            <ac:spMk id="8" creationId="{9A212F8F-D812-4A16-BE82-F3500DE32174}"/>
          </ac:spMkLst>
        </pc:spChg>
        <pc:spChg chg="add del">
          <ac:chgData name="Bhargav Kella" userId="63bf9e17-f29d-4dc1-909f-86b2ef4f16b3" providerId="ADAL" clId="{DDB22353-E03F-44D0-854A-1579B6CF6408}" dt="2022-07-25T10:28:40.961" v="531" actId="26606"/>
          <ac:spMkLst>
            <pc:docMk/>
            <pc:sldMk cId="2709369864" sldId="291"/>
            <ac:spMk id="10" creationId="{D2CF1D1B-04ED-443D-A9FE-68BF8859BDD6}"/>
          </ac:spMkLst>
        </pc:spChg>
        <pc:spChg chg="add del">
          <ac:chgData name="Bhargav Kella" userId="63bf9e17-f29d-4dc1-909f-86b2ef4f16b3" providerId="ADAL" clId="{DDB22353-E03F-44D0-854A-1579B6CF6408}" dt="2022-07-25T10:28:42.884" v="533" actId="26606"/>
          <ac:spMkLst>
            <pc:docMk/>
            <pc:sldMk cId="2709369864" sldId="291"/>
            <ac:spMk id="12" creationId="{5C6ACA56-9AD4-4EE6-8F38-8C18968ACE5C}"/>
          </ac:spMkLst>
        </pc:spChg>
        <pc:spChg chg="add del">
          <ac:chgData name="Bhargav Kella" userId="63bf9e17-f29d-4dc1-909f-86b2ef4f16b3" providerId="ADAL" clId="{DDB22353-E03F-44D0-854A-1579B6CF6408}" dt="2022-07-25T10:28:42.884" v="533" actId="26606"/>
          <ac:spMkLst>
            <pc:docMk/>
            <pc:sldMk cId="2709369864" sldId="291"/>
            <ac:spMk id="13" creationId="{BE655210-4EEB-44D9-B394-6FB4139BFC1E}"/>
          </ac:spMkLst>
        </pc:spChg>
        <pc:picChg chg="add mod">
          <ac:chgData name="Bhargav Kella" userId="63bf9e17-f29d-4dc1-909f-86b2ef4f16b3" providerId="ADAL" clId="{DDB22353-E03F-44D0-854A-1579B6CF6408}" dt="2022-07-25T10:28:42.885" v="534" actId="26606"/>
          <ac:picMkLst>
            <pc:docMk/>
            <pc:sldMk cId="2709369864" sldId="291"/>
            <ac:picMk id="3" creationId="{CAC8BA83-8B83-30AB-E7C2-A54807D90F3B}"/>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0ADBCE-D011-4150-986F-794395374AD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D457B26-C38B-4D6E-AF5E-28A36C0E3079}">
      <dgm:prSet/>
      <dgm:spPr/>
      <dgm:t>
        <a:bodyPr/>
        <a:lstStyle/>
        <a:p>
          <a:r>
            <a:rPr lang="en-IN" b="0" i="0"/>
            <a:t>Selenium WebDriver</a:t>
          </a:r>
          <a:endParaRPr lang="en-US"/>
        </a:p>
      </dgm:t>
    </dgm:pt>
    <dgm:pt modelId="{B7431A0B-3D44-4ADC-A70C-4482C45A5ADA}" type="parTrans" cxnId="{B8F3CA72-4879-4D76-8C12-1B08288E5A74}">
      <dgm:prSet/>
      <dgm:spPr/>
      <dgm:t>
        <a:bodyPr/>
        <a:lstStyle/>
        <a:p>
          <a:endParaRPr lang="en-US"/>
        </a:p>
      </dgm:t>
    </dgm:pt>
    <dgm:pt modelId="{AE50E833-D4E4-4441-9FF8-4B7F989264B1}" type="sibTrans" cxnId="{B8F3CA72-4879-4D76-8C12-1B08288E5A74}">
      <dgm:prSet/>
      <dgm:spPr/>
      <dgm:t>
        <a:bodyPr/>
        <a:lstStyle/>
        <a:p>
          <a:endParaRPr lang="en-US"/>
        </a:p>
      </dgm:t>
    </dgm:pt>
    <dgm:pt modelId="{8D780989-E44A-44BB-909E-18864DDB15BF}">
      <dgm:prSet/>
      <dgm:spPr/>
      <dgm:t>
        <a:bodyPr/>
        <a:lstStyle/>
        <a:p>
          <a:r>
            <a:rPr lang="en-IN" b="0" i="0"/>
            <a:t>Selenium WebDriver- Architecture</a:t>
          </a:r>
          <a:endParaRPr lang="en-US"/>
        </a:p>
      </dgm:t>
    </dgm:pt>
    <dgm:pt modelId="{477954B6-6531-40F2-9262-CDB818A743FE}" type="parTrans" cxnId="{1C7E21F8-6547-4481-B197-5D1E85F9C7CF}">
      <dgm:prSet/>
      <dgm:spPr/>
      <dgm:t>
        <a:bodyPr/>
        <a:lstStyle/>
        <a:p>
          <a:endParaRPr lang="en-US"/>
        </a:p>
      </dgm:t>
    </dgm:pt>
    <dgm:pt modelId="{CF34E630-A4F4-4261-BFAC-203C65D4765A}" type="sibTrans" cxnId="{1C7E21F8-6547-4481-B197-5D1E85F9C7CF}">
      <dgm:prSet/>
      <dgm:spPr/>
      <dgm:t>
        <a:bodyPr/>
        <a:lstStyle/>
        <a:p>
          <a:endParaRPr lang="en-US"/>
        </a:p>
      </dgm:t>
    </dgm:pt>
    <dgm:pt modelId="{B819F452-6108-4171-8C55-80F93644E1DA}">
      <dgm:prSet/>
      <dgm:spPr/>
      <dgm:t>
        <a:bodyPr/>
        <a:lstStyle/>
        <a:p>
          <a:r>
            <a:rPr lang="en-IN" b="0" i="0"/>
            <a:t>Selenium Language Bindings</a:t>
          </a:r>
          <a:endParaRPr lang="en-US"/>
        </a:p>
      </dgm:t>
    </dgm:pt>
    <dgm:pt modelId="{535788D9-AF95-4B4A-B21A-585C999E38C8}" type="parTrans" cxnId="{1423DA28-4ED7-4D9E-B966-3C0B925DE965}">
      <dgm:prSet/>
      <dgm:spPr/>
      <dgm:t>
        <a:bodyPr/>
        <a:lstStyle/>
        <a:p>
          <a:endParaRPr lang="en-US"/>
        </a:p>
      </dgm:t>
    </dgm:pt>
    <dgm:pt modelId="{ECB437E4-7108-4A3C-BBBB-58C7DE6F848B}" type="sibTrans" cxnId="{1423DA28-4ED7-4D9E-B966-3C0B925DE965}">
      <dgm:prSet/>
      <dgm:spPr/>
      <dgm:t>
        <a:bodyPr/>
        <a:lstStyle/>
        <a:p>
          <a:endParaRPr lang="en-US"/>
        </a:p>
      </dgm:t>
    </dgm:pt>
    <dgm:pt modelId="{E76E826D-8725-40AC-9148-22DCC3A75494}">
      <dgm:prSet/>
      <dgm:spPr/>
      <dgm:t>
        <a:bodyPr/>
        <a:lstStyle/>
        <a:p>
          <a:r>
            <a:rPr lang="en-IN" b="0" i="0"/>
            <a:t>JSON Wire Protocol</a:t>
          </a:r>
          <a:endParaRPr lang="en-US"/>
        </a:p>
      </dgm:t>
    </dgm:pt>
    <dgm:pt modelId="{0F0835C6-FDE6-4596-9D42-E8BE3C461560}" type="parTrans" cxnId="{B0F86492-DF57-4883-B621-657F27FEF0B7}">
      <dgm:prSet/>
      <dgm:spPr/>
      <dgm:t>
        <a:bodyPr/>
        <a:lstStyle/>
        <a:p>
          <a:endParaRPr lang="en-US"/>
        </a:p>
      </dgm:t>
    </dgm:pt>
    <dgm:pt modelId="{C96CF7C9-05BC-4615-BA33-7CADEFB08F08}" type="sibTrans" cxnId="{B0F86492-DF57-4883-B621-657F27FEF0B7}">
      <dgm:prSet/>
      <dgm:spPr/>
      <dgm:t>
        <a:bodyPr/>
        <a:lstStyle/>
        <a:p>
          <a:endParaRPr lang="en-US"/>
        </a:p>
      </dgm:t>
    </dgm:pt>
    <dgm:pt modelId="{C8B46EC9-FF6B-4430-9988-9BFDAA45643D}">
      <dgm:prSet/>
      <dgm:spPr/>
      <dgm:t>
        <a:bodyPr/>
        <a:lstStyle/>
        <a:p>
          <a:r>
            <a:rPr lang="en-IN" b="0" i="0"/>
            <a:t>Browser Drivers</a:t>
          </a:r>
          <a:endParaRPr lang="en-US"/>
        </a:p>
      </dgm:t>
    </dgm:pt>
    <dgm:pt modelId="{C01A1D95-86EC-4ED8-8590-0F942D4B6D03}" type="parTrans" cxnId="{1E2B5803-2247-46FB-BEF3-305D90E7A6A4}">
      <dgm:prSet/>
      <dgm:spPr/>
      <dgm:t>
        <a:bodyPr/>
        <a:lstStyle/>
        <a:p>
          <a:endParaRPr lang="en-US"/>
        </a:p>
      </dgm:t>
    </dgm:pt>
    <dgm:pt modelId="{5BFE3DFC-D9C0-4D3C-A190-11D845629C09}" type="sibTrans" cxnId="{1E2B5803-2247-46FB-BEF3-305D90E7A6A4}">
      <dgm:prSet/>
      <dgm:spPr/>
      <dgm:t>
        <a:bodyPr/>
        <a:lstStyle/>
        <a:p>
          <a:endParaRPr lang="en-US"/>
        </a:p>
      </dgm:t>
    </dgm:pt>
    <dgm:pt modelId="{3D844F52-84A9-4944-BB5B-65A0069B43AF}">
      <dgm:prSet/>
      <dgm:spPr/>
      <dgm:t>
        <a:bodyPr/>
        <a:lstStyle/>
        <a:p>
          <a:r>
            <a:rPr lang="en-IN" b="0" i="0"/>
            <a:t>Browsers</a:t>
          </a:r>
          <a:endParaRPr lang="en-US"/>
        </a:p>
      </dgm:t>
    </dgm:pt>
    <dgm:pt modelId="{7E39AE39-6546-478A-9649-CA226DB5AFEE}" type="parTrans" cxnId="{60BB8911-F5B6-41BF-B0F5-F35A30F983C0}">
      <dgm:prSet/>
      <dgm:spPr/>
      <dgm:t>
        <a:bodyPr/>
        <a:lstStyle/>
        <a:p>
          <a:endParaRPr lang="en-US"/>
        </a:p>
      </dgm:t>
    </dgm:pt>
    <dgm:pt modelId="{753D5F07-38BD-4048-89C3-7AECA7A22BDC}" type="sibTrans" cxnId="{60BB8911-F5B6-41BF-B0F5-F35A30F983C0}">
      <dgm:prSet/>
      <dgm:spPr/>
      <dgm:t>
        <a:bodyPr/>
        <a:lstStyle/>
        <a:p>
          <a:endParaRPr lang="en-US"/>
        </a:p>
      </dgm:t>
    </dgm:pt>
    <dgm:pt modelId="{8F21E23A-8D37-4739-943F-A582F2F782B9}">
      <dgm:prSet/>
      <dgm:spPr/>
      <dgm:t>
        <a:bodyPr/>
        <a:lstStyle/>
        <a:p>
          <a:r>
            <a:rPr lang="en-IN" b="0" i="0"/>
            <a:t>Selenium WebDriver- Features</a:t>
          </a:r>
          <a:endParaRPr lang="en-US"/>
        </a:p>
      </dgm:t>
    </dgm:pt>
    <dgm:pt modelId="{399D9B76-4FCE-4D1A-A448-EAA31781EDAD}" type="parTrans" cxnId="{EA132EF1-BAA8-4CD4-B6D3-4EE85D76B86A}">
      <dgm:prSet/>
      <dgm:spPr/>
      <dgm:t>
        <a:bodyPr/>
        <a:lstStyle/>
        <a:p>
          <a:endParaRPr lang="en-US"/>
        </a:p>
      </dgm:t>
    </dgm:pt>
    <dgm:pt modelId="{5E224870-182D-4A28-8A61-90D3225FEB7B}" type="sibTrans" cxnId="{EA132EF1-BAA8-4CD4-B6D3-4EE85D76B86A}">
      <dgm:prSet/>
      <dgm:spPr/>
      <dgm:t>
        <a:bodyPr/>
        <a:lstStyle/>
        <a:p>
          <a:endParaRPr lang="en-US"/>
        </a:p>
      </dgm:t>
    </dgm:pt>
    <dgm:pt modelId="{4B7A3A2A-7BC6-4FC9-B2B0-02A0EB3CFA63}">
      <dgm:prSet/>
      <dgm:spPr/>
      <dgm:t>
        <a:bodyPr/>
        <a:lstStyle/>
        <a:p>
          <a:r>
            <a:rPr lang="en-IN" b="0" i="0"/>
            <a:t>Selenium WebDriver- Installation</a:t>
          </a:r>
          <a:endParaRPr lang="en-US"/>
        </a:p>
      </dgm:t>
    </dgm:pt>
    <dgm:pt modelId="{D0E31C57-9CBE-4B24-8A9A-BF5B8D79E461}" type="parTrans" cxnId="{3F35E35B-D973-4662-AC03-97D1F491CEE2}">
      <dgm:prSet/>
      <dgm:spPr/>
      <dgm:t>
        <a:bodyPr/>
        <a:lstStyle/>
        <a:p>
          <a:endParaRPr lang="en-US"/>
        </a:p>
      </dgm:t>
    </dgm:pt>
    <dgm:pt modelId="{D02779EE-F0FD-420F-82E1-C8E781ECF3CF}" type="sibTrans" cxnId="{3F35E35B-D973-4662-AC03-97D1F491CEE2}">
      <dgm:prSet/>
      <dgm:spPr/>
      <dgm:t>
        <a:bodyPr/>
        <a:lstStyle/>
        <a:p>
          <a:endParaRPr lang="en-US"/>
        </a:p>
      </dgm:t>
    </dgm:pt>
    <dgm:pt modelId="{94349CDF-98D8-44A4-AA28-3E6B334CEE3D}">
      <dgm:prSet/>
      <dgm:spPr/>
      <dgm:t>
        <a:bodyPr/>
        <a:lstStyle/>
        <a:p>
          <a:r>
            <a:rPr lang="en-US" b="0" i="0"/>
            <a:t>Selenium WebDriver- First Test Case</a:t>
          </a:r>
          <a:endParaRPr lang="en-US"/>
        </a:p>
      </dgm:t>
    </dgm:pt>
    <dgm:pt modelId="{282597D3-A9CE-4966-ABCC-4BC96B732AB2}" type="parTrans" cxnId="{7EAEFBC8-5F60-42EA-9F75-AD4C1409CBAD}">
      <dgm:prSet/>
      <dgm:spPr/>
      <dgm:t>
        <a:bodyPr/>
        <a:lstStyle/>
        <a:p>
          <a:endParaRPr lang="en-US"/>
        </a:p>
      </dgm:t>
    </dgm:pt>
    <dgm:pt modelId="{3812DE04-BDC3-49D6-BBCD-248C87EFB00F}" type="sibTrans" cxnId="{7EAEFBC8-5F60-42EA-9F75-AD4C1409CBAD}">
      <dgm:prSet/>
      <dgm:spPr/>
      <dgm:t>
        <a:bodyPr/>
        <a:lstStyle/>
        <a:p>
          <a:endParaRPr lang="en-US"/>
        </a:p>
      </dgm:t>
    </dgm:pt>
    <dgm:pt modelId="{CC6E571F-E1C9-4AC3-953A-F455837CAEF9}">
      <dgm:prSet/>
      <dgm:spPr/>
      <dgm:t>
        <a:bodyPr/>
        <a:lstStyle/>
        <a:p>
          <a:r>
            <a:rPr lang="en-IN" b="0" i="0"/>
            <a:t>Selenium WebDriver- Commands</a:t>
          </a:r>
          <a:endParaRPr lang="en-US"/>
        </a:p>
      </dgm:t>
    </dgm:pt>
    <dgm:pt modelId="{3EBA83D5-3644-4613-B7D3-69E3DAAEA993}" type="parTrans" cxnId="{48E237DC-2DB0-4431-99FA-0E61FAE74DE9}">
      <dgm:prSet/>
      <dgm:spPr/>
      <dgm:t>
        <a:bodyPr/>
        <a:lstStyle/>
        <a:p>
          <a:endParaRPr lang="en-US"/>
        </a:p>
      </dgm:t>
    </dgm:pt>
    <dgm:pt modelId="{27C67E3C-15A1-401D-8735-4EC71C950C51}" type="sibTrans" cxnId="{48E237DC-2DB0-4431-99FA-0E61FAE74DE9}">
      <dgm:prSet/>
      <dgm:spPr/>
      <dgm:t>
        <a:bodyPr/>
        <a:lstStyle/>
        <a:p>
          <a:endParaRPr lang="en-US"/>
        </a:p>
      </dgm:t>
    </dgm:pt>
    <dgm:pt modelId="{698511A6-58D4-4D82-AD6B-4302B0EE4B17}">
      <dgm:prSet/>
      <dgm:spPr/>
      <dgm:t>
        <a:bodyPr/>
        <a:lstStyle/>
        <a:p>
          <a:r>
            <a:rPr lang="en-US" b="0" i="0"/>
            <a:t>Selenium WebDriver- Running test on Chrome Browser</a:t>
          </a:r>
          <a:endParaRPr lang="en-US"/>
        </a:p>
      </dgm:t>
    </dgm:pt>
    <dgm:pt modelId="{F9897698-D3D6-4FA1-B2E2-4518ED5067B6}" type="parTrans" cxnId="{BDE52E6E-A537-4776-BD0F-6262CA2562D4}">
      <dgm:prSet/>
      <dgm:spPr/>
      <dgm:t>
        <a:bodyPr/>
        <a:lstStyle/>
        <a:p>
          <a:endParaRPr lang="en-US"/>
        </a:p>
      </dgm:t>
    </dgm:pt>
    <dgm:pt modelId="{E45E5744-7D7B-4071-873E-D8BC8A851913}" type="sibTrans" cxnId="{BDE52E6E-A537-4776-BD0F-6262CA2562D4}">
      <dgm:prSet/>
      <dgm:spPr/>
      <dgm:t>
        <a:bodyPr/>
        <a:lstStyle/>
        <a:p>
          <a:endParaRPr lang="en-US"/>
        </a:p>
      </dgm:t>
    </dgm:pt>
    <dgm:pt modelId="{FF032D65-A4D8-4DBA-944F-C83FE1096E49}">
      <dgm:prSet/>
      <dgm:spPr/>
      <dgm:t>
        <a:bodyPr/>
        <a:lstStyle/>
        <a:p>
          <a:r>
            <a:rPr lang="en-IN" b="0" i="0"/>
            <a:t>Selenium WebDriver- Locating Strategies</a:t>
          </a:r>
          <a:endParaRPr lang="en-US"/>
        </a:p>
      </dgm:t>
    </dgm:pt>
    <dgm:pt modelId="{53F4A1D4-62A9-49C7-AA20-7B484800C79C}" type="parTrans" cxnId="{FBE0109E-34F0-412C-9D39-5E300C9D10ED}">
      <dgm:prSet/>
      <dgm:spPr/>
      <dgm:t>
        <a:bodyPr/>
        <a:lstStyle/>
        <a:p>
          <a:endParaRPr lang="en-US"/>
        </a:p>
      </dgm:t>
    </dgm:pt>
    <dgm:pt modelId="{5E18165C-B8B0-43AA-A104-FDE6A1E345BF}" type="sibTrans" cxnId="{FBE0109E-34F0-412C-9D39-5E300C9D10ED}">
      <dgm:prSet/>
      <dgm:spPr/>
      <dgm:t>
        <a:bodyPr/>
        <a:lstStyle/>
        <a:p>
          <a:endParaRPr lang="en-US"/>
        </a:p>
      </dgm:t>
    </dgm:pt>
    <dgm:pt modelId="{9A672188-5595-41D5-9BD8-8D3E3C51904E}">
      <dgm:prSet/>
      <dgm:spPr/>
      <dgm:t>
        <a:bodyPr/>
        <a:lstStyle/>
        <a:p>
          <a:r>
            <a:rPr lang="en-IN" b="0" i="0"/>
            <a:t>Assertions</a:t>
          </a:r>
          <a:endParaRPr lang="en-US"/>
        </a:p>
      </dgm:t>
    </dgm:pt>
    <dgm:pt modelId="{BA9F3CBE-038F-4B22-91B9-21D8704F49CA}" type="parTrans" cxnId="{35664EC3-452E-4BC8-99CF-70F94D3556B9}">
      <dgm:prSet/>
      <dgm:spPr/>
      <dgm:t>
        <a:bodyPr/>
        <a:lstStyle/>
        <a:p>
          <a:endParaRPr lang="en-US"/>
        </a:p>
      </dgm:t>
    </dgm:pt>
    <dgm:pt modelId="{743C32A9-C5EC-4B74-9938-A0C27E478B13}" type="sibTrans" cxnId="{35664EC3-452E-4BC8-99CF-70F94D3556B9}">
      <dgm:prSet/>
      <dgm:spPr/>
      <dgm:t>
        <a:bodyPr/>
        <a:lstStyle/>
        <a:p>
          <a:endParaRPr lang="en-US"/>
        </a:p>
      </dgm:t>
    </dgm:pt>
    <dgm:pt modelId="{F7F28411-5FB1-4B1E-94A8-6E192B78833C}" type="pres">
      <dgm:prSet presAssocID="{DB0ADBCE-D011-4150-986F-794395374ADB}" presName="vert0" presStyleCnt="0">
        <dgm:presLayoutVars>
          <dgm:dir/>
          <dgm:animOne val="branch"/>
          <dgm:animLvl val="lvl"/>
        </dgm:presLayoutVars>
      </dgm:prSet>
      <dgm:spPr/>
    </dgm:pt>
    <dgm:pt modelId="{4D493D41-E974-49E5-9A1E-4FB68348CE7B}" type="pres">
      <dgm:prSet presAssocID="{3D457B26-C38B-4D6E-AF5E-28A36C0E3079}" presName="thickLine" presStyleLbl="alignNode1" presStyleIdx="0" presStyleCnt="13"/>
      <dgm:spPr/>
    </dgm:pt>
    <dgm:pt modelId="{723B684F-951D-428F-AF74-C28E48CCF62C}" type="pres">
      <dgm:prSet presAssocID="{3D457B26-C38B-4D6E-AF5E-28A36C0E3079}" presName="horz1" presStyleCnt="0"/>
      <dgm:spPr/>
    </dgm:pt>
    <dgm:pt modelId="{1DDDE3C8-D875-4571-8EE9-31AAFA630F88}" type="pres">
      <dgm:prSet presAssocID="{3D457B26-C38B-4D6E-AF5E-28A36C0E3079}" presName="tx1" presStyleLbl="revTx" presStyleIdx="0" presStyleCnt="13"/>
      <dgm:spPr/>
    </dgm:pt>
    <dgm:pt modelId="{1E785810-BA0F-4E98-A58A-CC18E917339F}" type="pres">
      <dgm:prSet presAssocID="{3D457B26-C38B-4D6E-AF5E-28A36C0E3079}" presName="vert1" presStyleCnt="0"/>
      <dgm:spPr/>
    </dgm:pt>
    <dgm:pt modelId="{48675A4C-9DA6-4D77-89D7-14500751FF97}" type="pres">
      <dgm:prSet presAssocID="{8D780989-E44A-44BB-909E-18864DDB15BF}" presName="thickLine" presStyleLbl="alignNode1" presStyleIdx="1" presStyleCnt="13"/>
      <dgm:spPr/>
    </dgm:pt>
    <dgm:pt modelId="{45FC3524-8C4E-4C28-9370-F16EB810EBC7}" type="pres">
      <dgm:prSet presAssocID="{8D780989-E44A-44BB-909E-18864DDB15BF}" presName="horz1" presStyleCnt="0"/>
      <dgm:spPr/>
    </dgm:pt>
    <dgm:pt modelId="{E59B210B-989E-4D0A-8459-18F5682EEF3E}" type="pres">
      <dgm:prSet presAssocID="{8D780989-E44A-44BB-909E-18864DDB15BF}" presName="tx1" presStyleLbl="revTx" presStyleIdx="1" presStyleCnt="13"/>
      <dgm:spPr/>
    </dgm:pt>
    <dgm:pt modelId="{5C2036F8-7402-4908-97FD-41D7B34E022B}" type="pres">
      <dgm:prSet presAssocID="{8D780989-E44A-44BB-909E-18864DDB15BF}" presName="vert1" presStyleCnt="0"/>
      <dgm:spPr/>
    </dgm:pt>
    <dgm:pt modelId="{0829C617-E79E-4C17-A282-49EEF93B494A}" type="pres">
      <dgm:prSet presAssocID="{B819F452-6108-4171-8C55-80F93644E1DA}" presName="thickLine" presStyleLbl="alignNode1" presStyleIdx="2" presStyleCnt="13"/>
      <dgm:spPr/>
    </dgm:pt>
    <dgm:pt modelId="{CF6589AA-A14A-46AC-95BF-D7A007584DBA}" type="pres">
      <dgm:prSet presAssocID="{B819F452-6108-4171-8C55-80F93644E1DA}" presName="horz1" presStyleCnt="0"/>
      <dgm:spPr/>
    </dgm:pt>
    <dgm:pt modelId="{E6C793AE-BD4B-49FD-AA08-9C932DB3FC12}" type="pres">
      <dgm:prSet presAssocID="{B819F452-6108-4171-8C55-80F93644E1DA}" presName="tx1" presStyleLbl="revTx" presStyleIdx="2" presStyleCnt="13"/>
      <dgm:spPr/>
    </dgm:pt>
    <dgm:pt modelId="{CDFEF0BB-8EE8-4A7E-B7B9-AE5CB0220E56}" type="pres">
      <dgm:prSet presAssocID="{B819F452-6108-4171-8C55-80F93644E1DA}" presName="vert1" presStyleCnt="0"/>
      <dgm:spPr/>
    </dgm:pt>
    <dgm:pt modelId="{E7E28531-729C-421D-9110-6AA41C2F47FC}" type="pres">
      <dgm:prSet presAssocID="{E76E826D-8725-40AC-9148-22DCC3A75494}" presName="thickLine" presStyleLbl="alignNode1" presStyleIdx="3" presStyleCnt="13"/>
      <dgm:spPr/>
    </dgm:pt>
    <dgm:pt modelId="{577F25D2-EA20-4501-824A-E98C5CBE9176}" type="pres">
      <dgm:prSet presAssocID="{E76E826D-8725-40AC-9148-22DCC3A75494}" presName="horz1" presStyleCnt="0"/>
      <dgm:spPr/>
    </dgm:pt>
    <dgm:pt modelId="{75C269BD-3599-41C6-A684-2CF2D1BB97DB}" type="pres">
      <dgm:prSet presAssocID="{E76E826D-8725-40AC-9148-22DCC3A75494}" presName="tx1" presStyleLbl="revTx" presStyleIdx="3" presStyleCnt="13"/>
      <dgm:spPr/>
    </dgm:pt>
    <dgm:pt modelId="{6193D90E-D120-4A46-AD3A-79ACC69E6B9E}" type="pres">
      <dgm:prSet presAssocID="{E76E826D-8725-40AC-9148-22DCC3A75494}" presName="vert1" presStyleCnt="0"/>
      <dgm:spPr/>
    </dgm:pt>
    <dgm:pt modelId="{A946B74D-791A-40DE-9A3A-5D0996822B44}" type="pres">
      <dgm:prSet presAssocID="{C8B46EC9-FF6B-4430-9988-9BFDAA45643D}" presName="thickLine" presStyleLbl="alignNode1" presStyleIdx="4" presStyleCnt="13"/>
      <dgm:spPr/>
    </dgm:pt>
    <dgm:pt modelId="{3AB1D7F8-47B9-4AAA-906C-CCF2A3C6BD38}" type="pres">
      <dgm:prSet presAssocID="{C8B46EC9-FF6B-4430-9988-9BFDAA45643D}" presName="horz1" presStyleCnt="0"/>
      <dgm:spPr/>
    </dgm:pt>
    <dgm:pt modelId="{923FE4E4-D6D0-4003-9B9B-74B521C77A89}" type="pres">
      <dgm:prSet presAssocID="{C8B46EC9-FF6B-4430-9988-9BFDAA45643D}" presName="tx1" presStyleLbl="revTx" presStyleIdx="4" presStyleCnt="13"/>
      <dgm:spPr/>
    </dgm:pt>
    <dgm:pt modelId="{6375E532-ECB3-4BB1-8947-B2DCBC53B4CF}" type="pres">
      <dgm:prSet presAssocID="{C8B46EC9-FF6B-4430-9988-9BFDAA45643D}" presName="vert1" presStyleCnt="0"/>
      <dgm:spPr/>
    </dgm:pt>
    <dgm:pt modelId="{8CB573EC-AD84-4351-8126-E3449438E800}" type="pres">
      <dgm:prSet presAssocID="{3D844F52-84A9-4944-BB5B-65A0069B43AF}" presName="thickLine" presStyleLbl="alignNode1" presStyleIdx="5" presStyleCnt="13"/>
      <dgm:spPr/>
    </dgm:pt>
    <dgm:pt modelId="{664D4409-C424-41DD-AA28-A56BFB1BF05C}" type="pres">
      <dgm:prSet presAssocID="{3D844F52-84A9-4944-BB5B-65A0069B43AF}" presName="horz1" presStyleCnt="0"/>
      <dgm:spPr/>
    </dgm:pt>
    <dgm:pt modelId="{872C0C99-2BB5-4F85-9575-928F0D4A6E16}" type="pres">
      <dgm:prSet presAssocID="{3D844F52-84A9-4944-BB5B-65A0069B43AF}" presName="tx1" presStyleLbl="revTx" presStyleIdx="5" presStyleCnt="13"/>
      <dgm:spPr/>
    </dgm:pt>
    <dgm:pt modelId="{846148C6-B6BC-4920-8A96-19D477E1EC0D}" type="pres">
      <dgm:prSet presAssocID="{3D844F52-84A9-4944-BB5B-65A0069B43AF}" presName="vert1" presStyleCnt="0"/>
      <dgm:spPr/>
    </dgm:pt>
    <dgm:pt modelId="{59A035E6-9F71-4285-89AB-2549C3817AA5}" type="pres">
      <dgm:prSet presAssocID="{8F21E23A-8D37-4739-943F-A582F2F782B9}" presName="thickLine" presStyleLbl="alignNode1" presStyleIdx="6" presStyleCnt="13"/>
      <dgm:spPr/>
    </dgm:pt>
    <dgm:pt modelId="{C3B4FBFC-F14C-4860-AD44-6FB7B7055069}" type="pres">
      <dgm:prSet presAssocID="{8F21E23A-8D37-4739-943F-A582F2F782B9}" presName="horz1" presStyleCnt="0"/>
      <dgm:spPr/>
    </dgm:pt>
    <dgm:pt modelId="{5FD8370C-C1EB-48AE-92E3-6F3AAFB2FFE4}" type="pres">
      <dgm:prSet presAssocID="{8F21E23A-8D37-4739-943F-A582F2F782B9}" presName="tx1" presStyleLbl="revTx" presStyleIdx="6" presStyleCnt="13"/>
      <dgm:spPr/>
    </dgm:pt>
    <dgm:pt modelId="{2B7DCE81-D1B8-4079-A6D6-2FD1557BEE67}" type="pres">
      <dgm:prSet presAssocID="{8F21E23A-8D37-4739-943F-A582F2F782B9}" presName="vert1" presStyleCnt="0"/>
      <dgm:spPr/>
    </dgm:pt>
    <dgm:pt modelId="{DCF1C560-8875-4B7A-B4D6-823E5C4D467D}" type="pres">
      <dgm:prSet presAssocID="{4B7A3A2A-7BC6-4FC9-B2B0-02A0EB3CFA63}" presName="thickLine" presStyleLbl="alignNode1" presStyleIdx="7" presStyleCnt="13"/>
      <dgm:spPr/>
    </dgm:pt>
    <dgm:pt modelId="{DA3A7E95-053A-423F-A4BC-2400365D450E}" type="pres">
      <dgm:prSet presAssocID="{4B7A3A2A-7BC6-4FC9-B2B0-02A0EB3CFA63}" presName="horz1" presStyleCnt="0"/>
      <dgm:spPr/>
    </dgm:pt>
    <dgm:pt modelId="{986BAA37-190F-4B99-8D55-9908A5721956}" type="pres">
      <dgm:prSet presAssocID="{4B7A3A2A-7BC6-4FC9-B2B0-02A0EB3CFA63}" presName="tx1" presStyleLbl="revTx" presStyleIdx="7" presStyleCnt="13"/>
      <dgm:spPr/>
    </dgm:pt>
    <dgm:pt modelId="{432A53D7-4872-4BA3-B8DB-7B08D5C7A87C}" type="pres">
      <dgm:prSet presAssocID="{4B7A3A2A-7BC6-4FC9-B2B0-02A0EB3CFA63}" presName="vert1" presStyleCnt="0"/>
      <dgm:spPr/>
    </dgm:pt>
    <dgm:pt modelId="{58AD9D9F-F75C-462B-814E-1B3082E8B4EE}" type="pres">
      <dgm:prSet presAssocID="{94349CDF-98D8-44A4-AA28-3E6B334CEE3D}" presName="thickLine" presStyleLbl="alignNode1" presStyleIdx="8" presStyleCnt="13"/>
      <dgm:spPr/>
    </dgm:pt>
    <dgm:pt modelId="{1DDC20B8-F97C-440F-9600-6BFA970550FA}" type="pres">
      <dgm:prSet presAssocID="{94349CDF-98D8-44A4-AA28-3E6B334CEE3D}" presName="horz1" presStyleCnt="0"/>
      <dgm:spPr/>
    </dgm:pt>
    <dgm:pt modelId="{87A94085-D0BB-49FF-989B-FDCF4B3605D6}" type="pres">
      <dgm:prSet presAssocID="{94349CDF-98D8-44A4-AA28-3E6B334CEE3D}" presName="tx1" presStyleLbl="revTx" presStyleIdx="8" presStyleCnt="13"/>
      <dgm:spPr/>
    </dgm:pt>
    <dgm:pt modelId="{02EA3CB3-4DF2-466E-A002-988BDEA2CFC5}" type="pres">
      <dgm:prSet presAssocID="{94349CDF-98D8-44A4-AA28-3E6B334CEE3D}" presName="vert1" presStyleCnt="0"/>
      <dgm:spPr/>
    </dgm:pt>
    <dgm:pt modelId="{673F853E-9D6B-435C-ABB2-7A8074D3F90B}" type="pres">
      <dgm:prSet presAssocID="{CC6E571F-E1C9-4AC3-953A-F455837CAEF9}" presName="thickLine" presStyleLbl="alignNode1" presStyleIdx="9" presStyleCnt="13"/>
      <dgm:spPr/>
    </dgm:pt>
    <dgm:pt modelId="{1D185F02-FC81-473D-9D30-DE1C745BD14B}" type="pres">
      <dgm:prSet presAssocID="{CC6E571F-E1C9-4AC3-953A-F455837CAEF9}" presName="horz1" presStyleCnt="0"/>
      <dgm:spPr/>
    </dgm:pt>
    <dgm:pt modelId="{D9DDDCAF-8916-4C52-8C76-E1C0F484ADEE}" type="pres">
      <dgm:prSet presAssocID="{CC6E571F-E1C9-4AC3-953A-F455837CAEF9}" presName="tx1" presStyleLbl="revTx" presStyleIdx="9" presStyleCnt="13"/>
      <dgm:spPr/>
    </dgm:pt>
    <dgm:pt modelId="{80194F13-AA27-46D2-8FD1-9B7C7809BF1D}" type="pres">
      <dgm:prSet presAssocID="{CC6E571F-E1C9-4AC3-953A-F455837CAEF9}" presName="vert1" presStyleCnt="0"/>
      <dgm:spPr/>
    </dgm:pt>
    <dgm:pt modelId="{E5B152F3-CF61-49EA-99AF-0342A30996D1}" type="pres">
      <dgm:prSet presAssocID="{698511A6-58D4-4D82-AD6B-4302B0EE4B17}" presName="thickLine" presStyleLbl="alignNode1" presStyleIdx="10" presStyleCnt="13"/>
      <dgm:spPr/>
    </dgm:pt>
    <dgm:pt modelId="{0C352323-C479-40EC-9F33-93994D98F1FD}" type="pres">
      <dgm:prSet presAssocID="{698511A6-58D4-4D82-AD6B-4302B0EE4B17}" presName="horz1" presStyleCnt="0"/>
      <dgm:spPr/>
    </dgm:pt>
    <dgm:pt modelId="{FCE21D73-8BC0-4FAE-B1F7-09BFEAB4DBEC}" type="pres">
      <dgm:prSet presAssocID="{698511A6-58D4-4D82-AD6B-4302B0EE4B17}" presName="tx1" presStyleLbl="revTx" presStyleIdx="10" presStyleCnt="13"/>
      <dgm:spPr/>
    </dgm:pt>
    <dgm:pt modelId="{159B0144-C680-4307-9233-401B499E0973}" type="pres">
      <dgm:prSet presAssocID="{698511A6-58D4-4D82-AD6B-4302B0EE4B17}" presName="vert1" presStyleCnt="0"/>
      <dgm:spPr/>
    </dgm:pt>
    <dgm:pt modelId="{FBFA16CF-8457-4DC4-9B9E-378EAF364242}" type="pres">
      <dgm:prSet presAssocID="{FF032D65-A4D8-4DBA-944F-C83FE1096E49}" presName="thickLine" presStyleLbl="alignNode1" presStyleIdx="11" presStyleCnt="13"/>
      <dgm:spPr/>
    </dgm:pt>
    <dgm:pt modelId="{6F850FF8-0552-4D56-8156-B05D61F6FAB3}" type="pres">
      <dgm:prSet presAssocID="{FF032D65-A4D8-4DBA-944F-C83FE1096E49}" presName="horz1" presStyleCnt="0"/>
      <dgm:spPr/>
    </dgm:pt>
    <dgm:pt modelId="{6ED01B67-357D-4107-8720-9808B3669D41}" type="pres">
      <dgm:prSet presAssocID="{FF032D65-A4D8-4DBA-944F-C83FE1096E49}" presName="tx1" presStyleLbl="revTx" presStyleIdx="11" presStyleCnt="13"/>
      <dgm:spPr/>
    </dgm:pt>
    <dgm:pt modelId="{FD339737-4BE2-49DB-9004-413CACE92166}" type="pres">
      <dgm:prSet presAssocID="{FF032D65-A4D8-4DBA-944F-C83FE1096E49}" presName="vert1" presStyleCnt="0"/>
      <dgm:spPr/>
    </dgm:pt>
    <dgm:pt modelId="{FCA42F8B-E679-4751-932D-B708725FE9CA}" type="pres">
      <dgm:prSet presAssocID="{9A672188-5595-41D5-9BD8-8D3E3C51904E}" presName="thickLine" presStyleLbl="alignNode1" presStyleIdx="12" presStyleCnt="13"/>
      <dgm:spPr/>
    </dgm:pt>
    <dgm:pt modelId="{964947C6-A79D-4A1C-82CB-F738D083B320}" type="pres">
      <dgm:prSet presAssocID="{9A672188-5595-41D5-9BD8-8D3E3C51904E}" presName="horz1" presStyleCnt="0"/>
      <dgm:spPr/>
    </dgm:pt>
    <dgm:pt modelId="{63C6087B-F58D-408F-AA61-4CDA3F863C10}" type="pres">
      <dgm:prSet presAssocID="{9A672188-5595-41D5-9BD8-8D3E3C51904E}" presName="tx1" presStyleLbl="revTx" presStyleIdx="12" presStyleCnt="13"/>
      <dgm:spPr/>
    </dgm:pt>
    <dgm:pt modelId="{D36E2156-7F3B-44A6-95EF-A1D08A5A593D}" type="pres">
      <dgm:prSet presAssocID="{9A672188-5595-41D5-9BD8-8D3E3C51904E}" presName="vert1" presStyleCnt="0"/>
      <dgm:spPr/>
    </dgm:pt>
  </dgm:ptLst>
  <dgm:cxnLst>
    <dgm:cxn modelId="{1E2B5803-2247-46FB-BEF3-305D90E7A6A4}" srcId="{DB0ADBCE-D011-4150-986F-794395374ADB}" destId="{C8B46EC9-FF6B-4430-9988-9BFDAA45643D}" srcOrd="4" destOrd="0" parTransId="{C01A1D95-86EC-4ED8-8590-0F942D4B6D03}" sibTransId="{5BFE3DFC-D9C0-4D3C-A190-11D845629C09}"/>
    <dgm:cxn modelId="{583B8911-EA11-4DC3-B2E3-D507B3BA3499}" type="presOf" srcId="{698511A6-58D4-4D82-AD6B-4302B0EE4B17}" destId="{FCE21D73-8BC0-4FAE-B1F7-09BFEAB4DBEC}" srcOrd="0" destOrd="0" presId="urn:microsoft.com/office/officeart/2008/layout/LinedList"/>
    <dgm:cxn modelId="{60BB8911-F5B6-41BF-B0F5-F35A30F983C0}" srcId="{DB0ADBCE-D011-4150-986F-794395374ADB}" destId="{3D844F52-84A9-4944-BB5B-65A0069B43AF}" srcOrd="5" destOrd="0" parTransId="{7E39AE39-6546-478A-9649-CA226DB5AFEE}" sibTransId="{753D5F07-38BD-4048-89C3-7AECA7A22BDC}"/>
    <dgm:cxn modelId="{A66E5F27-D088-448E-A09F-38148A502B84}" type="presOf" srcId="{8D780989-E44A-44BB-909E-18864DDB15BF}" destId="{E59B210B-989E-4D0A-8459-18F5682EEF3E}" srcOrd="0" destOrd="0" presId="urn:microsoft.com/office/officeart/2008/layout/LinedList"/>
    <dgm:cxn modelId="{1423DA28-4ED7-4D9E-B966-3C0B925DE965}" srcId="{DB0ADBCE-D011-4150-986F-794395374ADB}" destId="{B819F452-6108-4171-8C55-80F93644E1DA}" srcOrd="2" destOrd="0" parTransId="{535788D9-AF95-4B4A-B21A-585C999E38C8}" sibTransId="{ECB437E4-7108-4A3C-BBBB-58C7DE6F848B}"/>
    <dgm:cxn modelId="{3F35E35B-D973-4662-AC03-97D1F491CEE2}" srcId="{DB0ADBCE-D011-4150-986F-794395374ADB}" destId="{4B7A3A2A-7BC6-4FC9-B2B0-02A0EB3CFA63}" srcOrd="7" destOrd="0" parTransId="{D0E31C57-9CBE-4B24-8A9A-BF5B8D79E461}" sibTransId="{D02779EE-F0FD-420F-82E1-C8E781ECF3CF}"/>
    <dgm:cxn modelId="{BDE52E6E-A537-4776-BD0F-6262CA2562D4}" srcId="{DB0ADBCE-D011-4150-986F-794395374ADB}" destId="{698511A6-58D4-4D82-AD6B-4302B0EE4B17}" srcOrd="10" destOrd="0" parTransId="{F9897698-D3D6-4FA1-B2E2-4518ED5067B6}" sibTransId="{E45E5744-7D7B-4071-873E-D8BC8A851913}"/>
    <dgm:cxn modelId="{B8F3CA72-4879-4D76-8C12-1B08288E5A74}" srcId="{DB0ADBCE-D011-4150-986F-794395374ADB}" destId="{3D457B26-C38B-4D6E-AF5E-28A36C0E3079}" srcOrd="0" destOrd="0" parTransId="{B7431A0B-3D44-4ADC-A70C-4482C45A5ADA}" sibTransId="{AE50E833-D4E4-4441-9FF8-4B7F989264B1}"/>
    <dgm:cxn modelId="{87BD3175-D7DF-4743-9192-7019B240EC88}" type="presOf" srcId="{94349CDF-98D8-44A4-AA28-3E6B334CEE3D}" destId="{87A94085-D0BB-49FF-989B-FDCF4B3605D6}" srcOrd="0" destOrd="0" presId="urn:microsoft.com/office/officeart/2008/layout/LinedList"/>
    <dgm:cxn modelId="{4EC55457-DD68-4857-B1EB-341DE4FEEB99}" type="presOf" srcId="{FF032D65-A4D8-4DBA-944F-C83FE1096E49}" destId="{6ED01B67-357D-4107-8720-9808B3669D41}" srcOrd="0" destOrd="0" presId="urn:microsoft.com/office/officeart/2008/layout/LinedList"/>
    <dgm:cxn modelId="{9898B68B-8B1C-4172-B376-B31E6CAF6F9D}" type="presOf" srcId="{4B7A3A2A-7BC6-4FC9-B2B0-02A0EB3CFA63}" destId="{986BAA37-190F-4B99-8D55-9908A5721956}" srcOrd="0" destOrd="0" presId="urn:microsoft.com/office/officeart/2008/layout/LinedList"/>
    <dgm:cxn modelId="{645CC28D-AB30-407C-8BC5-73336873FC69}" type="presOf" srcId="{3D844F52-84A9-4944-BB5B-65A0069B43AF}" destId="{872C0C99-2BB5-4F85-9575-928F0D4A6E16}" srcOrd="0" destOrd="0" presId="urn:microsoft.com/office/officeart/2008/layout/LinedList"/>
    <dgm:cxn modelId="{B0F86492-DF57-4883-B621-657F27FEF0B7}" srcId="{DB0ADBCE-D011-4150-986F-794395374ADB}" destId="{E76E826D-8725-40AC-9148-22DCC3A75494}" srcOrd="3" destOrd="0" parTransId="{0F0835C6-FDE6-4596-9D42-E8BE3C461560}" sibTransId="{C96CF7C9-05BC-4615-BA33-7CADEFB08F08}"/>
    <dgm:cxn modelId="{FBE0109E-34F0-412C-9D39-5E300C9D10ED}" srcId="{DB0ADBCE-D011-4150-986F-794395374ADB}" destId="{FF032D65-A4D8-4DBA-944F-C83FE1096E49}" srcOrd="11" destOrd="0" parTransId="{53F4A1D4-62A9-49C7-AA20-7B484800C79C}" sibTransId="{5E18165C-B8B0-43AA-A104-FDE6A1E345BF}"/>
    <dgm:cxn modelId="{F7EE20AC-6642-4E75-9E84-B5050C2CB92D}" type="presOf" srcId="{B819F452-6108-4171-8C55-80F93644E1DA}" destId="{E6C793AE-BD4B-49FD-AA08-9C932DB3FC12}" srcOrd="0" destOrd="0" presId="urn:microsoft.com/office/officeart/2008/layout/LinedList"/>
    <dgm:cxn modelId="{B60A14C2-82C2-4B69-BFA4-E720F0C7AAA3}" type="presOf" srcId="{8F21E23A-8D37-4739-943F-A582F2F782B9}" destId="{5FD8370C-C1EB-48AE-92E3-6F3AAFB2FFE4}" srcOrd="0" destOrd="0" presId="urn:microsoft.com/office/officeart/2008/layout/LinedList"/>
    <dgm:cxn modelId="{35664EC3-452E-4BC8-99CF-70F94D3556B9}" srcId="{DB0ADBCE-D011-4150-986F-794395374ADB}" destId="{9A672188-5595-41D5-9BD8-8D3E3C51904E}" srcOrd="12" destOrd="0" parTransId="{BA9F3CBE-038F-4B22-91B9-21D8704F49CA}" sibTransId="{743C32A9-C5EC-4B74-9938-A0C27E478B13}"/>
    <dgm:cxn modelId="{7EAEFBC8-5F60-42EA-9F75-AD4C1409CBAD}" srcId="{DB0ADBCE-D011-4150-986F-794395374ADB}" destId="{94349CDF-98D8-44A4-AA28-3E6B334CEE3D}" srcOrd="8" destOrd="0" parTransId="{282597D3-A9CE-4966-ABCC-4BC96B732AB2}" sibTransId="{3812DE04-BDC3-49D6-BBCD-248C87EFB00F}"/>
    <dgm:cxn modelId="{48E237DC-2DB0-4431-99FA-0E61FAE74DE9}" srcId="{DB0ADBCE-D011-4150-986F-794395374ADB}" destId="{CC6E571F-E1C9-4AC3-953A-F455837CAEF9}" srcOrd="9" destOrd="0" parTransId="{3EBA83D5-3644-4613-B7D3-69E3DAAEA993}" sibTransId="{27C67E3C-15A1-401D-8735-4EC71C950C51}"/>
    <dgm:cxn modelId="{180C82E0-DD7D-4F4D-94A3-1B0A4471A70F}" type="presOf" srcId="{3D457B26-C38B-4D6E-AF5E-28A36C0E3079}" destId="{1DDDE3C8-D875-4571-8EE9-31AAFA630F88}" srcOrd="0" destOrd="0" presId="urn:microsoft.com/office/officeart/2008/layout/LinedList"/>
    <dgm:cxn modelId="{B08DC6E2-459A-42ED-BCC0-668445ED37FF}" type="presOf" srcId="{CC6E571F-E1C9-4AC3-953A-F455837CAEF9}" destId="{D9DDDCAF-8916-4C52-8C76-E1C0F484ADEE}" srcOrd="0" destOrd="0" presId="urn:microsoft.com/office/officeart/2008/layout/LinedList"/>
    <dgm:cxn modelId="{87184AE6-AF0D-4C9B-8D39-9397522B4694}" type="presOf" srcId="{DB0ADBCE-D011-4150-986F-794395374ADB}" destId="{F7F28411-5FB1-4B1E-94A8-6E192B78833C}" srcOrd="0" destOrd="0" presId="urn:microsoft.com/office/officeart/2008/layout/LinedList"/>
    <dgm:cxn modelId="{1F7C85EC-EE0B-43F2-8090-DEAC06178EB8}" type="presOf" srcId="{C8B46EC9-FF6B-4430-9988-9BFDAA45643D}" destId="{923FE4E4-D6D0-4003-9B9B-74B521C77A89}" srcOrd="0" destOrd="0" presId="urn:microsoft.com/office/officeart/2008/layout/LinedList"/>
    <dgm:cxn modelId="{EA132EF1-BAA8-4CD4-B6D3-4EE85D76B86A}" srcId="{DB0ADBCE-D011-4150-986F-794395374ADB}" destId="{8F21E23A-8D37-4739-943F-A582F2F782B9}" srcOrd="6" destOrd="0" parTransId="{399D9B76-4FCE-4D1A-A448-EAA31781EDAD}" sibTransId="{5E224870-182D-4A28-8A61-90D3225FEB7B}"/>
    <dgm:cxn modelId="{696941F5-D0F2-4B6B-B9CF-3A03D3E57F8E}" type="presOf" srcId="{9A672188-5595-41D5-9BD8-8D3E3C51904E}" destId="{63C6087B-F58D-408F-AA61-4CDA3F863C10}" srcOrd="0" destOrd="0" presId="urn:microsoft.com/office/officeart/2008/layout/LinedList"/>
    <dgm:cxn modelId="{1C7E21F8-6547-4481-B197-5D1E85F9C7CF}" srcId="{DB0ADBCE-D011-4150-986F-794395374ADB}" destId="{8D780989-E44A-44BB-909E-18864DDB15BF}" srcOrd="1" destOrd="0" parTransId="{477954B6-6531-40F2-9262-CDB818A743FE}" sibTransId="{CF34E630-A4F4-4261-BFAC-203C65D4765A}"/>
    <dgm:cxn modelId="{58715EFB-7384-4F7C-BA75-D107E3E03418}" type="presOf" srcId="{E76E826D-8725-40AC-9148-22DCC3A75494}" destId="{75C269BD-3599-41C6-A684-2CF2D1BB97DB}" srcOrd="0" destOrd="0" presId="urn:microsoft.com/office/officeart/2008/layout/LinedList"/>
    <dgm:cxn modelId="{CD6A6DF4-C9F8-4AFD-9E27-070281F82F46}" type="presParOf" srcId="{F7F28411-5FB1-4B1E-94A8-6E192B78833C}" destId="{4D493D41-E974-49E5-9A1E-4FB68348CE7B}" srcOrd="0" destOrd="0" presId="urn:microsoft.com/office/officeart/2008/layout/LinedList"/>
    <dgm:cxn modelId="{4288CE05-F1B5-4E08-B97D-367DF28ECB33}" type="presParOf" srcId="{F7F28411-5FB1-4B1E-94A8-6E192B78833C}" destId="{723B684F-951D-428F-AF74-C28E48CCF62C}" srcOrd="1" destOrd="0" presId="urn:microsoft.com/office/officeart/2008/layout/LinedList"/>
    <dgm:cxn modelId="{16A51799-4BE5-41D4-87A6-5F0BE31BC4E4}" type="presParOf" srcId="{723B684F-951D-428F-AF74-C28E48CCF62C}" destId="{1DDDE3C8-D875-4571-8EE9-31AAFA630F88}" srcOrd="0" destOrd="0" presId="urn:microsoft.com/office/officeart/2008/layout/LinedList"/>
    <dgm:cxn modelId="{5CAB2960-1127-40BB-A3E9-EE95CDDDFBCB}" type="presParOf" srcId="{723B684F-951D-428F-AF74-C28E48CCF62C}" destId="{1E785810-BA0F-4E98-A58A-CC18E917339F}" srcOrd="1" destOrd="0" presId="urn:microsoft.com/office/officeart/2008/layout/LinedList"/>
    <dgm:cxn modelId="{3A36E0FC-1601-40B0-BBDA-61551997CDF9}" type="presParOf" srcId="{F7F28411-5FB1-4B1E-94A8-6E192B78833C}" destId="{48675A4C-9DA6-4D77-89D7-14500751FF97}" srcOrd="2" destOrd="0" presId="urn:microsoft.com/office/officeart/2008/layout/LinedList"/>
    <dgm:cxn modelId="{F459CAB3-91FA-419D-ACD5-9CFAEC8CC063}" type="presParOf" srcId="{F7F28411-5FB1-4B1E-94A8-6E192B78833C}" destId="{45FC3524-8C4E-4C28-9370-F16EB810EBC7}" srcOrd="3" destOrd="0" presId="urn:microsoft.com/office/officeart/2008/layout/LinedList"/>
    <dgm:cxn modelId="{D5617957-FAB2-42B1-8927-DDE59A43EF2B}" type="presParOf" srcId="{45FC3524-8C4E-4C28-9370-F16EB810EBC7}" destId="{E59B210B-989E-4D0A-8459-18F5682EEF3E}" srcOrd="0" destOrd="0" presId="urn:microsoft.com/office/officeart/2008/layout/LinedList"/>
    <dgm:cxn modelId="{63F3402C-5B0E-457C-BDA1-5D99792577FF}" type="presParOf" srcId="{45FC3524-8C4E-4C28-9370-F16EB810EBC7}" destId="{5C2036F8-7402-4908-97FD-41D7B34E022B}" srcOrd="1" destOrd="0" presId="urn:microsoft.com/office/officeart/2008/layout/LinedList"/>
    <dgm:cxn modelId="{7818D255-96B3-46D3-8568-54E558E858FE}" type="presParOf" srcId="{F7F28411-5FB1-4B1E-94A8-6E192B78833C}" destId="{0829C617-E79E-4C17-A282-49EEF93B494A}" srcOrd="4" destOrd="0" presId="urn:microsoft.com/office/officeart/2008/layout/LinedList"/>
    <dgm:cxn modelId="{3A023D38-26EE-4290-BC41-AC3AA783D360}" type="presParOf" srcId="{F7F28411-5FB1-4B1E-94A8-6E192B78833C}" destId="{CF6589AA-A14A-46AC-95BF-D7A007584DBA}" srcOrd="5" destOrd="0" presId="urn:microsoft.com/office/officeart/2008/layout/LinedList"/>
    <dgm:cxn modelId="{C428CE9B-E2B4-4606-A04F-7A2A4762985A}" type="presParOf" srcId="{CF6589AA-A14A-46AC-95BF-D7A007584DBA}" destId="{E6C793AE-BD4B-49FD-AA08-9C932DB3FC12}" srcOrd="0" destOrd="0" presId="urn:microsoft.com/office/officeart/2008/layout/LinedList"/>
    <dgm:cxn modelId="{8D5BDC2F-A49E-40FF-85E2-1ECD457B04E2}" type="presParOf" srcId="{CF6589AA-A14A-46AC-95BF-D7A007584DBA}" destId="{CDFEF0BB-8EE8-4A7E-B7B9-AE5CB0220E56}" srcOrd="1" destOrd="0" presId="urn:microsoft.com/office/officeart/2008/layout/LinedList"/>
    <dgm:cxn modelId="{E72C9901-5AB0-4292-A74A-868DACDAA5F0}" type="presParOf" srcId="{F7F28411-5FB1-4B1E-94A8-6E192B78833C}" destId="{E7E28531-729C-421D-9110-6AA41C2F47FC}" srcOrd="6" destOrd="0" presId="urn:microsoft.com/office/officeart/2008/layout/LinedList"/>
    <dgm:cxn modelId="{080E92E0-BDE4-4E96-9414-E7D2C3AE53F0}" type="presParOf" srcId="{F7F28411-5FB1-4B1E-94A8-6E192B78833C}" destId="{577F25D2-EA20-4501-824A-E98C5CBE9176}" srcOrd="7" destOrd="0" presId="urn:microsoft.com/office/officeart/2008/layout/LinedList"/>
    <dgm:cxn modelId="{8672BC6F-ACE5-4969-88F6-71B85AA46997}" type="presParOf" srcId="{577F25D2-EA20-4501-824A-E98C5CBE9176}" destId="{75C269BD-3599-41C6-A684-2CF2D1BB97DB}" srcOrd="0" destOrd="0" presId="urn:microsoft.com/office/officeart/2008/layout/LinedList"/>
    <dgm:cxn modelId="{DD553C2B-1048-4BE6-B15B-40EDD73F946E}" type="presParOf" srcId="{577F25D2-EA20-4501-824A-E98C5CBE9176}" destId="{6193D90E-D120-4A46-AD3A-79ACC69E6B9E}" srcOrd="1" destOrd="0" presId="urn:microsoft.com/office/officeart/2008/layout/LinedList"/>
    <dgm:cxn modelId="{DF86C5AC-B5E0-4176-B107-08CB36C1DC21}" type="presParOf" srcId="{F7F28411-5FB1-4B1E-94A8-6E192B78833C}" destId="{A946B74D-791A-40DE-9A3A-5D0996822B44}" srcOrd="8" destOrd="0" presId="urn:microsoft.com/office/officeart/2008/layout/LinedList"/>
    <dgm:cxn modelId="{C4E81B4D-7539-4C72-96AC-6382C6E9B330}" type="presParOf" srcId="{F7F28411-5FB1-4B1E-94A8-6E192B78833C}" destId="{3AB1D7F8-47B9-4AAA-906C-CCF2A3C6BD38}" srcOrd="9" destOrd="0" presId="urn:microsoft.com/office/officeart/2008/layout/LinedList"/>
    <dgm:cxn modelId="{47335642-A93C-454C-BC73-B4113B7D9B6C}" type="presParOf" srcId="{3AB1D7F8-47B9-4AAA-906C-CCF2A3C6BD38}" destId="{923FE4E4-D6D0-4003-9B9B-74B521C77A89}" srcOrd="0" destOrd="0" presId="urn:microsoft.com/office/officeart/2008/layout/LinedList"/>
    <dgm:cxn modelId="{E5B40EA3-04F7-4DFC-A942-D9E7B61920F0}" type="presParOf" srcId="{3AB1D7F8-47B9-4AAA-906C-CCF2A3C6BD38}" destId="{6375E532-ECB3-4BB1-8947-B2DCBC53B4CF}" srcOrd="1" destOrd="0" presId="urn:microsoft.com/office/officeart/2008/layout/LinedList"/>
    <dgm:cxn modelId="{05FEFCEF-3189-4EAB-AACC-A046302A1AFD}" type="presParOf" srcId="{F7F28411-5FB1-4B1E-94A8-6E192B78833C}" destId="{8CB573EC-AD84-4351-8126-E3449438E800}" srcOrd="10" destOrd="0" presId="urn:microsoft.com/office/officeart/2008/layout/LinedList"/>
    <dgm:cxn modelId="{EA387881-83A9-4258-9D06-7CA666C9815E}" type="presParOf" srcId="{F7F28411-5FB1-4B1E-94A8-6E192B78833C}" destId="{664D4409-C424-41DD-AA28-A56BFB1BF05C}" srcOrd="11" destOrd="0" presId="urn:microsoft.com/office/officeart/2008/layout/LinedList"/>
    <dgm:cxn modelId="{7BE4920E-FCBF-4330-BD1B-05E48C81E3CC}" type="presParOf" srcId="{664D4409-C424-41DD-AA28-A56BFB1BF05C}" destId="{872C0C99-2BB5-4F85-9575-928F0D4A6E16}" srcOrd="0" destOrd="0" presId="urn:microsoft.com/office/officeart/2008/layout/LinedList"/>
    <dgm:cxn modelId="{4FAC5310-7309-473A-8506-C4353B1F5403}" type="presParOf" srcId="{664D4409-C424-41DD-AA28-A56BFB1BF05C}" destId="{846148C6-B6BC-4920-8A96-19D477E1EC0D}" srcOrd="1" destOrd="0" presId="urn:microsoft.com/office/officeart/2008/layout/LinedList"/>
    <dgm:cxn modelId="{AEDA09A8-CA6D-49E3-A4FC-F4C336128DA3}" type="presParOf" srcId="{F7F28411-5FB1-4B1E-94A8-6E192B78833C}" destId="{59A035E6-9F71-4285-89AB-2549C3817AA5}" srcOrd="12" destOrd="0" presId="urn:microsoft.com/office/officeart/2008/layout/LinedList"/>
    <dgm:cxn modelId="{292CF78D-85F6-4304-9E04-7E8CC9A5F842}" type="presParOf" srcId="{F7F28411-5FB1-4B1E-94A8-6E192B78833C}" destId="{C3B4FBFC-F14C-4860-AD44-6FB7B7055069}" srcOrd="13" destOrd="0" presId="urn:microsoft.com/office/officeart/2008/layout/LinedList"/>
    <dgm:cxn modelId="{F5FDE29F-2518-4307-A7E3-C59C9545C6F0}" type="presParOf" srcId="{C3B4FBFC-F14C-4860-AD44-6FB7B7055069}" destId="{5FD8370C-C1EB-48AE-92E3-6F3AAFB2FFE4}" srcOrd="0" destOrd="0" presId="urn:microsoft.com/office/officeart/2008/layout/LinedList"/>
    <dgm:cxn modelId="{EA18AE63-4EE1-4F31-9A0E-B0C76FCBF53C}" type="presParOf" srcId="{C3B4FBFC-F14C-4860-AD44-6FB7B7055069}" destId="{2B7DCE81-D1B8-4079-A6D6-2FD1557BEE67}" srcOrd="1" destOrd="0" presId="urn:microsoft.com/office/officeart/2008/layout/LinedList"/>
    <dgm:cxn modelId="{55B6BEAF-AE07-4666-B656-84DA3B532B54}" type="presParOf" srcId="{F7F28411-5FB1-4B1E-94A8-6E192B78833C}" destId="{DCF1C560-8875-4B7A-B4D6-823E5C4D467D}" srcOrd="14" destOrd="0" presId="urn:microsoft.com/office/officeart/2008/layout/LinedList"/>
    <dgm:cxn modelId="{34770820-0A5B-4DDF-B994-EA9D822B9B06}" type="presParOf" srcId="{F7F28411-5FB1-4B1E-94A8-6E192B78833C}" destId="{DA3A7E95-053A-423F-A4BC-2400365D450E}" srcOrd="15" destOrd="0" presId="urn:microsoft.com/office/officeart/2008/layout/LinedList"/>
    <dgm:cxn modelId="{A25F7353-71BE-4B52-B1A2-42EC0E1F4671}" type="presParOf" srcId="{DA3A7E95-053A-423F-A4BC-2400365D450E}" destId="{986BAA37-190F-4B99-8D55-9908A5721956}" srcOrd="0" destOrd="0" presId="urn:microsoft.com/office/officeart/2008/layout/LinedList"/>
    <dgm:cxn modelId="{418BD9C9-BABF-41FA-A865-DDACE9F046C5}" type="presParOf" srcId="{DA3A7E95-053A-423F-A4BC-2400365D450E}" destId="{432A53D7-4872-4BA3-B8DB-7B08D5C7A87C}" srcOrd="1" destOrd="0" presId="urn:microsoft.com/office/officeart/2008/layout/LinedList"/>
    <dgm:cxn modelId="{A26CAE34-6009-4FA6-AC6F-FC37028A76E5}" type="presParOf" srcId="{F7F28411-5FB1-4B1E-94A8-6E192B78833C}" destId="{58AD9D9F-F75C-462B-814E-1B3082E8B4EE}" srcOrd="16" destOrd="0" presId="urn:microsoft.com/office/officeart/2008/layout/LinedList"/>
    <dgm:cxn modelId="{50BD47CA-4D0E-4C80-BAAF-A8DFA60F06AF}" type="presParOf" srcId="{F7F28411-5FB1-4B1E-94A8-6E192B78833C}" destId="{1DDC20B8-F97C-440F-9600-6BFA970550FA}" srcOrd="17" destOrd="0" presId="urn:microsoft.com/office/officeart/2008/layout/LinedList"/>
    <dgm:cxn modelId="{4F75D864-E6F1-444A-AB4D-A2A82D2FC7C2}" type="presParOf" srcId="{1DDC20B8-F97C-440F-9600-6BFA970550FA}" destId="{87A94085-D0BB-49FF-989B-FDCF4B3605D6}" srcOrd="0" destOrd="0" presId="urn:microsoft.com/office/officeart/2008/layout/LinedList"/>
    <dgm:cxn modelId="{44268F9D-B679-4CE9-9833-4255117FD4EC}" type="presParOf" srcId="{1DDC20B8-F97C-440F-9600-6BFA970550FA}" destId="{02EA3CB3-4DF2-466E-A002-988BDEA2CFC5}" srcOrd="1" destOrd="0" presId="urn:microsoft.com/office/officeart/2008/layout/LinedList"/>
    <dgm:cxn modelId="{EEC44CB9-9B08-4696-ACA0-FA73045EE921}" type="presParOf" srcId="{F7F28411-5FB1-4B1E-94A8-6E192B78833C}" destId="{673F853E-9D6B-435C-ABB2-7A8074D3F90B}" srcOrd="18" destOrd="0" presId="urn:microsoft.com/office/officeart/2008/layout/LinedList"/>
    <dgm:cxn modelId="{465E9F5E-F93D-4F6B-9595-5CC04F9E67BD}" type="presParOf" srcId="{F7F28411-5FB1-4B1E-94A8-6E192B78833C}" destId="{1D185F02-FC81-473D-9D30-DE1C745BD14B}" srcOrd="19" destOrd="0" presId="urn:microsoft.com/office/officeart/2008/layout/LinedList"/>
    <dgm:cxn modelId="{31D7B1BC-C418-4076-BB11-1FA771842C7C}" type="presParOf" srcId="{1D185F02-FC81-473D-9D30-DE1C745BD14B}" destId="{D9DDDCAF-8916-4C52-8C76-E1C0F484ADEE}" srcOrd="0" destOrd="0" presId="urn:microsoft.com/office/officeart/2008/layout/LinedList"/>
    <dgm:cxn modelId="{2F9D5019-592E-449D-8A7A-345814E75235}" type="presParOf" srcId="{1D185F02-FC81-473D-9D30-DE1C745BD14B}" destId="{80194F13-AA27-46D2-8FD1-9B7C7809BF1D}" srcOrd="1" destOrd="0" presId="urn:microsoft.com/office/officeart/2008/layout/LinedList"/>
    <dgm:cxn modelId="{468A8EBD-8D9B-4959-8FBB-D75764A7F5FC}" type="presParOf" srcId="{F7F28411-5FB1-4B1E-94A8-6E192B78833C}" destId="{E5B152F3-CF61-49EA-99AF-0342A30996D1}" srcOrd="20" destOrd="0" presId="urn:microsoft.com/office/officeart/2008/layout/LinedList"/>
    <dgm:cxn modelId="{DF8DE511-E18A-4BE0-89BC-5E13B53AD896}" type="presParOf" srcId="{F7F28411-5FB1-4B1E-94A8-6E192B78833C}" destId="{0C352323-C479-40EC-9F33-93994D98F1FD}" srcOrd="21" destOrd="0" presId="urn:microsoft.com/office/officeart/2008/layout/LinedList"/>
    <dgm:cxn modelId="{E522182B-B8DB-489A-BEC2-633EEE6F73DE}" type="presParOf" srcId="{0C352323-C479-40EC-9F33-93994D98F1FD}" destId="{FCE21D73-8BC0-4FAE-B1F7-09BFEAB4DBEC}" srcOrd="0" destOrd="0" presId="urn:microsoft.com/office/officeart/2008/layout/LinedList"/>
    <dgm:cxn modelId="{1E25739D-8E27-41EF-A595-B9F3DAB1720B}" type="presParOf" srcId="{0C352323-C479-40EC-9F33-93994D98F1FD}" destId="{159B0144-C680-4307-9233-401B499E0973}" srcOrd="1" destOrd="0" presId="urn:microsoft.com/office/officeart/2008/layout/LinedList"/>
    <dgm:cxn modelId="{A02FE11D-45AA-44EB-82B9-D7B1A222A934}" type="presParOf" srcId="{F7F28411-5FB1-4B1E-94A8-6E192B78833C}" destId="{FBFA16CF-8457-4DC4-9B9E-378EAF364242}" srcOrd="22" destOrd="0" presId="urn:microsoft.com/office/officeart/2008/layout/LinedList"/>
    <dgm:cxn modelId="{815DDACE-B00F-45ED-B43F-90624E80329F}" type="presParOf" srcId="{F7F28411-5FB1-4B1E-94A8-6E192B78833C}" destId="{6F850FF8-0552-4D56-8156-B05D61F6FAB3}" srcOrd="23" destOrd="0" presId="urn:microsoft.com/office/officeart/2008/layout/LinedList"/>
    <dgm:cxn modelId="{D7E09D42-9DA0-4F5F-A75D-A40AC4189270}" type="presParOf" srcId="{6F850FF8-0552-4D56-8156-B05D61F6FAB3}" destId="{6ED01B67-357D-4107-8720-9808B3669D41}" srcOrd="0" destOrd="0" presId="urn:microsoft.com/office/officeart/2008/layout/LinedList"/>
    <dgm:cxn modelId="{C38663F7-A8A2-4EC7-9392-303C842AFF78}" type="presParOf" srcId="{6F850FF8-0552-4D56-8156-B05D61F6FAB3}" destId="{FD339737-4BE2-49DB-9004-413CACE92166}" srcOrd="1" destOrd="0" presId="urn:microsoft.com/office/officeart/2008/layout/LinedList"/>
    <dgm:cxn modelId="{2F8ABB91-09BC-4964-AFE1-DC652E8CD611}" type="presParOf" srcId="{F7F28411-5FB1-4B1E-94A8-6E192B78833C}" destId="{FCA42F8B-E679-4751-932D-B708725FE9CA}" srcOrd="24" destOrd="0" presId="urn:microsoft.com/office/officeart/2008/layout/LinedList"/>
    <dgm:cxn modelId="{0F04D343-7C41-4806-9E26-4F9358DEC8E3}" type="presParOf" srcId="{F7F28411-5FB1-4B1E-94A8-6E192B78833C}" destId="{964947C6-A79D-4A1C-82CB-F738D083B320}" srcOrd="25" destOrd="0" presId="urn:microsoft.com/office/officeart/2008/layout/LinedList"/>
    <dgm:cxn modelId="{88A06A5E-22E1-485B-8AF4-FF59F60600DF}" type="presParOf" srcId="{964947C6-A79D-4A1C-82CB-F738D083B320}" destId="{63C6087B-F58D-408F-AA61-4CDA3F863C10}" srcOrd="0" destOrd="0" presId="urn:microsoft.com/office/officeart/2008/layout/LinedList"/>
    <dgm:cxn modelId="{5894A8EE-7656-494E-835D-B76AB1811966}" type="presParOf" srcId="{964947C6-A79D-4A1C-82CB-F738D083B320}" destId="{D36E2156-7F3B-44A6-95EF-A1D08A5A59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BF9ED7-34A7-4EAC-A646-3605E53C74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A6ADA8-099D-450B-BA3F-FCA641E0D0C3}">
      <dgm:prSet/>
      <dgm:spPr/>
      <dgm:t>
        <a:bodyPr/>
        <a:lstStyle/>
        <a:p>
          <a:r>
            <a:rPr lang="en-US" b="0" i="0"/>
            <a:t>Download and Install Java 8 or higher version.</a:t>
          </a:r>
          <a:endParaRPr lang="en-US"/>
        </a:p>
      </dgm:t>
    </dgm:pt>
    <dgm:pt modelId="{AC320CC0-AFF5-4177-BD1B-CF7C91368A1C}" type="parTrans" cxnId="{A35B8021-AA79-453D-B971-87AC03BCCF59}">
      <dgm:prSet/>
      <dgm:spPr/>
      <dgm:t>
        <a:bodyPr/>
        <a:lstStyle/>
        <a:p>
          <a:endParaRPr lang="en-US"/>
        </a:p>
      </dgm:t>
    </dgm:pt>
    <dgm:pt modelId="{58E5FB5D-F900-4952-BEC4-3DDDCEBFBC07}" type="sibTrans" cxnId="{A35B8021-AA79-453D-B971-87AC03BCCF59}">
      <dgm:prSet/>
      <dgm:spPr/>
      <dgm:t>
        <a:bodyPr/>
        <a:lstStyle/>
        <a:p>
          <a:endParaRPr lang="en-US"/>
        </a:p>
      </dgm:t>
    </dgm:pt>
    <dgm:pt modelId="{33C21D5B-A652-448A-846C-B2B1B21FF6E7}">
      <dgm:prSet/>
      <dgm:spPr/>
      <dgm:t>
        <a:bodyPr/>
        <a:lstStyle/>
        <a:p>
          <a:r>
            <a:rPr lang="en-US" b="0" i="0"/>
            <a:t>Download and configure Eclipse or any Java IDE of your choice.</a:t>
          </a:r>
          <a:endParaRPr lang="en-US"/>
        </a:p>
      </dgm:t>
    </dgm:pt>
    <dgm:pt modelId="{8C3B6B5F-C005-4475-9B67-1B1FCBD24B10}" type="parTrans" cxnId="{9B7E11BB-E4AA-4C66-858F-5461B3907F03}">
      <dgm:prSet/>
      <dgm:spPr/>
      <dgm:t>
        <a:bodyPr/>
        <a:lstStyle/>
        <a:p>
          <a:endParaRPr lang="en-US"/>
        </a:p>
      </dgm:t>
    </dgm:pt>
    <dgm:pt modelId="{A9B2BB51-747E-4632-884A-35384E5ED3E0}" type="sibTrans" cxnId="{9B7E11BB-E4AA-4C66-858F-5461B3907F03}">
      <dgm:prSet/>
      <dgm:spPr/>
      <dgm:t>
        <a:bodyPr/>
        <a:lstStyle/>
        <a:p>
          <a:endParaRPr lang="en-US"/>
        </a:p>
      </dgm:t>
    </dgm:pt>
    <dgm:pt modelId="{5C5C74A6-3067-4BE2-897C-67FABEB942ED}">
      <dgm:prSet/>
      <dgm:spPr/>
      <dgm:t>
        <a:bodyPr/>
        <a:lstStyle/>
        <a:p>
          <a:r>
            <a:rPr lang="en-US" b="0" i="0"/>
            <a:t>Download Selenium WebDriver Java Client</a:t>
          </a:r>
          <a:endParaRPr lang="en-US"/>
        </a:p>
      </dgm:t>
    </dgm:pt>
    <dgm:pt modelId="{6C5C21DA-6C9D-44A3-B248-AD8D4CA0A2BF}" type="parTrans" cxnId="{183DE2CF-07C9-4B86-8C45-A2E08AB67434}">
      <dgm:prSet/>
      <dgm:spPr/>
      <dgm:t>
        <a:bodyPr/>
        <a:lstStyle/>
        <a:p>
          <a:endParaRPr lang="en-US"/>
        </a:p>
      </dgm:t>
    </dgm:pt>
    <dgm:pt modelId="{C18957A7-5DBD-4944-9052-F49F1643DEED}" type="sibTrans" cxnId="{183DE2CF-07C9-4B86-8C45-A2E08AB67434}">
      <dgm:prSet/>
      <dgm:spPr/>
      <dgm:t>
        <a:bodyPr/>
        <a:lstStyle/>
        <a:p>
          <a:endParaRPr lang="en-US"/>
        </a:p>
      </dgm:t>
    </dgm:pt>
    <dgm:pt modelId="{EC8B8437-E5EA-4143-89E8-0112F4CD19B5}">
      <dgm:prSet/>
      <dgm:spPr/>
      <dgm:t>
        <a:bodyPr/>
        <a:lstStyle/>
        <a:p>
          <a:r>
            <a:rPr lang="en-US" b="0" i="0" dirty="0"/>
            <a:t>Configure Selenium WebDriver</a:t>
          </a:r>
          <a:endParaRPr lang="en-US" dirty="0"/>
        </a:p>
      </dgm:t>
    </dgm:pt>
    <dgm:pt modelId="{06E1D1B6-BF99-4398-B45B-B0CDD0F4B7FD}" type="parTrans" cxnId="{336D7E70-3D13-48CD-BFE7-3FC2733672DF}">
      <dgm:prSet/>
      <dgm:spPr/>
      <dgm:t>
        <a:bodyPr/>
        <a:lstStyle/>
        <a:p>
          <a:endParaRPr lang="en-US"/>
        </a:p>
      </dgm:t>
    </dgm:pt>
    <dgm:pt modelId="{F922B2A5-FB55-4528-971F-937603B3F3F3}" type="sibTrans" cxnId="{336D7E70-3D13-48CD-BFE7-3FC2733672DF}">
      <dgm:prSet/>
      <dgm:spPr/>
      <dgm:t>
        <a:bodyPr/>
        <a:lstStyle/>
        <a:p>
          <a:endParaRPr lang="en-US"/>
        </a:p>
      </dgm:t>
    </dgm:pt>
    <dgm:pt modelId="{AFDF81D8-924E-45E5-BDDE-EE6F1534423F}" type="pres">
      <dgm:prSet presAssocID="{6CBF9ED7-34A7-4EAC-A646-3605E53C7451}" presName="root" presStyleCnt="0">
        <dgm:presLayoutVars>
          <dgm:dir/>
          <dgm:resizeHandles val="exact"/>
        </dgm:presLayoutVars>
      </dgm:prSet>
      <dgm:spPr/>
    </dgm:pt>
    <dgm:pt modelId="{550DAF7C-6B52-4019-BAA1-F95BF90AF896}" type="pres">
      <dgm:prSet presAssocID="{E5A6ADA8-099D-450B-BA3F-FCA641E0D0C3}" presName="compNode" presStyleCnt="0"/>
      <dgm:spPr/>
    </dgm:pt>
    <dgm:pt modelId="{31068496-1496-40ED-83E7-3DBBCC425938}" type="pres">
      <dgm:prSet presAssocID="{E5A6ADA8-099D-450B-BA3F-FCA641E0D0C3}" presName="bgRect" presStyleLbl="bgShp" presStyleIdx="0" presStyleCnt="4" custLinFactNeighborX="469" custLinFactNeighborY="975"/>
      <dgm:spPr/>
    </dgm:pt>
    <dgm:pt modelId="{616F388A-0606-4F10-9B22-545A2E74EF74}" type="pres">
      <dgm:prSet presAssocID="{E5A6ADA8-099D-450B-BA3F-FCA641E0D0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62F5A1EC-B2D2-4BA8-BBBB-049D2EDAC7E1}" type="pres">
      <dgm:prSet presAssocID="{E5A6ADA8-099D-450B-BA3F-FCA641E0D0C3}" presName="spaceRect" presStyleCnt="0"/>
      <dgm:spPr/>
    </dgm:pt>
    <dgm:pt modelId="{D4886C03-1F20-48CD-A227-D77EE3EFD189}" type="pres">
      <dgm:prSet presAssocID="{E5A6ADA8-099D-450B-BA3F-FCA641E0D0C3}" presName="parTx" presStyleLbl="revTx" presStyleIdx="0" presStyleCnt="4">
        <dgm:presLayoutVars>
          <dgm:chMax val="0"/>
          <dgm:chPref val="0"/>
        </dgm:presLayoutVars>
      </dgm:prSet>
      <dgm:spPr/>
    </dgm:pt>
    <dgm:pt modelId="{7D471E5D-F3A9-486B-A675-7606ACE3DEE0}" type="pres">
      <dgm:prSet presAssocID="{58E5FB5D-F900-4952-BEC4-3DDDCEBFBC07}" presName="sibTrans" presStyleCnt="0"/>
      <dgm:spPr/>
    </dgm:pt>
    <dgm:pt modelId="{2ECC637D-EB68-46E5-BF65-29224589C969}" type="pres">
      <dgm:prSet presAssocID="{33C21D5B-A652-448A-846C-B2B1B21FF6E7}" presName="compNode" presStyleCnt="0"/>
      <dgm:spPr/>
    </dgm:pt>
    <dgm:pt modelId="{72D30456-A385-444A-9339-18BAC5EB2818}" type="pres">
      <dgm:prSet presAssocID="{33C21D5B-A652-448A-846C-B2B1B21FF6E7}" presName="bgRect" presStyleLbl="bgShp" presStyleIdx="1" presStyleCnt="4"/>
      <dgm:spPr/>
    </dgm:pt>
    <dgm:pt modelId="{043976B1-34D6-4831-9516-500E94C6B40C}" type="pres">
      <dgm:prSet presAssocID="{33C21D5B-A652-448A-846C-B2B1B21FF6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A445760-41DA-4178-8305-AACA70255AEC}" type="pres">
      <dgm:prSet presAssocID="{33C21D5B-A652-448A-846C-B2B1B21FF6E7}" presName="spaceRect" presStyleCnt="0"/>
      <dgm:spPr/>
    </dgm:pt>
    <dgm:pt modelId="{6A0707B9-7BE1-40AB-9E4F-5989EE9CA629}" type="pres">
      <dgm:prSet presAssocID="{33C21D5B-A652-448A-846C-B2B1B21FF6E7}" presName="parTx" presStyleLbl="revTx" presStyleIdx="1" presStyleCnt="4">
        <dgm:presLayoutVars>
          <dgm:chMax val="0"/>
          <dgm:chPref val="0"/>
        </dgm:presLayoutVars>
      </dgm:prSet>
      <dgm:spPr/>
    </dgm:pt>
    <dgm:pt modelId="{90C22332-66A2-42E3-B3D9-B4C679266E03}" type="pres">
      <dgm:prSet presAssocID="{A9B2BB51-747E-4632-884A-35384E5ED3E0}" presName="sibTrans" presStyleCnt="0"/>
      <dgm:spPr/>
    </dgm:pt>
    <dgm:pt modelId="{DB0DBBD8-7D2A-403F-9DE7-FE89277FC59E}" type="pres">
      <dgm:prSet presAssocID="{5C5C74A6-3067-4BE2-897C-67FABEB942ED}" presName="compNode" presStyleCnt="0"/>
      <dgm:spPr/>
    </dgm:pt>
    <dgm:pt modelId="{A6CB6950-3A61-4C7B-BA63-3B8930CE1B38}" type="pres">
      <dgm:prSet presAssocID="{5C5C74A6-3067-4BE2-897C-67FABEB942ED}" presName="bgRect" presStyleLbl="bgShp" presStyleIdx="2" presStyleCnt="4"/>
      <dgm:spPr/>
    </dgm:pt>
    <dgm:pt modelId="{52E54BFC-849C-4A50-AC63-3077AD017C07}" type="pres">
      <dgm:prSet presAssocID="{5C5C74A6-3067-4BE2-897C-67FABEB942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from cloud"/>
        </a:ext>
      </dgm:extLst>
    </dgm:pt>
    <dgm:pt modelId="{5E100E99-E52C-498E-BFB9-D2C7528969C9}" type="pres">
      <dgm:prSet presAssocID="{5C5C74A6-3067-4BE2-897C-67FABEB942ED}" presName="spaceRect" presStyleCnt="0"/>
      <dgm:spPr/>
    </dgm:pt>
    <dgm:pt modelId="{CC0CC631-84EA-4A04-BFFA-BC1875377F4B}" type="pres">
      <dgm:prSet presAssocID="{5C5C74A6-3067-4BE2-897C-67FABEB942ED}" presName="parTx" presStyleLbl="revTx" presStyleIdx="2" presStyleCnt="4">
        <dgm:presLayoutVars>
          <dgm:chMax val="0"/>
          <dgm:chPref val="0"/>
        </dgm:presLayoutVars>
      </dgm:prSet>
      <dgm:spPr/>
    </dgm:pt>
    <dgm:pt modelId="{37F45C64-DB9B-4E1C-99B8-8E76B1259E3D}" type="pres">
      <dgm:prSet presAssocID="{C18957A7-5DBD-4944-9052-F49F1643DEED}" presName="sibTrans" presStyleCnt="0"/>
      <dgm:spPr/>
    </dgm:pt>
    <dgm:pt modelId="{D873063C-7DB4-490D-B154-59513811CA11}" type="pres">
      <dgm:prSet presAssocID="{EC8B8437-E5EA-4143-89E8-0112F4CD19B5}" presName="compNode" presStyleCnt="0"/>
      <dgm:spPr/>
    </dgm:pt>
    <dgm:pt modelId="{0F7AB398-DB4A-4FD1-800C-8751C15E7305}" type="pres">
      <dgm:prSet presAssocID="{EC8B8437-E5EA-4143-89E8-0112F4CD19B5}" presName="bgRect" presStyleLbl="bgShp" presStyleIdx="3" presStyleCnt="4" custLinFactNeighborX="469" custLinFactNeighborY="37982"/>
      <dgm:spPr/>
    </dgm:pt>
    <dgm:pt modelId="{33BC89BF-1F49-4835-BAA7-5A13474DD1E3}" type="pres">
      <dgm:prSet presAssocID="{EC8B8437-E5EA-4143-89E8-0112F4CD19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24F9E058-8F0E-42C6-9474-E1879B513DB0}" type="pres">
      <dgm:prSet presAssocID="{EC8B8437-E5EA-4143-89E8-0112F4CD19B5}" presName="spaceRect" presStyleCnt="0"/>
      <dgm:spPr/>
    </dgm:pt>
    <dgm:pt modelId="{0DBFB215-E708-4849-9398-46EAB5D85108}" type="pres">
      <dgm:prSet presAssocID="{EC8B8437-E5EA-4143-89E8-0112F4CD19B5}" presName="parTx" presStyleLbl="revTx" presStyleIdx="3" presStyleCnt="4">
        <dgm:presLayoutVars>
          <dgm:chMax val="0"/>
          <dgm:chPref val="0"/>
        </dgm:presLayoutVars>
      </dgm:prSet>
      <dgm:spPr/>
    </dgm:pt>
  </dgm:ptLst>
  <dgm:cxnLst>
    <dgm:cxn modelId="{A35B8021-AA79-453D-B971-87AC03BCCF59}" srcId="{6CBF9ED7-34A7-4EAC-A646-3605E53C7451}" destId="{E5A6ADA8-099D-450B-BA3F-FCA641E0D0C3}" srcOrd="0" destOrd="0" parTransId="{AC320CC0-AFF5-4177-BD1B-CF7C91368A1C}" sibTransId="{58E5FB5D-F900-4952-BEC4-3DDDCEBFBC07}"/>
    <dgm:cxn modelId="{9EE56D3C-93B7-459B-B5F4-04FD762EE263}" type="presOf" srcId="{E5A6ADA8-099D-450B-BA3F-FCA641E0D0C3}" destId="{D4886C03-1F20-48CD-A227-D77EE3EFD189}" srcOrd="0" destOrd="0" presId="urn:microsoft.com/office/officeart/2018/2/layout/IconVerticalSolidList"/>
    <dgm:cxn modelId="{336D7E70-3D13-48CD-BFE7-3FC2733672DF}" srcId="{6CBF9ED7-34A7-4EAC-A646-3605E53C7451}" destId="{EC8B8437-E5EA-4143-89E8-0112F4CD19B5}" srcOrd="3" destOrd="0" parTransId="{06E1D1B6-BF99-4398-B45B-B0CDD0F4B7FD}" sibTransId="{F922B2A5-FB55-4528-971F-937603B3F3F3}"/>
    <dgm:cxn modelId="{1746888F-7EBF-43A2-8D9A-C6DA92AB79AC}" type="presOf" srcId="{6CBF9ED7-34A7-4EAC-A646-3605E53C7451}" destId="{AFDF81D8-924E-45E5-BDDE-EE6F1534423F}" srcOrd="0" destOrd="0" presId="urn:microsoft.com/office/officeart/2018/2/layout/IconVerticalSolidList"/>
    <dgm:cxn modelId="{04C7BEA3-D182-4774-BB20-EEBDC5B45AC6}" type="presOf" srcId="{33C21D5B-A652-448A-846C-B2B1B21FF6E7}" destId="{6A0707B9-7BE1-40AB-9E4F-5989EE9CA629}" srcOrd="0" destOrd="0" presId="urn:microsoft.com/office/officeart/2018/2/layout/IconVerticalSolidList"/>
    <dgm:cxn modelId="{9B7E11BB-E4AA-4C66-858F-5461B3907F03}" srcId="{6CBF9ED7-34A7-4EAC-A646-3605E53C7451}" destId="{33C21D5B-A652-448A-846C-B2B1B21FF6E7}" srcOrd="1" destOrd="0" parTransId="{8C3B6B5F-C005-4475-9B67-1B1FCBD24B10}" sibTransId="{A9B2BB51-747E-4632-884A-35384E5ED3E0}"/>
    <dgm:cxn modelId="{01698BC3-EE4B-4BB0-BD42-168FA1F34ABA}" type="presOf" srcId="{EC8B8437-E5EA-4143-89E8-0112F4CD19B5}" destId="{0DBFB215-E708-4849-9398-46EAB5D85108}" srcOrd="0" destOrd="0" presId="urn:microsoft.com/office/officeart/2018/2/layout/IconVerticalSolidList"/>
    <dgm:cxn modelId="{183DE2CF-07C9-4B86-8C45-A2E08AB67434}" srcId="{6CBF9ED7-34A7-4EAC-A646-3605E53C7451}" destId="{5C5C74A6-3067-4BE2-897C-67FABEB942ED}" srcOrd="2" destOrd="0" parTransId="{6C5C21DA-6C9D-44A3-B248-AD8D4CA0A2BF}" sibTransId="{C18957A7-5DBD-4944-9052-F49F1643DEED}"/>
    <dgm:cxn modelId="{2812D1F0-AA21-48A7-A92E-AB38EE37699B}" type="presOf" srcId="{5C5C74A6-3067-4BE2-897C-67FABEB942ED}" destId="{CC0CC631-84EA-4A04-BFFA-BC1875377F4B}" srcOrd="0" destOrd="0" presId="urn:microsoft.com/office/officeart/2018/2/layout/IconVerticalSolidList"/>
    <dgm:cxn modelId="{CC4779B1-B20B-42C7-A66E-FE4F2B9E68B6}" type="presParOf" srcId="{AFDF81D8-924E-45E5-BDDE-EE6F1534423F}" destId="{550DAF7C-6B52-4019-BAA1-F95BF90AF896}" srcOrd="0" destOrd="0" presId="urn:microsoft.com/office/officeart/2018/2/layout/IconVerticalSolidList"/>
    <dgm:cxn modelId="{DEB37BE9-D394-4EAB-B055-61939BCAC1A3}" type="presParOf" srcId="{550DAF7C-6B52-4019-BAA1-F95BF90AF896}" destId="{31068496-1496-40ED-83E7-3DBBCC425938}" srcOrd="0" destOrd="0" presId="urn:microsoft.com/office/officeart/2018/2/layout/IconVerticalSolidList"/>
    <dgm:cxn modelId="{B6FF65F5-6B8F-4A1A-91E0-0043590CAD4D}" type="presParOf" srcId="{550DAF7C-6B52-4019-BAA1-F95BF90AF896}" destId="{616F388A-0606-4F10-9B22-545A2E74EF74}" srcOrd="1" destOrd="0" presId="urn:microsoft.com/office/officeart/2018/2/layout/IconVerticalSolidList"/>
    <dgm:cxn modelId="{717A14F3-9227-4B28-8206-D53A00D0D95A}" type="presParOf" srcId="{550DAF7C-6B52-4019-BAA1-F95BF90AF896}" destId="{62F5A1EC-B2D2-4BA8-BBBB-049D2EDAC7E1}" srcOrd="2" destOrd="0" presId="urn:microsoft.com/office/officeart/2018/2/layout/IconVerticalSolidList"/>
    <dgm:cxn modelId="{31614E64-5393-49AC-B909-104554D58146}" type="presParOf" srcId="{550DAF7C-6B52-4019-BAA1-F95BF90AF896}" destId="{D4886C03-1F20-48CD-A227-D77EE3EFD189}" srcOrd="3" destOrd="0" presId="urn:microsoft.com/office/officeart/2018/2/layout/IconVerticalSolidList"/>
    <dgm:cxn modelId="{736B22A9-502B-4DBC-80BE-A4D528466BF0}" type="presParOf" srcId="{AFDF81D8-924E-45E5-BDDE-EE6F1534423F}" destId="{7D471E5D-F3A9-486B-A675-7606ACE3DEE0}" srcOrd="1" destOrd="0" presId="urn:microsoft.com/office/officeart/2018/2/layout/IconVerticalSolidList"/>
    <dgm:cxn modelId="{1E8F50AD-87AC-41C6-9698-553E58B43570}" type="presParOf" srcId="{AFDF81D8-924E-45E5-BDDE-EE6F1534423F}" destId="{2ECC637D-EB68-46E5-BF65-29224589C969}" srcOrd="2" destOrd="0" presId="urn:microsoft.com/office/officeart/2018/2/layout/IconVerticalSolidList"/>
    <dgm:cxn modelId="{1ABC27DF-28F2-4352-B450-7D1CD64A732A}" type="presParOf" srcId="{2ECC637D-EB68-46E5-BF65-29224589C969}" destId="{72D30456-A385-444A-9339-18BAC5EB2818}" srcOrd="0" destOrd="0" presId="urn:microsoft.com/office/officeart/2018/2/layout/IconVerticalSolidList"/>
    <dgm:cxn modelId="{BCC05B3A-BE9E-4EF4-8C51-B4EC1B54841F}" type="presParOf" srcId="{2ECC637D-EB68-46E5-BF65-29224589C969}" destId="{043976B1-34D6-4831-9516-500E94C6B40C}" srcOrd="1" destOrd="0" presId="urn:microsoft.com/office/officeart/2018/2/layout/IconVerticalSolidList"/>
    <dgm:cxn modelId="{9009790A-0375-40D3-BDA2-A04119FA8910}" type="presParOf" srcId="{2ECC637D-EB68-46E5-BF65-29224589C969}" destId="{AA445760-41DA-4178-8305-AACA70255AEC}" srcOrd="2" destOrd="0" presId="urn:microsoft.com/office/officeart/2018/2/layout/IconVerticalSolidList"/>
    <dgm:cxn modelId="{C0AE9B45-932E-4AC6-B2FD-BEFCC041C36F}" type="presParOf" srcId="{2ECC637D-EB68-46E5-BF65-29224589C969}" destId="{6A0707B9-7BE1-40AB-9E4F-5989EE9CA629}" srcOrd="3" destOrd="0" presId="urn:microsoft.com/office/officeart/2018/2/layout/IconVerticalSolidList"/>
    <dgm:cxn modelId="{2A1AF60A-5005-427F-8862-BF9D272B1E56}" type="presParOf" srcId="{AFDF81D8-924E-45E5-BDDE-EE6F1534423F}" destId="{90C22332-66A2-42E3-B3D9-B4C679266E03}" srcOrd="3" destOrd="0" presId="urn:microsoft.com/office/officeart/2018/2/layout/IconVerticalSolidList"/>
    <dgm:cxn modelId="{998B0EED-4C01-4A99-A6B2-DAC4288990FB}" type="presParOf" srcId="{AFDF81D8-924E-45E5-BDDE-EE6F1534423F}" destId="{DB0DBBD8-7D2A-403F-9DE7-FE89277FC59E}" srcOrd="4" destOrd="0" presId="urn:microsoft.com/office/officeart/2018/2/layout/IconVerticalSolidList"/>
    <dgm:cxn modelId="{DB51FC21-70B0-4388-890B-EC3D69440435}" type="presParOf" srcId="{DB0DBBD8-7D2A-403F-9DE7-FE89277FC59E}" destId="{A6CB6950-3A61-4C7B-BA63-3B8930CE1B38}" srcOrd="0" destOrd="0" presId="urn:microsoft.com/office/officeart/2018/2/layout/IconVerticalSolidList"/>
    <dgm:cxn modelId="{0ED3241B-8035-4953-B679-23DBAF50BA29}" type="presParOf" srcId="{DB0DBBD8-7D2A-403F-9DE7-FE89277FC59E}" destId="{52E54BFC-849C-4A50-AC63-3077AD017C07}" srcOrd="1" destOrd="0" presId="urn:microsoft.com/office/officeart/2018/2/layout/IconVerticalSolidList"/>
    <dgm:cxn modelId="{AE942A67-A3ED-4D5C-83A9-DD76B3621351}" type="presParOf" srcId="{DB0DBBD8-7D2A-403F-9DE7-FE89277FC59E}" destId="{5E100E99-E52C-498E-BFB9-D2C7528969C9}" srcOrd="2" destOrd="0" presId="urn:microsoft.com/office/officeart/2018/2/layout/IconVerticalSolidList"/>
    <dgm:cxn modelId="{6F140520-86F3-498E-B1C7-31AF69452519}" type="presParOf" srcId="{DB0DBBD8-7D2A-403F-9DE7-FE89277FC59E}" destId="{CC0CC631-84EA-4A04-BFFA-BC1875377F4B}" srcOrd="3" destOrd="0" presId="urn:microsoft.com/office/officeart/2018/2/layout/IconVerticalSolidList"/>
    <dgm:cxn modelId="{F17E4375-C483-4FCC-B56A-3571ECF1E0FA}" type="presParOf" srcId="{AFDF81D8-924E-45E5-BDDE-EE6F1534423F}" destId="{37F45C64-DB9B-4E1C-99B8-8E76B1259E3D}" srcOrd="5" destOrd="0" presId="urn:microsoft.com/office/officeart/2018/2/layout/IconVerticalSolidList"/>
    <dgm:cxn modelId="{4B9610D2-3890-4825-B4E0-A513EE18CD7A}" type="presParOf" srcId="{AFDF81D8-924E-45E5-BDDE-EE6F1534423F}" destId="{D873063C-7DB4-490D-B154-59513811CA11}" srcOrd="6" destOrd="0" presId="urn:microsoft.com/office/officeart/2018/2/layout/IconVerticalSolidList"/>
    <dgm:cxn modelId="{38533635-4D97-4B2D-AD53-CDD261D68678}" type="presParOf" srcId="{D873063C-7DB4-490D-B154-59513811CA11}" destId="{0F7AB398-DB4A-4FD1-800C-8751C15E7305}" srcOrd="0" destOrd="0" presId="urn:microsoft.com/office/officeart/2018/2/layout/IconVerticalSolidList"/>
    <dgm:cxn modelId="{B7351465-E1F6-43D4-B7BE-9FF296CB2CB8}" type="presParOf" srcId="{D873063C-7DB4-490D-B154-59513811CA11}" destId="{33BC89BF-1F49-4835-BAA7-5A13474DD1E3}" srcOrd="1" destOrd="0" presId="urn:microsoft.com/office/officeart/2018/2/layout/IconVerticalSolidList"/>
    <dgm:cxn modelId="{41565B85-BC9E-46A0-94F1-469D747A2619}" type="presParOf" srcId="{D873063C-7DB4-490D-B154-59513811CA11}" destId="{24F9E058-8F0E-42C6-9474-E1879B513DB0}" srcOrd="2" destOrd="0" presId="urn:microsoft.com/office/officeart/2018/2/layout/IconVerticalSolidList"/>
    <dgm:cxn modelId="{0D86F620-F3A4-4E77-B118-94293D92BA08}" type="presParOf" srcId="{D873063C-7DB4-490D-B154-59513811CA11}" destId="{0DBFB215-E708-4849-9398-46EAB5D851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949391-DE98-48D8-BB3C-1AC2398E1690}"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19A628EF-C947-477D-86AA-6754D903D621}">
      <dgm:prSet/>
      <dgm:spPr/>
      <dgm:t>
        <a:bodyPr/>
        <a:lstStyle/>
        <a:p>
          <a:r>
            <a:rPr lang="en-US"/>
            <a:t>Invoke</a:t>
          </a:r>
        </a:p>
      </dgm:t>
    </dgm:pt>
    <dgm:pt modelId="{35D6F5EE-2FFC-4B41-827B-3C75012CD239}" type="parTrans" cxnId="{2CC295AF-3B0A-4168-BACC-EE5D632BEB91}">
      <dgm:prSet/>
      <dgm:spPr/>
      <dgm:t>
        <a:bodyPr/>
        <a:lstStyle/>
        <a:p>
          <a:endParaRPr lang="en-US"/>
        </a:p>
      </dgm:t>
    </dgm:pt>
    <dgm:pt modelId="{BE5D9D07-B0B9-4F40-A215-6603F1DEE9F7}" type="sibTrans" cxnId="{2CC295AF-3B0A-4168-BACC-EE5D632BEB91}">
      <dgm:prSet/>
      <dgm:spPr/>
      <dgm:t>
        <a:bodyPr/>
        <a:lstStyle/>
        <a:p>
          <a:endParaRPr lang="en-US"/>
        </a:p>
      </dgm:t>
    </dgm:pt>
    <dgm:pt modelId="{5F133053-09BD-4D7D-B0C9-E1A8595B6167}">
      <dgm:prSet/>
      <dgm:spPr/>
      <dgm:t>
        <a:bodyPr/>
        <a:lstStyle/>
        <a:p>
          <a:r>
            <a:rPr lang="en-US"/>
            <a:t>Invoke Google Chrome browser.</a:t>
          </a:r>
        </a:p>
      </dgm:t>
    </dgm:pt>
    <dgm:pt modelId="{E77FAFC4-7DC7-47B8-9E6A-6B5C769A1E0A}" type="parTrans" cxnId="{CA6282DC-1D67-4B60-9FEF-EAD4DD173CCF}">
      <dgm:prSet/>
      <dgm:spPr/>
      <dgm:t>
        <a:bodyPr/>
        <a:lstStyle/>
        <a:p>
          <a:endParaRPr lang="en-US"/>
        </a:p>
      </dgm:t>
    </dgm:pt>
    <dgm:pt modelId="{46730BC3-06AC-46F6-AA90-D981D8682074}" type="sibTrans" cxnId="{CA6282DC-1D67-4B60-9FEF-EAD4DD173CCF}">
      <dgm:prSet/>
      <dgm:spPr/>
      <dgm:t>
        <a:bodyPr/>
        <a:lstStyle/>
        <a:p>
          <a:endParaRPr lang="en-US"/>
        </a:p>
      </dgm:t>
    </dgm:pt>
    <dgm:pt modelId="{F0718D19-3691-4C45-8268-69D5540A55E6}">
      <dgm:prSet/>
      <dgm:spPr/>
      <dgm:t>
        <a:bodyPr/>
        <a:lstStyle/>
        <a:p>
          <a:r>
            <a:rPr lang="en-US"/>
            <a:t>Open</a:t>
          </a:r>
        </a:p>
      </dgm:t>
    </dgm:pt>
    <dgm:pt modelId="{7D0B07AF-D382-4865-A262-6F95C9AF525A}" type="parTrans" cxnId="{C3806776-A740-4CBB-B149-87816EA6CB2D}">
      <dgm:prSet/>
      <dgm:spPr/>
      <dgm:t>
        <a:bodyPr/>
        <a:lstStyle/>
        <a:p>
          <a:endParaRPr lang="en-US"/>
        </a:p>
      </dgm:t>
    </dgm:pt>
    <dgm:pt modelId="{7934511C-0FEB-4E19-B29A-6DF5F640533D}" type="sibTrans" cxnId="{C3806776-A740-4CBB-B149-87816EA6CB2D}">
      <dgm:prSet/>
      <dgm:spPr/>
      <dgm:t>
        <a:bodyPr/>
        <a:lstStyle/>
        <a:p>
          <a:endParaRPr lang="en-US"/>
        </a:p>
      </dgm:t>
    </dgm:pt>
    <dgm:pt modelId="{D2D1F01A-903D-48E4-AEC1-E1B98397855D}">
      <dgm:prSet/>
      <dgm:spPr/>
      <dgm:t>
        <a:bodyPr/>
        <a:lstStyle/>
        <a:p>
          <a:r>
            <a:rPr lang="en-US"/>
            <a:t>Open URL: www.google.com</a:t>
          </a:r>
        </a:p>
      </dgm:t>
    </dgm:pt>
    <dgm:pt modelId="{58564074-F637-4DD5-A594-74143AD71627}" type="parTrans" cxnId="{AAB9BBE9-3446-42B5-AF7E-D1942C6B3E3E}">
      <dgm:prSet/>
      <dgm:spPr/>
      <dgm:t>
        <a:bodyPr/>
        <a:lstStyle/>
        <a:p>
          <a:endParaRPr lang="en-US"/>
        </a:p>
      </dgm:t>
    </dgm:pt>
    <dgm:pt modelId="{6487540A-E9C8-48CC-8138-A43AC0ABCF2A}" type="sibTrans" cxnId="{AAB9BBE9-3446-42B5-AF7E-D1942C6B3E3E}">
      <dgm:prSet/>
      <dgm:spPr/>
      <dgm:t>
        <a:bodyPr/>
        <a:lstStyle/>
        <a:p>
          <a:endParaRPr lang="en-US"/>
        </a:p>
      </dgm:t>
    </dgm:pt>
    <dgm:pt modelId="{7784E4B0-3823-4372-AF9A-3CF72058AFED}">
      <dgm:prSet/>
      <dgm:spPr/>
      <dgm:t>
        <a:bodyPr/>
        <a:lstStyle/>
        <a:p>
          <a:r>
            <a:rPr lang="en-US"/>
            <a:t>Click on</a:t>
          </a:r>
        </a:p>
      </dgm:t>
    </dgm:pt>
    <dgm:pt modelId="{155D81CA-8CF5-4139-9A29-AC5059C1DFC6}" type="parTrans" cxnId="{FCA954B4-E33E-4128-BE41-799B51BEA307}">
      <dgm:prSet/>
      <dgm:spPr/>
      <dgm:t>
        <a:bodyPr/>
        <a:lstStyle/>
        <a:p>
          <a:endParaRPr lang="en-US"/>
        </a:p>
      </dgm:t>
    </dgm:pt>
    <dgm:pt modelId="{55F2B8BC-9097-467A-B658-DCEDD469E1E4}" type="sibTrans" cxnId="{FCA954B4-E33E-4128-BE41-799B51BEA307}">
      <dgm:prSet/>
      <dgm:spPr/>
      <dgm:t>
        <a:bodyPr/>
        <a:lstStyle/>
        <a:p>
          <a:endParaRPr lang="en-US"/>
        </a:p>
      </dgm:t>
    </dgm:pt>
    <dgm:pt modelId="{1EE2F886-EBBB-4D72-BDBA-7AFE3373866C}">
      <dgm:prSet/>
      <dgm:spPr/>
      <dgm:t>
        <a:bodyPr/>
        <a:lstStyle/>
        <a:p>
          <a:r>
            <a:rPr lang="en-US"/>
            <a:t>Click on the Google Search text box.</a:t>
          </a:r>
        </a:p>
      </dgm:t>
    </dgm:pt>
    <dgm:pt modelId="{03AE85F8-722D-4D76-A194-DB86B6AEA486}" type="parTrans" cxnId="{200052B6-735C-45E5-B35E-CAC5965B7727}">
      <dgm:prSet/>
      <dgm:spPr/>
      <dgm:t>
        <a:bodyPr/>
        <a:lstStyle/>
        <a:p>
          <a:endParaRPr lang="en-US"/>
        </a:p>
      </dgm:t>
    </dgm:pt>
    <dgm:pt modelId="{3BAEC712-E926-4DF0-A510-9B428FB7C4EE}" type="sibTrans" cxnId="{200052B6-735C-45E5-B35E-CAC5965B7727}">
      <dgm:prSet/>
      <dgm:spPr/>
      <dgm:t>
        <a:bodyPr/>
        <a:lstStyle/>
        <a:p>
          <a:endParaRPr lang="en-US"/>
        </a:p>
      </dgm:t>
    </dgm:pt>
    <dgm:pt modelId="{6DBEE556-DD9E-46CF-AF56-0CB9F5680958}">
      <dgm:prSet/>
      <dgm:spPr/>
      <dgm:t>
        <a:bodyPr/>
        <a:lstStyle/>
        <a:p>
          <a:r>
            <a:rPr lang="en-US"/>
            <a:t>Type</a:t>
          </a:r>
        </a:p>
      </dgm:t>
    </dgm:pt>
    <dgm:pt modelId="{7C0840D0-D2D4-485E-A0B0-54FCE6849105}" type="parTrans" cxnId="{C555D869-0E4A-4CFB-82B0-F378391E73DE}">
      <dgm:prSet/>
      <dgm:spPr/>
      <dgm:t>
        <a:bodyPr/>
        <a:lstStyle/>
        <a:p>
          <a:endParaRPr lang="en-US"/>
        </a:p>
      </dgm:t>
    </dgm:pt>
    <dgm:pt modelId="{0D50A5AE-876D-41AC-97E9-ECF915FB9211}" type="sibTrans" cxnId="{C555D869-0E4A-4CFB-82B0-F378391E73DE}">
      <dgm:prSet/>
      <dgm:spPr/>
      <dgm:t>
        <a:bodyPr/>
        <a:lstStyle/>
        <a:p>
          <a:endParaRPr lang="en-US"/>
        </a:p>
      </dgm:t>
    </dgm:pt>
    <dgm:pt modelId="{C6CF4E4F-10E5-4994-8551-D73041C299E4}">
      <dgm:prSet/>
      <dgm:spPr/>
      <dgm:t>
        <a:bodyPr/>
        <a:lstStyle/>
        <a:p>
          <a:r>
            <a:rPr lang="en-US"/>
            <a:t>Type the value "javatpoint tutorials"</a:t>
          </a:r>
        </a:p>
      </dgm:t>
    </dgm:pt>
    <dgm:pt modelId="{1FBC4004-41B4-4156-B6F6-E12527A83577}" type="parTrans" cxnId="{CCF93BF2-8015-4C8D-9617-E19E4D6391D0}">
      <dgm:prSet/>
      <dgm:spPr/>
      <dgm:t>
        <a:bodyPr/>
        <a:lstStyle/>
        <a:p>
          <a:endParaRPr lang="en-US"/>
        </a:p>
      </dgm:t>
    </dgm:pt>
    <dgm:pt modelId="{078514E0-A0AF-4EAE-A6F9-8001AD05CB3E}" type="sibTrans" cxnId="{CCF93BF2-8015-4C8D-9617-E19E4D6391D0}">
      <dgm:prSet/>
      <dgm:spPr/>
      <dgm:t>
        <a:bodyPr/>
        <a:lstStyle/>
        <a:p>
          <a:endParaRPr lang="en-US"/>
        </a:p>
      </dgm:t>
    </dgm:pt>
    <dgm:pt modelId="{ED098526-0D5A-450D-A18D-E499C3D1DC00}">
      <dgm:prSet/>
      <dgm:spPr/>
      <dgm:t>
        <a:bodyPr/>
        <a:lstStyle/>
        <a:p>
          <a:r>
            <a:rPr lang="en-US"/>
            <a:t>Click on</a:t>
          </a:r>
        </a:p>
      </dgm:t>
    </dgm:pt>
    <dgm:pt modelId="{BAE49DA5-06DA-4FD8-BBEA-14EF2886DDE1}" type="parTrans" cxnId="{337A80FE-9E46-4952-8FC9-39B413C15270}">
      <dgm:prSet/>
      <dgm:spPr/>
      <dgm:t>
        <a:bodyPr/>
        <a:lstStyle/>
        <a:p>
          <a:endParaRPr lang="en-US"/>
        </a:p>
      </dgm:t>
    </dgm:pt>
    <dgm:pt modelId="{04D39861-34BC-4406-9582-2619691895C4}" type="sibTrans" cxnId="{337A80FE-9E46-4952-8FC9-39B413C15270}">
      <dgm:prSet/>
      <dgm:spPr/>
      <dgm:t>
        <a:bodyPr/>
        <a:lstStyle/>
        <a:p>
          <a:endParaRPr lang="en-US"/>
        </a:p>
      </dgm:t>
    </dgm:pt>
    <dgm:pt modelId="{9BC3D351-66C6-4224-9AE4-C6B8248675D0}">
      <dgm:prSet/>
      <dgm:spPr/>
      <dgm:t>
        <a:bodyPr/>
        <a:lstStyle/>
        <a:p>
          <a:r>
            <a:rPr lang="en-US"/>
            <a:t>Click on the Search button.</a:t>
          </a:r>
        </a:p>
      </dgm:t>
    </dgm:pt>
    <dgm:pt modelId="{C9E6BC1B-D289-40AE-96CD-F782F9D8F2EE}" type="parTrans" cxnId="{876FC9E7-646A-4A44-BA92-600675049A43}">
      <dgm:prSet/>
      <dgm:spPr/>
      <dgm:t>
        <a:bodyPr/>
        <a:lstStyle/>
        <a:p>
          <a:endParaRPr lang="en-US"/>
        </a:p>
      </dgm:t>
    </dgm:pt>
    <dgm:pt modelId="{60407EBA-374C-4C3F-9218-D6CCAF970B4D}" type="sibTrans" cxnId="{876FC9E7-646A-4A44-BA92-600675049A43}">
      <dgm:prSet/>
      <dgm:spPr/>
      <dgm:t>
        <a:bodyPr/>
        <a:lstStyle/>
        <a:p>
          <a:endParaRPr lang="en-US"/>
        </a:p>
      </dgm:t>
    </dgm:pt>
    <dgm:pt modelId="{E7106319-17E3-462F-8ED2-7D5613D27EB3}" type="pres">
      <dgm:prSet presAssocID="{A3949391-DE98-48D8-BB3C-1AC2398E1690}" presName="Name0" presStyleCnt="0">
        <dgm:presLayoutVars>
          <dgm:dir/>
          <dgm:animLvl val="lvl"/>
          <dgm:resizeHandles val="exact"/>
        </dgm:presLayoutVars>
      </dgm:prSet>
      <dgm:spPr/>
    </dgm:pt>
    <dgm:pt modelId="{572C1B5B-898F-4DB0-8280-572E85BCD965}" type="pres">
      <dgm:prSet presAssocID="{ED098526-0D5A-450D-A18D-E499C3D1DC00}" presName="boxAndChildren" presStyleCnt="0"/>
      <dgm:spPr/>
    </dgm:pt>
    <dgm:pt modelId="{B0254DB3-9E0B-4492-A90F-B58A16AA0B80}" type="pres">
      <dgm:prSet presAssocID="{ED098526-0D5A-450D-A18D-E499C3D1DC00}" presName="parentTextBox" presStyleLbl="alignNode1" presStyleIdx="0" presStyleCnt="5"/>
      <dgm:spPr/>
    </dgm:pt>
    <dgm:pt modelId="{7C391349-50DE-4D83-BCC8-D75502AB9A7A}" type="pres">
      <dgm:prSet presAssocID="{ED098526-0D5A-450D-A18D-E499C3D1DC00}" presName="descendantBox" presStyleLbl="bgAccFollowNode1" presStyleIdx="0" presStyleCnt="5"/>
      <dgm:spPr/>
    </dgm:pt>
    <dgm:pt modelId="{9EFF60EE-E992-4398-8247-1C03E6A0BFBA}" type="pres">
      <dgm:prSet presAssocID="{0D50A5AE-876D-41AC-97E9-ECF915FB9211}" presName="sp" presStyleCnt="0"/>
      <dgm:spPr/>
    </dgm:pt>
    <dgm:pt modelId="{9D087387-9BF4-45FB-BE93-7221791A5414}" type="pres">
      <dgm:prSet presAssocID="{6DBEE556-DD9E-46CF-AF56-0CB9F5680958}" presName="arrowAndChildren" presStyleCnt="0"/>
      <dgm:spPr/>
    </dgm:pt>
    <dgm:pt modelId="{D946B8AF-7E50-4255-90C2-203B6FB2FFF7}" type="pres">
      <dgm:prSet presAssocID="{6DBEE556-DD9E-46CF-AF56-0CB9F5680958}" presName="parentTextArrow" presStyleLbl="node1" presStyleIdx="0" presStyleCnt="0"/>
      <dgm:spPr/>
    </dgm:pt>
    <dgm:pt modelId="{0BC794A8-BB5A-4090-8958-4AB04168743D}" type="pres">
      <dgm:prSet presAssocID="{6DBEE556-DD9E-46CF-AF56-0CB9F5680958}" presName="arrow" presStyleLbl="alignNode1" presStyleIdx="1" presStyleCnt="5"/>
      <dgm:spPr/>
    </dgm:pt>
    <dgm:pt modelId="{644A74C1-F202-495B-A1F2-744DBD81CFEC}" type="pres">
      <dgm:prSet presAssocID="{6DBEE556-DD9E-46CF-AF56-0CB9F5680958}" presName="descendantArrow" presStyleLbl="bgAccFollowNode1" presStyleIdx="1" presStyleCnt="5"/>
      <dgm:spPr/>
    </dgm:pt>
    <dgm:pt modelId="{990299D2-57F0-48BE-A0CF-3321DCD63590}" type="pres">
      <dgm:prSet presAssocID="{55F2B8BC-9097-467A-B658-DCEDD469E1E4}" presName="sp" presStyleCnt="0"/>
      <dgm:spPr/>
    </dgm:pt>
    <dgm:pt modelId="{DEDAADC3-0103-4983-B0A8-29FDDB345CBD}" type="pres">
      <dgm:prSet presAssocID="{7784E4B0-3823-4372-AF9A-3CF72058AFED}" presName="arrowAndChildren" presStyleCnt="0"/>
      <dgm:spPr/>
    </dgm:pt>
    <dgm:pt modelId="{8995C6F3-42F1-4EE3-84E4-2E4BDCB6CB89}" type="pres">
      <dgm:prSet presAssocID="{7784E4B0-3823-4372-AF9A-3CF72058AFED}" presName="parentTextArrow" presStyleLbl="node1" presStyleIdx="0" presStyleCnt="0"/>
      <dgm:spPr/>
    </dgm:pt>
    <dgm:pt modelId="{3319407D-9EC7-4A56-934A-8C256F5BC655}" type="pres">
      <dgm:prSet presAssocID="{7784E4B0-3823-4372-AF9A-3CF72058AFED}" presName="arrow" presStyleLbl="alignNode1" presStyleIdx="2" presStyleCnt="5"/>
      <dgm:spPr/>
    </dgm:pt>
    <dgm:pt modelId="{4686F720-28DA-4361-B8FD-351F8575D290}" type="pres">
      <dgm:prSet presAssocID="{7784E4B0-3823-4372-AF9A-3CF72058AFED}" presName="descendantArrow" presStyleLbl="bgAccFollowNode1" presStyleIdx="2" presStyleCnt="5"/>
      <dgm:spPr/>
    </dgm:pt>
    <dgm:pt modelId="{B4D0DD5E-6732-4E87-8826-93B2CDD84FD4}" type="pres">
      <dgm:prSet presAssocID="{7934511C-0FEB-4E19-B29A-6DF5F640533D}" presName="sp" presStyleCnt="0"/>
      <dgm:spPr/>
    </dgm:pt>
    <dgm:pt modelId="{F562B831-6E9A-4B9A-AD6B-4A49DBE28235}" type="pres">
      <dgm:prSet presAssocID="{F0718D19-3691-4C45-8268-69D5540A55E6}" presName="arrowAndChildren" presStyleCnt="0"/>
      <dgm:spPr/>
    </dgm:pt>
    <dgm:pt modelId="{D122C745-9E61-4889-AC4D-77A85CD3DA0B}" type="pres">
      <dgm:prSet presAssocID="{F0718D19-3691-4C45-8268-69D5540A55E6}" presName="parentTextArrow" presStyleLbl="node1" presStyleIdx="0" presStyleCnt="0"/>
      <dgm:spPr/>
    </dgm:pt>
    <dgm:pt modelId="{2E285B93-5552-49E2-9951-8EBCDBA10416}" type="pres">
      <dgm:prSet presAssocID="{F0718D19-3691-4C45-8268-69D5540A55E6}" presName="arrow" presStyleLbl="alignNode1" presStyleIdx="3" presStyleCnt="5"/>
      <dgm:spPr/>
    </dgm:pt>
    <dgm:pt modelId="{27ECC744-8A17-4DAC-92F5-FC33BCFAB3B9}" type="pres">
      <dgm:prSet presAssocID="{F0718D19-3691-4C45-8268-69D5540A55E6}" presName="descendantArrow" presStyleLbl="bgAccFollowNode1" presStyleIdx="3" presStyleCnt="5"/>
      <dgm:spPr/>
    </dgm:pt>
    <dgm:pt modelId="{CA4C6951-1CB5-4387-B27F-FCE36B62DF65}" type="pres">
      <dgm:prSet presAssocID="{BE5D9D07-B0B9-4F40-A215-6603F1DEE9F7}" presName="sp" presStyleCnt="0"/>
      <dgm:spPr/>
    </dgm:pt>
    <dgm:pt modelId="{1FAC3897-F578-46D5-B63E-DD6D5EAF3E26}" type="pres">
      <dgm:prSet presAssocID="{19A628EF-C947-477D-86AA-6754D903D621}" presName="arrowAndChildren" presStyleCnt="0"/>
      <dgm:spPr/>
    </dgm:pt>
    <dgm:pt modelId="{CFC1E618-A461-4EB6-B9BF-049B21CCB9C4}" type="pres">
      <dgm:prSet presAssocID="{19A628EF-C947-477D-86AA-6754D903D621}" presName="parentTextArrow" presStyleLbl="node1" presStyleIdx="0" presStyleCnt="0"/>
      <dgm:spPr/>
    </dgm:pt>
    <dgm:pt modelId="{074B36FD-71BD-466D-AA6A-72240E701268}" type="pres">
      <dgm:prSet presAssocID="{19A628EF-C947-477D-86AA-6754D903D621}" presName="arrow" presStyleLbl="alignNode1" presStyleIdx="4" presStyleCnt="5"/>
      <dgm:spPr/>
    </dgm:pt>
    <dgm:pt modelId="{26002F8F-BDB0-423E-9702-643D10E9704B}" type="pres">
      <dgm:prSet presAssocID="{19A628EF-C947-477D-86AA-6754D903D621}" presName="descendantArrow" presStyleLbl="bgAccFollowNode1" presStyleIdx="4" presStyleCnt="5"/>
      <dgm:spPr/>
    </dgm:pt>
  </dgm:ptLst>
  <dgm:cxnLst>
    <dgm:cxn modelId="{237C6E18-1638-47A9-A933-F952C25286BC}" type="presOf" srcId="{D2D1F01A-903D-48E4-AEC1-E1B98397855D}" destId="{27ECC744-8A17-4DAC-92F5-FC33BCFAB3B9}" srcOrd="0" destOrd="0" presId="urn:microsoft.com/office/officeart/2016/7/layout/VerticalDownArrowProcess"/>
    <dgm:cxn modelId="{F215D019-E630-414F-B794-441F2923240B}" type="presOf" srcId="{7784E4B0-3823-4372-AF9A-3CF72058AFED}" destId="{8995C6F3-42F1-4EE3-84E4-2E4BDCB6CB89}" srcOrd="0" destOrd="0" presId="urn:microsoft.com/office/officeart/2016/7/layout/VerticalDownArrowProcess"/>
    <dgm:cxn modelId="{6E17BD1E-8E47-4F9D-9FA2-0EDB44D921CF}" type="presOf" srcId="{7784E4B0-3823-4372-AF9A-3CF72058AFED}" destId="{3319407D-9EC7-4A56-934A-8C256F5BC655}" srcOrd="1" destOrd="0" presId="urn:microsoft.com/office/officeart/2016/7/layout/VerticalDownArrowProcess"/>
    <dgm:cxn modelId="{7B2B4B45-2004-458F-A94E-E44CECE12CBB}" type="presOf" srcId="{1EE2F886-EBBB-4D72-BDBA-7AFE3373866C}" destId="{4686F720-28DA-4361-B8FD-351F8575D290}" srcOrd="0" destOrd="0" presId="urn:microsoft.com/office/officeart/2016/7/layout/VerticalDownArrowProcess"/>
    <dgm:cxn modelId="{C555D869-0E4A-4CFB-82B0-F378391E73DE}" srcId="{A3949391-DE98-48D8-BB3C-1AC2398E1690}" destId="{6DBEE556-DD9E-46CF-AF56-0CB9F5680958}" srcOrd="3" destOrd="0" parTransId="{7C0840D0-D2D4-485E-A0B0-54FCE6849105}" sibTransId="{0D50A5AE-876D-41AC-97E9-ECF915FB9211}"/>
    <dgm:cxn modelId="{9BA31572-0B7E-4110-897B-3F7357D23C19}" type="presOf" srcId="{5F133053-09BD-4D7D-B0C9-E1A8595B6167}" destId="{26002F8F-BDB0-423E-9702-643D10E9704B}" srcOrd="0" destOrd="0" presId="urn:microsoft.com/office/officeart/2016/7/layout/VerticalDownArrowProcess"/>
    <dgm:cxn modelId="{C3806776-A740-4CBB-B149-87816EA6CB2D}" srcId="{A3949391-DE98-48D8-BB3C-1AC2398E1690}" destId="{F0718D19-3691-4C45-8268-69D5540A55E6}" srcOrd="1" destOrd="0" parTransId="{7D0B07AF-D382-4865-A262-6F95C9AF525A}" sibTransId="{7934511C-0FEB-4E19-B29A-6DF5F640533D}"/>
    <dgm:cxn modelId="{C1F6BA58-0D43-4F61-9BD7-65A5C1678944}" type="presOf" srcId="{19A628EF-C947-477D-86AA-6754D903D621}" destId="{074B36FD-71BD-466D-AA6A-72240E701268}" srcOrd="1" destOrd="0" presId="urn:microsoft.com/office/officeart/2016/7/layout/VerticalDownArrowProcess"/>
    <dgm:cxn modelId="{2F59F481-2904-4AF7-9A45-7F566EADD857}" type="presOf" srcId="{9BC3D351-66C6-4224-9AE4-C6B8248675D0}" destId="{7C391349-50DE-4D83-BCC8-D75502AB9A7A}" srcOrd="0" destOrd="0" presId="urn:microsoft.com/office/officeart/2016/7/layout/VerticalDownArrowProcess"/>
    <dgm:cxn modelId="{468CD8A7-DE0A-4A4E-BDD5-7FBE4D30469C}" type="presOf" srcId="{19A628EF-C947-477D-86AA-6754D903D621}" destId="{CFC1E618-A461-4EB6-B9BF-049B21CCB9C4}" srcOrd="0" destOrd="0" presId="urn:microsoft.com/office/officeart/2016/7/layout/VerticalDownArrowProcess"/>
    <dgm:cxn modelId="{2CC295AF-3B0A-4168-BACC-EE5D632BEB91}" srcId="{A3949391-DE98-48D8-BB3C-1AC2398E1690}" destId="{19A628EF-C947-477D-86AA-6754D903D621}" srcOrd="0" destOrd="0" parTransId="{35D6F5EE-2FFC-4B41-827B-3C75012CD239}" sibTransId="{BE5D9D07-B0B9-4F40-A215-6603F1DEE9F7}"/>
    <dgm:cxn modelId="{FCA954B4-E33E-4128-BE41-799B51BEA307}" srcId="{A3949391-DE98-48D8-BB3C-1AC2398E1690}" destId="{7784E4B0-3823-4372-AF9A-3CF72058AFED}" srcOrd="2" destOrd="0" parTransId="{155D81CA-8CF5-4139-9A29-AC5059C1DFC6}" sibTransId="{55F2B8BC-9097-467A-B658-DCEDD469E1E4}"/>
    <dgm:cxn modelId="{8B6076B4-0766-4067-AC75-3332C9069ABC}" type="presOf" srcId="{F0718D19-3691-4C45-8268-69D5540A55E6}" destId="{D122C745-9E61-4889-AC4D-77A85CD3DA0B}" srcOrd="0" destOrd="0" presId="urn:microsoft.com/office/officeart/2016/7/layout/VerticalDownArrowProcess"/>
    <dgm:cxn modelId="{200052B6-735C-45E5-B35E-CAC5965B7727}" srcId="{7784E4B0-3823-4372-AF9A-3CF72058AFED}" destId="{1EE2F886-EBBB-4D72-BDBA-7AFE3373866C}" srcOrd="0" destOrd="0" parTransId="{03AE85F8-722D-4D76-A194-DB86B6AEA486}" sibTransId="{3BAEC712-E926-4DF0-A510-9B428FB7C4EE}"/>
    <dgm:cxn modelId="{3913A6BE-C94D-4B32-8396-772BFD809A54}" type="presOf" srcId="{F0718D19-3691-4C45-8268-69D5540A55E6}" destId="{2E285B93-5552-49E2-9951-8EBCDBA10416}" srcOrd="1" destOrd="0" presId="urn:microsoft.com/office/officeart/2016/7/layout/VerticalDownArrowProcess"/>
    <dgm:cxn modelId="{441189D1-9863-455B-A2EB-2A20BA45E0B0}" type="presOf" srcId="{6DBEE556-DD9E-46CF-AF56-0CB9F5680958}" destId="{D946B8AF-7E50-4255-90C2-203B6FB2FFF7}" srcOrd="0" destOrd="0" presId="urn:microsoft.com/office/officeart/2016/7/layout/VerticalDownArrowProcess"/>
    <dgm:cxn modelId="{CA6282DC-1D67-4B60-9FEF-EAD4DD173CCF}" srcId="{19A628EF-C947-477D-86AA-6754D903D621}" destId="{5F133053-09BD-4D7D-B0C9-E1A8595B6167}" srcOrd="0" destOrd="0" parTransId="{E77FAFC4-7DC7-47B8-9E6A-6B5C769A1E0A}" sibTransId="{46730BC3-06AC-46F6-AA90-D981D8682074}"/>
    <dgm:cxn modelId="{F05D2FDF-35A1-42D4-A97B-A18968FD5D43}" type="presOf" srcId="{ED098526-0D5A-450D-A18D-E499C3D1DC00}" destId="{B0254DB3-9E0B-4492-A90F-B58A16AA0B80}" srcOrd="0" destOrd="0" presId="urn:microsoft.com/office/officeart/2016/7/layout/VerticalDownArrowProcess"/>
    <dgm:cxn modelId="{F86956E0-D3F9-4045-92B1-8FBE55E22F39}" type="presOf" srcId="{6DBEE556-DD9E-46CF-AF56-0CB9F5680958}" destId="{0BC794A8-BB5A-4090-8958-4AB04168743D}" srcOrd="1" destOrd="0" presId="urn:microsoft.com/office/officeart/2016/7/layout/VerticalDownArrowProcess"/>
    <dgm:cxn modelId="{876FC9E7-646A-4A44-BA92-600675049A43}" srcId="{ED098526-0D5A-450D-A18D-E499C3D1DC00}" destId="{9BC3D351-66C6-4224-9AE4-C6B8248675D0}" srcOrd="0" destOrd="0" parTransId="{C9E6BC1B-D289-40AE-96CD-F782F9D8F2EE}" sibTransId="{60407EBA-374C-4C3F-9218-D6CCAF970B4D}"/>
    <dgm:cxn modelId="{AAB9BBE9-3446-42B5-AF7E-D1942C6B3E3E}" srcId="{F0718D19-3691-4C45-8268-69D5540A55E6}" destId="{D2D1F01A-903D-48E4-AEC1-E1B98397855D}" srcOrd="0" destOrd="0" parTransId="{58564074-F637-4DD5-A594-74143AD71627}" sibTransId="{6487540A-E9C8-48CC-8138-A43AC0ABCF2A}"/>
    <dgm:cxn modelId="{56FE26EE-812E-42B8-A53A-5F827EB2FD07}" type="presOf" srcId="{C6CF4E4F-10E5-4994-8551-D73041C299E4}" destId="{644A74C1-F202-495B-A1F2-744DBD81CFEC}" srcOrd="0" destOrd="0" presId="urn:microsoft.com/office/officeart/2016/7/layout/VerticalDownArrowProcess"/>
    <dgm:cxn modelId="{CCF93BF2-8015-4C8D-9617-E19E4D6391D0}" srcId="{6DBEE556-DD9E-46CF-AF56-0CB9F5680958}" destId="{C6CF4E4F-10E5-4994-8551-D73041C299E4}" srcOrd="0" destOrd="0" parTransId="{1FBC4004-41B4-4156-B6F6-E12527A83577}" sibTransId="{078514E0-A0AF-4EAE-A6F9-8001AD05CB3E}"/>
    <dgm:cxn modelId="{800EC8F8-8E8E-409F-B2D4-D51B46FFBD96}" type="presOf" srcId="{A3949391-DE98-48D8-BB3C-1AC2398E1690}" destId="{E7106319-17E3-462F-8ED2-7D5613D27EB3}" srcOrd="0" destOrd="0" presId="urn:microsoft.com/office/officeart/2016/7/layout/VerticalDownArrowProcess"/>
    <dgm:cxn modelId="{337A80FE-9E46-4952-8FC9-39B413C15270}" srcId="{A3949391-DE98-48D8-BB3C-1AC2398E1690}" destId="{ED098526-0D5A-450D-A18D-E499C3D1DC00}" srcOrd="4" destOrd="0" parTransId="{BAE49DA5-06DA-4FD8-BBEA-14EF2886DDE1}" sibTransId="{04D39861-34BC-4406-9582-2619691895C4}"/>
    <dgm:cxn modelId="{A1489B9A-5AB2-4365-8D23-05EA85D3976B}" type="presParOf" srcId="{E7106319-17E3-462F-8ED2-7D5613D27EB3}" destId="{572C1B5B-898F-4DB0-8280-572E85BCD965}" srcOrd="0" destOrd="0" presId="urn:microsoft.com/office/officeart/2016/7/layout/VerticalDownArrowProcess"/>
    <dgm:cxn modelId="{7D0D2BF4-1E0E-4935-9E85-A613BE776C2C}" type="presParOf" srcId="{572C1B5B-898F-4DB0-8280-572E85BCD965}" destId="{B0254DB3-9E0B-4492-A90F-B58A16AA0B80}" srcOrd="0" destOrd="0" presId="urn:microsoft.com/office/officeart/2016/7/layout/VerticalDownArrowProcess"/>
    <dgm:cxn modelId="{0DC32D1B-E444-4881-923F-1276B01565C2}" type="presParOf" srcId="{572C1B5B-898F-4DB0-8280-572E85BCD965}" destId="{7C391349-50DE-4D83-BCC8-D75502AB9A7A}" srcOrd="1" destOrd="0" presId="urn:microsoft.com/office/officeart/2016/7/layout/VerticalDownArrowProcess"/>
    <dgm:cxn modelId="{E764195B-9254-4462-BABE-2DF6C4609527}" type="presParOf" srcId="{E7106319-17E3-462F-8ED2-7D5613D27EB3}" destId="{9EFF60EE-E992-4398-8247-1C03E6A0BFBA}" srcOrd="1" destOrd="0" presId="urn:microsoft.com/office/officeart/2016/7/layout/VerticalDownArrowProcess"/>
    <dgm:cxn modelId="{E3D309EC-9832-4270-B276-B31B1867255B}" type="presParOf" srcId="{E7106319-17E3-462F-8ED2-7D5613D27EB3}" destId="{9D087387-9BF4-45FB-BE93-7221791A5414}" srcOrd="2" destOrd="0" presId="urn:microsoft.com/office/officeart/2016/7/layout/VerticalDownArrowProcess"/>
    <dgm:cxn modelId="{CFC892C9-B1FA-4CE5-B60D-7E756F963EF0}" type="presParOf" srcId="{9D087387-9BF4-45FB-BE93-7221791A5414}" destId="{D946B8AF-7E50-4255-90C2-203B6FB2FFF7}" srcOrd="0" destOrd="0" presId="urn:microsoft.com/office/officeart/2016/7/layout/VerticalDownArrowProcess"/>
    <dgm:cxn modelId="{7CE25AFE-7AC3-426A-9BA0-5FB82126ABAE}" type="presParOf" srcId="{9D087387-9BF4-45FB-BE93-7221791A5414}" destId="{0BC794A8-BB5A-4090-8958-4AB04168743D}" srcOrd="1" destOrd="0" presId="urn:microsoft.com/office/officeart/2016/7/layout/VerticalDownArrowProcess"/>
    <dgm:cxn modelId="{3FC3022B-D602-4839-8A73-C0954F56B2B2}" type="presParOf" srcId="{9D087387-9BF4-45FB-BE93-7221791A5414}" destId="{644A74C1-F202-495B-A1F2-744DBD81CFEC}" srcOrd="2" destOrd="0" presId="urn:microsoft.com/office/officeart/2016/7/layout/VerticalDownArrowProcess"/>
    <dgm:cxn modelId="{931EF895-2B62-4FC0-B907-E02884D96612}" type="presParOf" srcId="{E7106319-17E3-462F-8ED2-7D5613D27EB3}" destId="{990299D2-57F0-48BE-A0CF-3321DCD63590}" srcOrd="3" destOrd="0" presId="urn:microsoft.com/office/officeart/2016/7/layout/VerticalDownArrowProcess"/>
    <dgm:cxn modelId="{3FEF1CCC-CBC4-4EFB-B01A-8D4BD60FBA95}" type="presParOf" srcId="{E7106319-17E3-462F-8ED2-7D5613D27EB3}" destId="{DEDAADC3-0103-4983-B0A8-29FDDB345CBD}" srcOrd="4" destOrd="0" presId="urn:microsoft.com/office/officeart/2016/7/layout/VerticalDownArrowProcess"/>
    <dgm:cxn modelId="{34D6DC21-E541-4B12-97FF-0763F85352A3}" type="presParOf" srcId="{DEDAADC3-0103-4983-B0A8-29FDDB345CBD}" destId="{8995C6F3-42F1-4EE3-84E4-2E4BDCB6CB89}" srcOrd="0" destOrd="0" presId="urn:microsoft.com/office/officeart/2016/7/layout/VerticalDownArrowProcess"/>
    <dgm:cxn modelId="{8670383A-C1F5-4D03-9B52-F222BBE66096}" type="presParOf" srcId="{DEDAADC3-0103-4983-B0A8-29FDDB345CBD}" destId="{3319407D-9EC7-4A56-934A-8C256F5BC655}" srcOrd="1" destOrd="0" presId="urn:microsoft.com/office/officeart/2016/7/layout/VerticalDownArrowProcess"/>
    <dgm:cxn modelId="{E2F9C42B-1D3A-4539-ABEA-B3AA9D6A8E72}" type="presParOf" srcId="{DEDAADC3-0103-4983-B0A8-29FDDB345CBD}" destId="{4686F720-28DA-4361-B8FD-351F8575D290}" srcOrd="2" destOrd="0" presId="urn:microsoft.com/office/officeart/2016/7/layout/VerticalDownArrowProcess"/>
    <dgm:cxn modelId="{EF761DE2-179F-4527-AC72-0B1459B50E81}" type="presParOf" srcId="{E7106319-17E3-462F-8ED2-7D5613D27EB3}" destId="{B4D0DD5E-6732-4E87-8826-93B2CDD84FD4}" srcOrd="5" destOrd="0" presId="urn:microsoft.com/office/officeart/2016/7/layout/VerticalDownArrowProcess"/>
    <dgm:cxn modelId="{3D851D7F-47ED-4A0D-A452-98D687375E87}" type="presParOf" srcId="{E7106319-17E3-462F-8ED2-7D5613D27EB3}" destId="{F562B831-6E9A-4B9A-AD6B-4A49DBE28235}" srcOrd="6" destOrd="0" presId="urn:microsoft.com/office/officeart/2016/7/layout/VerticalDownArrowProcess"/>
    <dgm:cxn modelId="{916C8FF9-D210-4215-897F-89FCA7E06021}" type="presParOf" srcId="{F562B831-6E9A-4B9A-AD6B-4A49DBE28235}" destId="{D122C745-9E61-4889-AC4D-77A85CD3DA0B}" srcOrd="0" destOrd="0" presId="urn:microsoft.com/office/officeart/2016/7/layout/VerticalDownArrowProcess"/>
    <dgm:cxn modelId="{21AFD416-5448-4B46-8236-FE67CA002BC0}" type="presParOf" srcId="{F562B831-6E9A-4B9A-AD6B-4A49DBE28235}" destId="{2E285B93-5552-49E2-9951-8EBCDBA10416}" srcOrd="1" destOrd="0" presId="urn:microsoft.com/office/officeart/2016/7/layout/VerticalDownArrowProcess"/>
    <dgm:cxn modelId="{C9A276FF-0037-4B74-AD81-5459F88E6440}" type="presParOf" srcId="{F562B831-6E9A-4B9A-AD6B-4A49DBE28235}" destId="{27ECC744-8A17-4DAC-92F5-FC33BCFAB3B9}" srcOrd="2" destOrd="0" presId="urn:microsoft.com/office/officeart/2016/7/layout/VerticalDownArrowProcess"/>
    <dgm:cxn modelId="{DA935AE5-E780-4466-A8F3-97D3119EAFD9}" type="presParOf" srcId="{E7106319-17E3-462F-8ED2-7D5613D27EB3}" destId="{CA4C6951-1CB5-4387-B27F-FCE36B62DF65}" srcOrd="7" destOrd="0" presId="urn:microsoft.com/office/officeart/2016/7/layout/VerticalDownArrowProcess"/>
    <dgm:cxn modelId="{62F3DC1D-DB9A-413A-8B1F-0A0A11071043}" type="presParOf" srcId="{E7106319-17E3-462F-8ED2-7D5613D27EB3}" destId="{1FAC3897-F578-46D5-B63E-DD6D5EAF3E26}" srcOrd="8" destOrd="0" presId="urn:microsoft.com/office/officeart/2016/7/layout/VerticalDownArrowProcess"/>
    <dgm:cxn modelId="{FD724C4E-B4F6-43E5-A819-546119965D13}" type="presParOf" srcId="{1FAC3897-F578-46D5-B63E-DD6D5EAF3E26}" destId="{CFC1E618-A461-4EB6-B9BF-049B21CCB9C4}" srcOrd="0" destOrd="0" presId="urn:microsoft.com/office/officeart/2016/7/layout/VerticalDownArrowProcess"/>
    <dgm:cxn modelId="{392B16D9-7B55-44FC-B0CC-B0400EDE6513}" type="presParOf" srcId="{1FAC3897-F578-46D5-B63E-DD6D5EAF3E26}" destId="{074B36FD-71BD-466D-AA6A-72240E701268}" srcOrd="1" destOrd="0" presId="urn:microsoft.com/office/officeart/2016/7/layout/VerticalDownArrowProcess"/>
    <dgm:cxn modelId="{9CC701A9-CF69-4329-8237-CAAD6598349A}" type="presParOf" srcId="{1FAC3897-F578-46D5-B63E-DD6D5EAF3E26}" destId="{26002F8F-BDB0-423E-9702-643D10E9704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223B5C-C1F8-4FB5-8F67-409C8D9E7A78}"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9AA92B3C-9F5A-40E7-ABD9-527300ADFFF1}">
      <dgm:prSet/>
      <dgm:spPr/>
      <dgm:t>
        <a:bodyPr/>
        <a:lstStyle/>
        <a:p>
          <a:r>
            <a:rPr lang="en-US"/>
            <a:t>Launch</a:t>
          </a:r>
        </a:p>
      </dgm:t>
    </dgm:pt>
    <dgm:pt modelId="{16769FCC-CEEF-4E0B-8E29-9D84B2ACB22C}" type="parTrans" cxnId="{9C441AF4-348C-4035-898C-049B08A08F78}">
      <dgm:prSet/>
      <dgm:spPr/>
      <dgm:t>
        <a:bodyPr/>
        <a:lstStyle/>
        <a:p>
          <a:endParaRPr lang="en-US"/>
        </a:p>
      </dgm:t>
    </dgm:pt>
    <dgm:pt modelId="{DF19EF7B-40A9-458B-9B52-564ADD2A2743}" type="sibTrans" cxnId="{9C441AF4-348C-4035-898C-049B08A08F78}">
      <dgm:prSet/>
      <dgm:spPr/>
      <dgm:t>
        <a:bodyPr/>
        <a:lstStyle/>
        <a:p>
          <a:endParaRPr lang="en-US"/>
        </a:p>
      </dgm:t>
    </dgm:pt>
    <dgm:pt modelId="{0F5E9C2C-133B-42A9-969D-92FEA9A1AE1F}">
      <dgm:prSet/>
      <dgm:spPr/>
      <dgm:t>
        <a:bodyPr/>
        <a:lstStyle/>
        <a:p>
          <a:r>
            <a:rPr lang="en-US"/>
            <a:t>Launch Chrome browser.</a:t>
          </a:r>
        </a:p>
      </dgm:t>
    </dgm:pt>
    <dgm:pt modelId="{A4C73D7A-A5D1-412B-B1AA-9A798B46D88B}" type="parTrans" cxnId="{B2771344-15AA-4661-9D6D-36DBABEE98EE}">
      <dgm:prSet/>
      <dgm:spPr/>
      <dgm:t>
        <a:bodyPr/>
        <a:lstStyle/>
        <a:p>
          <a:endParaRPr lang="en-US"/>
        </a:p>
      </dgm:t>
    </dgm:pt>
    <dgm:pt modelId="{AC04BCAA-11B7-40FF-B63C-D7B2E42C3F66}" type="sibTrans" cxnId="{B2771344-15AA-4661-9D6D-36DBABEE98EE}">
      <dgm:prSet/>
      <dgm:spPr/>
      <dgm:t>
        <a:bodyPr/>
        <a:lstStyle/>
        <a:p>
          <a:endParaRPr lang="en-US"/>
        </a:p>
      </dgm:t>
    </dgm:pt>
    <dgm:pt modelId="{DC89CAFA-A88B-4CA7-9654-BE32512D8A5B}">
      <dgm:prSet/>
      <dgm:spPr/>
      <dgm:t>
        <a:bodyPr/>
        <a:lstStyle/>
        <a:p>
          <a:r>
            <a:rPr lang="en-US"/>
            <a:t>Maximize</a:t>
          </a:r>
        </a:p>
      </dgm:t>
    </dgm:pt>
    <dgm:pt modelId="{5F7D993D-3DEF-45CA-82F0-2A21BDED5175}" type="parTrans" cxnId="{1ABCACCC-50BF-44A8-9BEB-D7B2BF417541}">
      <dgm:prSet/>
      <dgm:spPr/>
      <dgm:t>
        <a:bodyPr/>
        <a:lstStyle/>
        <a:p>
          <a:endParaRPr lang="en-US"/>
        </a:p>
      </dgm:t>
    </dgm:pt>
    <dgm:pt modelId="{9AE3CB75-46EB-44BD-8E37-B9C764B579F5}" type="sibTrans" cxnId="{1ABCACCC-50BF-44A8-9BEB-D7B2BF417541}">
      <dgm:prSet/>
      <dgm:spPr/>
      <dgm:t>
        <a:bodyPr/>
        <a:lstStyle/>
        <a:p>
          <a:endParaRPr lang="en-US"/>
        </a:p>
      </dgm:t>
    </dgm:pt>
    <dgm:pt modelId="{E907EB40-4F4A-465C-B1CB-DC985FE905AF}">
      <dgm:prSet/>
      <dgm:spPr/>
      <dgm:t>
        <a:bodyPr/>
        <a:lstStyle/>
        <a:p>
          <a:r>
            <a:rPr lang="en-US"/>
            <a:t>Maximize the browser.</a:t>
          </a:r>
        </a:p>
      </dgm:t>
    </dgm:pt>
    <dgm:pt modelId="{292816C2-6718-4DEA-941D-7B9E191C7689}" type="parTrans" cxnId="{C93BB49D-A010-4AA6-9336-31F94ADB6096}">
      <dgm:prSet/>
      <dgm:spPr/>
      <dgm:t>
        <a:bodyPr/>
        <a:lstStyle/>
        <a:p>
          <a:endParaRPr lang="en-US"/>
        </a:p>
      </dgm:t>
    </dgm:pt>
    <dgm:pt modelId="{170B6DE0-7A6B-4CF3-96B3-2567FD4543B2}" type="sibTrans" cxnId="{C93BB49D-A010-4AA6-9336-31F94ADB6096}">
      <dgm:prSet/>
      <dgm:spPr/>
      <dgm:t>
        <a:bodyPr/>
        <a:lstStyle/>
        <a:p>
          <a:endParaRPr lang="en-US"/>
        </a:p>
      </dgm:t>
    </dgm:pt>
    <dgm:pt modelId="{BC4292C3-CB1D-4BA0-A786-7D82C082C496}">
      <dgm:prSet/>
      <dgm:spPr/>
      <dgm:t>
        <a:bodyPr/>
        <a:lstStyle/>
        <a:p>
          <a:r>
            <a:rPr lang="en-US"/>
            <a:t>Open</a:t>
          </a:r>
        </a:p>
      </dgm:t>
    </dgm:pt>
    <dgm:pt modelId="{BD57F58B-A4C5-426D-82C8-138B249C9EC5}" type="parTrans" cxnId="{3E700DDC-A1D8-4E1E-B06A-74B3789D8CB3}">
      <dgm:prSet/>
      <dgm:spPr/>
      <dgm:t>
        <a:bodyPr/>
        <a:lstStyle/>
        <a:p>
          <a:endParaRPr lang="en-US"/>
        </a:p>
      </dgm:t>
    </dgm:pt>
    <dgm:pt modelId="{C7C0B523-7641-4B01-A2DE-4145A27E8FF8}" type="sibTrans" cxnId="{3E700DDC-A1D8-4E1E-B06A-74B3789D8CB3}">
      <dgm:prSet/>
      <dgm:spPr/>
      <dgm:t>
        <a:bodyPr/>
        <a:lstStyle/>
        <a:p>
          <a:endParaRPr lang="en-US"/>
        </a:p>
      </dgm:t>
    </dgm:pt>
    <dgm:pt modelId="{CB252857-82B3-4CAD-BB35-93C37B8EDDDD}">
      <dgm:prSet/>
      <dgm:spPr/>
      <dgm:t>
        <a:bodyPr/>
        <a:lstStyle/>
        <a:p>
          <a:r>
            <a:rPr lang="en-US"/>
            <a:t>Open URL: www.javatpoint.com</a:t>
          </a:r>
        </a:p>
      </dgm:t>
    </dgm:pt>
    <dgm:pt modelId="{9A0A3B9E-18A2-4AC8-9F52-D00FE8A881C7}" type="parTrans" cxnId="{A8EE1D70-91A6-4163-8CAA-93EAEB91A26B}">
      <dgm:prSet/>
      <dgm:spPr/>
      <dgm:t>
        <a:bodyPr/>
        <a:lstStyle/>
        <a:p>
          <a:endParaRPr lang="en-US"/>
        </a:p>
      </dgm:t>
    </dgm:pt>
    <dgm:pt modelId="{42FBCA95-5109-476B-B9F8-D066DC930545}" type="sibTrans" cxnId="{A8EE1D70-91A6-4163-8CAA-93EAEB91A26B}">
      <dgm:prSet/>
      <dgm:spPr/>
      <dgm:t>
        <a:bodyPr/>
        <a:lstStyle/>
        <a:p>
          <a:endParaRPr lang="en-US"/>
        </a:p>
      </dgm:t>
    </dgm:pt>
    <dgm:pt modelId="{021CDEAB-062C-4A52-AACE-132F00AC0D62}">
      <dgm:prSet/>
      <dgm:spPr/>
      <dgm:t>
        <a:bodyPr/>
        <a:lstStyle/>
        <a:p>
          <a:r>
            <a:rPr lang="en-US"/>
            <a:t>Scroll down</a:t>
          </a:r>
        </a:p>
      </dgm:t>
    </dgm:pt>
    <dgm:pt modelId="{A297A481-A98B-4B7C-9150-62221E5E2925}" type="parTrans" cxnId="{6A8C66E8-73FA-4E72-92F2-BDD9FD842A89}">
      <dgm:prSet/>
      <dgm:spPr/>
      <dgm:t>
        <a:bodyPr/>
        <a:lstStyle/>
        <a:p>
          <a:endParaRPr lang="en-US"/>
        </a:p>
      </dgm:t>
    </dgm:pt>
    <dgm:pt modelId="{23C56960-7122-4262-819A-4C903396934B}" type="sibTrans" cxnId="{6A8C66E8-73FA-4E72-92F2-BDD9FD842A89}">
      <dgm:prSet/>
      <dgm:spPr/>
      <dgm:t>
        <a:bodyPr/>
        <a:lstStyle/>
        <a:p>
          <a:endParaRPr lang="en-US"/>
        </a:p>
      </dgm:t>
    </dgm:pt>
    <dgm:pt modelId="{B29CC590-3097-44A8-9056-BFFFBFE9D14C}">
      <dgm:prSet/>
      <dgm:spPr/>
      <dgm:t>
        <a:bodyPr/>
        <a:lstStyle/>
        <a:p>
          <a:r>
            <a:rPr lang="en-US"/>
            <a:t>Scroll down through the web page</a:t>
          </a:r>
        </a:p>
      </dgm:t>
    </dgm:pt>
    <dgm:pt modelId="{FC0CE411-8A6C-45A5-9EF1-722B1EAAF001}" type="parTrans" cxnId="{EDDEAEEA-A8B0-4A4D-8EA0-B54A8AEE38DC}">
      <dgm:prSet/>
      <dgm:spPr/>
      <dgm:t>
        <a:bodyPr/>
        <a:lstStyle/>
        <a:p>
          <a:endParaRPr lang="en-US"/>
        </a:p>
      </dgm:t>
    </dgm:pt>
    <dgm:pt modelId="{86F7DD7E-311C-461B-A083-C5A751601083}" type="sibTrans" cxnId="{EDDEAEEA-A8B0-4A4D-8EA0-B54A8AEE38DC}">
      <dgm:prSet/>
      <dgm:spPr/>
      <dgm:t>
        <a:bodyPr/>
        <a:lstStyle/>
        <a:p>
          <a:endParaRPr lang="en-US"/>
        </a:p>
      </dgm:t>
    </dgm:pt>
    <dgm:pt modelId="{6842E920-9E80-4ED4-BA69-AE99C2B0A824}">
      <dgm:prSet/>
      <dgm:spPr/>
      <dgm:t>
        <a:bodyPr/>
        <a:lstStyle/>
        <a:p>
          <a:r>
            <a:rPr lang="en-US"/>
            <a:t>Click on</a:t>
          </a:r>
        </a:p>
      </dgm:t>
    </dgm:pt>
    <dgm:pt modelId="{1152A137-5E28-4EEB-93B1-C28A3E205FE6}" type="parTrans" cxnId="{539691D7-BEA8-4B5D-A941-5C8EBD9EBC9D}">
      <dgm:prSet/>
      <dgm:spPr/>
      <dgm:t>
        <a:bodyPr/>
        <a:lstStyle/>
        <a:p>
          <a:endParaRPr lang="en-US"/>
        </a:p>
      </dgm:t>
    </dgm:pt>
    <dgm:pt modelId="{F7EFE10C-CAB3-43D9-95AA-2A4875313C48}" type="sibTrans" cxnId="{539691D7-BEA8-4B5D-A941-5C8EBD9EBC9D}">
      <dgm:prSet/>
      <dgm:spPr/>
      <dgm:t>
        <a:bodyPr/>
        <a:lstStyle/>
        <a:p>
          <a:endParaRPr lang="en-US"/>
        </a:p>
      </dgm:t>
    </dgm:pt>
    <dgm:pt modelId="{5DF2A8A6-3E4B-498E-AD0F-EEAAD4D43C3A}">
      <dgm:prSet/>
      <dgm:spPr/>
      <dgm:t>
        <a:bodyPr/>
        <a:lstStyle/>
        <a:p>
          <a:r>
            <a:rPr lang="en-US"/>
            <a:t>Click on "Core Java" link from the Java Technology section.</a:t>
          </a:r>
        </a:p>
      </dgm:t>
    </dgm:pt>
    <dgm:pt modelId="{1A7B308F-23D6-4D65-AC6E-D5DB77ACAFC3}" type="parTrans" cxnId="{49270769-9CC3-4E75-82FE-8327130F76BB}">
      <dgm:prSet/>
      <dgm:spPr/>
      <dgm:t>
        <a:bodyPr/>
        <a:lstStyle/>
        <a:p>
          <a:endParaRPr lang="en-US"/>
        </a:p>
      </dgm:t>
    </dgm:pt>
    <dgm:pt modelId="{1DCC1947-C5E4-46D0-A105-70E656EB7F4F}" type="sibTrans" cxnId="{49270769-9CC3-4E75-82FE-8327130F76BB}">
      <dgm:prSet/>
      <dgm:spPr/>
      <dgm:t>
        <a:bodyPr/>
        <a:lstStyle/>
        <a:p>
          <a:endParaRPr lang="en-US"/>
        </a:p>
      </dgm:t>
    </dgm:pt>
    <dgm:pt modelId="{8B0D9838-2E9D-43C1-A21E-936B6944ABF8}" type="pres">
      <dgm:prSet presAssocID="{79223B5C-C1F8-4FB5-8F67-409C8D9E7A78}" presName="Name0" presStyleCnt="0">
        <dgm:presLayoutVars>
          <dgm:dir/>
          <dgm:animLvl val="lvl"/>
          <dgm:resizeHandles val="exact"/>
        </dgm:presLayoutVars>
      </dgm:prSet>
      <dgm:spPr/>
    </dgm:pt>
    <dgm:pt modelId="{856756BF-1E17-4F76-8B49-0DC3F45356CB}" type="pres">
      <dgm:prSet presAssocID="{6842E920-9E80-4ED4-BA69-AE99C2B0A824}" presName="boxAndChildren" presStyleCnt="0"/>
      <dgm:spPr/>
    </dgm:pt>
    <dgm:pt modelId="{71A99452-AC17-4CD5-822C-A1E71052D34C}" type="pres">
      <dgm:prSet presAssocID="{6842E920-9E80-4ED4-BA69-AE99C2B0A824}" presName="parentTextBox" presStyleLbl="alignNode1" presStyleIdx="0" presStyleCnt="5"/>
      <dgm:spPr/>
    </dgm:pt>
    <dgm:pt modelId="{FF300F1D-6F7F-488D-8E82-EFC5ECD5BED0}" type="pres">
      <dgm:prSet presAssocID="{6842E920-9E80-4ED4-BA69-AE99C2B0A824}" presName="descendantBox" presStyleLbl="bgAccFollowNode1" presStyleIdx="0" presStyleCnt="5"/>
      <dgm:spPr/>
    </dgm:pt>
    <dgm:pt modelId="{1DEFDEB0-A450-407C-B0F9-DBDA88B4F26F}" type="pres">
      <dgm:prSet presAssocID="{23C56960-7122-4262-819A-4C903396934B}" presName="sp" presStyleCnt="0"/>
      <dgm:spPr/>
    </dgm:pt>
    <dgm:pt modelId="{BE1BFB62-E290-4BD3-9AB2-D78C3A047366}" type="pres">
      <dgm:prSet presAssocID="{021CDEAB-062C-4A52-AACE-132F00AC0D62}" presName="arrowAndChildren" presStyleCnt="0"/>
      <dgm:spPr/>
    </dgm:pt>
    <dgm:pt modelId="{95C58884-C3DE-415B-AA5E-6CEF51956440}" type="pres">
      <dgm:prSet presAssocID="{021CDEAB-062C-4A52-AACE-132F00AC0D62}" presName="parentTextArrow" presStyleLbl="node1" presStyleIdx="0" presStyleCnt="0"/>
      <dgm:spPr/>
    </dgm:pt>
    <dgm:pt modelId="{E38125DB-31EE-4161-9B4F-61FEBF15D530}" type="pres">
      <dgm:prSet presAssocID="{021CDEAB-062C-4A52-AACE-132F00AC0D62}" presName="arrow" presStyleLbl="alignNode1" presStyleIdx="1" presStyleCnt="5"/>
      <dgm:spPr/>
    </dgm:pt>
    <dgm:pt modelId="{63022087-DAF5-4012-A135-46DE36CEC8A4}" type="pres">
      <dgm:prSet presAssocID="{021CDEAB-062C-4A52-AACE-132F00AC0D62}" presName="descendantArrow" presStyleLbl="bgAccFollowNode1" presStyleIdx="1" presStyleCnt="5"/>
      <dgm:spPr/>
    </dgm:pt>
    <dgm:pt modelId="{BB9F5238-857F-4F71-BCD8-79EF2E455506}" type="pres">
      <dgm:prSet presAssocID="{C7C0B523-7641-4B01-A2DE-4145A27E8FF8}" presName="sp" presStyleCnt="0"/>
      <dgm:spPr/>
    </dgm:pt>
    <dgm:pt modelId="{44569A0C-5333-4D61-B2DF-1DDDB0933A77}" type="pres">
      <dgm:prSet presAssocID="{BC4292C3-CB1D-4BA0-A786-7D82C082C496}" presName="arrowAndChildren" presStyleCnt="0"/>
      <dgm:spPr/>
    </dgm:pt>
    <dgm:pt modelId="{28EE2F1A-4E1C-4FC9-8EF7-58CCF0AC2DED}" type="pres">
      <dgm:prSet presAssocID="{BC4292C3-CB1D-4BA0-A786-7D82C082C496}" presName="parentTextArrow" presStyleLbl="node1" presStyleIdx="0" presStyleCnt="0"/>
      <dgm:spPr/>
    </dgm:pt>
    <dgm:pt modelId="{2F524C62-087F-4201-B4F9-87F122ED7764}" type="pres">
      <dgm:prSet presAssocID="{BC4292C3-CB1D-4BA0-A786-7D82C082C496}" presName="arrow" presStyleLbl="alignNode1" presStyleIdx="2" presStyleCnt="5"/>
      <dgm:spPr/>
    </dgm:pt>
    <dgm:pt modelId="{5F7A28E2-8889-47DD-B53C-1F88AE09487B}" type="pres">
      <dgm:prSet presAssocID="{BC4292C3-CB1D-4BA0-A786-7D82C082C496}" presName="descendantArrow" presStyleLbl="bgAccFollowNode1" presStyleIdx="2" presStyleCnt="5" custLinFactNeighborX="-219" custLinFactNeighborY="-3956"/>
      <dgm:spPr/>
    </dgm:pt>
    <dgm:pt modelId="{A12099E9-06DB-477A-8002-E8D116F6D7FD}" type="pres">
      <dgm:prSet presAssocID="{9AE3CB75-46EB-44BD-8E37-B9C764B579F5}" presName="sp" presStyleCnt="0"/>
      <dgm:spPr/>
    </dgm:pt>
    <dgm:pt modelId="{087FC26C-721C-4B10-A456-B51F4A038612}" type="pres">
      <dgm:prSet presAssocID="{DC89CAFA-A88B-4CA7-9654-BE32512D8A5B}" presName="arrowAndChildren" presStyleCnt="0"/>
      <dgm:spPr/>
    </dgm:pt>
    <dgm:pt modelId="{E9E87FCB-6C6C-40F4-901F-630F09761523}" type="pres">
      <dgm:prSet presAssocID="{DC89CAFA-A88B-4CA7-9654-BE32512D8A5B}" presName="parentTextArrow" presStyleLbl="node1" presStyleIdx="0" presStyleCnt="0"/>
      <dgm:spPr/>
    </dgm:pt>
    <dgm:pt modelId="{250A674E-324C-4CBA-BB03-4134282E1ACB}" type="pres">
      <dgm:prSet presAssocID="{DC89CAFA-A88B-4CA7-9654-BE32512D8A5B}" presName="arrow" presStyleLbl="alignNode1" presStyleIdx="3" presStyleCnt="5"/>
      <dgm:spPr/>
    </dgm:pt>
    <dgm:pt modelId="{8C30FDE4-8268-45D4-ADC5-1FC1BEF0AA63}" type="pres">
      <dgm:prSet presAssocID="{DC89CAFA-A88B-4CA7-9654-BE32512D8A5B}" presName="descendantArrow" presStyleLbl="bgAccFollowNode1" presStyleIdx="3" presStyleCnt="5"/>
      <dgm:spPr/>
    </dgm:pt>
    <dgm:pt modelId="{75AC2E4A-EC2C-4FBB-A5AE-ADE3395171B3}" type="pres">
      <dgm:prSet presAssocID="{DF19EF7B-40A9-458B-9B52-564ADD2A2743}" presName="sp" presStyleCnt="0"/>
      <dgm:spPr/>
    </dgm:pt>
    <dgm:pt modelId="{B054877D-E52C-4179-9544-32CBA07A0403}" type="pres">
      <dgm:prSet presAssocID="{9AA92B3C-9F5A-40E7-ABD9-527300ADFFF1}" presName="arrowAndChildren" presStyleCnt="0"/>
      <dgm:spPr/>
    </dgm:pt>
    <dgm:pt modelId="{2A6DEDF6-B31E-4073-BCC1-CE792B719708}" type="pres">
      <dgm:prSet presAssocID="{9AA92B3C-9F5A-40E7-ABD9-527300ADFFF1}" presName="parentTextArrow" presStyleLbl="node1" presStyleIdx="0" presStyleCnt="0"/>
      <dgm:spPr/>
    </dgm:pt>
    <dgm:pt modelId="{DFE2F88B-9095-4115-8B91-B1D5A0BEDA5D}" type="pres">
      <dgm:prSet presAssocID="{9AA92B3C-9F5A-40E7-ABD9-527300ADFFF1}" presName="arrow" presStyleLbl="alignNode1" presStyleIdx="4" presStyleCnt="5"/>
      <dgm:spPr/>
    </dgm:pt>
    <dgm:pt modelId="{79DFCFBC-6528-400E-BA4D-8811A1515342}" type="pres">
      <dgm:prSet presAssocID="{9AA92B3C-9F5A-40E7-ABD9-527300ADFFF1}" presName="descendantArrow" presStyleLbl="bgAccFollowNode1" presStyleIdx="4" presStyleCnt="5"/>
      <dgm:spPr/>
    </dgm:pt>
  </dgm:ptLst>
  <dgm:cxnLst>
    <dgm:cxn modelId="{16561001-041F-4A44-ABF8-2A639179CBB5}" type="presOf" srcId="{5DF2A8A6-3E4B-498E-AD0F-EEAAD4D43C3A}" destId="{FF300F1D-6F7F-488D-8E82-EFC5ECD5BED0}" srcOrd="0" destOrd="0" presId="urn:microsoft.com/office/officeart/2016/7/layout/VerticalDownArrowProcess"/>
    <dgm:cxn modelId="{420A9D06-E2FE-4BC8-BC36-02A9138353AF}" type="presOf" srcId="{0F5E9C2C-133B-42A9-969D-92FEA9A1AE1F}" destId="{79DFCFBC-6528-400E-BA4D-8811A1515342}" srcOrd="0" destOrd="0" presId="urn:microsoft.com/office/officeart/2016/7/layout/VerticalDownArrowProcess"/>
    <dgm:cxn modelId="{72458F26-BD8B-4AB3-B640-E9E8CFE33347}" type="presOf" srcId="{E907EB40-4F4A-465C-B1CB-DC985FE905AF}" destId="{8C30FDE4-8268-45D4-ADC5-1FC1BEF0AA63}" srcOrd="0" destOrd="0" presId="urn:microsoft.com/office/officeart/2016/7/layout/VerticalDownArrowProcess"/>
    <dgm:cxn modelId="{0C2BBB2A-AD3D-4F61-93F4-9F638BCB1D28}" type="presOf" srcId="{021CDEAB-062C-4A52-AACE-132F00AC0D62}" destId="{E38125DB-31EE-4161-9B4F-61FEBF15D530}" srcOrd="1" destOrd="0" presId="urn:microsoft.com/office/officeart/2016/7/layout/VerticalDownArrowProcess"/>
    <dgm:cxn modelId="{A38B9860-9967-4499-B259-0A92EC3F703C}" type="presOf" srcId="{BC4292C3-CB1D-4BA0-A786-7D82C082C496}" destId="{28EE2F1A-4E1C-4FC9-8EF7-58CCF0AC2DED}" srcOrd="0" destOrd="0" presId="urn:microsoft.com/office/officeart/2016/7/layout/VerticalDownArrowProcess"/>
    <dgm:cxn modelId="{B2771344-15AA-4661-9D6D-36DBABEE98EE}" srcId="{9AA92B3C-9F5A-40E7-ABD9-527300ADFFF1}" destId="{0F5E9C2C-133B-42A9-969D-92FEA9A1AE1F}" srcOrd="0" destOrd="0" parTransId="{A4C73D7A-A5D1-412B-B1AA-9A798B46D88B}" sibTransId="{AC04BCAA-11B7-40FF-B63C-D7B2E42C3F66}"/>
    <dgm:cxn modelId="{97B1B464-89BD-4292-9546-11F45196F0AB}" type="presOf" srcId="{021CDEAB-062C-4A52-AACE-132F00AC0D62}" destId="{95C58884-C3DE-415B-AA5E-6CEF51956440}" srcOrd="0" destOrd="0" presId="urn:microsoft.com/office/officeart/2016/7/layout/VerticalDownArrowProcess"/>
    <dgm:cxn modelId="{F06ACB48-C5B7-4621-9DAC-950CB90F7ADE}" type="presOf" srcId="{6842E920-9E80-4ED4-BA69-AE99C2B0A824}" destId="{71A99452-AC17-4CD5-822C-A1E71052D34C}" srcOrd="0" destOrd="0" presId="urn:microsoft.com/office/officeart/2016/7/layout/VerticalDownArrowProcess"/>
    <dgm:cxn modelId="{49270769-9CC3-4E75-82FE-8327130F76BB}" srcId="{6842E920-9E80-4ED4-BA69-AE99C2B0A824}" destId="{5DF2A8A6-3E4B-498E-AD0F-EEAAD4D43C3A}" srcOrd="0" destOrd="0" parTransId="{1A7B308F-23D6-4D65-AC6E-D5DB77ACAFC3}" sibTransId="{1DCC1947-C5E4-46D0-A105-70E656EB7F4F}"/>
    <dgm:cxn modelId="{A8EE1D70-91A6-4163-8CAA-93EAEB91A26B}" srcId="{BC4292C3-CB1D-4BA0-A786-7D82C082C496}" destId="{CB252857-82B3-4CAD-BB35-93C37B8EDDDD}" srcOrd="0" destOrd="0" parTransId="{9A0A3B9E-18A2-4AC8-9F52-D00FE8A881C7}" sibTransId="{42FBCA95-5109-476B-B9F8-D066DC930545}"/>
    <dgm:cxn modelId="{01EA2355-365F-4910-9717-AAD4FD67A941}" type="presOf" srcId="{9AA92B3C-9F5A-40E7-ABD9-527300ADFFF1}" destId="{2A6DEDF6-B31E-4073-BCC1-CE792B719708}" srcOrd="0" destOrd="0" presId="urn:microsoft.com/office/officeart/2016/7/layout/VerticalDownArrowProcess"/>
    <dgm:cxn modelId="{AD475F7A-28B0-49DF-806C-D6BEEABBFFC7}" type="presOf" srcId="{79223B5C-C1F8-4FB5-8F67-409C8D9E7A78}" destId="{8B0D9838-2E9D-43C1-A21E-936B6944ABF8}" srcOrd="0" destOrd="0" presId="urn:microsoft.com/office/officeart/2016/7/layout/VerticalDownArrowProcess"/>
    <dgm:cxn modelId="{A49A618D-C871-43F6-86C3-3DD082320E14}" type="presOf" srcId="{B29CC590-3097-44A8-9056-BFFFBFE9D14C}" destId="{63022087-DAF5-4012-A135-46DE36CEC8A4}" srcOrd="0" destOrd="0" presId="urn:microsoft.com/office/officeart/2016/7/layout/VerticalDownArrowProcess"/>
    <dgm:cxn modelId="{1281B893-270D-4398-B0D0-94B044026158}" type="presOf" srcId="{9AA92B3C-9F5A-40E7-ABD9-527300ADFFF1}" destId="{DFE2F88B-9095-4115-8B91-B1D5A0BEDA5D}" srcOrd="1" destOrd="0" presId="urn:microsoft.com/office/officeart/2016/7/layout/VerticalDownArrowProcess"/>
    <dgm:cxn modelId="{C93BB49D-A010-4AA6-9336-31F94ADB6096}" srcId="{DC89CAFA-A88B-4CA7-9654-BE32512D8A5B}" destId="{E907EB40-4F4A-465C-B1CB-DC985FE905AF}" srcOrd="0" destOrd="0" parTransId="{292816C2-6718-4DEA-941D-7B9E191C7689}" sibTransId="{170B6DE0-7A6B-4CF3-96B3-2567FD4543B2}"/>
    <dgm:cxn modelId="{85C74DC2-0558-403C-8978-10468985D2C9}" type="presOf" srcId="{BC4292C3-CB1D-4BA0-A786-7D82C082C496}" destId="{2F524C62-087F-4201-B4F9-87F122ED7764}" srcOrd="1" destOrd="0" presId="urn:microsoft.com/office/officeart/2016/7/layout/VerticalDownArrowProcess"/>
    <dgm:cxn modelId="{18E6A6CC-DC69-4728-B2C5-AAB4A62AF48E}" type="presOf" srcId="{CB252857-82B3-4CAD-BB35-93C37B8EDDDD}" destId="{5F7A28E2-8889-47DD-B53C-1F88AE09487B}" srcOrd="0" destOrd="0" presId="urn:microsoft.com/office/officeart/2016/7/layout/VerticalDownArrowProcess"/>
    <dgm:cxn modelId="{1ABCACCC-50BF-44A8-9BEB-D7B2BF417541}" srcId="{79223B5C-C1F8-4FB5-8F67-409C8D9E7A78}" destId="{DC89CAFA-A88B-4CA7-9654-BE32512D8A5B}" srcOrd="1" destOrd="0" parTransId="{5F7D993D-3DEF-45CA-82F0-2A21BDED5175}" sibTransId="{9AE3CB75-46EB-44BD-8E37-B9C764B579F5}"/>
    <dgm:cxn modelId="{BF8E9ED6-BC44-4658-BE20-23B5E3FA43CE}" type="presOf" srcId="{DC89CAFA-A88B-4CA7-9654-BE32512D8A5B}" destId="{E9E87FCB-6C6C-40F4-901F-630F09761523}" srcOrd="0" destOrd="0" presId="urn:microsoft.com/office/officeart/2016/7/layout/VerticalDownArrowProcess"/>
    <dgm:cxn modelId="{539691D7-BEA8-4B5D-A941-5C8EBD9EBC9D}" srcId="{79223B5C-C1F8-4FB5-8F67-409C8D9E7A78}" destId="{6842E920-9E80-4ED4-BA69-AE99C2B0A824}" srcOrd="4" destOrd="0" parTransId="{1152A137-5E28-4EEB-93B1-C28A3E205FE6}" sibTransId="{F7EFE10C-CAB3-43D9-95AA-2A4875313C48}"/>
    <dgm:cxn modelId="{3E700DDC-A1D8-4E1E-B06A-74B3789D8CB3}" srcId="{79223B5C-C1F8-4FB5-8F67-409C8D9E7A78}" destId="{BC4292C3-CB1D-4BA0-A786-7D82C082C496}" srcOrd="2" destOrd="0" parTransId="{BD57F58B-A4C5-426D-82C8-138B249C9EC5}" sibTransId="{C7C0B523-7641-4B01-A2DE-4145A27E8FF8}"/>
    <dgm:cxn modelId="{6A8C66E8-73FA-4E72-92F2-BDD9FD842A89}" srcId="{79223B5C-C1F8-4FB5-8F67-409C8D9E7A78}" destId="{021CDEAB-062C-4A52-AACE-132F00AC0D62}" srcOrd="3" destOrd="0" parTransId="{A297A481-A98B-4B7C-9150-62221E5E2925}" sibTransId="{23C56960-7122-4262-819A-4C903396934B}"/>
    <dgm:cxn modelId="{EDDEAEEA-A8B0-4A4D-8EA0-B54A8AEE38DC}" srcId="{021CDEAB-062C-4A52-AACE-132F00AC0D62}" destId="{B29CC590-3097-44A8-9056-BFFFBFE9D14C}" srcOrd="0" destOrd="0" parTransId="{FC0CE411-8A6C-45A5-9EF1-722B1EAAF001}" sibTransId="{86F7DD7E-311C-461B-A083-C5A751601083}"/>
    <dgm:cxn modelId="{6EE9DEEF-0A31-4718-A14C-B65DEA6D1D94}" type="presOf" srcId="{DC89CAFA-A88B-4CA7-9654-BE32512D8A5B}" destId="{250A674E-324C-4CBA-BB03-4134282E1ACB}" srcOrd="1" destOrd="0" presId="urn:microsoft.com/office/officeart/2016/7/layout/VerticalDownArrowProcess"/>
    <dgm:cxn modelId="{9C441AF4-348C-4035-898C-049B08A08F78}" srcId="{79223B5C-C1F8-4FB5-8F67-409C8D9E7A78}" destId="{9AA92B3C-9F5A-40E7-ABD9-527300ADFFF1}" srcOrd="0" destOrd="0" parTransId="{16769FCC-CEEF-4E0B-8E29-9D84B2ACB22C}" sibTransId="{DF19EF7B-40A9-458B-9B52-564ADD2A2743}"/>
    <dgm:cxn modelId="{89BCB43F-E0E2-4B5F-A626-A5B24DFF7923}" type="presParOf" srcId="{8B0D9838-2E9D-43C1-A21E-936B6944ABF8}" destId="{856756BF-1E17-4F76-8B49-0DC3F45356CB}" srcOrd="0" destOrd="0" presId="urn:microsoft.com/office/officeart/2016/7/layout/VerticalDownArrowProcess"/>
    <dgm:cxn modelId="{FC2BA522-B317-4741-9975-96700C7FE6C6}" type="presParOf" srcId="{856756BF-1E17-4F76-8B49-0DC3F45356CB}" destId="{71A99452-AC17-4CD5-822C-A1E71052D34C}" srcOrd="0" destOrd="0" presId="urn:microsoft.com/office/officeart/2016/7/layout/VerticalDownArrowProcess"/>
    <dgm:cxn modelId="{58E42E7F-5669-4F23-A0F1-C7BB8825618F}" type="presParOf" srcId="{856756BF-1E17-4F76-8B49-0DC3F45356CB}" destId="{FF300F1D-6F7F-488D-8E82-EFC5ECD5BED0}" srcOrd="1" destOrd="0" presId="urn:microsoft.com/office/officeart/2016/7/layout/VerticalDownArrowProcess"/>
    <dgm:cxn modelId="{906C5F10-5CC1-4BCF-921D-0E2AE0D1DC6F}" type="presParOf" srcId="{8B0D9838-2E9D-43C1-A21E-936B6944ABF8}" destId="{1DEFDEB0-A450-407C-B0F9-DBDA88B4F26F}" srcOrd="1" destOrd="0" presId="urn:microsoft.com/office/officeart/2016/7/layout/VerticalDownArrowProcess"/>
    <dgm:cxn modelId="{ED64D2C7-7CEF-46AF-855C-9B39CC1EEEEF}" type="presParOf" srcId="{8B0D9838-2E9D-43C1-A21E-936B6944ABF8}" destId="{BE1BFB62-E290-4BD3-9AB2-D78C3A047366}" srcOrd="2" destOrd="0" presId="urn:microsoft.com/office/officeart/2016/7/layout/VerticalDownArrowProcess"/>
    <dgm:cxn modelId="{418B0A95-111D-48F6-9916-22B0A67C6D3D}" type="presParOf" srcId="{BE1BFB62-E290-4BD3-9AB2-D78C3A047366}" destId="{95C58884-C3DE-415B-AA5E-6CEF51956440}" srcOrd="0" destOrd="0" presId="urn:microsoft.com/office/officeart/2016/7/layout/VerticalDownArrowProcess"/>
    <dgm:cxn modelId="{92F9FC9D-9C8C-4204-95D0-A29BBA6EDF46}" type="presParOf" srcId="{BE1BFB62-E290-4BD3-9AB2-D78C3A047366}" destId="{E38125DB-31EE-4161-9B4F-61FEBF15D530}" srcOrd="1" destOrd="0" presId="urn:microsoft.com/office/officeart/2016/7/layout/VerticalDownArrowProcess"/>
    <dgm:cxn modelId="{50B1DA04-3386-4C77-BBBE-A671C4D998F6}" type="presParOf" srcId="{BE1BFB62-E290-4BD3-9AB2-D78C3A047366}" destId="{63022087-DAF5-4012-A135-46DE36CEC8A4}" srcOrd="2" destOrd="0" presId="urn:microsoft.com/office/officeart/2016/7/layout/VerticalDownArrowProcess"/>
    <dgm:cxn modelId="{7A5DC160-F9C0-4693-B6E6-0E89DF380945}" type="presParOf" srcId="{8B0D9838-2E9D-43C1-A21E-936B6944ABF8}" destId="{BB9F5238-857F-4F71-BCD8-79EF2E455506}" srcOrd="3" destOrd="0" presId="urn:microsoft.com/office/officeart/2016/7/layout/VerticalDownArrowProcess"/>
    <dgm:cxn modelId="{0AC35410-66CF-43CF-AC12-1B7934AF4B0F}" type="presParOf" srcId="{8B0D9838-2E9D-43C1-A21E-936B6944ABF8}" destId="{44569A0C-5333-4D61-B2DF-1DDDB0933A77}" srcOrd="4" destOrd="0" presId="urn:microsoft.com/office/officeart/2016/7/layout/VerticalDownArrowProcess"/>
    <dgm:cxn modelId="{9C4B8040-9F13-4054-A22F-7D8F1E6F6FD1}" type="presParOf" srcId="{44569A0C-5333-4D61-B2DF-1DDDB0933A77}" destId="{28EE2F1A-4E1C-4FC9-8EF7-58CCF0AC2DED}" srcOrd="0" destOrd="0" presId="urn:microsoft.com/office/officeart/2016/7/layout/VerticalDownArrowProcess"/>
    <dgm:cxn modelId="{EE184736-8929-45BA-BA44-82006E359EE9}" type="presParOf" srcId="{44569A0C-5333-4D61-B2DF-1DDDB0933A77}" destId="{2F524C62-087F-4201-B4F9-87F122ED7764}" srcOrd="1" destOrd="0" presId="urn:microsoft.com/office/officeart/2016/7/layout/VerticalDownArrowProcess"/>
    <dgm:cxn modelId="{45DA9A5E-1138-42C8-97E2-89283A8E76D9}" type="presParOf" srcId="{44569A0C-5333-4D61-B2DF-1DDDB0933A77}" destId="{5F7A28E2-8889-47DD-B53C-1F88AE09487B}" srcOrd="2" destOrd="0" presId="urn:microsoft.com/office/officeart/2016/7/layout/VerticalDownArrowProcess"/>
    <dgm:cxn modelId="{5B06C407-DC77-4A23-BF2C-4DF080004250}" type="presParOf" srcId="{8B0D9838-2E9D-43C1-A21E-936B6944ABF8}" destId="{A12099E9-06DB-477A-8002-E8D116F6D7FD}" srcOrd="5" destOrd="0" presId="urn:microsoft.com/office/officeart/2016/7/layout/VerticalDownArrowProcess"/>
    <dgm:cxn modelId="{EA6981DE-07C0-4049-A8A4-08B06B26561C}" type="presParOf" srcId="{8B0D9838-2E9D-43C1-A21E-936B6944ABF8}" destId="{087FC26C-721C-4B10-A456-B51F4A038612}" srcOrd="6" destOrd="0" presId="urn:microsoft.com/office/officeart/2016/7/layout/VerticalDownArrowProcess"/>
    <dgm:cxn modelId="{E685FDB2-FF08-4BEC-87A7-D0301B5E02B1}" type="presParOf" srcId="{087FC26C-721C-4B10-A456-B51F4A038612}" destId="{E9E87FCB-6C6C-40F4-901F-630F09761523}" srcOrd="0" destOrd="0" presId="urn:microsoft.com/office/officeart/2016/7/layout/VerticalDownArrowProcess"/>
    <dgm:cxn modelId="{2B00D8F9-7654-4CC9-8B8E-BCC465E49435}" type="presParOf" srcId="{087FC26C-721C-4B10-A456-B51F4A038612}" destId="{250A674E-324C-4CBA-BB03-4134282E1ACB}" srcOrd="1" destOrd="0" presId="urn:microsoft.com/office/officeart/2016/7/layout/VerticalDownArrowProcess"/>
    <dgm:cxn modelId="{C3516533-1B1B-46FD-9A01-1EC29E4AC780}" type="presParOf" srcId="{087FC26C-721C-4B10-A456-B51F4A038612}" destId="{8C30FDE4-8268-45D4-ADC5-1FC1BEF0AA63}" srcOrd="2" destOrd="0" presId="urn:microsoft.com/office/officeart/2016/7/layout/VerticalDownArrowProcess"/>
    <dgm:cxn modelId="{BDAFC699-7242-48E2-8F6A-6D07ACE3DEC4}" type="presParOf" srcId="{8B0D9838-2E9D-43C1-A21E-936B6944ABF8}" destId="{75AC2E4A-EC2C-4FBB-A5AE-ADE3395171B3}" srcOrd="7" destOrd="0" presId="urn:microsoft.com/office/officeart/2016/7/layout/VerticalDownArrowProcess"/>
    <dgm:cxn modelId="{1620CDA6-9D3E-480E-9F9A-8122E3B44889}" type="presParOf" srcId="{8B0D9838-2E9D-43C1-A21E-936B6944ABF8}" destId="{B054877D-E52C-4179-9544-32CBA07A0403}" srcOrd="8" destOrd="0" presId="urn:microsoft.com/office/officeart/2016/7/layout/VerticalDownArrowProcess"/>
    <dgm:cxn modelId="{DAA78CF4-7CF4-435A-8221-20091FF398C0}" type="presParOf" srcId="{B054877D-E52C-4179-9544-32CBA07A0403}" destId="{2A6DEDF6-B31E-4073-BCC1-CE792B719708}" srcOrd="0" destOrd="0" presId="urn:microsoft.com/office/officeart/2016/7/layout/VerticalDownArrowProcess"/>
    <dgm:cxn modelId="{6C8AF92F-FCED-45AA-9356-4052AEBE1ABF}" type="presParOf" srcId="{B054877D-E52C-4179-9544-32CBA07A0403}" destId="{DFE2F88B-9095-4115-8B91-B1D5A0BEDA5D}" srcOrd="1" destOrd="0" presId="urn:microsoft.com/office/officeart/2016/7/layout/VerticalDownArrowProcess"/>
    <dgm:cxn modelId="{4994D807-980C-4B11-84D9-167E803DBA9B}" type="presParOf" srcId="{B054877D-E52C-4179-9544-32CBA07A0403}" destId="{79DFCFBC-6528-400E-BA4D-8811A151534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93D41-E974-49E5-9A1E-4FB68348CE7B}">
      <dsp:nvSpPr>
        <dsp:cNvPr id="0" name=""/>
        <dsp:cNvSpPr/>
      </dsp:nvSpPr>
      <dsp:spPr>
        <a:xfrm>
          <a:off x="0" y="732"/>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DDE3C8-D875-4571-8EE9-31AAFA630F88}">
      <dsp:nvSpPr>
        <dsp:cNvPr id="0" name=""/>
        <dsp:cNvSpPr/>
      </dsp:nvSpPr>
      <dsp:spPr>
        <a:xfrm>
          <a:off x="0" y="732"/>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a:t>
          </a:r>
          <a:endParaRPr lang="en-US" sz="1800" kern="1200"/>
        </a:p>
      </dsp:txBody>
      <dsp:txXfrm>
        <a:off x="0" y="732"/>
        <a:ext cx="6105524" cy="461552"/>
      </dsp:txXfrm>
    </dsp:sp>
    <dsp:sp modelId="{48675A4C-9DA6-4D77-89D7-14500751FF97}">
      <dsp:nvSpPr>
        <dsp:cNvPr id="0" name=""/>
        <dsp:cNvSpPr/>
      </dsp:nvSpPr>
      <dsp:spPr>
        <a:xfrm>
          <a:off x="0" y="462284"/>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B210B-989E-4D0A-8459-18F5682EEF3E}">
      <dsp:nvSpPr>
        <dsp:cNvPr id="0" name=""/>
        <dsp:cNvSpPr/>
      </dsp:nvSpPr>
      <dsp:spPr>
        <a:xfrm>
          <a:off x="0" y="462284"/>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 Architecture</a:t>
          </a:r>
          <a:endParaRPr lang="en-US" sz="1800" kern="1200"/>
        </a:p>
      </dsp:txBody>
      <dsp:txXfrm>
        <a:off x="0" y="462284"/>
        <a:ext cx="6105524" cy="461552"/>
      </dsp:txXfrm>
    </dsp:sp>
    <dsp:sp modelId="{0829C617-E79E-4C17-A282-49EEF93B494A}">
      <dsp:nvSpPr>
        <dsp:cNvPr id="0" name=""/>
        <dsp:cNvSpPr/>
      </dsp:nvSpPr>
      <dsp:spPr>
        <a:xfrm>
          <a:off x="0" y="923836"/>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C793AE-BD4B-49FD-AA08-9C932DB3FC12}">
      <dsp:nvSpPr>
        <dsp:cNvPr id="0" name=""/>
        <dsp:cNvSpPr/>
      </dsp:nvSpPr>
      <dsp:spPr>
        <a:xfrm>
          <a:off x="0" y="923836"/>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Language Bindings</a:t>
          </a:r>
          <a:endParaRPr lang="en-US" sz="1800" kern="1200"/>
        </a:p>
      </dsp:txBody>
      <dsp:txXfrm>
        <a:off x="0" y="923836"/>
        <a:ext cx="6105524" cy="461552"/>
      </dsp:txXfrm>
    </dsp:sp>
    <dsp:sp modelId="{E7E28531-729C-421D-9110-6AA41C2F47FC}">
      <dsp:nvSpPr>
        <dsp:cNvPr id="0" name=""/>
        <dsp:cNvSpPr/>
      </dsp:nvSpPr>
      <dsp:spPr>
        <a:xfrm>
          <a:off x="0" y="1385389"/>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269BD-3599-41C6-A684-2CF2D1BB97DB}">
      <dsp:nvSpPr>
        <dsp:cNvPr id="0" name=""/>
        <dsp:cNvSpPr/>
      </dsp:nvSpPr>
      <dsp:spPr>
        <a:xfrm>
          <a:off x="0" y="1385389"/>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JSON Wire Protocol</a:t>
          </a:r>
          <a:endParaRPr lang="en-US" sz="1800" kern="1200"/>
        </a:p>
      </dsp:txBody>
      <dsp:txXfrm>
        <a:off x="0" y="1385389"/>
        <a:ext cx="6105524" cy="461552"/>
      </dsp:txXfrm>
    </dsp:sp>
    <dsp:sp modelId="{A946B74D-791A-40DE-9A3A-5D0996822B44}">
      <dsp:nvSpPr>
        <dsp:cNvPr id="0" name=""/>
        <dsp:cNvSpPr/>
      </dsp:nvSpPr>
      <dsp:spPr>
        <a:xfrm>
          <a:off x="0" y="1846941"/>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FE4E4-D6D0-4003-9B9B-74B521C77A89}">
      <dsp:nvSpPr>
        <dsp:cNvPr id="0" name=""/>
        <dsp:cNvSpPr/>
      </dsp:nvSpPr>
      <dsp:spPr>
        <a:xfrm>
          <a:off x="0" y="1846941"/>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Browser Drivers</a:t>
          </a:r>
          <a:endParaRPr lang="en-US" sz="1800" kern="1200"/>
        </a:p>
      </dsp:txBody>
      <dsp:txXfrm>
        <a:off x="0" y="1846941"/>
        <a:ext cx="6105524" cy="461552"/>
      </dsp:txXfrm>
    </dsp:sp>
    <dsp:sp modelId="{8CB573EC-AD84-4351-8126-E3449438E800}">
      <dsp:nvSpPr>
        <dsp:cNvPr id="0" name=""/>
        <dsp:cNvSpPr/>
      </dsp:nvSpPr>
      <dsp:spPr>
        <a:xfrm>
          <a:off x="0" y="2308493"/>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C0C99-2BB5-4F85-9575-928F0D4A6E16}">
      <dsp:nvSpPr>
        <dsp:cNvPr id="0" name=""/>
        <dsp:cNvSpPr/>
      </dsp:nvSpPr>
      <dsp:spPr>
        <a:xfrm>
          <a:off x="0" y="2308493"/>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Browsers</a:t>
          </a:r>
          <a:endParaRPr lang="en-US" sz="1800" kern="1200"/>
        </a:p>
      </dsp:txBody>
      <dsp:txXfrm>
        <a:off x="0" y="2308493"/>
        <a:ext cx="6105524" cy="461552"/>
      </dsp:txXfrm>
    </dsp:sp>
    <dsp:sp modelId="{59A035E6-9F71-4285-89AB-2549C3817AA5}">
      <dsp:nvSpPr>
        <dsp:cNvPr id="0" name=""/>
        <dsp:cNvSpPr/>
      </dsp:nvSpPr>
      <dsp:spPr>
        <a:xfrm>
          <a:off x="0" y="2770045"/>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D8370C-C1EB-48AE-92E3-6F3AAFB2FFE4}">
      <dsp:nvSpPr>
        <dsp:cNvPr id="0" name=""/>
        <dsp:cNvSpPr/>
      </dsp:nvSpPr>
      <dsp:spPr>
        <a:xfrm>
          <a:off x="0" y="2770045"/>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 Features</a:t>
          </a:r>
          <a:endParaRPr lang="en-US" sz="1800" kern="1200"/>
        </a:p>
      </dsp:txBody>
      <dsp:txXfrm>
        <a:off x="0" y="2770045"/>
        <a:ext cx="6105524" cy="461552"/>
      </dsp:txXfrm>
    </dsp:sp>
    <dsp:sp modelId="{DCF1C560-8875-4B7A-B4D6-823E5C4D467D}">
      <dsp:nvSpPr>
        <dsp:cNvPr id="0" name=""/>
        <dsp:cNvSpPr/>
      </dsp:nvSpPr>
      <dsp:spPr>
        <a:xfrm>
          <a:off x="0" y="3231597"/>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6BAA37-190F-4B99-8D55-9908A5721956}">
      <dsp:nvSpPr>
        <dsp:cNvPr id="0" name=""/>
        <dsp:cNvSpPr/>
      </dsp:nvSpPr>
      <dsp:spPr>
        <a:xfrm>
          <a:off x="0" y="3231597"/>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 Installation</a:t>
          </a:r>
          <a:endParaRPr lang="en-US" sz="1800" kern="1200"/>
        </a:p>
      </dsp:txBody>
      <dsp:txXfrm>
        <a:off x="0" y="3231597"/>
        <a:ext cx="6105524" cy="461552"/>
      </dsp:txXfrm>
    </dsp:sp>
    <dsp:sp modelId="{58AD9D9F-F75C-462B-814E-1B3082E8B4EE}">
      <dsp:nvSpPr>
        <dsp:cNvPr id="0" name=""/>
        <dsp:cNvSpPr/>
      </dsp:nvSpPr>
      <dsp:spPr>
        <a:xfrm>
          <a:off x="0" y="3693149"/>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94085-D0BB-49FF-989B-FDCF4B3605D6}">
      <dsp:nvSpPr>
        <dsp:cNvPr id="0" name=""/>
        <dsp:cNvSpPr/>
      </dsp:nvSpPr>
      <dsp:spPr>
        <a:xfrm>
          <a:off x="0" y="3693149"/>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Selenium WebDriver- First Test Case</a:t>
          </a:r>
          <a:endParaRPr lang="en-US" sz="1800" kern="1200"/>
        </a:p>
      </dsp:txBody>
      <dsp:txXfrm>
        <a:off x="0" y="3693149"/>
        <a:ext cx="6105524" cy="461552"/>
      </dsp:txXfrm>
    </dsp:sp>
    <dsp:sp modelId="{673F853E-9D6B-435C-ABB2-7A8074D3F90B}">
      <dsp:nvSpPr>
        <dsp:cNvPr id="0" name=""/>
        <dsp:cNvSpPr/>
      </dsp:nvSpPr>
      <dsp:spPr>
        <a:xfrm>
          <a:off x="0" y="4154701"/>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DDCAF-8916-4C52-8C76-E1C0F484ADEE}">
      <dsp:nvSpPr>
        <dsp:cNvPr id="0" name=""/>
        <dsp:cNvSpPr/>
      </dsp:nvSpPr>
      <dsp:spPr>
        <a:xfrm>
          <a:off x="0" y="4154701"/>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 Commands</a:t>
          </a:r>
          <a:endParaRPr lang="en-US" sz="1800" kern="1200"/>
        </a:p>
      </dsp:txBody>
      <dsp:txXfrm>
        <a:off x="0" y="4154701"/>
        <a:ext cx="6105524" cy="461552"/>
      </dsp:txXfrm>
    </dsp:sp>
    <dsp:sp modelId="{E5B152F3-CF61-49EA-99AF-0342A30996D1}">
      <dsp:nvSpPr>
        <dsp:cNvPr id="0" name=""/>
        <dsp:cNvSpPr/>
      </dsp:nvSpPr>
      <dsp:spPr>
        <a:xfrm>
          <a:off x="0" y="4616253"/>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21D73-8BC0-4FAE-B1F7-09BFEAB4DBEC}">
      <dsp:nvSpPr>
        <dsp:cNvPr id="0" name=""/>
        <dsp:cNvSpPr/>
      </dsp:nvSpPr>
      <dsp:spPr>
        <a:xfrm>
          <a:off x="0" y="4616253"/>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Selenium WebDriver- Running test on Chrome Browser</a:t>
          </a:r>
          <a:endParaRPr lang="en-US" sz="1800" kern="1200"/>
        </a:p>
      </dsp:txBody>
      <dsp:txXfrm>
        <a:off x="0" y="4616253"/>
        <a:ext cx="6105524" cy="461552"/>
      </dsp:txXfrm>
    </dsp:sp>
    <dsp:sp modelId="{FBFA16CF-8457-4DC4-9B9E-378EAF364242}">
      <dsp:nvSpPr>
        <dsp:cNvPr id="0" name=""/>
        <dsp:cNvSpPr/>
      </dsp:nvSpPr>
      <dsp:spPr>
        <a:xfrm>
          <a:off x="0" y="5077806"/>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D01B67-357D-4107-8720-9808B3669D41}">
      <dsp:nvSpPr>
        <dsp:cNvPr id="0" name=""/>
        <dsp:cNvSpPr/>
      </dsp:nvSpPr>
      <dsp:spPr>
        <a:xfrm>
          <a:off x="0" y="5077806"/>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Selenium WebDriver- Locating Strategies</a:t>
          </a:r>
          <a:endParaRPr lang="en-US" sz="1800" kern="1200"/>
        </a:p>
      </dsp:txBody>
      <dsp:txXfrm>
        <a:off x="0" y="5077806"/>
        <a:ext cx="6105524" cy="461552"/>
      </dsp:txXfrm>
    </dsp:sp>
    <dsp:sp modelId="{FCA42F8B-E679-4751-932D-B708725FE9CA}">
      <dsp:nvSpPr>
        <dsp:cNvPr id="0" name=""/>
        <dsp:cNvSpPr/>
      </dsp:nvSpPr>
      <dsp:spPr>
        <a:xfrm>
          <a:off x="0" y="5539358"/>
          <a:ext cx="61055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6087B-F58D-408F-AA61-4CDA3F863C10}">
      <dsp:nvSpPr>
        <dsp:cNvPr id="0" name=""/>
        <dsp:cNvSpPr/>
      </dsp:nvSpPr>
      <dsp:spPr>
        <a:xfrm>
          <a:off x="0" y="5539358"/>
          <a:ext cx="6105524"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0" i="0" kern="1200"/>
            <a:t>Assertions</a:t>
          </a:r>
          <a:endParaRPr lang="en-US" sz="1800" kern="1200"/>
        </a:p>
      </dsp:txBody>
      <dsp:txXfrm>
        <a:off x="0" y="5539358"/>
        <a:ext cx="6105524" cy="461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68496-1496-40ED-83E7-3DBBCC425938}">
      <dsp:nvSpPr>
        <dsp:cNvPr id="0" name=""/>
        <dsp:cNvSpPr/>
      </dsp:nvSpPr>
      <dsp:spPr>
        <a:xfrm>
          <a:off x="0" y="11759"/>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F388A-0606-4F10-9B22-545A2E74EF74}">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886C03-1F20-48CD-A227-D77EE3EFD189}">
      <dsp:nvSpPr>
        <dsp:cNvPr id="0" name=""/>
        <dsp:cNvSpPr/>
      </dsp:nvSpPr>
      <dsp:spPr>
        <a:xfrm>
          <a:off x="1158587" y="1979"/>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977900">
            <a:lnSpc>
              <a:spcPct val="90000"/>
            </a:lnSpc>
            <a:spcBef>
              <a:spcPct val="0"/>
            </a:spcBef>
            <a:spcAft>
              <a:spcPct val="35000"/>
            </a:spcAft>
            <a:buNone/>
          </a:pPr>
          <a:r>
            <a:rPr lang="en-US" sz="2200" b="0" i="0" kern="1200"/>
            <a:t>Download and Install Java 8 or higher version.</a:t>
          </a:r>
          <a:endParaRPr lang="en-US" sz="2200" kern="1200"/>
        </a:p>
      </dsp:txBody>
      <dsp:txXfrm>
        <a:off x="1158587" y="1979"/>
        <a:ext cx="5031871" cy="1003106"/>
      </dsp:txXfrm>
    </dsp:sp>
    <dsp:sp modelId="{72D30456-A385-444A-9339-18BAC5EB2818}">
      <dsp:nvSpPr>
        <dsp:cNvPr id="0" name=""/>
        <dsp:cNvSpPr/>
      </dsp:nvSpPr>
      <dsp:spPr>
        <a:xfrm>
          <a:off x="0" y="1255861"/>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976B1-34D6-4831-9516-500E94C6B40C}">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707B9-7BE1-40AB-9E4F-5989EE9CA629}">
      <dsp:nvSpPr>
        <dsp:cNvPr id="0" name=""/>
        <dsp:cNvSpPr/>
      </dsp:nvSpPr>
      <dsp:spPr>
        <a:xfrm>
          <a:off x="1158587" y="1255861"/>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977900">
            <a:lnSpc>
              <a:spcPct val="90000"/>
            </a:lnSpc>
            <a:spcBef>
              <a:spcPct val="0"/>
            </a:spcBef>
            <a:spcAft>
              <a:spcPct val="35000"/>
            </a:spcAft>
            <a:buNone/>
          </a:pPr>
          <a:r>
            <a:rPr lang="en-US" sz="2200" b="0" i="0" kern="1200"/>
            <a:t>Download and configure Eclipse or any Java IDE of your choice.</a:t>
          </a:r>
          <a:endParaRPr lang="en-US" sz="2200" kern="1200"/>
        </a:p>
      </dsp:txBody>
      <dsp:txXfrm>
        <a:off x="1158587" y="1255861"/>
        <a:ext cx="5031871" cy="1003106"/>
      </dsp:txXfrm>
    </dsp:sp>
    <dsp:sp modelId="{A6CB6950-3A61-4C7B-BA63-3B8930CE1B38}">
      <dsp:nvSpPr>
        <dsp:cNvPr id="0" name=""/>
        <dsp:cNvSpPr/>
      </dsp:nvSpPr>
      <dsp:spPr>
        <a:xfrm>
          <a:off x="0" y="2509744"/>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54BFC-849C-4A50-AC63-3077AD017C07}">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0CC631-84EA-4A04-BFFA-BC1875377F4B}">
      <dsp:nvSpPr>
        <dsp:cNvPr id="0" name=""/>
        <dsp:cNvSpPr/>
      </dsp:nvSpPr>
      <dsp:spPr>
        <a:xfrm>
          <a:off x="1158587" y="2509744"/>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977900">
            <a:lnSpc>
              <a:spcPct val="90000"/>
            </a:lnSpc>
            <a:spcBef>
              <a:spcPct val="0"/>
            </a:spcBef>
            <a:spcAft>
              <a:spcPct val="35000"/>
            </a:spcAft>
            <a:buNone/>
          </a:pPr>
          <a:r>
            <a:rPr lang="en-US" sz="2200" b="0" i="0" kern="1200"/>
            <a:t>Download Selenium WebDriver Java Client</a:t>
          </a:r>
          <a:endParaRPr lang="en-US" sz="2200" kern="1200"/>
        </a:p>
      </dsp:txBody>
      <dsp:txXfrm>
        <a:off x="1158587" y="2509744"/>
        <a:ext cx="5031871" cy="1003106"/>
      </dsp:txXfrm>
    </dsp:sp>
    <dsp:sp modelId="{0F7AB398-DB4A-4FD1-800C-8751C15E7305}">
      <dsp:nvSpPr>
        <dsp:cNvPr id="0" name=""/>
        <dsp:cNvSpPr/>
      </dsp:nvSpPr>
      <dsp:spPr>
        <a:xfrm>
          <a:off x="0" y="3765606"/>
          <a:ext cx="6190459" cy="10031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C89BF-1F49-4835-BAA7-5A13474DD1E3}">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BFB215-E708-4849-9398-46EAB5D85108}">
      <dsp:nvSpPr>
        <dsp:cNvPr id="0" name=""/>
        <dsp:cNvSpPr/>
      </dsp:nvSpPr>
      <dsp:spPr>
        <a:xfrm>
          <a:off x="1158587" y="3763627"/>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977900">
            <a:lnSpc>
              <a:spcPct val="90000"/>
            </a:lnSpc>
            <a:spcBef>
              <a:spcPct val="0"/>
            </a:spcBef>
            <a:spcAft>
              <a:spcPct val="35000"/>
            </a:spcAft>
            <a:buNone/>
          </a:pPr>
          <a:r>
            <a:rPr lang="en-US" sz="2200" b="0" i="0" kern="1200" dirty="0"/>
            <a:t>Configure Selenium WebDriver</a:t>
          </a:r>
          <a:endParaRPr lang="en-US" sz="2200" kern="1200" dirty="0"/>
        </a:p>
      </dsp:txBody>
      <dsp:txXfrm>
        <a:off x="1158587" y="3763627"/>
        <a:ext cx="5031871" cy="10031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54DB3-9E0B-4492-A90F-B58A16AA0B80}">
      <dsp:nvSpPr>
        <dsp:cNvPr id="0" name=""/>
        <dsp:cNvSpPr/>
      </dsp:nvSpPr>
      <dsp:spPr>
        <a:xfrm>
          <a:off x="0" y="4094668"/>
          <a:ext cx="1547614" cy="67176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63576" rIns="110066" bIns="163576" numCol="1" spcCol="1270" anchor="ctr" anchorCtr="0">
          <a:noAutofit/>
        </a:bodyPr>
        <a:lstStyle/>
        <a:p>
          <a:pPr marL="0" lvl="0" indent="0" algn="ctr" defTabSz="1022350">
            <a:lnSpc>
              <a:spcPct val="90000"/>
            </a:lnSpc>
            <a:spcBef>
              <a:spcPct val="0"/>
            </a:spcBef>
            <a:spcAft>
              <a:spcPct val="35000"/>
            </a:spcAft>
            <a:buNone/>
          </a:pPr>
          <a:r>
            <a:rPr lang="en-US" sz="2300" kern="1200"/>
            <a:t>Click on</a:t>
          </a:r>
        </a:p>
      </dsp:txBody>
      <dsp:txXfrm>
        <a:off x="0" y="4094668"/>
        <a:ext cx="1547614" cy="671764"/>
      </dsp:txXfrm>
    </dsp:sp>
    <dsp:sp modelId="{7C391349-50DE-4D83-BCC8-D75502AB9A7A}">
      <dsp:nvSpPr>
        <dsp:cNvPr id="0" name=""/>
        <dsp:cNvSpPr/>
      </dsp:nvSpPr>
      <dsp:spPr>
        <a:xfrm>
          <a:off x="1547614" y="4094668"/>
          <a:ext cx="4642844" cy="671764"/>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215900" rIns="94179" bIns="215900" numCol="1" spcCol="1270" anchor="ctr" anchorCtr="0">
          <a:noAutofit/>
        </a:bodyPr>
        <a:lstStyle/>
        <a:p>
          <a:pPr marL="0" lvl="0" indent="0" algn="l" defTabSz="755650">
            <a:lnSpc>
              <a:spcPct val="90000"/>
            </a:lnSpc>
            <a:spcBef>
              <a:spcPct val="0"/>
            </a:spcBef>
            <a:spcAft>
              <a:spcPct val="35000"/>
            </a:spcAft>
            <a:buNone/>
          </a:pPr>
          <a:r>
            <a:rPr lang="en-US" sz="1700" kern="1200"/>
            <a:t>Click on the Search button.</a:t>
          </a:r>
        </a:p>
      </dsp:txBody>
      <dsp:txXfrm>
        <a:off x="1547614" y="4094668"/>
        <a:ext cx="4642844" cy="671764"/>
      </dsp:txXfrm>
    </dsp:sp>
    <dsp:sp modelId="{0BC794A8-BB5A-4090-8958-4AB04168743D}">
      <dsp:nvSpPr>
        <dsp:cNvPr id="0" name=""/>
        <dsp:cNvSpPr/>
      </dsp:nvSpPr>
      <dsp:spPr>
        <a:xfrm rot="10800000">
          <a:off x="0" y="3071571"/>
          <a:ext cx="1547614" cy="1033173"/>
        </a:xfrm>
        <a:prstGeom prst="upArrowCallout">
          <a:avLst>
            <a:gd name="adj1" fmla="val 5000"/>
            <a:gd name="adj2" fmla="val 10000"/>
            <a:gd name="adj3" fmla="val 15000"/>
            <a:gd name="adj4" fmla="val 64977"/>
          </a:avLst>
        </a:prstGeom>
        <a:solidFill>
          <a:schemeClr val="accent2">
            <a:hueOff val="-2188608"/>
            <a:satOff val="-1975"/>
            <a:lumOff val="-440"/>
            <a:alphaOff val="0"/>
          </a:schemeClr>
        </a:solidFill>
        <a:ln w="15875" cap="rnd" cmpd="sng" algn="ctr">
          <a:solidFill>
            <a:schemeClr val="accent2">
              <a:hueOff val="-2188608"/>
              <a:satOff val="-1975"/>
              <a:lumOff val="-4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63576" rIns="110066" bIns="163576" numCol="1" spcCol="1270" anchor="ctr" anchorCtr="0">
          <a:noAutofit/>
        </a:bodyPr>
        <a:lstStyle/>
        <a:p>
          <a:pPr marL="0" lvl="0" indent="0" algn="ctr" defTabSz="1022350">
            <a:lnSpc>
              <a:spcPct val="90000"/>
            </a:lnSpc>
            <a:spcBef>
              <a:spcPct val="0"/>
            </a:spcBef>
            <a:spcAft>
              <a:spcPct val="35000"/>
            </a:spcAft>
            <a:buNone/>
          </a:pPr>
          <a:r>
            <a:rPr lang="en-US" sz="2300" kern="1200"/>
            <a:t>Type</a:t>
          </a:r>
        </a:p>
      </dsp:txBody>
      <dsp:txXfrm rot="-10800000">
        <a:off x="0" y="3071571"/>
        <a:ext cx="1547614" cy="671562"/>
      </dsp:txXfrm>
    </dsp:sp>
    <dsp:sp modelId="{644A74C1-F202-495B-A1F2-744DBD81CFEC}">
      <dsp:nvSpPr>
        <dsp:cNvPr id="0" name=""/>
        <dsp:cNvSpPr/>
      </dsp:nvSpPr>
      <dsp:spPr>
        <a:xfrm>
          <a:off x="1547614" y="3071571"/>
          <a:ext cx="4642844" cy="671562"/>
        </a:xfrm>
        <a:prstGeom prst="rect">
          <a:avLst/>
        </a:prstGeom>
        <a:solidFill>
          <a:schemeClr val="accent2">
            <a:tint val="40000"/>
            <a:alpha val="90000"/>
            <a:hueOff val="-2458362"/>
            <a:satOff val="-1441"/>
            <a:lumOff val="-179"/>
            <a:alphaOff val="0"/>
          </a:schemeClr>
        </a:solidFill>
        <a:ln w="15875" cap="rnd" cmpd="sng" algn="ctr">
          <a:solidFill>
            <a:schemeClr val="accent2">
              <a:tint val="40000"/>
              <a:alpha val="90000"/>
              <a:hueOff val="-2458362"/>
              <a:satOff val="-1441"/>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215900" rIns="94179" bIns="215900" numCol="1" spcCol="1270" anchor="ctr" anchorCtr="0">
          <a:noAutofit/>
        </a:bodyPr>
        <a:lstStyle/>
        <a:p>
          <a:pPr marL="0" lvl="0" indent="0" algn="l" defTabSz="755650">
            <a:lnSpc>
              <a:spcPct val="90000"/>
            </a:lnSpc>
            <a:spcBef>
              <a:spcPct val="0"/>
            </a:spcBef>
            <a:spcAft>
              <a:spcPct val="35000"/>
            </a:spcAft>
            <a:buNone/>
          </a:pPr>
          <a:r>
            <a:rPr lang="en-US" sz="1700" kern="1200"/>
            <a:t>Type the value "javatpoint tutorials"</a:t>
          </a:r>
        </a:p>
      </dsp:txBody>
      <dsp:txXfrm>
        <a:off x="1547614" y="3071571"/>
        <a:ext cx="4642844" cy="671562"/>
      </dsp:txXfrm>
    </dsp:sp>
    <dsp:sp modelId="{3319407D-9EC7-4A56-934A-8C256F5BC655}">
      <dsp:nvSpPr>
        <dsp:cNvPr id="0" name=""/>
        <dsp:cNvSpPr/>
      </dsp:nvSpPr>
      <dsp:spPr>
        <a:xfrm rot="10800000">
          <a:off x="0" y="2048474"/>
          <a:ext cx="1547614" cy="1033173"/>
        </a:xfrm>
        <a:prstGeom prst="upArrowCallout">
          <a:avLst>
            <a:gd name="adj1" fmla="val 5000"/>
            <a:gd name="adj2" fmla="val 10000"/>
            <a:gd name="adj3" fmla="val 15000"/>
            <a:gd name="adj4" fmla="val 64977"/>
          </a:avLst>
        </a:prstGeom>
        <a:solidFill>
          <a:schemeClr val="accent2">
            <a:hueOff val="-4377215"/>
            <a:satOff val="-3950"/>
            <a:lumOff val="-881"/>
            <a:alphaOff val="0"/>
          </a:schemeClr>
        </a:solidFill>
        <a:ln w="15875" cap="rnd" cmpd="sng" algn="ctr">
          <a:solidFill>
            <a:schemeClr val="accent2">
              <a:hueOff val="-4377215"/>
              <a:satOff val="-3950"/>
              <a:lumOff val="-8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63576" rIns="110066" bIns="163576" numCol="1" spcCol="1270" anchor="ctr" anchorCtr="0">
          <a:noAutofit/>
        </a:bodyPr>
        <a:lstStyle/>
        <a:p>
          <a:pPr marL="0" lvl="0" indent="0" algn="ctr" defTabSz="1022350">
            <a:lnSpc>
              <a:spcPct val="90000"/>
            </a:lnSpc>
            <a:spcBef>
              <a:spcPct val="0"/>
            </a:spcBef>
            <a:spcAft>
              <a:spcPct val="35000"/>
            </a:spcAft>
            <a:buNone/>
          </a:pPr>
          <a:r>
            <a:rPr lang="en-US" sz="2300" kern="1200"/>
            <a:t>Click on</a:t>
          </a:r>
        </a:p>
      </dsp:txBody>
      <dsp:txXfrm rot="-10800000">
        <a:off x="0" y="2048474"/>
        <a:ext cx="1547614" cy="671562"/>
      </dsp:txXfrm>
    </dsp:sp>
    <dsp:sp modelId="{4686F720-28DA-4361-B8FD-351F8575D290}">
      <dsp:nvSpPr>
        <dsp:cNvPr id="0" name=""/>
        <dsp:cNvSpPr/>
      </dsp:nvSpPr>
      <dsp:spPr>
        <a:xfrm>
          <a:off x="1547614" y="2048474"/>
          <a:ext cx="4642844" cy="671562"/>
        </a:xfrm>
        <a:prstGeom prst="rect">
          <a:avLst/>
        </a:prstGeom>
        <a:solidFill>
          <a:schemeClr val="accent2">
            <a:tint val="40000"/>
            <a:alpha val="90000"/>
            <a:hueOff val="-4916723"/>
            <a:satOff val="-2883"/>
            <a:lumOff val="-359"/>
            <a:alphaOff val="0"/>
          </a:schemeClr>
        </a:solidFill>
        <a:ln w="15875" cap="rnd" cmpd="sng" algn="ctr">
          <a:solidFill>
            <a:schemeClr val="accent2">
              <a:tint val="40000"/>
              <a:alpha val="90000"/>
              <a:hueOff val="-4916723"/>
              <a:satOff val="-2883"/>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215900" rIns="94179" bIns="215900" numCol="1" spcCol="1270" anchor="ctr" anchorCtr="0">
          <a:noAutofit/>
        </a:bodyPr>
        <a:lstStyle/>
        <a:p>
          <a:pPr marL="0" lvl="0" indent="0" algn="l" defTabSz="755650">
            <a:lnSpc>
              <a:spcPct val="90000"/>
            </a:lnSpc>
            <a:spcBef>
              <a:spcPct val="0"/>
            </a:spcBef>
            <a:spcAft>
              <a:spcPct val="35000"/>
            </a:spcAft>
            <a:buNone/>
          </a:pPr>
          <a:r>
            <a:rPr lang="en-US" sz="1700" kern="1200"/>
            <a:t>Click on the Google Search text box.</a:t>
          </a:r>
        </a:p>
      </dsp:txBody>
      <dsp:txXfrm>
        <a:off x="1547614" y="2048474"/>
        <a:ext cx="4642844" cy="671562"/>
      </dsp:txXfrm>
    </dsp:sp>
    <dsp:sp modelId="{2E285B93-5552-49E2-9951-8EBCDBA10416}">
      <dsp:nvSpPr>
        <dsp:cNvPr id="0" name=""/>
        <dsp:cNvSpPr/>
      </dsp:nvSpPr>
      <dsp:spPr>
        <a:xfrm rot="10800000">
          <a:off x="0" y="1025376"/>
          <a:ext cx="1547614" cy="1033173"/>
        </a:xfrm>
        <a:prstGeom prst="upArrowCallout">
          <a:avLst>
            <a:gd name="adj1" fmla="val 5000"/>
            <a:gd name="adj2" fmla="val 10000"/>
            <a:gd name="adj3" fmla="val 15000"/>
            <a:gd name="adj4" fmla="val 64977"/>
          </a:avLst>
        </a:prstGeom>
        <a:solidFill>
          <a:schemeClr val="accent2">
            <a:hueOff val="-6565823"/>
            <a:satOff val="-5925"/>
            <a:lumOff val="-1321"/>
            <a:alphaOff val="0"/>
          </a:schemeClr>
        </a:solidFill>
        <a:ln w="15875" cap="rnd" cmpd="sng" algn="ctr">
          <a:solidFill>
            <a:schemeClr val="accent2">
              <a:hueOff val="-6565823"/>
              <a:satOff val="-5925"/>
              <a:lumOff val="-13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63576" rIns="110066" bIns="163576" numCol="1" spcCol="1270" anchor="ctr" anchorCtr="0">
          <a:noAutofit/>
        </a:bodyPr>
        <a:lstStyle/>
        <a:p>
          <a:pPr marL="0" lvl="0" indent="0" algn="ctr" defTabSz="1022350">
            <a:lnSpc>
              <a:spcPct val="90000"/>
            </a:lnSpc>
            <a:spcBef>
              <a:spcPct val="0"/>
            </a:spcBef>
            <a:spcAft>
              <a:spcPct val="35000"/>
            </a:spcAft>
            <a:buNone/>
          </a:pPr>
          <a:r>
            <a:rPr lang="en-US" sz="2300" kern="1200"/>
            <a:t>Open</a:t>
          </a:r>
        </a:p>
      </dsp:txBody>
      <dsp:txXfrm rot="-10800000">
        <a:off x="0" y="1025376"/>
        <a:ext cx="1547614" cy="671562"/>
      </dsp:txXfrm>
    </dsp:sp>
    <dsp:sp modelId="{27ECC744-8A17-4DAC-92F5-FC33BCFAB3B9}">
      <dsp:nvSpPr>
        <dsp:cNvPr id="0" name=""/>
        <dsp:cNvSpPr/>
      </dsp:nvSpPr>
      <dsp:spPr>
        <a:xfrm>
          <a:off x="1547614" y="1025376"/>
          <a:ext cx="4642844" cy="671562"/>
        </a:xfrm>
        <a:prstGeom prst="rect">
          <a:avLst/>
        </a:prstGeom>
        <a:solidFill>
          <a:schemeClr val="accent2">
            <a:tint val="40000"/>
            <a:alpha val="90000"/>
            <a:hueOff val="-7375085"/>
            <a:satOff val="-4324"/>
            <a:lumOff val="-538"/>
            <a:alphaOff val="0"/>
          </a:schemeClr>
        </a:solidFill>
        <a:ln w="15875" cap="rnd" cmpd="sng" algn="ctr">
          <a:solidFill>
            <a:schemeClr val="accent2">
              <a:tint val="40000"/>
              <a:alpha val="90000"/>
              <a:hueOff val="-7375085"/>
              <a:satOff val="-4324"/>
              <a:lumOff val="-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215900" rIns="94179" bIns="215900" numCol="1" spcCol="1270" anchor="ctr" anchorCtr="0">
          <a:noAutofit/>
        </a:bodyPr>
        <a:lstStyle/>
        <a:p>
          <a:pPr marL="0" lvl="0" indent="0" algn="l" defTabSz="755650">
            <a:lnSpc>
              <a:spcPct val="90000"/>
            </a:lnSpc>
            <a:spcBef>
              <a:spcPct val="0"/>
            </a:spcBef>
            <a:spcAft>
              <a:spcPct val="35000"/>
            </a:spcAft>
            <a:buNone/>
          </a:pPr>
          <a:r>
            <a:rPr lang="en-US" sz="1700" kern="1200"/>
            <a:t>Open URL: www.google.com</a:t>
          </a:r>
        </a:p>
      </dsp:txBody>
      <dsp:txXfrm>
        <a:off x="1547614" y="1025376"/>
        <a:ext cx="4642844" cy="671562"/>
      </dsp:txXfrm>
    </dsp:sp>
    <dsp:sp modelId="{074B36FD-71BD-466D-AA6A-72240E701268}">
      <dsp:nvSpPr>
        <dsp:cNvPr id="0" name=""/>
        <dsp:cNvSpPr/>
      </dsp:nvSpPr>
      <dsp:spPr>
        <a:xfrm rot="10800000">
          <a:off x="0" y="2279"/>
          <a:ext cx="1547614" cy="1033173"/>
        </a:xfrm>
        <a:prstGeom prst="upArrowCallout">
          <a:avLst>
            <a:gd name="adj1" fmla="val 5000"/>
            <a:gd name="adj2" fmla="val 10000"/>
            <a:gd name="adj3" fmla="val 15000"/>
            <a:gd name="adj4" fmla="val 64977"/>
          </a:avLst>
        </a:prstGeom>
        <a:solidFill>
          <a:schemeClr val="accent2">
            <a:hueOff val="-8754431"/>
            <a:satOff val="-7900"/>
            <a:lumOff val="-1762"/>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63576" rIns="110066" bIns="163576" numCol="1" spcCol="1270" anchor="ctr" anchorCtr="0">
          <a:noAutofit/>
        </a:bodyPr>
        <a:lstStyle/>
        <a:p>
          <a:pPr marL="0" lvl="0" indent="0" algn="ctr" defTabSz="1022350">
            <a:lnSpc>
              <a:spcPct val="90000"/>
            </a:lnSpc>
            <a:spcBef>
              <a:spcPct val="0"/>
            </a:spcBef>
            <a:spcAft>
              <a:spcPct val="35000"/>
            </a:spcAft>
            <a:buNone/>
          </a:pPr>
          <a:r>
            <a:rPr lang="en-US" sz="2300" kern="1200"/>
            <a:t>Invoke</a:t>
          </a:r>
        </a:p>
      </dsp:txBody>
      <dsp:txXfrm rot="-10800000">
        <a:off x="0" y="2279"/>
        <a:ext cx="1547614" cy="671562"/>
      </dsp:txXfrm>
    </dsp:sp>
    <dsp:sp modelId="{26002F8F-BDB0-423E-9702-643D10E9704B}">
      <dsp:nvSpPr>
        <dsp:cNvPr id="0" name=""/>
        <dsp:cNvSpPr/>
      </dsp:nvSpPr>
      <dsp:spPr>
        <a:xfrm>
          <a:off x="1547614" y="2279"/>
          <a:ext cx="4642844" cy="671562"/>
        </a:xfrm>
        <a:prstGeom prst="rect">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215900" rIns="94179" bIns="215900" numCol="1" spcCol="1270" anchor="ctr" anchorCtr="0">
          <a:noAutofit/>
        </a:bodyPr>
        <a:lstStyle/>
        <a:p>
          <a:pPr marL="0" lvl="0" indent="0" algn="l" defTabSz="755650">
            <a:lnSpc>
              <a:spcPct val="90000"/>
            </a:lnSpc>
            <a:spcBef>
              <a:spcPct val="0"/>
            </a:spcBef>
            <a:spcAft>
              <a:spcPct val="35000"/>
            </a:spcAft>
            <a:buNone/>
          </a:pPr>
          <a:r>
            <a:rPr lang="en-US" sz="1700" kern="1200"/>
            <a:t>Invoke Google Chrome browser.</a:t>
          </a:r>
        </a:p>
      </dsp:txBody>
      <dsp:txXfrm>
        <a:off x="1547614" y="2279"/>
        <a:ext cx="4642844" cy="671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99452-AC17-4CD5-822C-A1E71052D34C}">
      <dsp:nvSpPr>
        <dsp:cNvPr id="0" name=""/>
        <dsp:cNvSpPr/>
      </dsp:nvSpPr>
      <dsp:spPr>
        <a:xfrm>
          <a:off x="0" y="4094668"/>
          <a:ext cx="1547614" cy="67176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28016" rIns="110066" bIns="128016" numCol="1" spcCol="1270" anchor="ctr" anchorCtr="0">
          <a:noAutofit/>
        </a:bodyPr>
        <a:lstStyle/>
        <a:p>
          <a:pPr marL="0" lvl="0" indent="0" algn="ctr" defTabSz="800100">
            <a:lnSpc>
              <a:spcPct val="90000"/>
            </a:lnSpc>
            <a:spcBef>
              <a:spcPct val="0"/>
            </a:spcBef>
            <a:spcAft>
              <a:spcPct val="35000"/>
            </a:spcAft>
            <a:buNone/>
          </a:pPr>
          <a:r>
            <a:rPr lang="en-US" sz="1800" kern="1200"/>
            <a:t>Click on</a:t>
          </a:r>
        </a:p>
      </dsp:txBody>
      <dsp:txXfrm>
        <a:off x="0" y="4094668"/>
        <a:ext cx="1547614" cy="671764"/>
      </dsp:txXfrm>
    </dsp:sp>
    <dsp:sp modelId="{FF300F1D-6F7F-488D-8E82-EFC5ECD5BED0}">
      <dsp:nvSpPr>
        <dsp:cNvPr id="0" name=""/>
        <dsp:cNvSpPr/>
      </dsp:nvSpPr>
      <dsp:spPr>
        <a:xfrm>
          <a:off x="1547614" y="4094668"/>
          <a:ext cx="4642844" cy="671764"/>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152400" rIns="94179" bIns="152400" numCol="1" spcCol="1270" anchor="ctr" anchorCtr="0">
          <a:noAutofit/>
        </a:bodyPr>
        <a:lstStyle/>
        <a:p>
          <a:pPr marL="0" lvl="0" indent="0" algn="l" defTabSz="533400">
            <a:lnSpc>
              <a:spcPct val="90000"/>
            </a:lnSpc>
            <a:spcBef>
              <a:spcPct val="0"/>
            </a:spcBef>
            <a:spcAft>
              <a:spcPct val="35000"/>
            </a:spcAft>
            <a:buNone/>
          </a:pPr>
          <a:r>
            <a:rPr lang="en-US" sz="1200" kern="1200"/>
            <a:t>Click on "Core Java" link from the Java Technology section.</a:t>
          </a:r>
        </a:p>
      </dsp:txBody>
      <dsp:txXfrm>
        <a:off x="1547614" y="4094668"/>
        <a:ext cx="4642844" cy="671764"/>
      </dsp:txXfrm>
    </dsp:sp>
    <dsp:sp modelId="{E38125DB-31EE-4161-9B4F-61FEBF15D530}">
      <dsp:nvSpPr>
        <dsp:cNvPr id="0" name=""/>
        <dsp:cNvSpPr/>
      </dsp:nvSpPr>
      <dsp:spPr>
        <a:xfrm rot="10800000">
          <a:off x="0" y="3071571"/>
          <a:ext cx="1547614" cy="1033173"/>
        </a:xfrm>
        <a:prstGeom prst="upArrowCallout">
          <a:avLst>
            <a:gd name="adj1" fmla="val 5000"/>
            <a:gd name="adj2" fmla="val 10000"/>
            <a:gd name="adj3" fmla="val 15000"/>
            <a:gd name="adj4" fmla="val 64977"/>
          </a:avLst>
        </a:prstGeom>
        <a:solidFill>
          <a:schemeClr val="accent2">
            <a:hueOff val="-2188608"/>
            <a:satOff val="-1975"/>
            <a:lumOff val="-440"/>
            <a:alphaOff val="0"/>
          </a:schemeClr>
        </a:solidFill>
        <a:ln w="15875" cap="rnd" cmpd="sng" algn="ctr">
          <a:solidFill>
            <a:schemeClr val="accent2">
              <a:hueOff val="-2188608"/>
              <a:satOff val="-1975"/>
              <a:lumOff val="-4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28016" rIns="110066" bIns="128016" numCol="1" spcCol="1270" anchor="ctr" anchorCtr="0">
          <a:noAutofit/>
        </a:bodyPr>
        <a:lstStyle/>
        <a:p>
          <a:pPr marL="0" lvl="0" indent="0" algn="ctr" defTabSz="800100">
            <a:lnSpc>
              <a:spcPct val="90000"/>
            </a:lnSpc>
            <a:spcBef>
              <a:spcPct val="0"/>
            </a:spcBef>
            <a:spcAft>
              <a:spcPct val="35000"/>
            </a:spcAft>
            <a:buNone/>
          </a:pPr>
          <a:r>
            <a:rPr lang="en-US" sz="1800" kern="1200"/>
            <a:t>Scroll down</a:t>
          </a:r>
        </a:p>
      </dsp:txBody>
      <dsp:txXfrm rot="-10800000">
        <a:off x="0" y="3071571"/>
        <a:ext cx="1547614" cy="671562"/>
      </dsp:txXfrm>
    </dsp:sp>
    <dsp:sp modelId="{63022087-DAF5-4012-A135-46DE36CEC8A4}">
      <dsp:nvSpPr>
        <dsp:cNvPr id="0" name=""/>
        <dsp:cNvSpPr/>
      </dsp:nvSpPr>
      <dsp:spPr>
        <a:xfrm>
          <a:off x="1547614" y="3071571"/>
          <a:ext cx="4642844" cy="671562"/>
        </a:xfrm>
        <a:prstGeom prst="rect">
          <a:avLst/>
        </a:prstGeom>
        <a:solidFill>
          <a:schemeClr val="accent2">
            <a:tint val="40000"/>
            <a:alpha val="90000"/>
            <a:hueOff val="-2458362"/>
            <a:satOff val="-1441"/>
            <a:lumOff val="-179"/>
            <a:alphaOff val="0"/>
          </a:schemeClr>
        </a:solidFill>
        <a:ln w="15875" cap="rnd" cmpd="sng" algn="ctr">
          <a:solidFill>
            <a:schemeClr val="accent2">
              <a:tint val="40000"/>
              <a:alpha val="90000"/>
              <a:hueOff val="-2458362"/>
              <a:satOff val="-1441"/>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152400" rIns="94179" bIns="152400" numCol="1" spcCol="1270" anchor="ctr" anchorCtr="0">
          <a:noAutofit/>
        </a:bodyPr>
        <a:lstStyle/>
        <a:p>
          <a:pPr marL="0" lvl="0" indent="0" algn="l" defTabSz="533400">
            <a:lnSpc>
              <a:spcPct val="90000"/>
            </a:lnSpc>
            <a:spcBef>
              <a:spcPct val="0"/>
            </a:spcBef>
            <a:spcAft>
              <a:spcPct val="35000"/>
            </a:spcAft>
            <a:buNone/>
          </a:pPr>
          <a:r>
            <a:rPr lang="en-US" sz="1200" kern="1200"/>
            <a:t>Scroll down through the web page</a:t>
          </a:r>
        </a:p>
      </dsp:txBody>
      <dsp:txXfrm>
        <a:off x="1547614" y="3071571"/>
        <a:ext cx="4642844" cy="671562"/>
      </dsp:txXfrm>
    </dsp:sp>
    <dsp:sp modelId="{2F524C62-087F-4201-B4F9-87F122ED7764}">
      <dsp:nvSpPr>
        <dsp:cNvPr id="0" name=""/>
        <dsp:cNvSpPr/>
      </dsp:nvSpPr>
      <dsp:spPr>
        <a:xfrm rot="10800000">
          <a:off x="0" y="2048474"/>
          <a:ext cx="1547614" cy="1033173"/>
        </a:xfrm>
        <a:prstGeom prst="upArrowCallout">
          <a:avLst>
            <a:gd name="adj1" fmla="val 5000"/>
            <a:gd name="adj2" fmla="val 10000"/>
            <a:gd name="adj3" fmla="val 15000"/>
            <a:gd name="adj4" fmla="val 64977"/>
          </a:avLst>
        </a:prstGeom>
        <a:solidFill>
          <a:schemeClr val="accent2">
            <a:hueOff val="-4377215"/>
            <a:satOff val="-3950"/>
            <a:lumOff val="-881"/>
            <a:alphaOff val="0"/>
          </a:schemeClr>
        </a:solidFill>
        <a:ln w="15875" cap="rnd" cmpd="sng" algn="ctr">
          <a:solidFill>
            <a:schemeClr val="accent2">
              <a:hueOff val="-4377215"/>
              <a:satOff val="-3950"/>
              <a:lumOff val="-8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28016" rIns="110066" bIns="128016" numCol="1" spcCol="1270" anchor="ctr" anchorCtr="0">
          <a:noAutofit/>
        </a:bodyPr>
        <a:lstStyle/>
        <a:p>
          <a:pPr marL="0" lvl="0" indent="0" algn="ctr" defTabSz="800100">
            <a:lnSpc>
              <a:spcPct val="90000"/>
            </a:lnSpc>
            <a:spcBef>
              <a:spcPct val="0"/>
            </a:spcBef>
            <a:spcAft>
              <a:spcPct val="35000"/>
            </a:spcAft>
            <a:buNone/>
          </a:pPr>
          <a:r>
            <a:rPr lang="en-US" sz="1800" kern="1200"/>
            <a:t>Open</a:t>
          </a:r>
        </a:p>
      </dsp:txBody>
      <dsp:txXfrm rot="-10800000">
        <a:off x="0" y="2048474"/>
        <a:ext cx="1547614" cy="671562"/>
      </dsp:txXfrm>
    </dsp:sp>
    <dsp:sp modelId="{5F7A28E2-8889-47DD-B53C-1F88AE09487B}">
      <dsp:nvSpPr>
        <dsp:cNvPr id="0" name=""/>
        <dsp:cNvSpPr/>
      </dsp:nvSpPr>
      <dsp:spPr>
        <a:xfrm>
          <a:off x="1537446" y="2021907"/>
          <a:ext cx="4642844" cy="671562"/>
        </a:xfrm>
        <a:prstGeom prst="rect">
          <a:avLst/>
        </a:prstGeom>
        <a:solidFill>
          <a:schemeClr val="accent2">
            <a:tint val="40000"/>
            <a:alpha val="90000"/>
            <a:hueOff val="-4916723"/>
            <a:satOff val="-2883"/>
            <a:lumOff val="-359"/>
            <a:alphaOff val="0"/>
          </a:schemeClr>
        </a:solidFill>
        <a:ln w="15875" cap="rnd" cmpd="sng" algn="ctr">
          <a:solidFill>
            <a:schemeClr val="accent2">
              <a:tint val="40000"/>
              <a:alpha val="90000"/>
              <a:hueOff val="-4916723"/>
              <a:satOff val="-2883"/>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152400" rIns="94179" bIns="152400" numCol="1" spcCol="1270" anchor="ctr" anchorCtr="0">
          <a:noAutofit/>
        </a:bodyPr>
        <a:lstStyle/>
        <a:p>
          <a:pPr marL="0" lvl="0" indent="0" algn="l" defTabSz="533400">
            <a:lnSpc>
              <a:spcPct val="90000"/>
            </a:lnSpc>
            <a:spcBef>
              <a:spcPct val="0"/>
            </a:spcBef>
            <a:spcAft>
              <a:spcPct val="35000"/>
            </a:spcAft>
            <a:buNone/>
          </a:pPr>
          <a:r>
            <a:rPr lang="en-US" sz="1200" kern="1200"/>
            <a:t>Open URL: www.javatpoint.com</a:t>
          </a:r>
        </a:p>
      </dsp:txBody>
      <dsp:txXfrm>
        <a:off x="1537446" y="2021907"/>
        <a:ext cx="4642844" cy="671562"/>
      </dsp:txXfrm>
    </dsp:sp>
    <dsp:sp modelId="{250A674E-324C-4CBA-BB03-4134282E1ACB}">
      <dsp:nvSpPr>
        <dsp:cNvPr id="0" name=""/>
        <dsp:cNvSpPr/>
      </dsp:nvSpPr>
      <dsp:spPr>
        <a:xfrm rot="10800000">
          <a:off x="0" y="1025376"/>
          <a:ext cx="1547614" cy="1033173"/>
        </a:xfrm>
        <a:prstGeom prst="upArrowCallout">
          <a:avLst>
            <a:gd name="adj1" fmla="val 5000"/>
            <a:gd name="adj2" fmla="val 10000"/>
            <a:gd name="adj3" fmla="val 15000"/>
            <a:gd name="adj4" fmla="val 64977"/>
          </a:avLst>
        </a:prstGeom>
        <a:solidFill>
          <a:schemeClr val="accent2">
            <a:hueOff val="-6565823"/>
            <a:satOff val="-5925"/>
            <a:lumOff val="-1321"/>
            <a:alphaOff val="0"/>
          </a:schemeClr>
        </a:solidFill>
        <a:ln w="15875" cap="rnd" cmpd="sng" algn="ctr">
          <a:solidFill>
            <a:schemeClr val="accent2">
              <a:hueOff val="-6565823"/>
              <a:satOff val="-5925"/>
              <a:lumOff val="-13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28016" rIns="110066" bIns="128016" numCol="1" spcCol="1270" anchor="ctr" anchorCtr="0">
          <a:noAutofit/>
        </a:bodyPr>
        <a:lstStyle/>
        <a:p>
          <a:pPr marL="0" lvl="0" indent="0" algn="ctr" defTabSz="800100">
            <a:lnSpc>
              <a:spcPct val="90000"/>
            </a:lnSpc>
            <a:spcBef>
              <a:spcPct val="0"/>
            </a:spcBef>
            <a:spcAft>
              <a:spcPct val="35000"/>
            </a:spcAft>
            <a:buNone/>
          </a:pPr>
          <a:r>
            <a:rPr lang="en-US" sz="1800" kern="1200"/>
            <a:t>Maximize</a:t>
          </a:r>
        </a:p>
      </dsp:txBody>
      <dsp:txXfrm rot="-10800000">
        <a:off x="0" y="1025376"/>
        <a:ext cx="1547614" cy="671562"/>
      </dsp:txXfrm>
    </dsp:sp>
    <dsp:sp modelId="{8C30FDE4-8268-45D4-ADC5-1FC1BEF0AA63}">
      <dsp:nvSpPr>
        <dsp:cNvPr id="0" name=""/>
        <dsp:cNvSpPr/>
      </dsp:nvSpPr>
      <dsp:spPr>
        <a:xfrm>
          <a:off x="1547614" y="1025376"/>
          <a:ext cx="4642844" cy="671562"/>
        </a:xfrm>
        <a:prstGeom prst="rect">
          <a:avLst/>
        </a:prstGeom>
        <a:solidFill>
          <a:schemeClr val="accent2">
            <a:tint val="40000"/>
            <a:alpha val="90000"/>
            <a:hueOff val="-7375085"/>
            <a:satOff val="-4324"/>
            <a:lumOff val="-538"/>
            <a:alphaOff val="0"/>
          </a:schemeClr>
        </a:solidFill>
        <a:ln w="15875" cap="rnd" cmpd="sng" algn="ctr">
          <a:solidFill>
            <a:schemeClr val="accent2">
              <a:tint val="40000"/>
              <a:alpha val="90000"/>
              <a:hueOff val="-7375085"/>
              <a:satOff val="-4324"/>
              <a:lumOff val="-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152400" rIns="94179" bIns="152400" numCol="1" spcCol="1270" anchor="ctr" anchorCtr="0">
          <a:noAutofit/>
        </a:bodyPr>
        <a:lstStyle/>
        <a:p>
          <a:pPr marL="0" lvl="0" indent="0" algn="l" defTabSz="533400">
            <a:lnSpc>
              <a:spcPct val="90000"/>
            </a:lnSpc>
            <a:spcBef>
              <a:spcPct val="0"/>
            </a:spcBef>
            <a:spcAft>
              <a:spcPct val="35000"/>
            </a:spcAft>
            <a:buNone/>
          </a:pPr>
          <a:r>
            <a:rPr lang="en-US" sz="1200" kern="1200"/>
            <a:t>Maximize the browser.</a:t>
          </a:r>
        </a:p>
      </dsp:txBody>
      <dsp:txXfrm>
        <a:off x="1547614" y="1025376"/>
        <a:ext cx="4642844" cy="671562"/>
      </dsp:txXfrm>
    </dsp:sp>
    <dsp:sp modelId="{DFE2F88B-9095-4115-8B91-B1D5A0BEDA5D}">
      <dsp:nvSpPr>
        <dsp:cNvPr id="0" name=""/>
        <dsp:cNvSpPr/>
      </dsp:nvSpPr>
      <dsp:spPr>
        <a:xfrm rot="10800000">
          <a:off x="0" y="2279"/>
          <a:ext cx="1547614" cy="1033173"/>
        </a:xfrm>
        <a:prstGeom prst="upArrowCallout">
          <a:avLst>
            <a:gd name="adj1" fmla="val 5000"/>
            <a:gd name="adj2" fmla="val 10000"/>
            <a:gd name="adj3" fmla="val 15000"/>
            <a:gd name="adj4" fmla="val 64977"/>
          </a:avLst>
        </a:prstGeom>
        <a:solidFill>
          <a:schemeClr val="accent2">
            <a:hueOff val="-8754431"/>
            <a:satOff val="-7900"/>
            <a:lumOff val="-1762"/>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066" tIns="128016" rIns="110066" bIns="128016" numCol="1" spcCol="1270" anchor="ctr" anchorCtr="0">
          <a:noAutofit/>
        </a:bodyPr>
        <a:lstStyle/>
        <a:p>
          <a:pPr marL="0" lvl="0" indent="0" algn="ctr" defTabSz="800100">
            <a:lnSpc>
              <a:spcPct val="90000"/>
            </a:lnSpc>
            <a:spcBef>
              <a:spcPct val="0"/>
            </a:spcBef>
            <a:spcAft>
              <a:spcPct val="35000"/>
            </a:spcAft>
            <a:buNone/>
          </a:pPr>
          <a:r>
            <a:rPr lang="en-US" sz="1800" kern="1200"/>
            <a:t>Launch</a:t>
          </a:r>
        </a:p>
      </dsp:txBody>
      <dsp:txXfrm rot="-10800000">
        <a:off x="0" y="2279"/>
        <a:ext cx="1547614" cy="671562"/>
      </dsp:txXfrm>
    </dsp:sp>
    <dsp:sp modelId="{79DFCFBC-6528-400E-BA4D-8811A1515342}">
      <dsp:nvSpPr>
        <dsp:cNvPr id="0" name=""/>
        <dsp:cNvSpPr/>
      </dsp:nvSpPr>
      <dsp:spPr>
        <a:xfrm>
          <a:off x="1547614" y="2279"/>
          <a:ext cx="4642844" cy="671562"/>
        </a:xfrm>
        <a:prstGeom prst="rect">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4179" tIns="152400" rIns="94179" bIns="152400" numCol="1" spcCol="1270" anchor="ctr" anchorCtr="0">
          <a:noAutofit/>
        </a:bodyPr>
        <a:lstStyle/>
        <a:p>
          <a:pPr marL="0" lvl="0" indent="0" algn="l" defTabSz="533400">
            <a:lnSpc>
              <a:spcPct val="90000"/>
            </a:lnSpc>
            <a:spcBef>
              <a:spcPct val="0"/>
            </a:spcBef>
            <a:spcAft>
              <a:spcPct val="35000"/>
            </a:spcAft>
            <a:buNone/>
          </a:pPr>
          <a:r>
            <a:rPr lang="en-US" sz="1200" kern="1200"/>
            <a:t>Launch Chrome browser.</a:t>
          </a:r>
        </a:p>
      </dsp:txBody>
      <dsp:txXfrm>
        <a:off x="1547614" y="2279"/>
        <a:ext cx="4642844" cy="6715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5086-06BC-4F78-B508-4E1F94CCB86B}" type="datetimeFigureOut">
              <a:rPr lang="en-US" smtClean="0"/>
              <a:t>7/26/2022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4AFE6-52F8-436F-9DAC-607E2BE5A99D}" type="slidenum">
              <a:rPr lang="en-US" smtClean="0"/>
              <a:t>‹#›</a:t>
            </a:fld>
            <a:endParaRPr lang="en-US" dirty="0"/>
          </a:p>
        </p:txBody>
      </p:sp>
    </p:spTree>
    <p:extLst>
      <p:ext uri="{BB962C8B-B14F-4D97-AF65-F5344CB8AC3E}">
        <p14:creationId xmlns:p14="http://schemas.microsoft.com/office/powerpoint/2010/main" val="36356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DA85BB-8327-437A-900F-6A3DB7A5ABC9}"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973878A-9A6C-446F-AE2D-FA0E8037C59B}" type="datetime1">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C5687-D9F1-45E2-A621-A964456C9C51}"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05D98-6779-42E9-AA36-C6D6C2CA339B}"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14117-4E55-454A-B008-5B316A3C4A1E}"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85336-EDD6-4B11-BDCB-D9716D9D0CAD}"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0B30B-3EA6-4689-8E7C-D798375DFD60}"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5E6C6-E680-4C09-9A82-6D6D4A458B45}"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7BBFA-E374-465F-B18D-F6CE71921593}"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FA0BC-E7BB-4D55-8710-E8474A66771E}"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8A1C5-682A-4617-9A91-5759A79A935B}"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EFD0D0-99D2-4A10-AC62-6E2E6CF7A9EE}"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F7DEDF-EB2B-4F7F-B2DF-97C28C8FCBC9}" type="datetime1">
              <a:rPr lang="en-US" smtClean="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780351-56D7-412F-9F2E-17819DF3B01D}" type="datetime1">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F068B-C601-4124-944A-AED7D3FD7517}" type="datetime1">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F7A73-7818-460B-8F62-87CD8A1DAD1A}"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CF8665-A302-4073-9097-DCE6BA8A5D14}"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8D89FA6-8D64-42DE-8A02-4A6662349BFD}" type="datetime1">
              <a:rPr lang="en-US" smtClean="0"/>
              <a:t>7/26/2022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seleniumhq.org/download/#client-driver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2684AD78-C6A8-CDD9-6835-BB38DA72EDFF}"/>
              </a:ext>
            </a:extLst>
          </p:cNvPr>
          <p:cNvPicPr>
            <a:picLocks noChangeAspect="1"/>
          </p:cNvPicPr>
          <p:nvPr/>
        </p:nvPicPr>
        <p:blipFill>
          <a:blip r:embed="rId2"/>
          <a:stretch>
            <a:fillRect/>
          </a:stretch>
        </p:blipFill>
        <p:spPr>
          <a:xfrm>
            <a:off x="792480" y="1129474"/>
            <a:ext cx="10607040" cy="4269333"/>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20411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B013D-38C8-7D46-1304-2F4DBF95BAF8}"/>
              </a:ext>
            </a:extLst>
          </p:cNvPr>
          <p:cNvSpPr txBox="1"/>
          <p:nvPr/>
        </p:nvSpPr>
        <p:spPr>
          <a:xfrm>
            <a:off x="100013" y="196334"/>
            <a:ext cx="6105524" cy="584775"/>
          </a:xfrm>
          <a:prstGeom prst="rect">
            <a:avLst/>
          </a:prstGeom>
          <a:noFill/>
        </p:spPr>
        <p:txBody>
          <a:bodyPr wrap="square">
            <a:spAutoFit/>
          </a:bodyPr>
          <a:lstStyle/>
          <a:p>
            <a:pPr algn="just"/>
            <a:r>
              <a:rPr lang="en-IN" sz="3200" b="0" i="0" dirty="0">
                <a:solidFill>
                  <a:srgbClr val="610B38"/>
                </a:solidFill>
                <a:effectLst/>
                <a:latin typeface="erdana"/>
              </a:rPr>
              <a:t>Selenium WebDriver- Features</a:t>
            </a:r>
          </a:p>
        </p:txBody>
      </p:sp>
      <p:sp>
        <p:nvSpPr>
          <p:cNvPr id="7" name="TextBox 6">
            <a:extLst>
              <a:ext uri="{FF2B5EF4-FFF2-40B4-BE49-F238E27FC236}">
                <a16:creationId xmlns:a16="http://schemas.microsoft.com/office/drawing/2014/main" id="{F31EAD84-AE52-0976-2AAB-E15881010BE2}"/>
              </a:ext>
            </a:extLst>
          </p:cNvPr>
          <p:cNvSpPr txBox="1"/>
          <p:nvPr/>
        </p:nvSpPr>
        <p:spPr>
          <a:xfrm>
            <a:off x="366713" y="781109"/>
            <a:ext cx="6105524" cy="707886"/>
          </a:xfrm>
          <a:prstGeom prst="rect">
            <a:avLst/>
          </a:prstGeom>
          <a:noFill/>
        </p:spPr>
        <p:txBody>
          <a:bodyPr wrap="square">
            <a:spAutoFit/>
          </a:bodyPr>
          <a:lstStyle/>
          <a:p>
            <a:r>
              <a:rPr lang="en-US" sz="2000" b="0" i="0" dirty="0">
                <a:effectLst/>
                <a:latin typeface="inter-regular"/>
              </a:rPr>
              <a:t>Some of the most important features of Selenium WebDriver are:</a:t>
            </a:r>
            <a:endParaRPr lang="en-IN" sz="2000" dirty="0"/>
          </a:p>
        </p:txBody>
      </p:sp>
      <p:sp>
        <p:nvSpPr>
          <p:cNvPr id="9" name="TextBox 8">
            <a:extLst>
              <a:ext uri="{FF2B5EF4-FFF2-40B4-BE49-F238E27FC236}">
                <a16:creationId xmlns:a16="http://schemas.microsoft.com/office/drawing/2014/main" id="{24F8D227-B28D-FC4A-7CC4-B291F69028D3}"/>
              </a:ext>
            </a:extLst>
          </p:cNvPr>
          <p:cNvSpPr txBox="1"/>
          <p:nvPr/>
        </p:nvSpPr>
        <p:spPr>
          <a:xfrm>
            <a:off x="738188" y="1674674"/>
            <a:ext cx="6105524" cy="4801314"/>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Multiple Browser Support</a:t>
            </a:r>
            <a:r>
              <a:rPr lang="en-US" b="0" i="0" dirty="0">
                <a:solidFill>
                  <a:srgbClr val="000000"/>
                </a:solidFill>
                <a:effectLst/>
                <a:latin typeface="inter-regular"/>
              </a:rPr>
              <a:t>: </a:t>
            </a:r>
            <a:r>
              <a:rPr lang="en-US" b="0" i="0" dirty="0">
                <a:effectLst/>
                <a:latin typeface="inter-regular"/>
              </a:rPr>
              <a:t>Selenium WebDriver supports a diverse range of web browsers such as Firefox, Chrome, Internet Explorer, Opera and many more. It also supports some of the non-conventional or rare browsers like </a:t>
            </a:r>
            <a:r>
              <a:rPr lang="en-US" b="0" i="0" dirty="0" err="1">
                <a:effectLst/>
                <a:latin typeface="inter-regular"/>
              </a:rPr>
              <a:t>HTMLUnit</a:t>
            </a:r>
            <a:r>
              <a:rPr lang="en-US" b="0" i="0" dirty="0">
                <a:effectLst/>
                <a:latin typeface="inter-regular"/>
              </a:rPr>
              <a:t>.</a:t>
            </a:r>
          </a:p>
          <a:p>
            <a:pPr algn="just">
              <a:buFont typeface="Arial" panose="020B0604020202020204" pitchFamily="34" charset="0"/>
              <a:buChar char="•"/>
            </a:pPr>
            <a:endParaRPr lang="en-US" b="0" i="0" dirty="0">
              <a:effectLst/>
              <a:latin typeface="inter-regular"/>
            </a:endParaRPr>
          </a:p>
          <a:p>
            <a:r>
              <a:rPr lang="en-US" b="1" dirty="0">
                <a:solidFill>
                  <a:srgbClr val="000000"/>
                </a:solidFill>
                <a:latin typeface="inter-bold"/>
              </a:rPr>
              <a:t>Multiple Languages Support</a:t>
            </a:r>
            <a:r>
              <a:rPr lang="en-US" dirty="0">
                <a:solidFill>
                  <a:srgbClr val="000000"/>
                </a:solidFill>
                <a:latin typeface="inter-regular"/>
              </a:rPr>
              <a:t>: </a:t>
            </a:r>
            <a:r>
              <a:rPr lang="en-US" dirty="0">
                <a:latin typeface="inter-regular"/>
              </a:rPr>
              <a:t>WebDriver also supports most of the commonly used programming languages like Java, C#, JavaScript, PHP, Ruby, Pearl and Python. Thus, the user can choose any one of the supported programming language based on his/her competency and start building the test scripts.</a:t>
            </a:r>
          </a:p>
          <a:p>
            <a:pPr algn="just">
              <a:buFont typeface="Arial" panose="020B0604020202020204" pitchFamily="34" charset="0"/>
              <a:buChar char="•"/>
            </a:pPr>
            <a:br>
              <a:rPr lang="en-US" dirty="0"/>
            </a:br>
            <a:r>
              <a:rPr lang="en-US" b="1" dirty="0">
                <a:solidFill>
                  <a:srgbClr val="000000"/>
                </a:solidFill>
                <a:latin typeface="inter-bold"/>
              </a:rPr>
              <a:t>Speed</a:t>
            </a:r>
            <a:r>
              <a:rPr lang="en-US" dirty="0">
                <a:solidFill>
                  <a:srgbClr val="000000"/>
                </a:solidFill>
                <a:latin typeface="inter-regular"/>
              </a:rPr>
              <a:t>: </a:t>
            </a:r>
            <a:r>
              <a:rPr lang="en-US" dirty="0">
                <a:latin typeface="inter-regular"/>
              </a:rPr>
              <a:t>WebDriver performs faster as compared to other tools of Selenium Suite. Unlike RC, it doesn't require any intermediate server to communicate with the browser; rather the tool directly communicates with the browser.</a:t>
            </a:r>
          </a:p>
          <a:p>
            <a:br>
              <a:rPr lang="en-US" dirty="0"/>
            </a:br>
            <a:endParaRPr lang="en-IN" dirty="0"/>
          </a:p>
        </p:txBody>
      </p:sp>
      <p:pic>
        <p:nvPicPr>
          <p:cNvPr id="5122" name="Picture 2" descr="Selenium WebDriver Features">
            <a:extLst>
              <a:ext uri="{FF2B5EF4-FFF2-40B4-BE49-F238E27FC236}">
                <a16:creationId xmlns:a16="http://schemas.microsoft.com/office/drawing/2014/main" id="{424198CA-70B4-5AAA-2F13-2D6045059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12" y="1219200"/>
            <a:ext cx="5304664" cy="26717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lenium WebDriver Features">
            <a:extLst>
              <a:ext uri="{FF2B5EF4-FFF2-40B4-BE49-F238E27FC236}">
                <a16:creationId xmlns:a16="http://schemas.microsoft.com/office/drawing/2014/main" id="{2DE8052E-78E9-B684-90DC-8608D2BAA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537" y="5948363"/>
            <a:ext cx="469582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03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4" name="Group 103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32" name="Straight Connector 103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4" name="Straight Connector 103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6" name="Straight Connector 103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55" name="Rectangle 1037">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1026" name="Picture 2" descr="Selenium WebDriver Features">
            <a:extLst>
              <a:ext uri="{FF2B5EF4-FFF2-40B4-BE49-F238E27FC236}">
                <a16:creationId xmlns:a16="http://schemas.microsoft.com/office/drawing/2014/main" id="{66F1FC34-0A38-6BBD-EF27-5182BA0E3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7551" y="1522684"/>
            <a:ext cx="4887466" cy="3592496"/>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A7D482-95D1-3CF6-DC9A-53616905E1B7}"/>
              </a:ext>
            </a:extLst>
          </p:cNvPr>
          <p:cNvSpPr txBox="1"/>
          <p:nvPr/>
        </p:nvSpPr>
        <p:spPr>
          <a:xfrm>
            <a:off x="6174708" y="1259946"/>
            <a:ext cx="4819653" cy="3615267"/>
          </a:xfrm>
          <a:prstGeom prst="rect">
            <a:avLst/>
          </a:prstGeom>
        </p:spPr>
        <p:txBody>
          <a:bodyPr vert="horz" lIns="91440" tIns="45720" rIns="91440" bIns="45720" rtlCol="0" anchor="ctr">
            <a:normAutofit fontScale="85000" lnSpcReduction="20000"/>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b="1" i="0" dirty="0">
                <a:solidFill>
                  <a:srgbClr val="0F496F"/>
                </a:solidFill>
              </a:rPr>
              <a:t>Simple Commands</a:t>
            </a:r>
            <a:r>
              <a:rPr lang="en-US" sz="1300" b="0" i="0" dirty="0">
                <a:solidFill>
                  <a:srgbClr val="0F496F"/>
                </a:solidFill>
              </a:rPr>
              <a:t>: </a:t>
            </a:r>
            <a:r>
              <a:rPr lang="en-US" sz="1600" b="0" i="0" dirty="0">
                <a:solidFill>
                  <a:srgbClr val="0F496F"/>
                </a:solidFill>
              </a:rPr>
              <a:t>Most of the commands used in Selenium WebDriver are easy to implement. For instance, to launch a browser in WebDriver following commands are used:</a:t>
            </a:r>
          </a:p>
          <a:p>
            <a:pPr>
              <a:lnSpc>
                <a:spcPct val="90000"/>
              </a:lnSpc>
              <a:spcBef>
                <a:spcPct val="20000"/>
              </a:spcBef>
              <a:spcAft>
                <a:spcPts val="600"/>
              </a:spcAft>
              <a:buClr>
                <a:schemeClr val="tx1"/>
              </a:buClr>
              <a:buSzPct val="80000"/>
              <a:buFont typeface="Wingdings 3" panose="05040102010807070707" pitchFamily="18" charset="2"/>
              <a:buChar char=""/>
            </a:pPr>
            <a:br>
              <a:rPr lang="en-US" sz="1600" b="0" i="0" dirty="0">
                <a:solidFill>
                  <a:srgbClr val="0F496F"/>
                </a:solidFill>
              </a:rPr>
            </a:br>
            <a:r>
              <a:rPr lang="en-US" sz="1300" b="1" i="0" dirty="0">
                <a:solidFill>
                  <a:srgbClr val="0F496F"/>
                </a:solidFill>
              </a:rPr>
              <a:t>WebDriver driver</a:t>
            </a:r>
            <a:r>
              <a:rPr lang="en-US" sz="1300" b="0" i="0" dirty="0">
                <a:solidFill>
                  <a:srgbClr val="0F496F"/>
                </a:solidFill>
              </a:rPr>
              <a:t> = </a:t>
            </a:r>
            <a:r>
              <a:rPr lang="en-US" sz="1300" b="1" i="0" dirty="0">
                <a:solidFill>
                  <a:srgbClr val="0F496F"/>
                </a:solidFill>
              </a:rPr>
              <a:t>new </a:t>
            </a:r>
            <a:r>
              <a:rPr lang="en-US" sz="1300" b="1" i="0" dirty="0" err="1">
                <a:solidFill>
                  <a:srgbClr val="0F496F"/>
                </a:solidFill>
              </a:rPr>
              <a:t>FirefoxDriver</a:t>
            </a:r>
            <a:r>
              <a:rPr lang="en-US" sz="1300" b="1" i="0" dirty="0">
                <a:solidFill>
                  <a:srgbClr val="0F496F"/>
                </a:solidFill>
              </a:rPr>
              <a:t>();</a:t>
            </a:r>
            <a:r>
              <a:rPr lang="en-US" sz="1300" b="0" i="0" dirty="0">
                <a:solidFill>
                  <a:srgbClr val="0F496F"/>
                </a:solidFill>
              </a:rPr>
              <a:t> (Firefox browser )</a:t>
            </a:r>
            <a:br>
              <a:rPr lang="en-US" sz="1300" b="0" i="0" dirty="0">
                <a:solidFill>
                  <a:srgbClr val="0F496F"/>
                </a:solidFill>
              </a:rPr>
            </a:br>
            <a:r>
              <a:rPr lang="en-US" sz="1300" b="1" i="0" dirty="0">
                <a:solidFill>
                  <a:srgbClr val="0F496F"/>
                </a:solidFill>
              </a:rPr>
              <a:t>WebDriver driver</a:t>
            </a:r>
            <a:r>
              <a:rPr lang="en-US" sz="1300" b="0" i="0" dirty="0">
                <a:solidFill>
                  <a:srgbClr val="0F496F"/>
                </a:solidFill>
              </a:rPr>
              <a:t> = </a:t>
            </a:r>
            <a:r>
              <a:rPr lang="en-US" sz="1300" b="1" i="0" dirty="0">
                <a:solidFill>
                  <a:srgbClr val="0F496F"/>
                </a:solidFill>
              </a:rPr>
              <a:t>new </a:t>
            </a:r>
            <a:r>
              <a:rPr lang="en-US" sz="1300" b="1" i="0" dirty="0" err="1">
                <a:solidFill>
                  <a:srgbClr val="0F496F"/>
                </a:solidFill>
              </a:rPr>
              <a:t>ChromeDriver</a:t>
            </a:r>
            <a:r>
              <a:rPr lang="en-US" sz="1300" b="1" i="0" dirty="0">
                <a:solidFill>
                  <a:srgbClr val="0F496F"/>
                </a:solidFill>
              </a:rPr>
              <a:t>();</a:t>
            </a:r>
            <a:r>
              <a:rPr lang="en-US" sz="1300" b="0" i="0" dirty="0">
                <a:solidFill>
                  <a:srgbClr val="0F496F"/>
                </a:solidFill>
              </a:rPr>
              <a:t> (Chrome browser)</a:t>
            </a:r>
            <a:br>
              <a:rPr lang="en-US" sz="1300" b="0" i="0" dirty="0">
                <a:solidFill>
                  <a:srgbClr val="0F496F"/>
                </a:solidFill>
              </a:rPr>
            </a:br>
            <a:r>
              <a:rPr lang="en-US" sz="1300" b="1" i="0" dirty="0">
                <a:solidFill>
                  <a:srgbClr val="0F496F"/>
                </a:solidFill>
              </a:rPr>
              <a:t>WebDriver driver</a:t>
            </a:r>
            <a:r>
              <a:rPr lang="en-US" sz="1300" b="0" i="0" dirty="0">
                <a:solidFill>
                  <a:srgbClr val="0F496F"/>
                </a:solidFill>
              </a:rPr>
              <a:t> = </a:t>
            </a:r>
            <a:r>
              <a:rPr lang="en-US" sz="1300" b="1" i="0" dirty="0">
                <a:solidFill>
                  <a:srgbClr val="0F496F"/>
                </a:solidFill>
              </a:rPr>
              <a:t>new </a:t>
            </a:r>
            <a:r>
              <a:rPr lang="en-US" sz="1300" b="1" i="0" dirty="0" err="1">
                <a:solidFill>
                  <a:srgbClr val="0F496F"/>
                </a:solidFill>
              </a:rPr>
              <a:t>InternetExplorerDriver</a:t>
            </a:r>
            <a:r>
              <a:rPr lang="en-US" sz="1300" b="1" i="0" dirty="0">
                <a:solidFill>
                  <a:srgbClr val="0F496F"/>
                </a:solidFill>
              </a:rPr>
              <a:t>();</a:t>
            </a:r>
            <a:r>
              <a:rPr lang="en-US" sz="1300" b="0" i="0" dirty="0">
                <a:solidFill>
                  <a:srgbClr val="0F496F"/>
                </a:solidFill>
              </a:rPr>
              <a:t> (Internet Explorer browser)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1" i="0" dirty="0">
                <a:solidFill>
                  <a:srgbClr val="0F496F"/>
                </a:solidFill>
              </a:rPr>
              <a:t>WebDriver- Methods and Classes</a:t>
            </a:r>
            <a:r>
              <a:rPr lang="en-US" sz="1300" b="0" i="0" dirty="0">
                <a:solidFill>
                  <a:srgbClr val="0F496F"/>
                </a:solidFill>
              </a:rPr>
              <a:t>: </a:t>
            </a:r>
            <a:r>
              <a:rPr lang="en-US" sz="2000" b="0" i="0" dirty="0">
                <a:solidFill>
                  <a:srgbClr val="0F496F"/>
                </a:solidFill>
              </a:rPr>
              <a:t>WebDriver provides multiple solutions to cope with some potential challenges in automation testing.</a:t>
            </a:r>
            <a:br>
              <a:rPr lang="en-US" sz="2000" b="0" i="0" dirty="0">
                <a:solidFill>
                  <a:srgbClr val="0F496F"/>
                </a:solidFill>
              </a:rPr>
            </a:br>
            <a:r>
              <a:rPr lang="en-US" sz="2000" b="0" i="0" dirty="0">
                <a:solidFill>
                  <a:srgbClr val="0F496F"/>
                </a:solidFill>
              </a:rPr>
              <a:t>WebDriver also allows testers to deal with complex types of web elements such as checkboxes, dropdowns and alerts through dynamic finders.</a:t>
            </a:r>
          </a:p>
          <a:p>
            <a:pPr>
              <a:lnSpc>
                <a:spcPct val="90000"/>
              </a:lnSpc>
              <a:spcBef>
                <a:spcPct val="20000"/>
              </a:spcBef>
              <a:spcAft>
                <a:spcPts val="600"/>
              </a:spcAft>
              <a:buClr>
                <a:schemeClr val="tx1"/>
              </a:buClr>
              <a:buSzPct val="80000"/>
              <a:buFont typeface="Wingdings 3" panose="05040102010807070707" pitchFamily="18" charset="2"/>
              <a:buChar char=""/>
            </a:pPr>
            <a:br>
              <a:rPr lang="en-US" sz="2000" dirty="0">
                <a:solidFill>
                  <a:srgbClr val="0F496F"/>
                </a:solidFill>
              </a:rPr>
            </a:br>
            <a:endParaRPr lang="en-US" sz="2000" dirty="0">
              <a:solidFill>
                <a:srgbClr val="0F496F"/>
              </a:solidFill>
            </a:endParaRPr>
          </a:p>
        </p:txBody>
      </p:sp>
      <p:grpSp>
        <p:nvGrpSpPr>
          <p:cNvPr id="1056" name="Group 1039">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41" name="Straight Connector 1040">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57" name="Straight Connector 1041">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43" name="Straight Connector 1042">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44" name="Straight Connector 1043">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192131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Rectangle 1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BA62E380-50A9-7135-50C9-D6BEFE894BCE}"/>
              </a:ext>
            </a:extLst>
          </p:cNvPr>
          <p:cNvSpPr txBox="1"/>
          <p:nvPr/>
        </p:nvSpPr>
        <p:spPr>
          <a:xfrm>
            <a:off x="8588661" y="941424"/>
            <a:ext cx="3043896" cy="3248611"/>
          </a:xfrm>
          <a:prstGeom prst="rect">
            <a:avLst/>
          </a:prstGeom>
        </p:spPr>
        <p:txBody>
          <a:bodyPr vert="horz" lIns="91440" tIns="45720" rIns="91440" bIns="45720" rtlCol="0" anchor="ctr">
            <a:normAutofit/>
          </a:bodyPr>
          <a:lstStyle/>
          <a:p>
            <a:pPr>
              <a:spcBef>
                <a:spcPct val="0"/>
              </a:spcBef>
              <a:spcAft>
                <a:spcPts val="600"/>
              </a:spcAft>
            </a:pPr>
            <a:endParaRPr lang="en-US" sz="3600" b="0" i="0" kern="1200" cap="all" dirty="0">
              <a:ln w="3175" cmpd="sng">
                <a:noFill/>
              </a:ln>
              <a:solidFill>
                <a:srgbClr val="FFFFFF"/>
              </a:solidFill>
              <a:effectLst/>
              <a:latin typeface="Algerian" panose="04020705040A02060702" pitchFamily="82" charset="0"/>
              <a:ea typeface="+mj-ea"/>
              <a:cs typeface="+mj-cs"/>
            </a:endParaRPr>
          </a:p>
        </p:txBody>
      </p:sp>
      <p:sp>
        <p:nvSpPr>
          <p:cNvPr id="5" name="TextBox 4">
            <a:extLst>
              <a:ext uri="{FF2B5EF4-FFF2-40B4-BE49-F238E27FC236}">
                <a16:creationId xmlns:a16="http://schemas.microsoft.com/office/drawing/2014/main" id="{299173B6-97A9-3046-C7F9-05E4244A83EB}"/>
              </a:ext>
            </a:extLst>
          </p:cNvPr>
          <p:cNvSpPr txBox="1"/>
          <p:nvPr/>
        </p:nvSpPr>
        <p:spPr>
          <a:xfrm>
            <a:off x="890588" y="953185"/>
            <a:ext cx="6105524" cy="707886"/>
          </a:xfrm>
          <a:prstGeom prst="rect">
            <a:avLst/>
          </a:prstGeom>
          <a:noFill/>
        </p:spPr>
        <p:txBody>
          <a:bodyPr wrap="square">
            <a:spAutoFit/>
          </a:bodyPr>
          <a:lstStyle/>
          <a:p>
            <a:pPr>
              <a:spcAft>
                <a:spcPts val="600"/>
              </a:spcAft>
            </a:pPr>
            <a:r>
              <a:rPr lang="en-US" sz="2000" b="0" i="0" dirty="0">
                <a:effectLst/>
                <a:latin typeface="inter-regular"/>
              </a:rPr>
              <a:t>Selenium WebDriver installation process is completed in four basic steps:</a:t>
            </a:r>
            <a:endParaRPr lang="en-IN" sz="2000"/>
          </a:p>
        </p:txBody>
      </p:sp>
      <p:graphicFrame>
        <p:nvGraphicFramePr>
          <p:cNvPr id="9" name="TextBox 6">
            <a:extLst>
              <a:ext uri="{FF2B5EF4-FFF2-40B4-BE49-F238E27FC236}">
                <a16:creationId xmlns:a16="http://schemas.microsoft.com/office/drawing/2014/main" id="{52C944F0-6D98-64F6-6EEE-762D581A10C0}"/>
              </a:ext>
            </a:extLst>
          </p:cNvPr>
          <p:cNvGraphicFramePr/>
          <p:nvPr>
            <p:extLst>
              <p:ext uri="{D42A27DB-BD31-4B8C-83A1-F6EECF244321}">
                <p14:modId xmlns:p14="http://schemas.microsoft.com/office/powerpoint/2010/main" val="1231706599"/>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08508BDA-E2CF-72FE-478A-2ED92365AD0F}"/>
              </a:ext>
            </a:extLst>
          </p:cNvPr>
          <p:cNvSpPr txBox="1"/>
          <p:nvPr/>
        </p:nvSpPr>
        <p:spPr>
          <a:xfrm>
            <a:off x="3195478" y="316467"/>
            <a:ext cx="8615521" cy="523220"/>
          </a:xfrm>
          <a:prstGeom prst="rect">
            <a:avLst/>
          </a:prstGeom>
          <a:noFill/>
        </p:spPr>
        <p:txBody>
          <a:bodyPr wrap="square">
            <a:spAutoFit/>
          </a:bodyPr>
          <a:lstStyle/>
          <a:p>
            <a:pPr>
              <a:spcBef>
                <a:spcPct val="0"/>
              </a:spcBef>
              <a:spcAft>
                <a:spcPts val="600"/>
              </a:spcAft>
            </a:pPr>
            <a:r>
              <a:rPr lang="en-US" sz="2800" b="0" i="0" kern="1200" cap="all" dirty="0">
                <a:ln w="3175" cmpd="sng">
                  <a:noFill/>
                </a:ln>
                <a:solidFill>
                  <a:schemeClr val="bg1"/>
                </a:solidFill>
                <a:effectLst/>
                <a:latin typeface="Algerian" panose="04020705040A02060702" pitchFamily="82" charset="0"/>
                <a:ea typeface="+mj-ea"/>
                <a:cs typeface="+mj-cs"/>
              </a:rPr>
              <a:t>Selenium WebDriver- Installation</a:t>
            </a:r>
          </a:p>
        </p:txBody>
      </p:sp>
    </p:spTree>
    <p:extLst>
      <p:ext uri="{BB962C8B-B14F-4D97-AF65-F5344CB8AC3E}">
        <p14:creationId xmlns:p14="http://schemas.microsoft.com/office/powerpoint/2010/main" val="287429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4"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4D2B9797-1861-A6C6-A471-8E8BB3D7A881}"/>
              </a:ext>
            </a:extLst>
          </p:cNvPr>
          <p:cNvSpPr txBox="1"/>
          <p:nvPr/>
        </p:nvSpPr>
        <p:spPr>
          <a:xfrm>
            <a:off x="8588661" y="941424"/>
            <a:ext cx="3043896" cy="3248611"/>
          </a:xfrm>
          <a:prstGeom prst="rect">
            <a:avLst/>
          </a:prstGeom>
        </p:spPr>
        <p:txBody>
          <a:bodyPr vert="horz" lIns="91440" tIns="45720" rIns="91440" bIns="45720" rtlCol="0" anchor="ctr">
            <a:normAutofit/>
          </a:bodyPr>
          <a:lstStyle/>
          <a:p>
            <a:pPr>
              <a:spcBef>
                <a:spcPct val="0"/>
              </a:spcBef>
              <a:spcAft>
                <a:spcPts val="600"/>
              </a:spcAft>
            </a:pPr>
            <a:r>
              <a:rPr lang="en-US" sz="3600" b="0" i="0" kern="1200" cap="all">
                <a:ln w="3175" cmpd="sng">
                  <a:noFill/>
                </a:ln>
                <a:solidFill>
                  <a:srgbClr val="FFFFFF"/>
                </a:solidFill>
                <a:effectLst/>
                <a:latin typeface="+mj-lt"/>
                <a:ea typeface="+mj-ea"/>
                <a:cs typeface="+mj-cs"/>
              </a:rPr>
              <a:t>Selenium WebDriver- First Test Case</a:t>
            </a:r>
          </a:p>
        </p:txBody>
      </p:sp>
      <p:sp>
        <p:nvSpPr>
          <p:cNvPr id="7" name="TextBox 6">
            <a:extLst>
              <a:ext uri="{FF2B5EF4-FFF2-40B4-BE49-F238E27FC236}">
                <a16:creationId xmlns:a16="http://schemas.microsoft.com/office/drawing/2014/main" id="{0F94E121-F06D-23DD-33E7-0F8C8CE91534}"/>
              </a:ext>
            </a:extLst>
          </p:cNvPr>
          <p:cNvSpPr txBox="1"/>
          <p:nvPr/>
        </p:nvSpPr>
        <p:spPr>
          <a:xfrm>
            <a:off x="940645" y="147616"/>
            <a:ext cx="6105524" cy="707886"/>
          </a:xfrm>
          <a:prstGeom prst="rect">
            <a:avLst/>
          </a:prstGeom>
          <a:noFill/>
        </p:spPr>
        <p:txBody>
          <a:bodyPr wrap="square">
            <a:spAutoFit/>
          </a:bodyPr>
          <a:lstStyle/>
          <a:p>
            <a:pPr>
              <a:spcAft>
                <a:spcPts val="600"/>
              </a:spcAft>
            </a:pPr>
            <a:r>
              <a:rPr lang="en-US" sz="2000" b="0" i="0" dirty="0">
                <a:solidFill>
                  <a:schemeClr val="accent6"/>
                </a:solidFill>
                <a:effectLst/>
                <a:latin typeface="inter-regular"/>
              </a:rPr>
              <a:t>Under this test, we will automate the following scenarios</a:t>
            </a:r>
            <a:r>
              <a:rPr lang="en-US" b="0" i="0" dirty="0">
                <a:solidFill>
                  <a:schemeClr val="accent6"/>
                </a:solidFill>
                <a:effectLst/>
                <a:latin typeface="inter-regular"/>
              </a:rPr>
              <a:t>:</a:t>
            </a:r>
            <a:endParaRPr lang="en-IN">
              <a:solidFill>
                <a:schemeClr val="accent6"/>
              </a:solidFill>
            </a:endParaRPr>
          </a:p>
        </p:txBody>
      </p:sp>
      <p:graphicFrame>
        <p:nvGraphicFramePr>
          <p:cNvPr id="11" name="TextBox 8">
            <a:extLst>
              <a:ext uri="{FF2B5EF4-FFF2-40B4-BE49-F238E27FC236}">
                <a16:creationId xmlns:a16="http://schemas.microsoft.com/office/drawing/2014/main" id="{EB0FD25F-37C0-4CA6-8233-F0DB0F72C845}"/>
              </a:ext>
            </a:extLst>
          </p:cNvPr>
          <p:cNvGraphicFramePr/>
          <p:nvPr>
            <p:extLst>
              <p:ext uri="{D42A27DB-BD31-4B8C-83A1-F6EECF244321}">
                <p14:modId xmlns:p14="http://schemas.microsoft.com/office/powerpoint/2010/main" val="768205004"/>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62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6"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5FB86414-EECF-4FDC-4C11-A5460084D4D7}"/>
              </a:ext>
            </a:extLst>
          </p:cNvPr>
          <p:cNvSpPr txBox="1"/>
          <p:nvPr/>
        </p:nvSpPr>
        <p:spPr>
          <a:xfrm>
            <a:off x="8280684" y="188061"/>
            <a:ext cx="3043896" cy="324861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0" i="0" kern="1200" cap="all" dirty="0">
                <a:ln w="3175" cmpd="sng">
                  <a:noFill/>
                </a:ln>
                <a:solidFill>
                  <a:srgbClr val="FF0000"/>
                </a:solidFill>
                <a:effectLst/>
                <a:latin typeface="Algerian" panose="04020705040A02060702" pitchFamily="82" charset="0"/>
                <a:ea typeface="+mj-ea"/>
                <a:cs typeface="+mj-cs"/>
              </a:rPr>
              <a:t>Selenium WebDriver- Running test on Chrome Browser</a:t>
            </a:r>
          </a:p>
        </p:txBody>
      </p:sp>
      <p:sp>
        <p:nvSpPr>
          <p:cNvPr id="5" name="TextBox 4">
            <a:extLst>
              <a:ext uri="{FF2B5EF4-FFF2-40B4-BE49-F238E27FC236}">
                <a16:creationId xmlns:a16="http://schemas.microsoft.com/office/drawing/2014/main" id="{9BECF449-9E06-5B54-BC7F-A9F834250DB6}"/>
              </a:ext>
            </a:extLst>
          </p:cNvPr>
          <p:cNvSpPr txBox="1"/>
          <p:nvPr/>
        </p:nvSpPr>
        <p:spPr>
          <a:xfrm>
            <a:off x="7515225" y="3131080"/>
            <a:ext cx="4467225" cy="1938992"/>
          </a:xfrm>
          <a:prstGeom prst="rect">
            <a:avLst/>
          </a:prstGeom>
          <a:noFill/>
        </p:spPr>
        <p:txBody>
          <a:bodyPr wrap="square">
            <a:spAutoFit/>
          </a:bodyPr>
          <a:lstStyle/>
          <a:p>
            <a:pPr>
              <a:spcAft>
                <a:spcPts val="600"/>
              </a:spcAft>
            </a:pPr>
            <a:r>
              <a:rPr lang="en-US" sz="2000" b="0" i="0" dirty="0">
                <a:effectLst/>
                <a:latin typeface="inter-regular"/>
              </a:rPr>
              <a:t>Chrome browser implements the WebDriver protocol using an executable called </a:t>
            </a:r>
            <a:r>
              <a:rPr lang="en-US" sz="2000" b="1" i="0" dirty="0">
                <a:effectLst/>
                <a:latin typeface="inter-bold"/>
              </a:rPr>
              <a:t>ChromeDriver.exe</a:t>
            </a:r>
            <a:r>
              <a:rPr lang="en-US" sz="2000" b="0" i="0" dirty="0">
                <a:effectLst/>
                <a:latin typeface="inter-regular"/>
              </a:rPr>
              <a:t>. This executable start a server on your system which in turn is responsible for running your test scripts in Selenium.</a:t>
            </a:r>
            <a:endParaRPr lang="en-IN" sz="2000"/>
          </a:p>
        </p:txBody>
      </p:sp>
      <p:graphicFrame>
        <p:nvGraphicFramePr>
          <p:cNvPr id="13" name="TextBox 10">
            <a:extLst>
              <a:ext uri="{FF2B5EF4-FFF2-40B4-BE49-F238E27FC236}">
                <a16:creationId xmlns:a16="http://schemas.microsoft.com/office/drawing/2014/main" id="{56F49455-54A0-6CDD-784D-6BC2807D61AB}"/>
              </a:ext>
            </a:extLst>
          </p:cNvPr>
          <p:cNvGraphicFramePr/>
          <p:nvPr>
            <p:extLst>
              <p:ext uri="{D42A27DB-BD31-4B8C-83A1-F6EECF244321}">
                <p14:modId xmlns:p14="http://schemas.microsoft.com/office/powerpoint/2010/main" val="2399812791"/>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41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3867D-D552-01FA-48A8-463DF91972BD}"/>
              </a:ext>
            </a:extLst>
          </p:cNvPr>
          <p:cNvSpPr txBox="1"/>
          <p:nvPr/>
        </p:nvSpPr>
        <p:spPr>
          <a:xfrm>
            <a:off x="204788" y="110609"/>
            <a:ext cx="6105524" cy="1077218"/>
          </a:xfrm>
          <a:prstGeom prst="rect">
            <a:avLst/>
          </a:prstGeom>
          <a:noFill/>
        </p:spPr>
        <p:txBody>
          <a:bodyPr wrap="square">
            <a:spAutoFit/>
          </a:bodyPr>
          <a:lstStyle/>
          <a:p>
            <a:pPr algn="just"/>
            <a:r>
              <a:rPr lang="en-IN" sz="3200" b="0" i="0" dirty="0">
                <a:solidFill>
                  <a:srgbClr val="610B38"/>
                </a:solidFill>
                <a:effectLst/>
                <a:latin typeface="erdana"/>
              </a:rPr>
              <a:t>Selenium WebDriver- Locating Strategies</a:t>
            </a:r>
          </a:p>
        </p:txBody>
      </p:sp>
      <p:sp>
        <p:nvSpPr>
          <p:cNvPr id="5" name="TextBox 4">
            <a:extLst>
              <a:ext uri="{FF2B5EF4-FFF2-40B4-BE49-F238E27FC236}">
                <a16:creationId xmlns:a16="http://schemas.microsoft.com/office/drawing/2014/main" id="{90C3FC8D-42CE-D322-835D-1D85C3B21536}"/>
              </a:ext>
            </a:extLst>
          </p:cNvPr>
          <p:cNvSpPr txBox="1"/>
          <p:nvPr/>
        </p:nvSpPr>
        <p:spPr>
          <a:xfrm>
            <a:off x="842962" y="1187827"/>
            <a:ext cx="10206037" cy="1200329"/>
          </a:xfrm>
          <a:prstGeom prst="rect">
            <a:avLst/>
          </a:prstGeom>
          <a:noFill/>
        </p:spPr>
        <p:txBody>
          <a:bodyPr wrap="square">
            <a:spAutoFit/>
          </a:bodyPr>
          <a:lstStyle/>
          <a:p>
            <a:pPr algn="just"/>
            <a:r>
              <a:rPr lang="en-US" b="0" i="0" dirty="0">
                <a:effectLst/>
                <a:latin typeface="inter-regular"/>
              </a:rPr>
              <a:t>Just like Selenium IDE, WebDriver uses the same set of locating strategies for specifying location of a particular web element.</a:t>
            </a:r>
          </a:p>
          <a:p>
            <a:pPr algn="just"/>
            <a:r>
              <a:rPr lang="en-US" b="0" i="0" dirty="0">
                <a:effectLst/>
                <a:latin typeface="inter-regular"/>
              </a:rPr>
              <a:t>Since, we are using WebDriver with java; each locating strategy has its own command in Java to locate the web elements.</a:t>
            </a:r>
          </a:p>
        </p:txBody>
      </p:sp>
      <p:pic>
        <p:nvPicPr>
          <p:cNvPr id="2050" name="Picture 2" descr="Selenium WebDriver Locating Strategies">
            <a:extLst>
              <a:ext uri="{FF2B5EF4-FFF2-40B4-BE49-F238E27FC236}">
                <a16:creationId xmlns:a16="http://schemas.microsoft.com/office/drawing/2014/main" id="{988485DA-140D-CB2D-35EE-B55D62205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605" y="2388156"/>
            <a:ext cx="5908127" cy="42287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E406A2E-48A7-B621-0AE8-917F6592BE83}"/>
              </a:ext>
            </a:extLst>
          </p:cNvPr>
          <p:cNvSpPr txBox="1"/>
          <p:nvPr/>
        </p:nvSpPr>
        <p:spPr>
          <a:xfrm>
            <a:off x="414020" y="3691235"/>
            <a:ext cx="3110230" cy="1200329"/>
          </a:xfrm>
          <a:prstGeom prst="rect">
            <a:avLst/>
          </a:prstGeom>
          <a:noFill/>
        </p:spPr>
        <p:txBody>
          <a:bodyPr wrap="square">
            <a:spAutoFit/>
          </a:bodyPr>
          <a:lstStyle/>
          <a:p>
            <a:pPr algn="just"/>
            <a:r>
              <a:rPr lang="en-US" b="0" i="0" dirty="0">
                <a:solidFill>
                  <a:srgbClr val="333333"/>
                </a:solidFill>
                <a:effectLst/>
                <a:latin typeface="inter-regular"/>
              </a:rPr>
              <a:t>A list of Locating Strategies used in WebDriver:</a:t>
            </a:r>
          </a:p>
          <a:p>
            <a:br>
              <a:rPr lang="en-US" dirty="0"/>
            </a:br>
            <a:endParaRPr lang="en-IN" dirty="0"/>
          </a:p>
        </p:txBody>
      </p:sp>
    </p:spTree>
    <p:extLst>
      <p:ext uri="{BB962C8B-B14F-4D97-AF65-F5344CB8AC3E}">
        <p14:creationId xmlns:p14="http://schemas.microsoft.com/office/powerpoint/2010/main" val="132230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70720F-E49E-B63E-F722-33A3FB422AD0}"/>
              </a:ext>
            </a:extLst>
          </p:cNvPr>
          <p:cNvSpPr txBox="1"/>
          <p:nvPr/>
        </p:nvSpPr>
        <p:spPr>
          <a:xfrm>
            <a:off x="385763" y="363021"/>
            <a:ext cx="6105524" cy="954107"/>
          </a:xfrm>
          <a:prstGeom prst="rect">
            <a:avLst/>
          </a:prstGeom>
          <a:noFill/>
        </p:spPr>
        <p:txBody>
          <a:bodyPr wrap="square">
            <a:spAutoFit/>
          </a:bodyPr>
          <a:lstStyle/>
          <a:p>
            <a:pPr algn="just"/>
            <a:r>
              <a:rPr lang="en-IN" sz="2800" b="0" i="0" dirty="0">
                <a:solidFill>
                  <a:srgbClr val="610B38"/>
                </a:solidFill>
                <a:effectLst/>
                <a:latin typeface="erdana"/>
              </a:rPr>
              <a:t>Selenium WebDriver- Handling drop-downs</a:t>
            </a:r>
          </a:p>
        </p:txBody>
      </p:sp>
      <p:sp>
        <p:nvSpPr>
          <p:cNvPr id="7" name="TextBox 6">
            <a:extLst>
              <a:ext uri="{FF2B5EF4-FFF2-40B4-BE49-F238E27FC236}">
                <a16:creationId xmlns:a16="http://schemas.microsoft.com/office/drawing/2014/main" id="{6B9AC7CB-595E-03C6-3C68-B5BB3A3E0CB3}"/>
              </a:ext>
            </a:extLst>
          </p:cNvPr>
          <p:cNvSpPr txBox="1"/>
          <p:nvPr/>
        </p:nvSpPr>
        <p:spPr>
          <a:xfrm>
            <a:off x="1042988" y="1610796"/>
            <a:ext cx="6105524" cy="523220"/>
          </a:xfrm>
          <a:prstGeom prst="rect">
            <a:avLst/>
          </a:prstGeom>
          <a:noFill/>
        </p:spPr>
        <p:txBody>
          <a:bodyPr wrap="square">
            <a:spAutoFit/>
          </a:bodyPr>
          <a:lstStyle/>
          <a:p>
            <a:pPr algn="just"/>
            <a:r>
              <a:rPr lang="en-IN" sz="2800" b="0" i="0" dirty="0">
                <a:solidFill>
                  <a:srgbClr val="FF0000"/>
                </a:solidFill>
                <a:effectLst/>
                <a:latin typeface="erdana"/>
              </a:rPr>
              <a:t>Select in Selenium WebDriver</a:t>
            </a:r>
          </a:p>
        </p:txBody>
      </p:sp>
      <p:sp>
        <p:nvSpPr>
          <p:cNvPr id="13" name="TextBox 12">
            <a:extLst>
              <a:ext uri="{FF2B5EF4-FFF2-40B4-BE49-F238E27FC236}">
                <a16:creationId xmlns:a16="http://schemas.microsoft.com/office/drawing/2014/main" id="{A9273FE3-17F8-4EC7-33AC-7E44031E68B3}"/>
              </a:ext>
            </a:extLst>
          </p:cNvPr>
          <p:cNvSpPr txBox="1"/>
          <p:nvPr/>
        </p:nvSpPr>
        <p:spPr>
          <a:xfrm>
            <a:off x="1595438" y="2413337"/>
            <a:ext cx="6105524" cy="1015663"/>
          </a:xfrm>
          <a:prstGeom prst="rect">
            <a:avLst/>
          </a:prstGeom>
          <a:noFill/>
        </p:spPr>
        <p:txBody>
          <a:bodyPr wrap="square">
            <a:spAutoFit/>
          </a:bodyPr>
          <a:lstStyle/>
          <a:p>
            <a:pPr marL="342900" indent="-342900">
              <a:buAutoNum type="arabicPeriod"/>
            </a:pPr>
            <a:r>
              <a:rPr lang="en-IN" sz="2000" b="1" i="0" dirty="0" err="1">
                <a:effectLst/>
                <a:latin typeface="inter-bold"/>
              </a:rPr>
              <a:t>selectByIndex</a:t>
            </a:r>
            <a:endParaRPr lang="en-IN" sz="2000" b="1" i="0" dirty="0">
              <a:effectLst/>
              <a:latin typeface="inter-bold"/>
            </a:endParaRPr>
          </a:p>
          <a:p>
            <a:pPr marL="342900" indent="-342900">
              <a:buAutoNum type="arabicPeriod"/>
            </a:pPr>
            <a:r>
              <a:rPr lang="en-IN" sz="2000" b="1" i="0" dirty="0" err="1">
                <a:effectLst/>
                <a:latin typeface="inter-bold"/>
              </a:rPr>
              <a:t>selectByValue</a:t>
            </a:r>
            <a:endParaRPr lang="en-IN" sz="2000" b="1" dirty="0">
              <a:latin typeface="inter-bold"/>
            </a:endParaRPr>
          </a:p>
          <a:p>
            <a:pPr marL="342900" indent="-342900">
              <a:buAutoNum type="arabicPeriod"/>
            </a:pPr>
            <a:r>
              <a:rPr lang="en-IN" sz="2000" b="1" i="0" dirty="0" err="1">
                <a:effectLst/>
                <a:latin typeface="inter-bold"/>
              </a:rPr>
              <a:t>selectByVisibleText</a:t>
            </a:r>
            <a:endParaRPr lang="en-IN" sz="2000" dirty="0"/>
          </a:p>
        </p:txBody>
      </p:sp>
      <p:sp>
        <p:nvSpPr>
          <p:cNvPr id="15" name="TextBox 14">
            <a:extLst>
              <a:ext uri="{FF2B5EF4-FFF2-40B4-BE49-F238E27FC236}">
                <a16:creationId xmlns:a16="http://schemas.microsoft.com/office/drawing/2014/main" id="{4C820BF2-3365-6E7A-47A8-C95A0F1A71C3}"/>
              </a:ext>
            </a:extLst>
          </p:cNvPr>
          <p:cNvSpPr txBox="1"/>
          <p:nvPr/>
        </p:nvSpPr>
        <p:spPr>
          <a:xfrm>
            <a:off x="280988" y="3429000"/>
            <a:ext cx="6105524" cy="523220"/>
          </a:xfrm>
          <a:prstGeom prst="rect">
            <a:avLst/>
          </a:prstGeom>
          <a:noFill/>
        </p:spPr>
        <p:txBody>
          <a:bodyPr wrap="square">
            <a:spAutoFit/>
          </a:bodyPr>
          <a:lstStyle/>
          <a:p>
            <a:pPr algn="just"/>
            <a:r>
              <a:rPr lang="en-IN" sz="2800" b="0" i="0" dirty="0">
                <a:solidFill>
                  <a:srgbClr val="610B38"/>
                </a:solidFill>
                <a:effectLst/>
                <a:latin typeface="erdana"/>
              </a:rPr>
              <a:t>Selenium WebDriver- Drag and Drop</a:t>
            </a:r>
          </a:p>
        </p:txBody>
      </p:sp>
      <p:sp>
        <p:nvSpPr>
          <p:cNvPr id="17" name="TextBox 16">
            <a:extLst>
              <a:ext uri="{FF2B5EF4-FFF2-40B4-BE49-F238E27FC236}">
                <a16:creationId xmlns:a16="http://schemas.microsoft.com/office/drawing/2014/main" id="{69863FA8-0C2F-8A8C-E06E-7EB162EA3088}"/>
              </a:ext>
            </a:extLst>
          </p:cNvPr>
          <p:cNvSpPr txBox="1"/>
          <p:nvPr/>
        </p:nvSpPr>
        <p:spPr>
          <a:xfrm>
            <a:off x="833438" y="3984278"/>
            <a:ext cx="6105524" cy="523220"/>
          </a:xfrm>
          <a:prstGeom prst="rect">
            <a:avLst/>
          </a:prstGeom>
          <a:noFill/>
        </p:spPr>
        <p:txBody>
          <a:bodyPr wrap="square">
            <a:spAutoFit/>
          </a:bodyPr>
          <a:lstStyle/>
          <a:p>
            <a:pPr algn="just"/>
            <a:r>
              <a:rPr lang="en-IN" sz="2800" b="0" i="0" dirty="0">
                <a:solidFill>
                  <a:srgbClr val="FF0000"/>
                </a:solidFill>
                <a:effectLst/>
                <a:latin typeface="erdana"/>
              </a:rPr>
              <a:t>Actions in Selenium WebDriver</a:t>
            </a:r>
          </a:p>
        </p:txBody>
      </p:sp>
      <p:sp>
        <p:nvSpPr>
          <p:cNvPr id="19" name="TextBox 18">
            <a:extLst>
              <a:ext uri="{FF2B5EF4-FFF2-40B4-BE49-F238E27FC236}">
                <a16:creationId xmlns:a16="http://schemas.microsoft.com/office/drawing/2014/main" id="{CE20AE6D-760F-2656-10B4-7A29CAD576B7}"/>
              </a:ext>
            </a:extLst>
          </p:cNvPr>
          <p:cNvSpPr txBox="1"/>
          <p:nvPr/>
        </p:nvSpPr>
        <p:spPr>
          <a:xfrm>
            <a:off x="1462088" y="4647039"/>
            <a:ext cx="6105524" cy="1200329"/>
          </a:xfrm>
          <a:prstGeom prst="rect">
            <a:avLst/>
          </a:prstGeom>
          <a:noFill/>
        </p:spPr>
        <p:txBody>
          <a:bodyPr wrap="square">
            <a:spAutoFit/>
          </a:bodyPr>
          <a:lstStyle/>
          <a:p>
            <a:pPr marL="285750" indent="-285750">
              <a:buFont typeface="Wingdings" panose="05000000000000000000" pitchFamily="2" charset="2"/>
              <a:buChar char="v"/>
            </a:pPr>
            <a:r>
              <a:rPr lang="en-IN" b="1" i="0" dirty="0" err="1">
                <a:solidFill>
                  <a:schemeClr val="accent3">
                    <a:lumMod val="60000"/>
                    <a:lumOff val="40000"/>
                  </a:schemeClr>
                </a:solidFill>
                <a:effectLst/>
                <a:latin typeface="inter-bold"/>
              </a:rPr>
              <a:t>clickAndHold</a:t>
            </a:r>
            <a:r>
              <a:rPr lang="en-IN" b="1" i="0" dirty="0">
                <a:solidFill>
                  <a:schemeClr val="accent3">
                    <a:lumMod val="60000"/>
                    <a:lumOff val="40000"/>
                  </a:schemeClr>
                </a:solidFill>
                <a:effectLst/>
                <a:latin typeface="inter-bold"/>
              </a:rPr>
              <a:t>(</a:t>
            </a:r>
            <a:r>
              <a:rPr lang="en-IN" b="1" i="0" dirty="0" err="1">
                <a:solidFill>
                  <a:schemeClr val="accent3">
                    <a:lumMod val="60000"/>
                    <a:lumOff val="40000"/>
                  </a:schemeClr>
                </a:solidFill>
                <a:effectLst/>
                <a:latin typeface="inter-bold"/>
              </a:rPr>
              <a:t>WebElement</a:t>
            </a:r>
            <a:r>
              <a:rPr lang="en-IN" b="1" i="0" dirty="0">
                <a:solidFill>
                  <a:schemeClr val="accent3">
                    <a:lumMod val="60000"/>
                    <a:lumOff val="40000"/>
                  </a:schemeClr>
                </a:solidFill>
                <a:effectLst/>
                <a:latin typeface="inter-bold"/>
              </a:rPr>
              <a:t> element)</a:t>
            </a:r>
          </a:p>
          <a:p>
            <a:pPr marL="285750" indent="-285750">
              <a:buFont typeface="Wingdings" panose="05000000000000000000" pitchFamily="2" charset="2"/>
              <a:buChar char="v"/>
            </a:pPr>
            <a:r>
              <a:rPr lang="en-IN" b="1" i="0" dirty="0" err="1">
                <a:solidFill>
                  <a:schemeClr val="accent3">
                    <a:lumMod val="60000"/>
                    <a:lumOff val="40000"/>
                  </a:schemeClr>
                </a:solidFill>
                <a:effectLst/>
                <a:latin typeface="inter-bold"/>
              </a:rPr>
              <a:t>moveToElement</a:t>
            </a:r>
            <a:r>
              <a:rPr lang="en-IN" b="1" i="0" dirty="0">
                <a:solidFill>
                  <a:schemeClr val="accent3">
                    <a:lumMod val="60000"/>
                    <a:lumOff val="40000"/>
                  </a:schemeClr>
                </a:solidFill>
                <a:effectLst/>
                <a:latin typeface="inter-bold"/>
              </a:rPr>
              <a:t>(</a:t>
            </a:r>
            <a:r>
              <a:rPr lang="en-IN" b="1" i="0" dirty="0" err="1">
                <a:solidFill>
                  <a:schemeClr val="accent3">
                    <a:lumMod val="60000"/>
                    <a:lumOff val="40000"/>
                  </a:schemeClr>
                </a:solidFill>
                <a:effectLst/>
                <a:latin typeface="inter-bold"/>
              </a:rPr>
              <a:t>WebElement</a:t>
            </a:r>
            <a:r>
              <a:rPr lang="en-IN" b="1" i="0" dirty="0">
                <a:solidFill>
                  <a:schemeClr val="accent3">
                    <a:lumMod val="60000"/>
                    <a:lumOff val="40000"/>
                  </a:schemeClr>
                </a:solidFill>
                <a:effectLst/>
                <a:latin typeface="inter-bold"/>
              </a:rPr>
              <a:t> element)</a:t>
            </a:r>
            <a:endParaRPr lang="en-IN" b="1" dirty="0">
              <a:solidFill>
                <a:schemeClr val="accent3">
                  <a:lumMod val="60000"/>
                  <a:lumOff val="40000"/>
                </a:schemeClr>
              </a:solidFill>
              <a:latin typeface="inter-bold"/>
            </a:endParaRPr>
          </a:p>
          <a:p>
            <a:pPr marL="285750" indent="-285750">
              <a:buFont typeface="Wingdings" panose="05000000000000000000" pitchFamily="2" charset="2"/>
              <a:buChar char="v"/>
            </a:pPr>
            <a:r>
              <a:rPr lang="en-IN" b="1" i="0" dirty="0">
                <a:solidFill>
                  <a:schemeClr val="accent3">
                    <a:lumMod val="60000"/>
                    <a:lumOff val="40000"/>
                  </a:schemeClr>
                </a:solidFill>
                <a:effectLst/>
                <a:latin typeface="inter-bold"/>
              </a:rPr>
              <a:t>release(</a:t>
            </a:r>
            <a:r>
              <a:rPr lang="en-IN" b="1" i="0" dirty="0" err="1">
                <a:solidFill>
                  <a:schemeClr val="accent3">
                    <a:lumMod val="60000"/>
                    <a:lumOff val="40000"/>
                  </a:schemeClr>
                </a:solidFill>
                <a:effectLst/>
                <a:latin typeface="inter-bold"/>
              </a:rPr>
              <a:t>WebElement</a:t>
            </a:r>
            <a:r>
              <a:rPr lang="en-IN" b="1" i="0" dirty="0">
                <a:solidFill>
                  <a:schemeClr val="accent3">
                    <a:lumMod val="60000"/>
                    <a:lumOff val="40000"/>
                  </a:schemeClr>
                </a:solidFill>
                <a:effectLst/>
                <a:latin typeface="inter-bold"/>
              </a:rPr>
              <a:t> element)</a:t>
            </a:r>
          </a:p>
          <a:p>
            <a:pPr marL="285750" indent="-285750">
              <a:buFont typeface="Wingdings" panose="05000000000000000000" pitchFamily="2" charset="2"/>
              <a:buChar char="v"/>
            </a:pPr>
            <a:r>
              <a:rPr lang="en-IN" b="1" i="0" dirty="0">
                <a:solidFill>
                  <a:schemeClr val="accent3">
                    <a:lumMod val="60000"/>
                    <a:lumOff val="40000"/>
                  </a:schemeClr>
                </a:solidFill>
                <a:effectLst/>
                <a:latin typeface="inter-bold"/>
              </a:rPr>
              <a:t>build()</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267699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4CCA73-CFF3-8CAF-FD75-B1338B881A13}"/>
              </a:ext>
            </a:extLst>
          </p:cNvPr>
          <p:cNvSpPr txBox="1"/>
          <p:nvPr/>
        </p:nvSpPr>
        <p:spPr>
          <a:xfrm>
            <a:off x="280988" y="215384"/>
            <a:ext cx="6105524" cy="954107"/>
          </a:xfrm>
          <a:prstGeom prst="rect">
            <a:avLst/>
          </a:prstGeom>
          <a:noFill/>
        </p:spPr>
        <p:txBody>
          <a:bodyPr wrap="square">
            <a:spAutoFit/>
          </a:bodyPr>
          <a:lstStyle/>
          <a:p>
            <a:pPr algn="just"/>
            <a:r>
              <a:rPr lang="en-IN" sz="2800" b="0" i="0" dirty="0">
                <a:solidFill>
                  <a:srgbClr val="610B38"/>
                </a:solidFill>
                <a:effectLst/>
                <a:latin typeface="Eras Bold ITC" panose="020B0907030504020204" pitchFamily="34" charset="0"/>
              </a:rPr>
              <a:t>Selenium WebDriver- Handling Alerts</a:t>
            </a:r>
          </a:p>
        </p:txBody>
      </p:sp>
      <p:sp>
        <p:nvSpPr>
          <p:cNvPr id="7" name="TextBox 6">
            <a:extLst>
              <a:ext uri="{FF2B5EF4-FFF2-40B4-BE49-F238E27FC236}">
                <a16:creationId xmlns:a16="http://schemas.microsoft.com/office/drawing/2014/main" id="{C084526F-A85C-B816-01DB-6A558E25F39A}"/>
              </a:ext>
            </a:extLst>
          </p:cNvPr>
          <p:cNvSpPr txBox="1"/>
          <p:nvPr/>
        </p:nvSpPr>
        <p:spPr>
          <a:xfrm>
            <a:off x="1042988" y="1348085"/>
            <a:ext cx="6105524" cy="2492990"/>
          </a:xfrm>
          <a:prstGeom prst="rect">
            <a:avLst/>
          </a:prstGeom>
          <a:noFill/>
        </p:spPr>
        <p:txBody>
          <a:bodyPr wrap="square">
            <a:spAutoFit/>
          </a:bodyPr>
          <a:lstStyle/>
          <a:p>
            <a:pPr marL="342900" indent="-342900" algn="just">
              <a:buAutoNum type="arabicPeriod"/>
            </a:pPr>
            <a:r>
              <a:rPr lang="en-IN" sz="2400" b="0" i="0" dirty="0">
                <a:effectLst/>
                <a:latin typeface="erdana"/>
              </a:rPr>
              <a:t>void dismiss()</a:t>
            </a:r>
          </a:p>
          <a:p>
            <a:pPr marL="342900" indent="-342900" algn="just">
              <a:buFontTx/>
              <a:buAutoNum type="arabicPeriod"/>
            </a:pPr>
            <a:r>
              <a:rPr lang="en-IN" sz="2400" b="0" i="0" dirty="0">
                <a:effectLst/>
                <a:latin typeface="erdana"/>
              </a:rPr>
              <a:t>void accept()</a:t>
            </a:r>
          </a:p>
          <a:p>
            <a:pPr marL="342900" indent="-342900" algn="just">
              <a:buFontTx/>
              <a:buAutoNum type="arabicPeriod"/>
            </a:pPr>
            <a:r>
              <a:rPr lang="en-IN" sz="2400" b="0" i="0" dirty="0">
                <a:effectLst/>
                <a:latin typeface="erdana"/>
              </a:rPr>
              <a:t>String </a:t>
            </a:r>
            <a:r>
              <a:rPr lang="en-IN" sz="2400" b="0" i="0" dirty="0" err="1">
                <a:effectLst/>
                <a:latin typeface="erdana"/>
              </a:rPr>
              <a:t>getText</a:t>
            </a:r>
            <a:r>
              <a:rPr lang="en-IN" sz="2400" b="0" i="0" dirty="0">
                <a:effectLst/>
                <a:latin typeface="erdana"/>
              </a:rPr>
              <a:t>()</a:t>
            </a:r>
          </a:p>
          <a:p>
            <a:pPr marL="342900" indent="-342900" algn="just">
              <a:buFontTx/>
              <a:buAutoNum type="arabicPeriod"/>
            </a:pPr>
            <a:r>
              <a:rPr lang="en-IN" sz="2400" b="0" i="0" dirty="0">
                <a:effectLst/>
                <a:latin typeface="erdana"/>
              </a:rPr>
              <a:t>void </a:t>
            </a:r>
            <a:r>
              <a:rPr lang="en-IN" sz="2400" b="0" i="0" dirty="0" err="1">
                <a:effectLst/>
                <a:latin typeface="erdana"/>
              </a:rPr>
              <a:t>sendKeys</a:t>
            </a:r>
            <a:r>
              <a:rPr lang="en-IN" sz="2400" b="0" i="0" dirty="0">
                <a:effectLst/>
                <a:latin typeface="erdana"/>
              </a:rPr>
              <a:t>(String </a:t>
            </a:r>
            <a:r>
              <a:rPr lang="en-IN" sz="2400" b="0" i="0" dirty="0" err="1">
                <a:effectLst/>
                <a:latin typeface="erdana"/>
              </a:rPr>
              <a:t>stringToSend</a:t>
            </a:r>
            <a:r>
              <a:rPr lang="en-IN" sz="2400" b="0" i="0" dirty="0">
                <a:effectLst/>
                <a:latin typeface="erdana"/>
              </a:rPr>
              <a:t>)</a:t>
            </a:r>
          </a:p>
          <a:p>
            <a:pPr marL="342900" indent="-342900" algn="just">
              <a:buAutoNum type="arabicPeriod"/>
            </a:pPr>
            <a:endParaRPr lang="en-IN" sz="2400" b="0" i="0" dirty="0">
              <a:effectLst/>
              <a:latin typeface="erdana"/>
            </a:endParaRPr>
          </a:p>
          <a:p>
            <a:br>
              <a:rPr lang="en-IN" dirty="0"/>
            </a:br>
            <a:endParaRPr lang="en-IN" dirty="0"/>
          </a:p>
        </p:txBody>
      </p:sp>
      <p:sp>
        <p:nvSpPr>
          <p:cNvPr id="9" name="TextBox 8">
            <a:extLst>
              <a:ext uri="{FF2B5EF4-FFF2-40B4-BE49-F238E27FC236}">
                <a16:creationId xmlns:a16="http://schemas.microsoft.com/office/drawing/2014/main" id="{A1E1B3AB-CA05-575D-EE3C-781C7075CAD4}"/>
              </a:ext>
            </a:extLst>
          </p:cNvPr>
          <p:cNvSpPr txBox="1"/>
          <p:nvPr/>
        </p:nvSpPr>
        <p:spPr>
          <a:xfrm>
            <a:off x="280988" y="3065562"/>
            <a:ext cx="6105524" cy="954107"/>
          </a:xfrm>
          <a:prstGeom prst="rect">
            <a:avLst/>
          </a:prstGeom>
          <a:noFill/>
        </p:spPr>
        <p:txBody>
          <a:bodyPr wrap="square">
            <a:spAutoFit/>
          </a:bodyPr>
          <a:lstStyle/>
          <a:p>
            <a:pPr algn="just"/>
            <a:r>
              <a:rPr lang="en-IN" sz="2800" b="0" i="0" dirty="0">
                <a:solidFill>
                  <a:srgbClr val="610B38"/>
                </a:solidFill>
                <a:effectLst/>
                <a:latin typeface="Elephant" panose="02020904090505020303" pitchFamily="18" charset="0"/>
              </a:rPr>
              <a:t>Selenium WebDriver - Browser Commands</a:t>
            </a:r>
          </a:p>
        </p:txBody>
      </p:sp>
      <p:sp>
        <p:nvSpPr>
          <p:cNvPr id="11" name="TextBox 10">
            <a:extLst>
              <a:ext uri="{FF2B5EF4-FFF2-40B4-BE49-F238E27FC236}">
                <a16:creationId xmlns:a16="http://schemas.microsoft.com/office/drawing/2014/main" id="{2DCCB746-7301-4AAC-F4D2-321F61063B00}"/>
              </a:ext>
            </a:extLst>
          </p:cNvPr>
          <p:cNvSpPr txBox="1"/>
          <p:nvPr/>
        </p:nvSpPr>
        <p:spPr>
          <a:xfrm>
            <a:off x="1781175" y="4139684"/>
            <a:ext cx="6105524" cy="2585323"/>
          </a:xfrm>
          <a:prstGeom prst="rect">
            <a:avLst/>
          </a:prstGeom>
          <a:noFill/>
        </p:spPr>
        <p:txBody>
          <a:bodyPr wrap="square">
            <a:spAutoFit/>
          </a:bodyPr>
          <a:lstStyle/>
          <a:p>
            <a:pPr marL="342900" indent="-342900" algn="just">
              <a:buAutoNum type="arabicPeriod"/>
            </a:pPr>
            <a:r>
              <a:rPr lang="en-IN" sz="2400" b="0" i="0" dirty="0">
                <a:effectLst/>
                <a:latin typeface="erdana"/>
              </a:rPr>
              <a:t>Get Command</a:t>
            </a:r>
          </a:p>
          <a:p>
            <a:pPr marL="342900" indent="-342900" algn="just">
              <a:buFontTx/>
              <a:buAutoNum type="arabicPeriod"/>
            </a:pPr>
            <a:r>
              <a:rPr lang="en-IN" sz="2400" b="0" i="0" dirty="0">
                <a:effectLst/>
                <a:latin typeface="erdana"/>
              </a:rPr>
              <a:t>Get Title Command</a:t>
            </a:r>
          </a:p>
          <a:p>
            <a:pPr marL="342900" indent="-342900" algn="just">
              <a:buFontTx/>
              <a:buAutoNum type="arabicPeriod"/>
            </a:pPr>
            <a:r>
              <a:rPr lang="en-IN" sz="2400" b="0" i="0" dirty="0">
                <a:effectLst/>
                <a:latin typeface="erdana"/>
              </a:rPr>
              <a:t>Get Current URL Command</a:t>
            </a:r>
          </a:p>
          <a:p>
            <a:pPr marL="342900" indent="-342900" algn="just">
              <a:buFontTx/>
              <a:buAutoNum type="arabicPeriod"/>
            </a:pPr>
            <a:r>
              <a:rPr lang="en-IN" sz="2400" b="0" i="0" dirty="0">
                <a:effectLst/>
                <a:latin typeface="erdana"/>
              </a:rPr>
              <a:t>Get Page Source Command</a:t>
            </a:r>
          </a:p>
          <a:p>
            <a:pPr marL="342900" indent="-342900" algn="just">
              <a:buFontTx/>
              <a:buAutoNum type="arabicPeriod"/>
            </a:pPr>
            <a:r>
              <a:rPr lang="en-IN" sz="2400" b="0" i="0" dirty="0">
                <a:effectLst/>
                <a:latin typeface="erdana"/>
              </a:rPr>
              <a:t>Close Command</a:t>
            </a:r>
          </a:p>
          <a:p>
            <a:pPr marL="342900" indent="-342900" algn="just">
              <a:buFontTx/>
              <a:buAutoNum type="arabicPeriod"/>
            </a:pPr>
            <a:r>
              <a:rPr lang="en-IN" sz="2400" b="0" i="0" dirty="0">
                <a:effectLst/>
                <a:latin typeface="erdana"/>
              </a:rPr>
              <a:t>Quit Command</a:t>
            </a:r>
          </a:p>
          <a:p>
            <a:pPr marL="342900" indent="-342900" algn="just">
              <a:buAutoNum type="arabicPeriod"/>
            </a:pPr>
            <a:endParaRPr lang="en-IN" b="0" i="0" dirty="0">
              <a:solidFill>
                <a:srgbClr val="610B4B"/>
              </a:solidFill>
              <a:effectLst/>
              <a:latin typeface="erdana"/>
            </a:endParaRPr>
          </a:p>
        </p:txBody>
      </p:sp>
    </p:spTree>
    <p:extLst>
      <p:ext uri="{BB962C8B-B14F-4D97-AF65-F5344CB8AC3E}">
        <p14:creationId xmlns:p14="http://schemas.microsoft.com/office/powerpoint/2010/main" val="349808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1C86D-D949-A8BE-B02F-8A5D20CFB497}"/>
              </a:ext>
            </a:extLst>
          </p:cNvPr>
          <p:cNvSpPr txBox="1"/>
          <p:nvPr/>
        </p:nvSpPr>
        <p:spPr>
          <a:xfrm>
            <a:off x="309563" y="329684"/>
            <a:ext cx="6105524" cy="954107"/>
          </a:xfrm>
          <a:prstGeom prst="rect">
            <a:avLst/>
          </a:prstGeom>
          <a:noFill/>
        </p:spPr>
        <p:txBody>
          <a:bodyPr wrap="square">
            <a:spAutoFit/>
          </a:bodyPr>
          <a:lstStyle/>
          <a:p>
            <a:pPr algn="just"/>
            <a:r>
              <a:rPr lang="en-IN" sz="2800" b="0" i="0" dirty="0">
                <a:solidFill>
                  <a:schemeClr val="accent1"/>
                </a:solidFill>
                <a:effectLst/>
                <a:latin typeface="Franklin Gothic Demi" panose="020B0703020102020204" pitchFamily="34" charset="0"/>
              </a:rPr>
              <a:t>Selenium WebDriver - Navigation Commands</a:t>
            </a:r>
          </a:p>
        </p:txBody>
      </p:sp>
      <p:sp>
        <p:nvSpPr>
          <p:cNvPr id="5" name="TextBox 4">
            <a:extLst>
              <a:ext uri="{FF2B5EF4-FFF2-40B4-BE49-F238E27FC236}">
                <a16:creationId xmlns:a16="http://schemas.microsoft.com/office/drawing/2014/main" id="{66AC1014-73DB-60FB-549B-A65C6F78BD7A}"/>
              </a:ext>
            </a:extLst>
          </p:cNvPr>
          <p:cNvSpPr txBox="1"/>
          <p:nvPr/>
        </p:nvSpPr>
        <p:spPr>
          <a:xfrm>
            <a:off x="1300163" y="1367909"/>
            <a:ext cx="6105524" cy="1815882"/>
          </a:xfrm>
          <a:prstGeom prst="rect">
            <a:avLst/>
          </a:prstGeom>
          <a:noFill/>
        </p:spPr>
        <p:txBody>
          <a:bodyPr wrap="square">
            <a:spAutoFit/>
          </a:bodyPr>
          <a:lstStyle/>
          <a:p>
            <a:pPr marL="342900" indent="-342900" algn="just">
              <a:buAutoNum type="arabicPeriod"/>
            </a:pPr>
            <a:r>
              <a:rPr lang="en-IN" sz="2800" b="0" i="0" dirty="0">
                <a:effectLst/>
                <a:latin typeface="erdana"/>
              </a:rPr>
              <a:t>Navigate To Command</a:t>
            </a:r>
          </a:p>
          <a:p>
            <a:pPr marL="342900" indent="-342900" algn="just">
              <a:buFontTx/>
              <a:buAutoNum type="arabicPeriod"/>
            </a:pPr>
            <a:r>
              <a:rPr lang="en-IN" sz="2800" b="0" i="0" dirty="0">
                <a:effectLst/>
                <a:latin typeface="erdana"/>
              </a:rPr>
              <a:t>Forward Command</a:t>
            </a:r>
          </a:p>
          <a:p>
            <a:pPr marL="342900" indent="-342900" algn="just">
              <a:buFontTx/>
              <a:buAutoNum type="arabicPeriod"/>
            </a:pPr>
            <a:r>
              <a:rPr lang="en-IN" sz="2800" b="0" i="0" dirty="0">
                <a:effectLst/>
                <a:latin typeface="erdana"/>
              </a:rPr>
              <a:t>Back Command</a:t>
            </a:r>
          </a:p>
          <a:p>
            <a:pPr marL="342900" indent="-342900" algn="just">
              <a:buFontTx/>
              <a:buAutoNum type="arabicPeriod"/>
            </a:pPr>
            <a:r>
              <a:rPr lang="en-IN" sz="2800" b="0" i="0" dirty="0">
                <a:effectLst/>
                <a:latin typeface="erdana"/>
              </a:rPr>
              <a:t>Refresh Command</a:t>
            </a:r>
          </a:p>
        </p:txBody>
      </p:sp>
      <p:sp>
        <p:nvSpPr>
          <p:cNvPr id="7" name="TextBox 6">
            <a:extLst>
              <a:ext uri="{FF2B5EF4-FFF2-40B4-BE49-F238E27FC236}">
                <a16:creationId xmlns:a16="http://schemas.microsoft.com/office/drawing/2014/main" id="{057AF804-AB1B-D933-90AC-56747BB77586}"/>
              </a:ext>
            </a:extLst>
          </p:cNvPr>
          <p:cNvSpPr txBox="1"/>
          <p:nvPr/>
        </p:nvSpPr>
        <p:spPr>
          <a:xfrm>
            <a:off x="147638" y="3086100"/>
            <a:ext cx="5786437" cy="954107"/>
          </a:xfrm>
          <a:prstGeom prst="rect">
            <a:avLst/>
          </a:prstGeom>
          <a:noFill/>
        </p:spPr>
        <p:txBody>
          <a:bodyPr wrap="square">
            <a:spAutoFit/>
          </a:bodyPr>
          <a:lstStyle/>
          <a:p>
            <a:pPr algn="just"/>
            <a:r>
              <a:rPr lang="en-IN" sz="2800" b="0" i="0" dirty="0">
                <a:solidFill>
                  <a:schemeClr val="accent2">
                    <a:lumMod val="75000"/>
                  </a:schemeClr>
                </a:solidFill>
                <a:effectLst/>
                <a:latin typeface="Elephant" panose="02020904090505020303" pitchFamily="18" charset="0"/>
              </a:rPr>
              <a:t>Selenium WebDriver - </a:t>
            </a:r>
            <a:r>
              <a:rPr lang="en-IN" sz="2800" b="0" i="0" dirty="0" err="1">
                <a:solidFill>
                  <a:schemeClr val="accent2">
                    <a:lumMod val="75000"/>
                  </a:schemeClr>
                </a:solidFill>
                <a:effectLst/>
                <a:latin typeface="Elephant" panose="02020904090505020303" pitchFamily="18" charset="0"/>
              </a:rPr>
              <a:t>WebElement</a:t>
            </a:r>
            <a:r>
              <a:rPr lang="en-IN" sz="2800" b="0" i="0" dirty="0">
                <a:solidFill>
                  <a:schemeClr val="accent2">
                    <a:lumMod val="75000"/>
                  </a:schemeClr>
                </a:solidFill>
                <a:effectLst/>
                <a:latin typeface="Elephant" panose="02020904090505020303" pitchFamily="18" charset="0"/>
              </a:rPr>
              <a:t> Commands</a:t>
            </a:r>
          </a:p>
        </p:txBody>
      </p:sp>
      <p:sp>
        <p:nvSpPr>
          <p:cNvPr id="11" name="TextBox 10">
            <a:extLst>
              <a:ext uri="{FF2B5EF4-FFF2-40B4-BE49-F238E27FC236}">
                <a16:creationId xmlns:a16="http://schemas.microsoft.com/office/drawing/2014/main" id="{480E3DA2-3C72-29AB-32D0-A9010F2656CA}"/>
              </a:ext>
            </a:extLst>
          </p:cNvPr>
          <p:cNvSpPr txBox="1"/>
          <p:nvPr/>
        </p:nvSpPr>
        <p:spPr>
          <a:xfrm>
            <a:off x="1062038" y="4253984"/>
            <a:ext cx="6105524" cy="2585323"/>
          </a:xfrm>
          <a:prstGeom prst="rect">
            <a:avLst/>
          </a:prstGeom>
          <a:noFill/>
        </p:spPr>
        <p:txBody>
          <a:bodyPr wrap="square">
            <a:spAutoFit/>
          </a:bodyPr>
          <a:lstStyle/>
          <a:p>
            <a:pPr marL="342900" indent="-342900" algn="just">
              <a:buAutoNum type="arabicPeriod"/>
            </a:pPr>
            <a:r>
              <a:rPr lang="en-IN" sz="2400" b="0" i="0" dirty="0">
                <a:effectLst/>
                <a:latin typeface="erdana"/>
              </a:rPr>
              <a:t>Clear Command</a:t>
            </a:r>
          </a:p>
          <a:p>
            <a:pPr marL="342900" indent="-342900" algn="just">
              <a:buFontTx/>
              <a:buAutoNum type="arabicPeriod"/>
            </a:pPr>
            <a:r>
              <a:rPr lang="en-IN" sz="2400" b="0" i="0" dirty="0" err="1">
                <a:effectLst/>
                <a:latin typeface="erdana"/>
              </a:rPr>
              <a:t>Sendkeys</a:t>
            </a:r>
            <a:r>
              <a:rPr lang="en-IN" sz="2400" b="0" i="0" dirty="0">
                <a:effectLst/>
                <a:latin typeface="erdana"/>
              </a:rPr>
              <a:t> Command</a:t>
            </a:r>
          </a:p>
          <a:p>
            <a:pPr marL="342900" indent="-342900" algn="just">
              <a:buFontTx/>
              <a:buAutoNum type="arabicPeriod"/>
            </a:pPr>
            <a:r>
              <a:rPr lang="en-IN" sz="2400" b="0" i="0" dirty="0">
                <a:effectLst/>
                <a:latin typeface="erdana"/>
              </a:rPr>
              <a:t>Click Command</a:t>
            </a:r>
          </a:p>
          <a:p>
            <a:pPr marL="342900" indent="-342900" algn="just">
              <a:buFontTx/>
              <a:buAutoNum type="arabicPeriod"/>
            </a:pPr>
            <a:r>
              <a:rPr lang="en-IN" sz="2400" b="0" i="0" dirty="0" err="1">
                <a:effectLst/>
                <a:latin typeface="erdana"/>
              </a:rPr>
              <a:t>IsDisplayed</a:t>
            </a:r>
            <a:r>
              <a:rPr lang="en-IN" sz="2400" b="0" i="0" dirty="0">
                <a:effectLst/>
                <a:latin typeface="erdana"/>
              </a:rPr>
              <a:t> Command</a:t>
            </a:r>
          </a:p>
          <a:p>
            <a:pPr marL="342900" indent="-342900" algn="just">
              <a:buFontTx/>
              <a:buAutoNum type="arabicPeriod"/>
            </a:pPr>
            <a:r>
              <a:rPr lang="en-IN" sz="2400" b="0" i="0" dirty="0" err="1">
                <a:effectLst/>
                <a:latin typeface="erdana"/>
              </a:rPr>
              <a:t>IsEnabled</a:t>
            </a:r>
            <a:r>
              <a:rPr lang="en-IN" sz="2400" b="0" i="0" dirty="0">
                <a:effectLst/>
                <a:latin typeface="erdana"/>
              </a:rPr>
              <a:t> Command</a:t>
            </a:r>
          </a:p>
          <a:p>
            <a:pPr marL="342900" indent="-342900" algn="just">
              <a:buFontTx/>
              <a:buAutoNum type="arabicPeriod"/>
            </a:pPr>
            <a:r>
              <a:rPr lang="en-IN" sz="2400" b="0" i="0" dirty="0" err="1">
                <a:effectLst/>
                <a:latin typeface="erdana"/>
              </a:rPr>
              <a:t>IsSelected</a:t>
            </a:r>
            <a:r>
              <a:rPr lang="en-IN" sz="2400" b="0" i="0" dirty="0">
                <a:effectLst/>
                <a:latin typeface="erdana"/>
              </a:rPr>
              <a:t> Command</a:t>
            </a:r>
          </a:p>
          <a:p>
            <a:pPr marL="342900" indent="-342900" algn="just">
              <a:buAutoNum type="arabicPeriod"/>
            </a:pPr>
            <a:endParaRPr lang="en-IN" b="0" i="0" dirty="0">
              <a:solidFill>
                <a:srgbClr val="610B4B"/>
              </a:solidFill>
              <a:effectLst/>
              <a:latin typeface="erdana"/>
            </a:endParaRPr>
          </a:p>
        </p:txBody>
      </p:sp>
      <p:sp>
        <p:nvSpPr>
          <p:cNvPr id="13" name="TextBox 12">
            <a:extLst>
              <a:ext uri="{FF2B5EF4-FFF2-40B4-BE49-F238E27FC236}">
                <a16:creationId xmlns:a16="http://schemas.microsoft.com/office/drawing/2014/main" id="{7BEB7053-DB47-5FA0-4420-D7AD56ED489A}"/>
              </a:ext>
            </a:extLst>
          </p:cNvPr>
          <p:cNvSpPr txBox="1"/>
          <p:nvPr/>
        </p:nvSpPr>
        <p:spPr>
          <a:xfrm>
            <a:off x="5634038" y="4225409"/>
            <a:ext cx="6105524" cy="2523768"/>
          </a:xfrm>
          <a:prstGeom prst="rect">
            <a:avLst/>
          </a:prstGeom>
          <a:noFill/>
        </p:spPr>
        <p:txBody>
          <a:bodyPr wrap="square">
            <a:spAutoFit/>
          </a:bodyPr>
          <a:lstStyle/>
          <a:p>
            <a:pPr algn="just"/>
            <a:r>
              <a:rPr lang="en-IN" b="0" i="0" dirty="0">
                <a:effectLst/>
                <a:latin typeface="erdana"/>
              </a:rPr>
              <a:t>7. </a:t>
            </a:r>
            <a:r>
              <a:rPr lang="en-IN" sz="2000" b="0" i="0" dirty="0">
                <a:effectLst/>
                <a:latin typeface="erdana"/>
              </a:rPr>
              <a:t>Submit Command</a:t>
            </a:r>
          </a:p>
          <a:p>
            <a:pPr algn="just"/>
            <a:r>
              <a:rPr lang="en-IN" sz="2000" b="0" i="0" dirty="0">
                <a:effectLst/>
                <a:latin typeface="erdana"/>
              </a:rPr>
              <a:t>8. </a:t>
            </a:r>
            <a:r>
              <a:rPr lang="en-IN" sz="2000" b="0" i="0" dirty="0" err="1">
                <a:effectLst/>
                <a:latin typeface="erdana"/>
              </a:rPr>
              <a:t>GetText</a:t>
            </a:r>
            <a:r>
              <a:rPr lang="en-IN" sz="2000" b="0" i="0" dirty="0">
                <a:effectLst/>
                <a:latin typeface="erdana"/>
              </a:rPr>
              <a:t> Command</a:t>
            </a:r>
          </a:p>
          <a:p>
            <a:pPr algn="just"/>
            <a:r>
              <a:rPr lang="en-IN" sz="2000" b="0" i="0" dirty="0">
                <a:effectLst/>
                <a:latin typeface="erdana"/>
              </a:rPr>
              <a:t>9. </a:t>
            </a:r>
            <a:r>
              <a:rPr lang="en-IN" sz="2000" b="0" i="0" dirty="0" err="1">
                <a:effectLst/>
                <a:latin typeface="erdana"/>
              </a:rPr>
              <a:t>GetTagName</a:t>
            </a:r>
            <a:r>
              <a:rPr lang="en-IN" sz="2000" b="0" i="0" dirty="0">
                <a:effectLst/>
                <a:latin typeface="erdana"/>
              </a:rPr>
              <a:t> Command</a:t>
            </a:r>
          </a:p>
          <a:p>
            <a:pPr algn="just"/>
            <a:r>
              <a:rPr lang="en-IN" sz="2000" b="0" i="0" dirty="0">
                <a:effectLst/>
                <a:latin typeface="erdana"/>
              </a:rPr>
              <a:t>10. </a:t>
            </a:r>
            <a:r>
              <a:rPr lang="en-IN" sz="2000" b="0" i="0" dirty="0" err="1">
                <a:effectLst/>
                <a:latin typeface="erdana"/>
              </a:rPr>
              <a:t>getCssValue</a:t>
            </a:r>
            <a:r>
              <a:rPr lang="en-IN" sz="2000" b="0" i="0" dirty="0">
                <a:effectLst/>
                <a:latin typeface="erdana"/>
              </a:rPr>
              <a:t> Command</a:t>
            </a:r>
          </a:p>
          <a:p>
            <a:pPr algn="just"/>
            <a:r>
              <a:rPr lang="en-IN" sz="2000" b="0" i="0" dirty="0">
                <a:effectLst/>
                <a:latin typeface="erdana"/>
              </a:rPr>
              <a:t>11. </a:t>
            </a:r>
            <a:r>
              <a:rPr lang="en-IN" sz="2000" b="0" i="0" dirty="0" err="1">
                <a:effectLst/>
                <a:latin typeface="erdana"/>
              </a:rPr>
              <a:t>getAttribute</a:t>
            </a:r>
            <a:r>
              <a:rPr lang="en-IN" sz="2000" b="0" i="0" dirty="0">
                <a:effectLst/>
                <a:latin typeface="erdana"/>
              </a:rPr>
              <a:t> Command</a:t>
            </a:r>
          </a:p>
          <a:p>
            <a:pPr algn="just"/>
            <a:r>
              <a:rPr lang="en-IN" sz="2000" b="0" i="0" dirty="0">
                <a:effectLst/>
                <a:latin typeface="erdana"/>
              </a:rPr>
              <a:t>12. </a:t>
            </a:r>
            <a:r>
              <a:rPr lang="en-IN" sz="2000" b="0" i="0" dirty="0" err="1">
                <a:effectLst/>
                <a:latin typeface="erdana"/>
              </a:rPr>
              <a:t>getSize</a:t>
            </a:r>
            <a:r>
              <a:rPr lang="en-IN" sz="2000" b="0" i="0" dirty="0">
                <a:effectLst/>
                <a:latin typeface="erdana"/>
              </a:rPr>
              <a:t> Command</a:t>
            </a:r>
          </a:p>
          <a:p>
            <a:pPr algn="just"/>
            <a:r>
              <a:rPr lang="en-IN" sz="2000" b="0" i="0" dirty="0">
                <a:effectLst/>
                <a:latin typeface="erdana"/>
              </a:rPr>
              <a:t>13. </a:t>
            </a:r>
            <a:r>
              <a:rPr lang="en-IN" sz="2000" b="0" i="0" dirty="0" err="1">
                <a:effectLst/>
                <a:latin typeface="erdana"/>
              </a:rPr>
              <a:t>getLocation</a:t>
            </a:r>
            <a:r>
              <a:rPr lang="en-IN" sz="2000" b="0" i="0" dirty="0">
                <a:effectLst/>
                <a:latin typeface="erdana"/>
              </a:rPr>
              <a:t> Command</a:t>
            </a:r>
          </a:p>
          <a:p>
            <a:pPr algn="just"/>
            <a:endParaRPr lang="en-IN" b="1" i="0" dirty="0">
              <a:solidFill>
                <a:srgbClr val="610B4B"/>
              </a:solidFill>
              <a:effectLst/>
              <a:latin typeface="erdana"/>
            </a:endParaRPr>
          </a:p>
        </p:txBody>
      </p:sp>
    </p:spTree>
    <p:extLst>
      <p:ext uri="{BB962C8B-B14F-4D97-AF65-F5344CB8AC3E}">
        <p14:creationId xmlns:p14="http://schemas.microsoft.com/office/powerpoint/2010/main" val="384003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4D7E1-9404-76FE-5D0D-82E11C06A28A}"/>
              </a:ext>
            </a:extLst>
          </p:cNvPr>
          <p:cNvSpPr txBox="1"/>
          <p:nvPr/>
        </p:nvSpPr>
        <p:spPr>
          <a:xfrm>
            <a:off x="566738" y="339209"/>
            <a:ext cx="6105524" cy="584775"/>
          </a:xfrm>
          <a:prstGeom prst="rect">
            <a:avLst/>
          </a:prstGeom>
          <a:noFill/>
        </p:spPr>
        <p:txBody>
          <a:bodyPr wrap="square">
            <a:spAutoFit/>
          </a:bodyPr>
          <a:lstStyle/>
          <a:p>
            <a:pPr algn="just"/>
            <a:r>
              <a:rPr lang="en-IN" sz="3200" b="0" i="0" dirty="0">
                <a:solidFill>
                  <a:srgbClr val="610B38"/>
                </a:solidFill>
                <a:effectLst/>
                <a:latin typeface="Eras Bold ITC" panose="020B0907030504020204" pitchFamily="34" charset="0"/>
              </a:rPr>
              <a:t>Assertions</a:t>
            </a:r>
          </a:p>
        </p:txBody>
      </p:sp>
      <p:sp>
        <p:nvSpPr>
          <p:cNvPr id="5" name="TextBox 4">
            <a:extLst>
              <a:ext uri="{FF2B5EF4-FFF2-40B4-BE49-F238E27FC236}">
                <a16:creationId xmlns:a16="http://schemas.microsoft.com/office/drawing/2014/main" id="{DA7C2AF2-0C2A-F734-485D-72E55CE41C4F}"/>
              </a:ext>
            </a:extLst>
          </p:cNvPr>
          <p:cNvSpPr txBox="1"/>
          <p:nvPr/>
        </p:nvSpPr>
        <p:spPr>
          <a:xfrm>
            <a:off x="1452563" y="923984"/>
            <a:ext cx="7548562" cy="1015663"/>
          </a:xfrm>
          <a:prstGeom prst="rect">
            <a:avLst/>
          </a:prstGeom>
          <a:noFill/>
        </p:spPr>
        <p:txBody>
          <a:bodyPr wrap="square">
            <a:spAutoFit/>
          </a:bodyPr>
          <a:lstStyle/>
          <a:p>
            <a:r>
              <a:rPr lang="en-US" sz="2000" b="0" i="0" dirty="0">
                <a:effectLst/>
                <a:latin typeface="inter-regular"/>
              </a:rPr>
              <a:t>Assertion determines the state of the application whether it is the same what we are expecting or not. If the assertion fails, then the test case is failed and stops the execution.</a:t>
            </a:r>
            <a:endParaRPr lang="en-IN" sz="2000" dirty="0"/>
          </a:p>
        </p:txBody>
      </p:sp>
      <p:sp>
        <p:nvSpPr>
          <p:cNvPr id="7" name="TextBox 6">
            <a:extLst>
              <a:ext uri="{FF2B5EF4-FFF2-40B4-BE49-F238E27FC236}">
                <a16:creationId xmlns:a16="http://schemas.microsoft.com/office/drawing/2014/main" id="{069FFD67-1B05-4367-3D02-FD1EA3E99069}"/>
              </a:ext>
            </a:extLst>
          </p:cNvPr>
          <p:cNvSpPr txBox="1"/>
          <p:nvPr/>
        </p:nvSpPr>
        <p:spPr>
          <a:xfrm>
            <a:off x="1757363" y="2024360"/>
            <a:ext cx="6105524" cy="1200329"/>
          </a:xfrm>
          <a:prstGeom prst="rect">
            <a:avLst/>
          </a:prstGeom>
          <a:noFill/>
        </p:spPr>
        <p:txBody>
          <a:bodyPr wrap="square">
            <a:spAutoFit/>
          </a:bodyPr>
          <a:lstStyle/>
          <a:p>
            <a:pPr algn="just"/>
            <a:r>
              <a:rPr lang="en-US" sz="2400" b="1" i="0" dirty="0">
                <a:solidFill>
                  <a:srgbClr val="333333"/>
                </a:solidFill>
                <a:effectLst/>
                <a:latin typeface="inter-bold"/>
              </a:rPr>
              <a:t>There are two types of Assertion:</a:t>
            </a:r>
            <a:endParaRPr lang="en-US" sz="2400" b="0" i="0" dirty="0">
              <a:solidFill>
                <a:srgbClr val="333333"/>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Hard Assertion</a:t>
            </a:r>
          </a:p>
          <a:p>
            <a:pPr algn="just">
              <a:buFont typeface="Arial" panose="020B0604020202020204" pitchFamily="34" charset="0"/>
              <a:buChar char="•"/>
            </a:pPr>
            <a:r>
              <a:rPr lang="en-US" sz="2400" b="0" i="0" dirty="0">
                <a:solidFill>
                  <a:srgbClr val="000000"/>
                </a:solidFill>
                <a:effectLst/>
                <a:latin typeface="inter-regular"/>
              </a:rPr>
              <a:t>Soft Assertion</a:t>
            </a:r>
          </a:p>
        </p:txBody>
      </p:sp>
      <p:pic>
        <p:nvPicPr>
          <p:cNvPr id="3074" name="Picture 2" descr="Assertions">
            <a:extLst>
              <a:ext uri="{FF2B5EF4-FFF2-40B4-BE49-F238E27FC236}">
                <a16:creationId xmlns:a16="http://schemas.microsoft.com/office/drawing/2014/main" id="{7B91C9F4-09E4-F7E3-8805-6C5FD8DE2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978" y="3341489"/>
            <a:ext cx="6815987" cy="329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5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183994-6BB3-90FE-878A-DB87F9D4875C}"/>
              </a:ext>
            </a:extLst>
          </p:cNvPr>
          <p:cNvSpPr txBox="1"/>
          <p:nvPr/>
        </p:nvSpPr>
        <p:spPr>
          <a:xfrm>
            <a:off x="4365308" y="193794"/>
            <a:ext cx="6105524" cy="646331"/>
          </a:xfrm>
          <a:prstGeom prst="rect">
            <a:avLst/>
          </a:prstGeom>
          <a:noFill/>
        </p:spPr>
        <p:txBody>
          <a:bodyPr wrap="square">
            <a:spAutoFit/>
          </a:bodyPr>
          <a:lstStyle/>
          <a:p>
            <a:r>
              <a:rPr lang="en-US" sz="3600" dirty="0">
                <a:solidFill>
                  <a:schemeClr val="bg1"/>
                </a:solidFill>
                <a:latin typeface="Algerian" panose="04020705040A02060702" pitchFamily="82" charset="0"/>
              </a:rPr>
              <a:t>C</a:t>
            </a:r>
            <a:r>
              <a:rPr lang="en-IN" sz="3600" dirty="0">
                <a:solidFill>
                  <a:schemeClr val="bg1"/>
                </a:solidFill>
                <a:latin typeface="Algerian" panose="04020705040A02060702" pitchFamily="82" charset="0"/>
              </a:rPr>
              <a:t>ONTENT</a:t>
            </a:r>
          </a:p>
        </p:txBody>
      </p:sp>
      <p:graphicFrame>
        <p:nvGraphicFramePr>
          <p:cNvPr id="9" name="TextBox 6">
            <a:extLst>
              <a:ext uri="{FF2B5EF4-FFF2-40B4-BE49-F238E27FC236}">
                <a16:creationId xmlns:a16="http://schemas.microsoft.com/office/drawing/2014/main" id="{F56369D1-0E54-E721-44C8-9DBBEEA4137B}"/>
              </a:ext>
            </a:extLst>
          </p:cNvPr>
          <p:cNvGraphicFramePr/>
          <p:nvPr>
            <p:extLst>
              <p:ext uri="{D42A27DB-BD31-4B8C-83A1-F6EECF244321}">
                <p14:modId xmlns:p14="http://schemas.microsoft.com/office/powerpoint/2010/main" val="2311369028"/>
              </p:ext>
            </p:extLst>
          </p:nvPr>
        </p:nvGraphicFramePr>
        <p:xfrm>
          <a:off x="1764983" y="840125"/>
          <a:ext cx="6105524" cy="6001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22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6D9A0-671C-B42F-3863-F7D326705E0C}"/>
              </a:ext>
            </a:extLst>
          </p:cNvPr>
          <p:cNvSpPr txBox="1"/>
          <p:nvPr/>
        </p:nvSpPr>
        <p:spPr>
          <a:xfrm>
            <a:off x="0" y="-128528"/>
            <a:ext cx="10348912" cy="523220"/>
          </a:xfrm>
          <a:prstGeom prst="rect">
            <a:avLst/>
          </a:prstGeom>
          <a:noFill/>
        </p:spPr>
        <p:txBody>
          <a:bodyPr wrap="square">
            <a:spAutoFit/>
          </a:bodyPr>
          <a:lstStyle/>
          <a:p>
            <a:pPr algn="just"/>
            <a:r>
              <a:rPr lang="en-US" sz="2800" b="0" i="0" dirty="0">
                <a:solidFill>
                  <a:srgbClr val="610B38"/>
                </a:solidFill>
                <a:effectLst/>
                <a:latin typeface="erdana"/>
              </a:rPr>
              <a:t>Hard Assertion</a:t>
            </a:r>
          </a:p>
        </p:txBody>
      </p:sp>
      <p:sp>
        <p:nvSpPr>
          <p:cNvPr id="5" name="TextBox 4">
            <a:extLst>
              <a:ext uri="{FF2B5EF4-FFF2-40B4-BE49-F238E27FC236}">
                <a16:creationId xmlns:a16="http://schemas.microsoft.com/office/drawing/2014/main" id="{A3FFD736-10F6-B965-D9E9-4C4865AC1D5A}"/>
              </a:ext>
            </a:extLst>
          </p:cNvPr>
          <p:cNvSpPr txBox="1"/>
          <p:nvPr/>
        </p:nvSpPr>
        <p:spPr>
          <a:xfrm>
            <a:off x="483394" y="0"/>
            <a:ext cx="10460831" cy="3754874"/>
          </a:xfrm>
          <a:prstGeom prst="rect">
            <a:avLst/>
          </a:prstGeom>
          <a:noFill/>
        </p:spPr>
        <p:txBody>
          <a:bodyPr wrap="square">
            <a:spAutoFit/>
          </a:bodyPr>
          <a:lstStyle/>
          <a:p>
            <a:pPr algn="just"/>
            <a:endParaRPr lang="en-US" b="0" i="0" dirty="0">
              <a:solidFill>
                <a:srgbClr val="610B38"/>
              </a:solidFill>
              <a:effectLst/>
              <a:latin typeface="erdana"/>
            </a:endParaRPr>
          </a:p>
          <a:p>
            <a:pPr algn="just"/>
            <a:r>
              <a:rPr lang="en-US" sz="2000" b="0" i="0" dirty="0">
                <a:effectLst/>
                <a:latin typeface="inter-regular"/>
              </a:rPr>
              <a:t>Hard Assertion is an Assertion that throws the </a:t>
            </a:r>
            <a:r>
              <a:rPr lang="en-US" sz="2000" b="1" i="0" dirty="0">
                <a:effectLst/>
                <a:latin typeface="inter-bold"/>
              </a:rPr>
              <a:t> </a:t>
            </a:r>
            <a:r>
              <a:rPr lang="en-US" sz="2000" b="1" i="0" dirty="0" err="1">
                <a:effectLst/>
                <a:latin typeface="inter-bold"/>
              </a:rPr>
              <a:t>AssertException</a:t>
            </a:r>
            <a:r>
              <a:rPr lang="en-US" sz="2000" b="1" i="0" dirty="0">
                <a:effectLst/>
                <a:latin typeface="inter-bold"/>
              </a:rPr>
              <a:t> </a:t>
            </a:r>
            <a:r>
              <a:rPr lang="en-US" sz="2000" b="0" i="0" dirty="0">
                <a:effectLst/>
                <a:latin typeface="inter-regular"/>
              </a:rPr>
              <a:t> when the test case is failed. In the case of Hard Assertion, you can handle the error by using a catch block like a java exception. Suppose we have two test cases in a suite. The first test case in a suite has an assertion that fails, and if we want to run the second case in a suit, then we need to handle the assertion error. A Hard Assertion contains the following methods:</a:t>
            </a:r>
          </a:p>
          <a:p>
            <a:pPr algn="just">
              <a:buFont typeface="Arial" panose="020B0604020202020204" pitchFamily="34" charset="0"/>
              <a:buChar char="•"/>
            </a:pPr>
            <a:r>
              <a:rPr lang="en-US" sz="2000" b="0" i="0" dirty="0" err="1">
                <a:effectLst/>
                <a:latin typeface="inter-regular"/>
              </a:rPr>
              <a:t>AssertEquals</a:t>
            </a:r>
            <a:endParaRPr lang="en-US" sz="2000" b="0" i="0" dirty="0">
              <a:effectLst/>
              <a:latin typeface="inter-regular"/>
            </a:endParaRPr>
          </a:p>
          <a:p>
            <a:pPr algn="just">
              <a:buFont typeface="Arial" panose="020B0604020202020204" pitchFamily="34" charset="0"/>
              <a:buChar char="•"/>
            </a:pPr>
            <a:r>
              <a:rPr lang="en-US" sz="2000" b="0" i="0" dirty="0" err="1">
                <a:effectLst/>
                <a:latin typeface="inter-regular"/>
              </a:rPr>
              <a:t>AssertNotEquals</a:t>
            </a:r>
            <a:endParaRPr lang="en-US" sz="2000" b="0" i="0" dirty="0">
              <a:effectLst/>
              <a:latin typeface="inter-regular"/>
            </a:endParaRPr>
          </a:p>
          <a:p>
            <a:pPr algn="just">
              <a:buFont typeface="Arial" panose="020B0604020202020204" pitchFamily="34" charset="0"/>
              <a:buChar char="•"/>
            </a:pPr>
            <a:r>
              <a:rPr lang="en-US" sz="2000" b="0" i="0" dirty="0" err="1">
                <a:effectLst/>
                <a:latin typeface="inter-regular"/>
              </a:rPr>
              <a:t>AssertTrue</a:t>
            </a:r>
            <a:endParaRPr lang="en-US" sz="2000" b="0" i="0" dirty="0">
              <a:effectLst/>
              <a:latin typeface="inter-regular"/>
            </a:endParaRPr>
          </a:p>
          <a:p>
            <a:pPr algn="just">
              <a:buFont typeface="Arial" panose="020B0604020202020204" pitchFamily="34" charset="0"/>
              <a:buChar char="•"/>
            </a:pPr>
            <a:r>
              <a:rPr lang="en-US" sz="2000" b="0" i="0" dirty="0" err="1">
                <a:effectLst/>
                <a:latin typeface="inter-regular"/>
              </a:rPr>
              <a:t>AssertFalse</a:t>
            </a:r>
            <a:endParaRPr lang="en-US" sz="2000" b="0" i="0" dirty="0">
              <a:effectLst/>
              <a:latin typeface="inter-regular"/>
            </a:endParaRPr>
          </a:p>
          <a:p>
            <a:pPr algn="just">
              <a:buFont typeface="Arial" panose="020B0604020202020204" pitchFamily="34" charset="0"/>
              <a:buChar char="•"/>
            </a:pPr>
            <a:r>
              <a:rPr lang="en-US" sz="2000" b="0" i="0" dirty="0" err="1">
                <a:effectLst/>
                <a:latin typeface="inter-regular"/>
              </a:rPr>
              <a:t>AssertNull</a:t>
            </a:r>
            <a:endParaRPr lang="en-US" sz="2000" b="0" i="0" dirty="0">
              <a:effectLst/>
              <a:latin typeface="inter-regular"/>
            </a:endParaRPr>
          </a:p>
          <a:p>
            <a:pPr algn="just">
              <a:buFont typeface="Arial" panose="020B0604020202020204" pitchFamily="34" charset="0"/>
              <a:buChar char="•"/>
            </a:pPr>
            <a:r>
              <a:rPr lang="en-US" sz="2000" b="0" i="0" dirty="0" err="1">
                <a:effectLst/>
                <a:latin typeface="inter-regular"/>
              </a:rPr>
              <a:t>AssertNotNull</a:t>
            </a:r>
            <a:endParaRPr lang="en-US" sz="2000" b="0" i="0" dirty="0">
              <a:effectLst/>
              <a:latin typeface="inter-regular"/>
            </a:endParaRPr>
          </a:p>
        </p:txBody>
      </p:sp>
      <p:sp>
        <p:nvSpPr>
          <p:cNvPr id="7" name="TextBox 6">
            <a:extLst>
              <a:ext uri="{FF2B5EF4-FFF2-40B4-BE49-F238E27FC236}">
                <a16:creationId xmlns:a16="http://schemas.microsoft.com/office/drawing/2014/main" id="{E4372A8C-3470-1D5D-EBD5-4FDA9C2FF1F8}"/>
              </a:ext>
            </a:extLst>
          </p:cNvPr>
          <p:cNvSpPr txBox="1"/>
          <p:nvPr/>
        </p:nvSpPr>
        <p:spPr>
          <a:xfrm>
            <a:off x="188119" y="3754874"/>
            <a:ext cx="6167436" cy="2677656"/>
          </a:xfrm>
          <a:prstGeom prst="rect">
            <a:avLst/>
          </a:prstGeom>
          <a:noFill/>
        </p:spPr>
        <p:txBody>
          <a:bodyPr wrap="square">
            <a:spAutoFit/>
          </a:bodyPr>
          <a:lstStyle/>
          <a:p>
            <a:pPr algn="just"/>
            <a:r>
              <a:rPr lang="en-US" sz="2800" b="0" i="0" dirty="0" err="1">
                <a:solidFill>
                  <a:srgbClr val="610B4B"/>
                </a:solidFill>
                <a:effectLst/>
                <a:latin typeface="erdana"/>
              </a:rPr>
              <a:t>AssertFalse</a:t>
            </a:r>
            <a:r>
              <a:rPr lang="en-US" sz="2800" b="0" i="0" dirty="0">
                <a:solidFill>
                  <a:srgbClr val="610B4B"/>
                </a:solidFill>
                <a:effectLst/>
                <a:latin typeface="erdana"/>
              </a:rPr>
              <a:t>()</a:t>
            </a:r>
          </a:p>
          <a:p>
            <a:pPr algn="just"/>
            <a:r>
              <a:rPr lang="en-US" sz="2000" b="0" i="0" dirty="0">
                <a:effectLst/>
                <a:latin typeface="inter-regular"/>
              </a:rPr>
              <a:t>Assertion verifies the </a:t>
            </a:r>
            <a:r>
              <a:rPr lang="en-US" sz="2000" b="0" i="0" dirty="0" err="1">
                <a:effectLst/>
                <a:latin typeface="inter-regular"/>
              </a:rPr>
              <a:t>boolean</a:t>
            </a:r>
            <a:r>
              <a:rPr lang="en-US" sz="2000" b="0" i="0" dirty="0">
                <a:effectLst/>
                <a:latin typeface="inter-regular"/>
              </a:rPr>
              <a:t> value returned by a condition. If the </a:t>
            </a:r>
            <a:r>
              <a:rPr lang="en-US" sz="2000" b="0" i="0" dirty="0" err="1">
                <a:effectLst/>
                <a:latin typeface="inter-regular"/>
              </a:rPr>
              <a:t>boolean</a:t>
            </a:r>
            <a:r>
              <a:rPr lang="en-US" sz="2000" b="0" i="0" dirty="0">
                <a:effectLst/>
                <a:latin typeface="inter-regular"/>
              </a:rPr>
              <a:t> value is false, then assertion passes the test case, and if the </a:t>
            </a:r>
            <a:r>
              <a:rPr lang="en-US" sz="2000" b="0" i="0" dirty="0" err="1">
                <a:effectLst/>
                <a:latin typeface="inter-regular"/>
              </a:rPr>
              <a:t>boolean</a:t>
            </a:r>
            <a:r>
              <a:rPr lang="en-US" sz="2000" b="0" i="0" dirty="0">
                <a:effectLst/>
                <a:latin typeface="inter-regular"/>
              </a:rPr>
              <a:t> value is true, then assertion aborts the test case by an exception. Syntax of </a:t>
            </a:r>
            <a:r>
              <a:rPr lang="en-US" sz="2000" b="0" i="0" dirty="0" err="1">
                <a:effectLst/>
                <a:latin typeface="inter-regular"/>
              </a:rPr>
              <a:t>AssertFalse</a:t>
            </a:r>
            <a:r>
              <a:rPr lang="en-US" sz="2000" b="0" i="0" dirty="0">
                <a:effectLst/>
                <a:latin typeface="inter-regular"/>
              </a:rPr>
              <a:t>() method is given below:</a:t>
            </a:r>
          </a:p>
          <a:p>
            <a:pPr algn="just"/>
            <a:endParaRPr lang="en-US" sz="2000" b="0" i="0" dirty="0">
              <a:effectLst/>
              <a:latin typeface="inter-regular"/>
            </a:endParaRPr>
          </a:p>
          <a:p>
            <a:pPr algn="just">
              <a:buFont typeface="+mj-lt"/>
              <a:buAutoNum type="arabicPeriod"/>
            </a:pPr>
            <a:r>
              <a:rPr lang="en-US" sz="2000" b="0" i="0" dirty="0" err="1">
                <a:effectLst/>
                <a:latin typeface="inter-regular"/>
              </a:rPr>
              <a:t>Assert.AssertFalse</a:t>
            </a:r>
            <a:r>
              <a:rPr lang="en-US" sz="2000" b="0" i="0" dirty="0">
                <a:effectLst/>
                <a:latin typeface="inter-regular"/>
              </a:rPr>
              <a:t>(condition);  </a:t>
            </a:r>
          </a:p>
        </p:txBody>
      </p:sp>
    </p:spTree>
    <p:extLst>
      <p:ext uri="{BB962C8B-B14F-4D97-AF65-F5344CB8AC3E}">
        <p14:creationId xmlns:p14="http://schemas.microsoft.com/office/powerpoint/2010/main" val="284619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descr="A picture containing text, weapon, spring, cloud&#10;&#10;Description automatically generated">
            <a:extLst>
              <a:ext uri="{FF2B5EF4-FFF2-40B4-BE49-F238E27FC236}">
                <a16:creationId xmlns:a16="http://schemas.microsoft.com/office/drawing/2014/main" id="{CAC8BA83-8B83-30AB-E7C2-A54807D90F3B}"/>
              </a:ext>
            </a:extLst>
          </p:cNvPr>
          <p:cNvPicPr>
            <a:picLocks noChangeAspect="1"/>
          </p:cNvPicPr>
          <p:nvPr/>
        </p:nvPicPr>
        <p:blipFill rotWithShape="1">
          <a:blip r:embed="rId2"/>
          <a:srcRect t="3987" b="2263"/>
          <a:stretch/>
        </p:blipFill>
        <p:spPr>
          <a:xfrm>
            <a:off x="20" y="10"/>
            <a:ext cx="12191980" cy="6857990"/>
          </a:xfrm>
          <a:prstGeom prst="rect">
            <a:avLst/>
          </a:prstGeom>
        </p:spPr>
      </p:pic>
    </p:spTree>
    <p:extLst>
      <p:ext uri="{BB962C8B-B14F-4D97-AF65-F5344CB8AC3E}">
        <p14:creationId xmlns:p14="http://schemas.microsoft.com/office/powerpoint/2010/main" val="270936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B8F31-8166-257B-D289-D7181F15FF7C}"/>
              </a:ext>
            </a:extLst>
          </p:cNvPr>
          <p:cNvSpPr txBox="1"/>
          <p:nvPr/>
        </p:nvSpPr>
        <p:spPr>
          <a:xfrm>
            <a:off x="852805" y="1222950"/>
            <a:ext cx="5643245" cy="2558117"/>
          </a:xfrm>
          <a:prstGeom prst="rect">
            <a:avLst/>
          </a:prstGeom>
          <a:noFill/>
        </p:spPr>
        <p:txBody>
          <a:bodyPr wrap="square">
            <a:spAutoFit/>
          </a:bodyPr>
          <a:lstStyle/>
          <a:p>
            <a:pPr algn="just"/>
            <a:r>
              <a:rPr lang="en-US" sz="2000" b="0" i="0">
                <a:effectLst/>
                <a:latin typeface="inter-regular"/>
              </a:rPr>
              <a:t>Selenium WebDriver is the most important component of Selenium Tool's Suite. The latest release "Selenium 2.0" is integrated with WebDriver API which provides a simpler and more concise programming interface.</a:t>
            </a:r>
          </a:p>
          <a:p>
            <a:pPr algn="just"/>
            <a:r>
              <a:rPr lang="en-US" sz="2000" b="0" i="0">
                <a:effectLst/>
                <a:latin typeface="inter-regular"/>
              </a:rPr>
              <a:t>The following image will give you a fair understanding of Selenium components and the Test Automation Tools.</a:t>
            </a:r>
            <a:endParaRPr lang="en-US" sz="2000" b="0" i="0" dirty="0">
              <a:effectLst/>
              <a:latin typeface="inter-regular"/>
            </a:endParaRPr>
          </a:p>
        </p:txBody>
      </p:sp>
      <p:sp>
        <p:nvSpPr>
          <p:cNvPr id="5" name="TextBox 4">
            <a:extLst>
              <a:ext uri="{FF2B5EF4-FFF2-40B4-BE49-F238E27FC236}">
                <a16:creationId xmlns:a16="http://schemas.microsoft.com/office/drawing/2014/main" id="{660CF050-AEC3-7B79-3193-5D44EA04C57B}"/>
              </a:ext>
            </a:extLst>
          </p:cNvPr>
          <p:cNvSpPr txBox="1"/>
          <p:nvPr/>
        </p:nvSpPr>
        <p:spPr>
          <a:xfrm>
            <a:off x="280988" y="638175"/>
            <a:ext cx="6105524" cy="584775"/>
          </a:xfrm>
          <a:prstGeom prst="rect">
            <a:avLst/>
          </a:prstGeom>
          <a:noFill/>
        </p:spPr>
        <p:txBody>
          <a:bodyPr wrap="square">
            <a:spAutoFit/>
          </a:bodyPr>
          <a:lstStyle/>
          <a:p>
            <a:pPr algn="just"/>
            <a:r>
              <a:rPr lang="en-IN" sz="3200" b="0" i="0">
                <a:solidFill>
                  <a:srgbClr val="610B38"/>
                </a:solidFill>
                <a:effectLst/>
                <a:highlight>
                  <a:srgbClr val="FFFF00"/>
                </a:highlight>
                <a:latin typeface="erdana"/>
              </a:rPr>
              <a:t>Selenium WebDriver</a:t>
            </a:r>
            <a:endParaRPr lang="en-IN" sz="3200" b="0" i="0" dirty="0">
              <a:solidFill>
                <a:srgbClr val="610B38"/>
              </a:solidFill>
              <a:effectLst/>
              <a:highlight>
                <a:srgbClr val="FFFF00"/>
              </a:highlight>
              <a:latin typeface="erdana"/>
            </a:endParaRPr>
          </a:p>
        </p:txBody>
      </p:sp>
      <p:sp>
        <p:nvSpPr>
          <p:cNvPr id="22" name="TextBox 21">
            <a:extLst>
              <a:ext uri="{FF2B5EF4-FFF2-40B4-BE49-F238E27FC236}">
                <a16:creationId xmlns:a16="http://schemas.microsoft.com/office/drawing/2014/main" id="{A6563997-4C21-54E8-2C5C-9119EFCAB72A}"/>
              </a:ext>
            </a:extLst>
          </p:cNvPr>
          <p:cNvSpPr txBox="1"/>
          <p:nvPr/>
        </p:nvSpPr>
        <p:spPr>
          <a:xfrm>
            <a:off x="752476" y="3781067"/>
            <a:ext cx="10868024" cy="3170099"/>
          </a:xfrm>
          <a:prstGeom prst="rect">
            <a:avLst/>
          </a:prstGeom>
          <a:noFill/>
        </p:spPr>
        <p:txBody>
          <a:bodyPr wrap="square">
            <a:spAutoFit/>
          </a:bodyPr>
          <a:lstStyle/>
          <a:p>
            <a:pPr algn="just"/>
            <a:r>
              <a:rPr lang="en-US" sz="2000" b="0" i="0" dirty="0">
                <a:effectLst/>
                <a:latin typeface="inter-regular"/>
              </a:rPr>
              <a:t>Selenium WebDriver was first introduced as a part of Selenium v2.0. The initial version of Selenium </a:t>
            </a:r>
            <a:r>
              <a:rPr lang="en-US" sz="2000" b="0" i="0" dirty="0" err="1">
                <a:effectLst/>
                <a:latin typeface="inter-regular"/>
              </a:rPr>
              <a:t>i.e</a:t>
            </a:r>
            <a:r>
              <a:rPr lang="en-US" sz="2000" b="0" i="0" dirty="0">
                <a:effectLst/>
                <a:latin typeface="inter-regular"/>
              </a:rPr>
              <a:t> Selenium v1 consisted of only IDE, RC and Grid. However, with the release of Selenium v3, RC has been deprecated and moved to legacy package.</a:t>
            </a:r>
          </a:p>
          <a:p>
            <a:pPr algn="just"/>
            <a:r>
              <a:rPr lang="en-US" sz="2000" b="0" i="0" dirty="0">
                <a:effectLst/>
                <a:latin typeface="inter-regular"/>
              </a:rPr>
              <a:t>In WebDriver, test scripts can be developed using any of the supported programming languages and can be run directly in most modern web browsers. Languages supported by WebDriver include C#, Java, Perl, PHP, Python and Ruby.</a:t>
            </a:r>
          </a:p>
          <a:p>
            <a:pPr algn="just"/>
            <a:r>
              <a:rPr lang="en-US" sz="2000" b="0" i="0" dirty="0">
                <a:effectLst/>
                <a:latin typeface="inter-regular"/>
              </a:rPr>
              <a:t>Before learning the concepts of Selenium WebDriver, you should be well versed with any of the supported programming languages. Currently, Selenium Web driver is most popular with Java and C#. For this tutorial, we are using Selenium with java. You can refer to the links given below to learn basic as well as advance concepts of Java and C#:</a:t>
            </a:r>
          </a:p>
        </p:txBody>
      </p:sp>
    </p:spTree>
    <p:extLst>
      <p:ext uri="{BB962C8B-B14F-4D97-AF65-F5344CB8AC3E}">
        <p14:creationId xmlns:p14="http://schemas.microsoft.com/office/powerpoint/2010/main" val="297281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56" name="Straight Connector 2055">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8" name="Straight Connector 2057">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9" name="Straight Connector 2058">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0" name="Straight Connector 2059">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62" name="Rectangle 206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6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lenium WebDriver">
            <a:extLst>
              <a:ext uri="{FF2B5EF4-FFF2-40B4-BE49-F238E27FC236}">
                <a16:creationId xmlns:a16="http://schemas.microsoft.com/office/drawing/2014/main" id="{08FBCDCA-FC02-6AE3-2679-E4BE9ED8A6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1217" y="1684643"/>
            <a:ext cx="5641063" cy="3158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0C348C-E77E-F5ED-71D0-FC289F7D7595}"/>
              </a:ext>
            </a:extLst>
          </p:cNvPr>
          <p:cNvSpPr txBox="1"/>
          <p:nvPr/>
        </p:nvSpPr>
        <p:spPr>
          <a:xfrm>
            <a:off x="7409337" y="1110243"/>
            <a:ext cx="4527210" cy="4618991"/>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Selenium WebDriver performs much faster as compared to Selenium RC because it makes direct calls to the web browsers. RC on the other hand needs an RC server to interact with the browser.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WebDriver has a built-in implementation of Firefox driver (Gecko Driver). For other browsers, you need to plug-in their browser specific drivers to communicate and run the test. Most commonly used WebDriver's include:</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Google Chrome Driver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Internet Explorer Driver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Opera Driver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Safari Driver</a:t>
            </a:r>
          </a:p>
          <a:p>
            <a:pPr>
              <a:lnSpc>
                <a:spcPct val="90000"/>
              </a:lnSpc>
              <a:spcBef>
                <a:spcPct val="20000"/>
              </a:spcBef>
              <a:spcAft>
                <a:spcPts val="600"/>
              </a:spcAft>
              <a:buClr>
                <a:schemeClr val="tx1"/>
              </a:buClr>
              <a:buSzPct val="80000"/>
              <a:buFont typeface="Wingdings 3" panose="05040102010807070707" pitchFamily="18" charset="2"/>
              <a:buChar char=""/>
            </a:pPr>
            <a:r>
              <a:rPr lang="en-US" sz="1600" b="0" i="0" dirty="0">
                <a:solidFill>
                  <a:srgbClr val="FF0000"/>
                </a:solidFill>
              </a:rPr>
              <a:t>HTML Unit Driver (a special headless driver</a:t>
            </a:r>
            <a:r>
              <a:rPr lang="en-US" sz="1000" b="0" i="0" dirty="0">
                <a:solidFill>
                  <a:srgbClr val="FF0000"/>
                </a:solidFill>
              </a:rPr>
              <a:t>)</a:t>
            </a:r>
          </a:p>
        </p:txBody>
      </p:sp>
      <p:grpSp>
        <p:nvGrpSpPr>
          <p:cNvPr id="2066" name="Group 206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67" name="Straight Connector 206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8" name="Straight Connector 206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69" name="Straight Connector 206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70" name="Straight Connector 206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71" name="Straight Connector 207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647679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C13E1-3870-F0D5-9598-A9AA47F68081}"/>
              </a:ext>
            </a:extLst>
          </p:cNvPr>
          <p:cNvSpPr txBox="1"/>
          <p:nvPr/>
        </p:nvSpPr>
        <p:spPr>
          <a:xfrm>
            <a:off x="242888" y="215384"/>
            <a:ext cx="6105524" cy="584775"/>
          </a:xfrm>
          <a:prstGeom prst="rect">
            <a:avLst/>
          </a:prstGeom>
          <a:noFill/>
        </p:spPr>
        <p:txBody>
          <a:bodyPr wrap="square">
            <a:spAutoFit/>
          </a:bodyPr>
          <a:lstStyle/>
          <a:p>
            <a:pPr algn="just"/>
            <a:r>
              <a:rPr lang="en-IN" sz="3200" b="0" i="0" dirty="0">
                <a:solidFill>
                  <a:srgbClr val="610B38"/>
                </a:solidFill>
                <a:effectLst/>
                <a:highlight>
                  <a:srgbClr val="FFFF00"/>
                </a:highlight>
                <a:latin typeface="erdana"/>
              </a:rPr>
              <a:t>Selenium WebDriver- Architecture</a:t>
            </a:r>
          </a:p>
        </p:txBody>
      </p:sp>
      <p:sp>
        <p:nvSpPr>
          <p:cNvPr id="5" name="TextBox 4">
            <a:extLst>
              <a:ext uri="{FF2B5EF4-FFF2-40B4-BE49-F238E27FC236}">
                <a16:creationId xmlns:a16="http://schemas.microsoft.com/office/drawing/2014/main" id="{C681E5BD-0911-1E21-F913-FDC2DD814EAA}"/>
              </a:ext>
            </a:extLst>
          </p:cNvPr>
          <p:cNvSpPr txBox="1"/>
          <p:nvPr/>
        </p:nvSpPr>
        <p:spPr>
          <a:xfrm>
            <a:off x="1314451" y="923925"/>
            <a:ext cx="7905749" cy="1323439"/>
          </a:xfrm>
          <a:prstGeom prst="rect">
            <a:avLst/>
          </a:prstGeom>
          <a:noFill/>
        </p:spPr>
        <p:txBody>
          <a:bodyPr wrap="square">
            <a:spAutoFit/>
          </a:bodyPr>
          <a:lstStyle/>
          <a:p>
            <a:pPr algn="just"/>
            <a:r>
              <a:rPr lang="en-US" sz="2000" b="0" i="0">
                <a:effectLst/>
                <a:latin typeface="inter-regular"/>
              </a:rPr>
              <a:t>Selenium WebDriver API provides communication facility between languages and browsers.</a:t>
            </a:r>
          </a:p>
          <a:p>
            <a:pPr algn="just"/>
            <a:r>
              <a:rPr lang="en-US" sz="2000" b="0" i="0">
                <a:effectLst/>
                <a:latin typeface="inter-regular"/>
              </a:rPr>
              <a:t>The following image shows the architectural representation of Selenium WebDriver.</a:t>
            </a:r>
            <a:endParaRPr lang="en-US" sz="2000" b="0" i="0" dirty="0">
              <a:effectLst/>
              <a:latin typeface="inter-regular"/>
            </a:endParaRPr>
          </a:p>
        </p:txBody>
      </p:sp>
      <p:pic>
        <p:nvPicPr>
          <p:cNvPr id="3074" name="Picture 2" descr="Selenium WebDriver Architecture">
            <a:extLst>
              <a:ext uri="{FF2B5EF4-FFF2-40B4-BE49-F238E27FC236}">
                <a16:creationId xmlns:a16="http://schemas.microsoft.com/office/drawing/2014/main" id="{2658CDC9-2618-4082-2521-18C1F3F39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910" y="2247363"/>
            <a:ext cx="5032375" cy="20165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AE54642-DCBC-7AB5-681F-D87DE06BA2D2}"/>
              </a:ext>
            </a:extLst>
          </p:cNvPr>
          <p:cNvSpPr txBox="1"/>
          <p:nvPr/>
        </p:nvSpPr>
        <p:spPr>
          <a:xfrm>
            <a:off x="1677988" y="4610637"/>
            <a:ext cx="6105524" cy="1938992"/>
          </a:xfrm>
          <a:prstGeom prst="rect">
            <a:avLst/>
          </a:prstGeom>
          <a:noFill/>
        </p:spPr>
        <p:txBody>
          <a:bodyPr wrap="square">
            <a:spAutoFit/>
          </a:bodyPr>
          <a:lstStyle/>
          <a:p>
            <a:pPr algn="just"/>
            <a:r>
              <a:rPr lang="en-US" sz="2000" b="0" i="0" dirty="0">
                <a:effectLst/>
                <a:latin typeface="inter-regular"/>
              </a:rPr>
              <a:t>There are four basic components of WebDriver Architecture:</a:t>
            </a:r>
          </a:p>
          <a:p>
            <a:pPr algn="just">
              <a:buFont typeface="Arial" panose="020B0604020202020204" pitchFamily="34" charset="0"/>
              <a:buChar char="•"/>
            </a:pPr>
            <a:r>
              <a:rPr lang="en-US" sz="2000" b="0" i="0" dirty="0">
                <a:solidFill>
                  <a:srgbClr val="FFC000"/>
                </a:solidFill>
                <a:effectLst/>
                <a:latin typeface="inter-regular"/>
              </a:rPr>
              <a:t>Selenium Language Bindings</a:t>
            </a:r>
          </a:p>
          <a:p>
            <a:pPr algn="just">
              <a:buFont typeface="Arial" panose="020B0604020202020204" pitchFamily="34" charset="0"/>
              <a:buChar char="•"/>
            </a:pPr>
            <a:r>
              <a:rPr lang="en-US" sz="2000" b="0" i="0" dirty="0">
                <a:solidFill>
                  <a:srgbClr val="FFC000"/>
                </a:solidFill>
                <a:effectLst/>
                <a:latin typeface="inter-regular"/>
              </a:rPr>
              <a:t>JSON Wire Protocol</a:t>
            </a:r>
          </a:p>
          <a:p>
            <a:pPr algn="just">
              <a:buFont typeface="Arial" panose="020B0604020202020204" pitchFamily="34" charset="0"/>
              <a:buChar char="•"/>
            </a:pPr>
            <a:r>
              <a:rPr lang="en-US" sz="2000" b="0" i="0" dirty="0">
                <a:solidFill>
                  <a:srgbClr val="FFC000"/>
                </a:solidFill>
                <a:effectLst/>
                <a:latin typeface="inter-regular"/>
              </a:rPr>
              <a:t>Browser Drivers</a:t>
            </a:r>
          </a:p>
          <a:p>
            <a:pPr algn="just">
              <a:buFont typeface="Arial" panose="020B0604020202020204" pitchFamily="34" charset="0"/>
              <a:buChar char="•"/>
            </a:pPr>
            <a:r>
              <a:rPr lang="en-US" sz="2000" b="0" i="0" dirty="0">
                <a:solidFill>
                  <a:srgbClr val="FFC000"/>
                </a:solidFill>
                <a:effectLst/>
                <a:latin typeface="inter-regular"/>
              </a:rPr>
              <a:t>Real Browsers</a:t>
            </a:r>
          </a:p>
        </p:txBody>
      </p:sp>
    </p:spTree>
    <p:extLst>
      <p:ext uri="{BB962C8B-B14F-4D97-AF65-F5344CB8AC3E}">
        <p14:creationId xmlns:p14="http://schemas.microsoft.com/office/powerpoint/2010/main" val="335697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 name="Rectangle 1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5104DE-339F-D1F4-A05F-3B59B3E10E7D}"/>
              </a:ext>
            </a:extLst>
          </p:cNvPr>
          <p:cNvSpPr txBox="1"/>
          <p:nvPr/>
        </p:nvSpPr>
        <p:spPr>
          <a:xfrm>
            <a:off x="684212" y="485244"/>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0" i="0" cap="all">
                <a:ln w="3175" cmpd="sng">
                  <a:noFill/>
                </a:ln>
                <a:highlight>
                  <a:srgbClr val="00FFFF"/>
                </a:highlight>
                <a:latin typeface="+mj-lt"/>
                <a:ea typeface="+mj-ea"/>
                <a:cs typeface="+mj-cs"/>
              </a:rPr>
              <a:t>Selenium Language Bindings </a:t>
            </a:r>
          </a:p>
        </p:txBody>
      </p:sp>
      <p:grpSp>
        <p:nvGrpSpPr>
          <p:cNvPr id="21" name="Group 20">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095E7744-7015-D8FC-0AF4-48739BCA80B9}"/>
              </a:ext>
            </a:extLst>
          </p:cNvPr>
          <p:cNvSpPr txBox="1"/>
          <p:nvPr/>
        </p:nvSpPr>
        <p:spPr>
          <a:xfrm>
            <a:off x="684212" y="2068511"/>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0" i="0"/>
              <a:t>Selenium developers have built language bindings/Selenium Client Libraries in order to support multiple languages. For instance, if you want to use the browser driver in java, use the java bindings. All the supported language bindings can be downloaded from the official website </a:t>
            </a:r>
            <a:r>
              <a:rPr lang="en-US" b="0" i="0" u="none" strike="noStrike">
                <a:hlinkClick r:id="rId2">
                  <a:extLst>
                    <a:ext uri="{A12FA001-AC4F-418D-AE19-62706E023703}">
                      <ahyp:hlinkClr xmlns:ahyp="http://schemas.microsoft.com/office/drawing/2018/hyperlinkcolor" val="tx"/>
                    </a:ext>
                  </a:extLst>
                </a:hlinkClick>
              </a:rPr>
              <a:t>(https://www.seleniumhq.org/download/#client-drivers)</a:t>
            </a:r>
            <a:r>
              <a:rPr lang="en-US" b="0" i="0"/>
              <a:t> of Selenium.</a:t>
            </a:r>
            <a:endParaRPr lang="en-US"/>
          </a:p>
        </p:txBody>
      </p:sp>
    </p:spTree>
    <p:extLst>
      <p:ext uri="{BB962C8B-B14F-4D97-AF65-F5344CB8AC3E}">
        <p14:creationId xmlns:p14="http://schemas.microsoft.com/office/powerpoint/2010/main" val="45172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392A68-DE3F-32F6-420D-3E0AF1609CA9}"/>
              </a:ext>
            </a:extLst>
          </p:cNvPr>
          <p:cNvSpPr txBox="1"/>
          <p:nvPr/>
        </p:nvSpPr>
        <p:spPr>
          <a:xfrm>
            <a:off x="4842931" y="138528"/>
            <a:ext cx="4205003" cy="1507067"/>
          </a:xfrm>
          <a:prstGeom prst="rect">
            <a:avLst/>
          </a:prstGeom>
        </p:spPr>
        <p:txBody>
          <a:bodyPr vert="horz" lIns="91440" tIns="45720" rIns="91440" bIns="45720" rtlCol="0" anchor="ctr">
            <a:normAutofit/>
          </a:bodyPr>
          <a:lstStyle/>
          <a:p>
            <a:pPr>
              <a:spcBef>
                <a:spcPct val="0"/>
              </a:spcBef>
              <a:spcAft>
                <a:spcPts val="600"/>
              </a:spcAft>
            </a:pPr>
            <a:r>
              <a:rPr lang="en-US" sz="3200" b="0" i="0" cap="all" dirty="0">
                <a:ln w="3175" cmpd="sng">
                  <a:noFill/>
                </a:ln>
                <a:latin typeface="Algerian" panose="04020705040A02060702" pitchFamily="82" charset="0"/>
                <a:ea typeface="+mj-ea"/>
                <a:cs typeface="+mj-cs"/>
              </a:rPr>
              <a:t>JSON Wire Protocol</a:t>
            </a:r>
          </a:p>
        </p:txBody>
      </p:sp>
      <p:pic>
        <p:nvPicPr>
          <p:cNvPr id="9" name="Graphic 8" descr="Database">
            <a:extLst>
              <a:ext uri="{FF2B5EF4-FFF2-40B4-BE49-F238E27FC236}">
                <a16:creationId xmlns:a16="http://schemas.microsoft.com/office/drawing/2014/main" id="{C8D39A83-3775-0AF0-59C4-028D93C24C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847" y="1560207"/>
            <a:ext cx="4887466" cy="4887466"/>
          </a:xfrm>
          <a:prstGeom prst="rect">
            <a:avLst/>
          </a:prstGeom>
          <a:effectLst>
            <a:innerShdw blurRad="57150" dist="38100" dir="14460000">
              <a:prstClr val="black">
                <a:alpha val="70000"/>
              </a:prstClr>
            </a:innerShdw>
          </a:effectLst>
        </p:spPr>
      </p:pic>
      <p:sp>
        <p:nvSpPr>
          <p:cNvPr id="5" name="TextBox 4">
            <a:extLst>
              <a:ext uri="{FF2B5EF4-FFF2-40B4-BE49-F238E27FC236}">
                <a16:creationId xmlns:a16="http://schemas.microsoft.com/office/drawing/2014/main" id="{B6A28CA6-3842-2B60-B86B-D518D5C6357B}"/>
              </a:ext>
            </a:extLst>
          </p:cNvPr>
          <p:cNvSpPr txBox="1"/>
          <p:nvPr/>
        </p:nvSpPr>
        <p:spPr>
          <a:xfrm>
            <a:off x="5682718" y="2068511"/>
            <a:ext cx="4819653" cy="3615267"/>
          </a:xfrm>
          <a:prstGeom prst="rect">
            <a:avLst/>
          </a:prstGeom>
        </p:spPr>
        <p:txBody>
          <a:bodyPr vert="horz" lIns="91440" tIns="45720" rIns="91440" bIns="45720" rtlCol="0" anchor="ctr">
            <a:noAutofit/>
          </a:bodyPr>
          <a:lstStyle/>
          <a:p>
            <a:pPr>
              <a:spcBef>
                <a:spcPct val="20000"/>
              </a:spcBef>
              <a:spcAft>
                <a:spcPts val="600"/>
              </a:spcAft>
              <a:buClr>
                <a:schemeClr val="tx1"/>
              </a:buClr>
              <a:buSzPct val="80000"/>
              <a:buFont typeface="Wingdings 3" panose="05040102010807070707" pitchFamily="18" charset="2"/>
              <a:buChar char=""/>
            </a:pPr>
            <a:r>
              <a:rPr lang="en-US" sz="2000" b="0" i="0" dirty="0">
                <a:solidFill>
                  <a:schemeClr val="bg1"/>
                </a:solidFill>
              </a:rPr>
              <a:t>JSON (JavaScript Object Notation) is an open standard for exchanging data on web. It supports data structures like object and array. So, it is easy to write and read data from JSON.</a:t>
            </a:r>
          </a:p>
          <a:p>
            <a:pPr>
              <a:spcBef>
                <a:spcPct val="20000"/>
              </a:spcBef>
              <a:spcAft>
                <a:spcPts val="600"/>
              </a:spcAft>
              <a:buClr>
                <a:schemeClr val="tx1"/>
              </a:buClr>
              <a:buSzPct val="80000"/>
              <a:buFont typeface="Wingdings 3" panose="05040102010807070707" pitchFamily="18" charset="2"/>
              <a:buChar char=""/>
            </a:pPr>
            <a:r>
              <a:rPr lang="en-US" sz="2000" b="0" i="0" dirty="0">
                <a:solidFill>
                  <a:schemeClr val="bg1"/>
                </a:solidFill>
              </a:rPr>
              <a:t>JSON Wire Protocol provides a transport mechanism to transfer data between a server and a client. JSON Wire Protocol serves as an industry standard for various REST web services.</a:t>
            </a:r>
          </a:p>
        </p:txBody>
      </p:sp>
      <p:grpSp>
        <p:nvGrpSpPr>
          <p:cNvPr id="21" name="Group 20">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00371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1" name="Group 20">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2" name="Straight Connector 21">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4">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5">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8" name="Rectangle 27">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01A6E3-B49F-33E5-CCFA-DA58C801E645}"/>
              </a:ext>
            </a:extLst>
          </p:cNvPr>
          <p:cNvSpPr txBox="1"/>
          <p:nvPr/>
        </p:nvSpPr>
        <p:spPr>
          <a:xfrm>
            <a:off x="1834919" y="685800"/>
            <a:ext cx="3705269" cy="5308599"/>
          </a:xfrm>
          <a:prstGeom prst="rect">
            <a:avLst/>
          </a:prstGeom>
        </p:spPr>
        <p:txBody>
          <a:bodyPr vert="horz" lIns="91440" tIns="45720" rIns="91440" bIns="45720" rtlCol="0" anchor="ctr">
            <a:normAutofit/>
          </a:bodyPr>
          <a:lstStyle/>
          <a:p>
            <a:pPr>
              <a:spcBef>
                <a:spcPct val="0"/>
              </a:spcBef>
              <a:spcAft>
                <a:spcPts val="600"/>
              </a:spcAft>
            </a:pPr>
            <a:r>
              <a:rPr lang="en-US" sz="3200" b="0" i="0" cap="all">
                <a:ln w="3175" cmpd="sng">
                  <a:noFill/>
                </a:ln>
                <a:solidFill>
                  <a:srgbClr val="FFFFFF"/>
                </a:solidFill>
                <a:latin typeface="+mj-lt"/>
                <a:ea typeface="+mj-ea"/>
                <a:cs typeface="+mj-cs"/>
              </a:rPr>
              <a:t>Browser Drivers</a:t>
            </a:r>
          </a:p>
        </p:txBody>
      </p:sp>
      <p:sp>
        <p:nvSpPr>
          <p:cNvPr id="5" name="TextBox 4">
            <a:extLst>
              <a:ext uri="{FF2B5EF4-FFF2-40B4-BE49-F238E27FC236}">
                <a16:creationId xmlns:a16="http://schemas.microsoft.com/office/drawing/2014/main" id="{A80DD172-7FE6-9CD0-CC41-DF6832D0C35C}"/>
              </a:ext>
            </a:extLst>
          </p:cNvPr>
          <p:cNvSpPr txBox="1"/>
          <p:nvPr/>
        </p:nvSpPr>
        <p:spPr>
          <a:xfrm>
            <a:off x="6516553" y="685800"/>
            <a:ext cx="4754563" cy="5410200"/>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Selenium uses drivers, specific to each browser in order to establish a secure connection with the browser without revealing the internal logic of browser's functionality. The browser driver is also specific to the language used for automation such as Java, C#, etc.</a:t>
            </a:r>
          </a:p>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When we execute a test script using WebDriver, the following operations are performed internally.</a:t>
            </a:r>
          </a:p>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HTTP request is generated and sent to the browser driver for each Selenium command.</a:t>
            </a:r>
          </a:p>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The driver receives the HTTP request through HTTP server.</a:t>
            </a:r>
          </a:p>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HTTP Server decides all the steps to perform instructions which are executed on browser.</a:t>
            </a:r>
          </a:p>
          <a:p>
            <a:pPr>
              <a:lnSpc>
                <a:spcPct val="90000"/>
              </a:lnSpc>
              <a:spcBef>
                <a:spcPct val="20000"/>
              </a:spcBef>
              <a:spcAft>
                <a:spcPts val="600"/>
              </a:spcAft>
              <a:buClr>
                <a:schemeClr val="tx1"/>
              </a:buClr>
              <a:buSzPct val="80000"/>
              <a:buFont typeface="Wingdings 3" panose="05040102010807070707" pitchFamily="18" charset="2"/>
              <a:buChar char=""/>
            </a:pPr>
            <a:r>
              <a:rPr lang="en-US" b="0" i="0" dirty="0">
                <a:solidFill>
                  <a:srgbClr val="FFFFFF"/>
                </a:solidFill>
                <a:latin typeface="Aharoni" panose="02010803020104030203" pitchFamily="2" charset="-79"/>
                <a:cs typeface="Aharoni" panose="02010803020104030203" pitchFamily="2" charset="-79"/>
              </a:rPr>
              <a:t>Execution status is sent back to HTTP Server which is subsequently sent back to automation script.</a:t>
            </a:r>
          </a:p>
        </p:txBody>
      </p:sp>
    </p:spTree>
    <p:extLst>
      <p:ext uri="{BB962C8B-B14F-4D97-AF65-F5344CB8AC3E}">
        <p14:creationId xmlns:p14="http://schemas.microsoft.com/office/powerpoint/2010/main" val="41312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D5F38-9D8C-AB59-EB05-287BD51A3F97}"/>
              </a:ext>
            </a:extLst>
          </p:cNvPr>
          <p:cNvSpPr txBox="1"/>
          <p:nvPr/>
        </p:nvSpPr>
        <p:spPr>
          <a:xfrm>
            <a:off x="643255" y="529709"/>
            <a:ext cx="6106160" cy="584775"/>
          </a:xfrm>
          <a:prstGeom prst="rect">
            <a:avLst/>
          </a:prstGeom>
          <a:noFill/>
        </p:spPr>
        <p:txBody>
          <a:bodyPr wrap="square">
            <a:spAutoFit/>
          </a:bodyPr>
          <a:lstStyle/>
          <a:p>
            <a:pPr algn="just"/>
            <a:r>
              <a:rPr lang="en-IN" sz="3200" b="0" i="0" dirty="0">
                <a:solidFill>
                  <a:srgbClr val="610B4B"/>
                </a:solidFill>
                <a:effectLst/>
                <a:latin typeface="erdana"/>
              </a:rPr>
              <a:t>Browsers:</a:t>
            </a:r>
          </a:p>
        </p:txBody>
      </p:sp>
      <p:sp>
        <p:nvSpPr>
          <p:cNvPr id="5" name="TextBox 4">
            <a:extLst>
              <a:ext uri="{FF2B5EF4-FFF2-40B4-BE49-F238E27FC236}">
                <a16:creationId xmlns:a16="http://schemas.microsoft.com/office/drawing/2014/main" id="{EF853446-F553-6D08-CABA-6087F50504E6}"/>
              </a:ext>
            </a:extLst>
          </p:cNvPr>
          <p:cNvSpPr txBox="1"/>
          <p:nvPr/>
        </p:nvSpPr>
        <p:spPr>
          <a:xfrm>
            <a:off x="643255" y="1447800"/>
            <a:ext cx="5048250" cy="1631216"/>
          </a:xfrm>
          <a:prstGeom prst="rect">
            <a:avLst/>
          </a:prstGeom>
          <a:noFill/>
        </p:spPr>
        <p:txBody>
          <a:bodyPr wrap="square">
            <a:spAutoFit/>
          </a:bodyPr>
          <a:lstStyle/>
          <a:p>
            <a:pPr algn="just"/>
            <a:r>
              <a:rPr lang="en-IN" sz="2000" b="0" i="0" dirty="0">
                <a:effectLst/>
                <a:latin typeface="inter-regular"/>
              </a:rPr>
              <a:t>Browsers supported by Selenium WebDriver:</a:t>
            </a:r>
          </a:p>
          <a:p>
            <a:pPr algn="just"/>
            <a:endParaRPr lang="en-IN" sz="2000" b="0" i="0" dirty="0">
              <a:effectLst/>
              <a:latin typeface="inter-regular"/>
            </a:endParaRPr>
          </a:p>
          <a:p>
            <a:pPr algn="just">
              <a:buFont typeface="Arial" panose="020B0604020202020204" pitchFamily="34" charset="0"/>
              <a:buChar char="•"/>
            </a:pPr>
            <a:r>
              <a:rPr lang="en-IN" sz="2000" b="0" i="0" dirty="0">
                <a:solidFill>
                  <a:srgbClr val="FFC000"/>
                </a:solidFill>
                <a:effectLst/>
                <a:latin typeface="inter-regular"/>
              </a:rPr>
              <a:t>Internet Explorer</a:t>
            </a:r>
          </a:p>
          <a:p>
            <a:pPr algn="just"/>
            <a:endParaRPr lang="en-IN" sz="2000" b="0" i="0" dirty="0">
              <a:solidFill>
                <a:srgbClr val="FFC000"/>
              </a:solidFill>
              <a:effectLst/>
              <a:latin typeface="inter-regular"/>
            </a:endParaRPr>
          </a:p>
          <a:p>
            <a:pPr algn="just">
              <a:buFont typeface="Arial" panose="020B0604020202020204" pitchFamily="34" charset="0"/>
              <a:buChar char="•"/>
            </a:pPr>
            <a:endParaRPr lang="en-IN" sz="2000" b="0" i="0" dirty="0">
              <a:solidFill>
                <a:srgbClr val="FFC000"/>
              </a:solidFill>
              <a:effectLst/>
              <a:latin typeface="inter-regular"/>
            </a:endParaRPr>
          </a:p>
        </p:txBody>
      </p:sp>
      <p:pic>
        <p:nvPicPr>
          <p:cNvPr id="4098" name="Picture 2" descr="Why companies still rely on Internet Explorer - Marketplace">
            <a:extLst>
              <a:ext uri="{FF2B5EF4-FFF2-40B4-BE49-F238E27FC236}">
                <a16:creationId xmlns:a16="http://schemas.microsoft.com/office/drawing/2014/main" id="{99D5801D-5766-31AC-612E-AF7F6BA5F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46" y="2560320"/>
            <a:ext cx="2209504" cy="15576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5576C4-519E-5414-2B73-BB6B32EE3C2B}"/>
              </a:ext>
            </a:extLst>
          </p:cNvPr>
          <p:cNvSpPr txBox="1"/>
          <p:nvPr/>
        </p:nvSpPr>
        <p:spPr>
          <a:xfrm>
            <a:off x="643255" y="4286250"/>
            <a:ext cx="6106160" cy="400110"/>
          </a:xfrm>
          <a:prstGeom prst="rect">
            <a:avLst/>
          </a:prstGeom>
          <a:noFill/>
        </p:spPr>
        <p:txBody>
          <a:bodyPr wrap="square">
            <a:spAutoFit/>
          </a:bodyPr>
          <a:lstStyle/>
          <a:p>
            <a:pPr algn="just">
              <a:buFont typeface="Arial" panose="020B0604020202020204" pitchFamily="34" charset="0"/>
              <a:buChar char="•"/>
            </a:pPr>
            <a:r>
              <a:rPr lang="en-IN" sz="2000" b="0" i="0" dirty="0">
                <a:solidFill>
                  <a:srgbClr val="FFC000"/>
                </a:solidFill>
                <a:effectLst/>
                <a:latin typeface="inter-regular"/>
              </a:rPr>
              <a:t>Mozilla Firefox</a:t>
            </a:r>
          </a:p>
        </p:txBody>
      </p:sp>
      <p:pic>
        <p:nvPicPr>
          <p:cNvPr id="4100" name="Picture 4">
            <a:extLst>
              <a:ext uri="{FF2B5EF4-FFF2-40B4-BE49-F238E27FC236}">
                <a16:creationId xmlns:a16="http://schemas.microsoft.com/office/drawing/2014/main" id="{2B7D3D74-4233-DE5F-D2CD-02092340E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085" y="4847533"/>
            <a:ext cx="161925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CB1EABF-FF0B-C0D1-9391-AFD6D735EBE2}"/>
              </a:ext>
            </a:extLst>
          </p:cNvPr>
          <p:cNvSpPr txBox="1"/>
          <p:nvPr/>
        </p:nvSpPr>
        <p:spPr>
          <a:xfrm>
            <a:off x="7072313" y="2078742"/>
            <a:ext cx="6105524" cy="400110"/>
          </a:xfrm>
          <a:prstGeom prst="rect">
            <a:avLst/>
          </a:prstGeom>
          <a:noFill/>
        </p:spPr>
        <p:txBody>
          <a:bodyPr wrap="square">
            <a:spAutoFit/>
          </a:bodyPr>
          <a:lstStyle/>
          <a:p>
            <a:pPr algn="just">
              <a:buFont typeface="Arial" panose="020B0604020202020204" pitchFamily="34" charset="0"/>
              <a:buChar char="•"/>
            </a:pPr>
            <a:r>
              <a:rPr lang="en-IN" sz="2000" b="0" i="0" dirty="0">
                <a:solidFill>
                  <a:srgbClr val="FFC000"/>
                </a:solidFill>
                <a:effectLst/>
                <a:latin typeface="inter-regular"/>
              </a:rPr>
              <a:t>Google Chrome</a:t>
            </a:r>
          </a:p>
        </p:txBody>
      </p:sp>
      <p:pic>
        <p:nvPicPr>
          <p:cNvPr id="4102" name="Picture 6" descr="Google Chrome on the App Store">
            <a:extLst>
              <a:ext uri="{FF2B5EF4-FFF2-40B4-BE49-F238E27FC236}">
                <a16:creationId xmlns:a16="http://schemas.microsoft.com/office/drawing/2014/main" id="{B0017EF5-77E5-0663-5099-F61948EB5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725" y="2524662"/>
            <a:ext cx="2800350" cy="147244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B6935DC-6A50-CCC9-9C35-B098965B9647}"/>
              </a:ext>
            </a:extLst>
          </p:cNvPr>
          <p:cNvSpPr txBox="1"/>
          <p:nvPr/>
        </p:nvSpPr>
        <p:spPr>
          <a:xfrm>
            <a:off x="7072313" y="4317207"/>
            <a:ext cx="6586536" cy="400110"/>
          </a:xfrm>
          <a:prstGeom prst="rect">
            <a:avLst/>
          </a:prstGeom>
          <a:noFill/>
        </p:spPr>
        <p:txBody>
          <a:bodyPr wrap="square">
            <a:spAutoFit/>
          </a:bodyPr>
          <a:lstStyle/>
          <a:p>
            <a:pPr algn="just">
              <a:buFont typeface="Arial" panose="020B0604020202020204" pitchFamily="34" charset="0"/>
              <a:buChar char="•"/>
            </a:pPr>
            <a:r>
              <a:rPr lang="en-IN" sz="2000" b="0" i="0" dirty="0">
                <a:solidFill>
                  <a:srgbClr val="FFC000"/>
                </a:solidFill>
                <a:effectLst/>
                <a:latin typeface="inter-regular"/>
              </a:rPr>
              <a:t>Safari</a:t>
            </a:r>
          </a:p>
        </p:txBody>
      </p:sp>
      <p:pic>
        <p:nvPicPr>
          <p:cNvPr id="4104" name="Picture 8" descr="Apple releases a new version of the Safari browser to fix bugs and improve  performance - Gizchina.com">
            <a:extLst>
              <a:ext uri="{FF2B5EF4-FFF2-40B4-BE49-F238E27FC236}">
                <a16:creationId xmlns:a16="http://schemas.microsoft.com/office/drawing/2014/main" id="{98F754AE-366F-3C66-BA02-BB62F814BD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8175" y="4717317"/>
            <a:ext cx="285750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0269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B414F3-C833-4395-8C69-0E806C5181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FDEB4C-941C-4EBE-9462-062D8A0ADE9E}">
  <ds:schemaRefs>
    <ds:schemaRef ds:uri="http://schemas.microsoft.com/sharepoint/v3/contenttype/forms"/>
  </ds:schemaRefs>
</ds:datastoreItem>
</file>

<file path=customXml/itemProps3.xml><?xml version="1.0" encoding="utf-8"?>
<ds:datastoreItem xmlns:ds="http://schemas.openxmlformats.org/officeDocument/2006/customXml" ds:itemID="{00B8EF33-82AA-4779-AFAA-C56669D00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 design</Template>
  <TotalTime>180</TotalTime>
  <Words>1510</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Aharoni</vt:lpstr>
      <vt:lpstr>Algerian</vt:lpstr>
      <vt:lpstr>Arial</vt:lpstr>
      <vt:lpstr>Calibri</vt:lpstr>
      <vt:lpstr>Century Gothic</vt:lpstr>
      <vt:lpstr>Elephant</vt:lpstr>
      <vt:lpstr>Eras Bold ITC</vt:lpstr>
      <vt:lpstr>erdana</vt:lpstr>
      <vt:lpstr>Franklin Gothic Demi</vt:lpstr>
      <vt:lpstr>inter-bold</vt:lpstr>
      <vt:lpstr>inter-regular</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Kella</dc:creator>
  <cp:lastModifiedBy>Bhargav Kella</cp:lastModifiedBy>
  <cp:revision>1</cp:revision>
  <dcterms:created xsi:type="dcterms:W3CDTF">2022-07-25T06:44:49Z</dcterms:created>
  <dcterms:modified xsi:type="dcterms:W3CDTF">2022-07-26T05:19:55Z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