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77"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58EE70-3605-4F64-B6B0-FDDE5DB3D702}" v="16" dt="2022-06-29T09:43:21.3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esha Apoorva Kotipalli" userId="446ed413-59fa-4806-a43c-5742df6f8ed9" providerId="ADAL" clId="{6B58EE70-3605-4F64-B6B0-FDDE5DB3D702}"/>
    <pc:docChg chg="undo redo custSel addSld delSld modSld">
      <pc:chgData name="Eesha Apoorva Kotipalli" userId="446ed413-59fa-4806-a43c-5742df6f8ed9" providerId="ADAL" clId="{6B58EE70-3605-4F64-B6B0-FDDE5DB3D702}" dt="2022-06-29T10:33:44.952" v="3723" actId="5793"/>
      <pc:docMkLst>
        <pc:docMk/>
      </pc:docMkLst>
      <pc:sldChg chg="addSp delSp delDesignElem">
        <pc:chgData name="Eesha Apoorva Kotipalli" userId="446ed413-59fa-4806-a43c-5742df6f8ed9" providerId="ADAL" clId="{6B58EE70-3605-4F64-B6B0-FDDE5DB3D702}" dt="2022-06-29T09:43:21.303" v="2902"/>
        <pc:sldMkLst>
          <pc:docMk/>
          <pc:sldMk cId="2986795505" sldId="256"/>
        </pc:sldMkLst>
        <pc:spChg chg="add del">
          <ac:chgData name="Eesha Apoorva Kotipalli" userId="446ed413-59fa-4806-a43c-5742df6f8ed9" providerId="ADAL" clId="{6B58EE70-3605-4F64-B6B0-FDDE5DB3D702}" dt="2022-06-29T09:43:21.303" v="2902"/>
          <ac:spMkLst>
            <pc:docMk/>
            <pc:sldMk cId="2986795505" sldId="256"/>
            <ac:spMk id="18" creationId="{4187D111-0A9D-421B-84EB-FC5811C3A931}"/>
          </ac:spMkLst>
        </pc:spChg>
        <pc:spChg chg="add del">
          <ac:chgData name="Eesha Apoorva Kotipalli" userId="446ed413-59fa-4806-a43c-5742df6f8ed9" providerId="ADAL" clId="{6B58EE70-3605-4F64-B6B0-FDDE5DB3D702}" dt="2022-06-29T09:43:21.303" v="2902"/>
          <ac:spMkLst>
            <pc:docMk/>
            <pc:sldMk cId="2986795505" sldId="256"/>
            <ac:spMk id="53" creationId="{218D3B53-4071-48E8-9CB1-4566DAFA0BAE}"/>
          </ac:spMkLst>
        </pc:spChg>
        <pc:grpChg chg="add del">
          <ac:chgData name="Eesha Apoorva Kotipalli" userId="446ed413-59fa-4806-a43c-5742df6f8ed9" providerId="ADAL" clId="{6B58EE70-3605-4F64-B6B0-FDDE5DB3D702}" dt="2022-06-29T09:43:21.303" v="2902"/>
          <ac:grpSpMkLst>
            <pc:docMk/>
            <pc:sldMk cId="2986795505" sldId="256"/>
            <ac:grpSpMk id="20" creationId="{CEC7A2BB-E03E-436B-ABA5-3EBC8FB4066D}"/>
          </ac:grpSpMkLst>
        </pc:grpChg>
      </pc:sldChg>
      <pc:sldChg chg="addSp delSp delDesignElem">
        <pc:chgData name="Eesha Apoorva Kotipalli" userId="446ed413-59fa-4806-a43c-5742df6f8ed9" providerId="ADAL" clId="{6B58EE70-3605-4F64-B6B0-FDDE5DB3D702}" dt="2022-06-29T09:43:21.303" v="2902"/>
        <pc:sldMkLst>
          <pc:docMk/>
          <pc:sldMk cId="1107829274" sldId="257"/>
        </pc:sldMkLst>
        <pc:spChg chg="add del">
          <ac:chgData name="Eesha Apoorva Kotipalli" userId="446ed413-59fa-4806-a43c-5742df6f8ed9" providerId="ADAL" clId="{6B58EE70-3605-4F64-B6B0-FDDE5DB3D702}" dt="2022-06-29T09:43:21.303" v="2902"/>
          <ac:spMkLst>
            <pc:docMk/>
            <pc:sldMk cId="1107829274" sldId="257"/>
            <ac:spMk id="9" creationId="{F14D45BF-E397-40C0-AFE3-A4149E60E152}"/>
          </ac:spMkLst>
        </pc:spChg>
        <pc:spChg chg="add del">
          <ac:chgData name="Eesha Apoorva Kotipalli" userId="446ed413-59fa-4806-a43c-5742df6f8ed9" providerId="ADAL" clId="{6B58EE70-3605-4F64-B6B0-FDDE5DB3D702}" dt="2022-06-29T09:43:21.303" v="2902"/>
          <ac:spMkLst>
            <pc:docMk/>
            <pc:sldMk cId="1107829274" sldId="257"/>
            <ac:spMk id="44" creationId="{07E3C0EF-2D2A-42BA-B4E2-76E2B1FC52FE}"/>
          </ac:spMkLst>
        </pc:spChg>
        <pc:grpChg chg="add del">
          <ac:chgData name="Eesha Apoorva Kotipalli" userId="446ed413-59fa-4806-a43c-5742df6f8ed9" providerId="ADAL" clId="{6B58EE70-3605-4F64-B6B0-FDDE5DB3D702}" dt="2022-06-29T09:43:21.303" v="2902"/>
          <ac:grpSpMkLst>
            <pc:docMk/>
            <pc:sldMk cId="1107829274" sldId="257"/>
            <ac:grpSpMk id="11" creationId="{35F4CD44-7930-4EB8-9A74-8D2F9E63693E}"/>
          </ac:grpSpMkLst>
        </pc:grpChg>
      </pc:sldChg>
      <pc:sldChg chg="addSp delSp delDesignElem">
        <pc:chgData name="Eesha Apoorva Kotipalli" userId="446ed413-59fa-4806-a43c-5742df6f8ed9" providerId="ADAL" clId="{6B58EE70-3605-4F64-B6B0-FDDE5DB3D702}" dt="2022-06-29T09:43:21.303" v="2902"/>
        <pc:sldMkLst>
          <pc:docMk/>
          <pc:sldMk cId="166376781" sldId="258"/>
        </pc:sldMkLst>
        <pc:spChg chg="add del">
          <ac:chgData name="Eesha Apoorva Kotipalli" userId="446ed413-59fa-4806-a43c-5742df6f8ed9" providerId="ADAL" clId="{6B58EE70-3605-4F64-B6B0-FDDE5DB3D702}" dt="2022-06-29T09:43:21.303" v="2902"/>
          <ac:spMkLst>
            <pc:docMk/>
            <pc:sldMk cId="166376781" sldId="258"/>
            <ac:spMk id="8" creationId="{D7C3C2D0-A48F-4A6F-9C7D-888E9DFE643A}"/>
          </ac:spMkLst>
        </pc:spChg>
        <pc:spChg chg="add del">
          <ac:chgData name="Eesha Apoorva Kotipalli" userId="446ed413-59fa-4806-a43c-5742df6f8ed9" providerId="ADAL" clId="{6B58EE70-3605-4F64-B6B0-FDDE5DB3D702}" dt="2022-06-29T09:43:21.303" v="2902"/>
          <ac:spMkLst>
            <pc:docMk/>
            <pc:sldMk cId="166376781" sldId="258"/>
            <ac:spMk id="10" creationId="{A522AC37-2BE3-4ECF-A007-1DE6CB354FFE}"/>
          </ac:spMkLst>
        </pc:spChg>
        <pc:spChg chg="add del">
          <ac:chgData name="Eesha Apoorva Kotipalli" userId="446ed413-59fa-4806-a43c-5742df6f8ed9" providerId="ADAL" clId="{6B58EE70-3605-4F64-B6B0-FDDE5DB3D702}" dt="2022-06-29T09:43:21.303" v="2902"/>
          <ac:spMkLst>
            <pc:docMk/>
            <pc:sldMk cId="166376781" sldId="258"/>
            <ac:spMk id="45" creationId="{69F0804E-F8DE-40E7-90F4-68B638136E17}"/>
          </ac:spMkLst>
        </pc:spChg>
        <pc:grpChg chg="add del">
          <ac:chgData name="Eesha Apoorva Kotipalli" userId="446ed413-59fa-4806-a43c-5742df6f8ed9" providerId="ADAL" clId="{6B58EE70-3605-4F64-B6B0-FDDE5DB3D702}" dt="2022-06-29T09:43:21.303" v="2902"/>
          <ac:grpSpMkLst>
            <pc:docMk/>
            <pc:sldMk cId="166376781" sldId="258"/>
            <ac:grpSpMk id="12" creationId="{ACAC8F7F-D35D-4520-8F56-4EFA77C73B66}"/>
          </ac:grpSpMkLst>
        </pc:grpChg>
      </pc:sldChg>
      <pc:sldChg chg="del">
        <pc:chgData name="Eesha Apoorva Kotipalli" userId="446ed413-59fa-4806-a43c-5742df6f8ed9" providerId="ADAL" clId="{6B58EE70-3605-4F64-B6B0-FDDE5DB3D702}" dt="2022-06-29T09:32:33.053" v="2856" actId="47"/>
        <pc:sldMkLst>
          <pc:docMk/>
          <pc:sldMk cId="1867275528" sldId="259"/>
        </pc:sldMkLst>
      </pc:sldChg>
      <pc:sldChg chg="del">
        <pc:chgData name="Eesha Apoorva Kotipalli" userId="446ed413-59fa-4806-a43c-5742df6f8ed9" providerId="ADAL" clId="{6B58EE70-3605-4F64-B6B0-FDDE5DB3D702}" dt="2022-06-29T09:32:34.768" v="2857" actId="47"/>
        <pc:sldMkLst>
          <pc:docMk/>
          <pc:sldMk cId="142325869" sldId="260"/>
        </pc:sldMkLst>
      </pc:sldChg>
      <pc:sldChg chg="modSp mod">
        <pc:chgData name="Eesha Apoorva Kotipalli" userId="446ed413-59fa-4806-a43c-5742df6f8ed9" providerId="ADAL" clId="{6B58EE70-3605-4F64-B6B0-FDDE5DB3D702}" dt="2022-06-29T10:20:27.909" v="2939" actId="20577"/>
        <pc:sldMkLst>
          <pc:docMk/>
          <pc:sldMk cId="3915178460" sldId="261"/>
        </pc:sldMkLst>
        <pc:spChg chg="mod">
          <ac:chgData name="Eesha Apoorva Kotipalli" userId="446ed413-59fa-4806-a43c-5742df6f8ed9" providerId="ADAL" clId="{6B58EE70-3605-4F64-B6B0-FDDE5DB3D702}" dt="2022-06-29T09:43:21.303" v="2902"/>
          <ac:spMkLst>
            <pc:docMk/>
            <pc:sldMk cId="3915178460" sldId="261"/>
            <ac:spMk id="2" creationId="{84CD3107-E0F1-AED6-29C2-0A13EC2F33E4}"/>
          </ac:spMkLst>
        </pc:spChg>
        <pc:spChg chg="mod">
          <ac:chgData name="Eesha Apoorva Kotipalli" userId="446ed413-59fa-4806-a43c-5742df6f8ed9" providerId="ADAL" clId="{6B58EE70-3605-4F64-B6B0-FDDE5DB3D702}" dt="2022-06-29T10:20:27.909" v="2939" actId="20577"/>
          <ac:spMkLst>
            <pc:docMk/>
            <pc:sldMk cId="3915178460" sldId="261"/>
            <ac:spMk id="3" creationId="{09F60980-DBF6-372B-6904-B0D59EDBA493}"/>
          </ac:spMkLst>
        </pc:spChg>
      </pc:sldChg>
      <pc:sldChg chg="addSp delSp modSp new mod setBg delDesignElem chgLayout">
        <pc:chgData name="Eesha Apoorva Kotipalli" userId="446ed413-59fa-4806-a43c-5742df6f8ed9" providerId="ADAL" clId="{6B58EE70-3605-4F64-B6B0-FDDE5DB3D702}" dt="2022-06-29T09:43:21.303" v="2902"/>
        <pc:sldMkLst>
          <pc:docMk/>
          <pc:sldMk cId="1322184667" sldId="262"/>
        </pc:sldMkLst>
        <pc:spChg chg="mod ord">
          <ac:chgData name="Eesha Apoorva Kotipalli" userId="446ed413-59fa-4806-a43c-5742df6f8ed9" providerId="ADAL" clId="{6B58EE70-3605-4F64-B6B0-FDDE5DB3D702}" dt="2022-06-29T08:03:33.437" v="1240" actId="122"/>
          <ac:spMkLst>
            <pc:docMk/>
            <pc:sldMk cId="1322184667" sldId="262"/>
            <ac:spMk id="2" creationId="{31700020-33C1-D323-F030-DBA0652A7A5C}"/>
          </ac:spMkLst>
        </pc:spChg>
        <pc:spChg chg="mod ord">
          <ac:chgData name="Eesha Apoorva Kotipalli" userId="446ed413-59fa-4806-a43c-5742df6f8ed9" providerId="ADAL" clId="{6B58EE70-3605-4F64-B6B0-FDDE5DB3D702}" dt="2022-06-29T08:02:48.698" v="1175" actId="26606"/>
          <ac:spMkLst>
            <pc:docMk/>
            <pc:sldMk cId="1322184667" sldId="262"/>
            <ac:spMk id="3" creationId="{DB80E122-AEF0-6686-2C12-79B57786ED3D}"/>
          </ac:spMkLst>
        </pc:spChg>
        <pc:spChg chg="add del">
          <ac:chgData name="Eesha Apoorva Kotipalli" userId="446ed413-59fa-4806-a43c-5742df6f8ed9" providerId="ADAL" clId="{6B58EE70-3605-4F64-B6B0-FDDE5DB3D702}" dt="2022-06-29T09:43:21.303" v="2902"/>
          <ac:spMkLst>
            <pc:docMk/>
            <pc:sldMk cId="1322184667" sldId="262"/>
            <ac:spMk id="5" creationId="{A522AC37-2BE3-4ECF-A007-1DE6CB354FFE}"/>
          </ac:spMkLst>
        </pc:spChg>
        <pc:spChg chg="add del">
          <ac:chgData name="Eesha Apoorva Kotipalli" userId="446ed413-59fa-4806-a43c-5742df6f8ed9" providerId="ADAL" clId="{6B58EE70-3605-4F64-B6B0-FDDE5DB3D702}" dt="2022-06-29T09:43:21.303" v="2902"/>
          <ac:spMkLst>
            <pc:docMk/>
            <pc:sldMk cId="1322184667" sldId="262"/>
            <ac:spMk id="8" creationId="{D7C3C2D0-A48F-4A6F-9C7D-888E9DFE643A}"/>
          </ac:spMkLst>
        </pc:spChg>
        <pc:spChg chg="add del">
          <ac:chgData name="Eesha Apoorva Kotipalli" userId="446ed413-59fa-4806-a43c-5742df6f8ed9" providerId="ADAL" clId="{6B58EE70-3605-4F64-B6B0-FDDE5DB3D702}" dt="2022-06-29T09:43:21.303" v="2902"/>
          <ac:spMkLst>
            <pc:docMk/>
            <pc:sldMk cId="1322184667" sldId="262"/>
            <ac:spMk id="9" creationId="{69F0804E-F8DE-40E7-90F4-68B638136E17}"/>
          </ac:spMkLst>
        </pc:spChg>
        <pc:spChg chg="add del">
          <ac:chgData name="Eesha Apoorva Kotipalli" userId="446ed413-59fa-4806-a43c-5742df6f8ed9" providerId="ADAL" clId="{6B58EE70-3605-4F64-B6B0-FDDE5DB3D702}" dt="2022-06-29T08:02:07.095" v="1137" actId="700"/>
          <ac:spMkLst>
            <pc:docMk/>
            <pc:sldMk cId="1322184667" sldId="262"/>
            <ac:spMk id="10" creationId="{1C582B07-D0F0-4B6B-A5D9-D2F192CB3A4E}"/>
          </ac:spMkLst>
        </pc:spChg>
        <pc:spChg chg="add del">
          <ac:chgData name="Eesha Apoorva Kotipalli" userId="446ed413-59fa-4806-a43c-5742df6f8ed9" providerId="ADAL" clId="{6B58EE70-3605-4F64-B6B0-FDDE5DB3D702}" dt="2022-06-29T08:02:07.095" v="1137" actId="700"/>
          <ac:spMkLst>
            <pc:docMk/>
            <pc:sldMk cId="1322184667" sldId="262"/>
            <ac:spMk id="45" creationId="{9E92C66B-792F-479F-B983-F47FEE1AB562}"/>
          </ac:spMkLst>
        </pc:spChg>
        <pc:grpChg chg="add del">
          <ac:chgData name="Eesha Apoorva Kotipalli" userId="446ed413-59fa-4806-a43c-5742df6f8ed9" providerId="ADAL" clId="{6B58EE70-3605-4F64-B6B0-FDDE5DB3D702}" dt="2022-06-29T09:43:21.303" v="2902"/>
          <ac:grpSpMkLst>
            <pc:docMk/>
            <pc:sldMk cId="1322184667" sldId="262"/>
            <ac:grpSpMk id="6" creationId="{ACAC8F7F-D35D-4520-8F56-4EFA77C73B66}"/>
          </ac:grpSpMkLst>
        </pc:grpChg>
        <pc:grpChg chg="add del">
          <ac:chgData name="Eesha Apoorva Kotipalli" userId="446ed413-59fa-4806-a43c-5742df6f8ed9" providerId="ADAL" clId="{6B58EE70-3605-4F64-B6B0-FDDE5DB3D702}" dt="2022-06-29T08:02:07.095" v="1137" actId="700"/>
          <ac:grpSpMkLst>
            <pc:docMk/>
            <pc:sldMk cId="1322184667" sldId="262"/>
            <ac:grpSpMk id="12" creationId="{807F70BA-21EF-4B7D-ACFF-D02E136D44B5}"/>
          </ac:grpSpMkLst>
        </pc:grpChg>
        <pc:picChg chg="add del">
          <ac:chgData name="Eesha Apoorva Kotipalli" userId="446ed413-59fa-4806-a43c-5742df6f8ed9" providerId="ADAL" clId="{6B58EE70-3605-4F64-B6B0-FDDE5DB3D702}" dt="2022-06-29T08:02:10.660" v="1138" actId="478"/>
          <ac:picMkLst>
            <pc:docMk/>
            <pc:sldMk cId="1322184667" sldId="262"/>
            <ac:picMk id="7" creationId="{6EE211F7-9B26-D4BE-BABB-BF74CE5FE675}"/>
          </ac:picMkLst>
        </pc:picChg>
      </pc:sldChg>
      <pc:sldChg chg="addSp delSp modSp new mod setBg delDesignElem">
        <pc:chgData name="Eesha Apoorva Kotipalli" userId="446ed413-59fa-4806-a43c-5742df6f8ed9" providerId="ADAL" clId="{6B58EE70-3605-4F64-B6B0-FDDE5DB3D702}" dt="2022-06-29T09:43:21.303" v="2902"/>
        <pc:sldMkLst>
          <pc:docMk/>
          <pc:sldMk cId="1197082110" sldId="263"/>
        </pc:sldMkLst>
        <pc:spChg chg="mod">
          <ac:chgData name="Eesha Apoorva Kotipalli" userId="446ed413-59fa-4806-a43c-5742df6f8ed9" providerId="ADAL" clId="{6B58EE70-3605-4F64-B6B0-FDDE5DB3D702}" dt="2022-06-29T08:01:22.204" v="1133" actId="14100"/>
          <ac:spMkLst>
            <pc:docMk/>
            <pc:sldMk cId="1197082110" sldId="263"/>
            <ac:spMk id="2" creationId="{44024805-83F1-3697-D290-477767DA6F82}"/>
          </ac:spMkLst>
        </pc:spChg>
        <pc:spChg chg="mod">
          <ac:chgData name="Eesha Apoorva Kotipalli" userId="446ed413-59fa-4806-a43c-5742df6f8ed9" providerId="ADAL" clId="{6B58EE70-3605-4F64-B6B0-FDDE5DB3D702}" dt="2022-06-29T09:43:21.303" v="2902"/>
          <ac:spMkLst>
            <pc:docMk/>
            <pc:sldMk cId="1197082110" sldId="263"/>
            <ac:spMk id="3" creationId="{AF84A024-67C0-522F-8087-3C2B06B8CC59}"/>
          </ac:spMkLst>
        </pc:spChg>
        <pc:spChg chg="add del">
          <ac:chgData name="Eesha Apoorva Kotipalli" userId="446ed413-59fa-4806-a43c-5742df6f8ed9" providerId="ADAL" clId="{6B58EE70-3605-4F64-B6B0-FDDE5DB3D702}" dt="2022-06-29T09:43:21.303" v="2902"/>
          <ac:spMkLst>
            <pc:docMk/>
            <pc:sldMk cId="1197082110" sldId="263"/>
            <ac:spMk id="9" creationId="{1C582B07-D0F0-4B6B-A5D9-D2F192CB3A4E}"/>
          </ac:spMkLst>
        </pc:spChg>
        <pc:spChg chg="add del">
          <ac:chgData name="Eesha Apoorva Kotipalli" userId="446ed413-59fa-4806-a43c-5742df6f8ed9" providerId="ADAL" clId="{6B58EE70-3605-4F64-B6B0-FDDE5DB3D702}" dt="2022-06-29T09:43:21.303" v="2902"/>
          <ac:spMkLst>
            <pc:docMk/>
            <pc:sldMk cId="1197082110" sldId="263"/>
            <ac:spMk id="44" creationId="{BEAC0A80-07D3-49CB-87C3-BC34F219DFF7}"/>
          </ac:spMkLst>
        </pc:spChg>
        <pc:grpChg chg="add del">
          <ac:chgData name="Eesha Apoorva Kotipalli" userId="446ed413-59fa-4806-a43c-5742df6f8ed9" providerId="ADAL" clId="{6B58EE70-3605-4F64-B6B0-FDDE5DB3D702}" dt="2022-06-29T09:43:21.303" v="2902"/>
          <ac:grpSpMkLst>
            <pc:docMk/>
            <pc:sldMk cId="1197082110" sldId="263"/>
            <ac:grpSpMk id="11" creationId="{4D431671-5191-4947-8899-E90505A70426}"/>
          </ac:grpSpMkLst>
        </pc:grpChg>
        <pc:picChg chg="add">
          <ac:chgData name="Eesha Apoorva Kotipalli" userId="446ed413-59fa-4806-a43c-5742df6f8ed9" providerId="ADAL" clId="{6B58EE70-3605-4F64-B6B0-FDDE5DB3D702}" dt="2022-06-29T08:01:10.674" v="1131" actId="26606"/>
          <ac:picMkLst>
            <pc:docMk/>
            <pc:sldMk cId="1197082110" sldId="263"/>
            <ac:picMk id="5" creationId="{6FE6E090-7DC6-77A2-E9F5-56284FE63322}"/>
          </ac:picMkLst>
        </pc:picChg>
      </pc:sldChg>
      <pc:sldChg chg="addSp delSp modSp new mod setBg delDesignElem">
        <pc:chgData name="Eesha Apoorva Kotipalli" userId="446ed413-59fa-4806-a43c-5742df6f8ed9" providerId="ADAL" clId="{6B58EE70-3605-4F64-B6B0-FDDE5DB3D702}" dt="2022-06-29T09:43:21.303" v="2902"/>
        <pc:sldMkLst>
          <pc:docMk/>
          <pc:sldMk cId="2289040629" sldId="264"/>
        </pc:sldMkLst>
        <pc:spChg chg="mod">
          <ac:chgData name="Eesha Apoorva Kotipalli" userId="446ed413-59fa-4806-a43c-5742df6f8ed9" providerId="ADAL" clId="{6B58EE70-3605-4F64-B6B0-FDDE5DB3D702}" dt="2022-06-29T08:04:08.629" v="1244" actId="20577"/>
          <ac:spMkLst>
            <pc:docMk/>
            <pc:sldMk cId="2289040629" sldId="264"/>
            <ac:spMk id="2" creationId="{683B6713-4CD0-952F-3C73-CCC7E099A08E}"/>
          </ac:spMkLst>
        </pc:spChg>
        <pc:spChg chg="mod">
          <ac:chgData name="Eesha Apoorva Kotipalli" userId="446ed413-59fa-4806-a43c-5742df6f8ed9" providerId="ADAL" clId="{6B58EE70-3605-4F64-B6B0-FDDE5DB3D702}" dt="2022-06-29T09:43:21.303" v="2902"/>
          <ac:spMkLst>
            <pc:docMk/>
            <pc:sldMk cId="2289040629" sldId="264"/>
            <ac:spMk id="3" creationId="{FF9587A2-4675-8BF6-E86C-50A9CEA36DDB}"/>
          </ac:spMkLst>
        </pc:spChg>
        <pc:spChg chg="add del">
          <ac:chgData name="Eesha Apoorva Kotipalli" userId="446ed413-59fa-4806-a43c-5742df6f8ed9" providerId="ADAL" clId="{6B58EE70-3605-4F64-B6B0-FDDE5DB3D702}" dt="2022-06-29T09:43:21.303" v="2902"/>
          <ac:spMkLst>
            <pc:docMk/>
            <pc:sldMk cId="2289040629" sldId="264"/>
            <ac:spMk id="9" creationId="{1C582B07-D0F0-4B6B-A5D9-D2F192CB3A4E}"/>
          </ac:spMkLst>
        </pc:spChg>
        <pc:spChg chg="add del">
          <ac:chgData name="Eesha Apoorva Kotipalli" userId="446ed413-59fa-4806-a43c-5742df6f8ed9" providerId="ADAL" clId="{6B58EE70-3605-4F64-B6B0-FDDE5DB3D702}" dt="2022-06-29T09:43:21.303" v="2902"/>
          <ac:spMkLst>
            <pc:docMk/>
            <pc:sldMk cId="2289040629" sldId="264"/>
            <ac:spMk id="44" creationId="{BEAC0A80-07D3-49CB-87C3-BC34F219DFF7}"/>
          </ac:spMkLst>
        </pc:spChg>
        <pc:grpChg chg="add del">
          <ac:chgData name="Eesha Apoorva Kotipalli" userId="446ed413-59fa-4806-a43c-5742df6f8ed9" providerId="ADAL" clId="{6B58EE70-3605-4F64-B6B0-FDDE5DB3D702}" dt="2022-06-29T09:43:21.303" v="2902"/>
          <ac:grpSpMkLst>
            <pc:docMk/>
            <pc:sldMk cId="2289040629" sldId="264"/>
            <ac:grpSpMk id="11" creationId="{4D431671-5191-4947-8899-E90505A70426}"/>
          </ac:grpSpMkLst>
        </pc:grpChg>
        <pc:picChg chg="add">
          <ac:chgData name="Eesha Apoorva Kotipalli" userId="446ed413-59fa-4806-a43c-5742df6f8ed9" providerId="ADAL" clId="{6B58EE70-3605-4F64-B6B0-FDDE5DB3D702}" dt="2022-06-29T08:03:48.003" v="1241" actId="26606"/>
          <ac:picMkLst>
            <pc:docMk/>
            <pc:sldMk cId="2289040629" sldId="264"/>
            <ac:picMk id="5" creationId="{4DE5E3CA-BB16-C45C-09DC-E1FDCA0725F1}"/>
          </ac:picMkLst>
        </pc:picChg>
      </pc:sldChg>
      <pc:sldChg chg="addSp delSp modSp new mod setBg delDesignElem">
        <pc:chgData name="Eesha Apoorva Kotipalli" userId="446ed413-59fa-4806-a43c-5742df6f8ed9" providerId="ADAL" clId="{6B58EE70-3605-4F64-B6B0-FDDE5DB3D702}" dt="2022-06-29T09:43:21.303" v="2902"/>
        <pc:sldMkLst>
          <pc:docMk/>
          <pc:sldMk cId="3520185275" sldId="265"/>
        </pc:sldMkLst>
        <pc:spChg chg="mod">
          <ac:chgData name="Eesha Apoorva Kotipalli" userId="446ed413-59fa-4806-a43c-5742df6f8ed9" providerId="ADAL" clId="{6B58EE70-3605-4F64-B6B0-FDDE5DB3D702}" dt="2022-06-29T08:04:38.864" v="1250" actId="20577"/>
          <ac:spMkLst>
            <pc:docMk/>
            <pc:sldMk cId="3520185275" sldId="265"/>
            <ac:spMk id="2" creationId="{BE7824AA-E69D-EAC1-F762-6D26EC8B0954}"/>
          </ac:spMkLst>
        </pc:spChg>
        <pc:spChg chg="mod">
          <ac:chgData name="Eesha Apoorva Kotipalli" userId="446ed413-59fa-4806-a43c-5742df6f8ed9" providerId="ADAL" clId="{6B58EE70-3605-4F64-B6B0-FDDE5DB3D702}" dt="2022-06-29T08:04:36.261" v="1249" actId="1076"/>
          <ac:spMkLst>
            <pc:docMk/>
            <pc:sldMk cId="3520185275" sldId="265"/>
            <ac:spMk id="3" creationId="{985FCD79-F45E-4D2A-ECF0-F71282F6C562}"/>
          </ac:spMkLst>
        </pc:spChg>
        <pc:spChg chg="add del">
          <ac:chgData name="Eesha Apoorva Kotipalli" userId="446ed413-59fa-4806-a43c-5742df6f8ed9" providerId="ADAL" clId="{6B58EE70-3605-4F64-B6B0-FDDE5DB3D702}" dt="2022-06-29T09:43:21.303" v="2902"/>
          <ac:spMkLst>
            <pc:docMk/>
            <pc:sldMk cId="3520185275" sldId="265"/>
            <ac:spMk id="9" creationId="{1C582B07-D0F0-4B6B-A5D9-D2F192CB3A4E}"/>
          </ac:spMkLst>
        </pc:spChg>
        <pc:spChg chg="add del">
          <ac:chgData name="Eesha Apoorva Kotipalli" userId="446ed413-59fa-4806-a43c-5742df6f8ed9" providerId="ADAL" clId="{6B58EE70-3605-4F64-B6B0-FDDE5DB3D702}" dt="2022-06-29T09:43:21.303" v="2902"/>
          <ac:spMkLst>
            <pc:docMk/>
            <pc:sldMk cId="3520185275" sldId="265"/>
            <ac:spMk id="44" creationId="{BEAC0A80-07D3-49CB-87C3-BC34F219DFF7}"/>
          </ac:spMkLst>
        </pc:spChg>
        <pc:grpChg chg="add del">
          <ac:chgData name="Eesha Apoorva Kotipalli" userId="446ed413-59fa-4806-a43c-5742df6f8ed9" providerId="ADAL" clId="{6B58EE70-3605-4F64-B6B0-FDDE5DB3D702}" dt="2022-06-29T09:43:21.303" v="2902"/>
          <ac:grpSpMkLst>
            <pc:docMk/>
            <pc:sldMk cId="3520185275" sldId="265"/>
            <ac:grpSpMk id="11" creationId="{4D431671-5191-4947-8899-E90505A70426}"/>
          </ac:grpSpMkLst>
        </pc:grpChg>
        <pc:picChg chg="add">
          <ac:chgData name="Eesha Apoorva Kotipalli" userId="446ed413-59fa-4806-a43c-5742df6f8ed9" providerId="ADAL" clId="{6B58EE70-3605-4F64-B6B0-FDDE5DB3D702}" dt="2022-06-29T08:04:18.298" v="1245" actId="26606"/>
          <ac:picMkLst>
            <pc:docMk/>
            <pc:sldMk cId="3520185275" sldId="265"/>
            <ac:picMk id="5" creationId="{10DF819D-7B8B-CECF-D1D0-1AF1515938F2}"/>
          </ac:picMkLst>
        </pc:picChg>
      </pc:sldChg>
      <pc:sldChg chg="addSp delSp modSp new mod setBg modClrScheme delDesignElem chgLayout">
        <pc:chgData name="Eesha Apoorva Kotipalli" userId="446ed413-59fa-4806-a43c-5742df6f8ed9" providerId="ADAL" clId="{6B58EE70-3605-4F64-B6B0-FDDE5DB3D702}" dt="2022-06-29T09:43:21.303" v="2902"/>
        <pc:sldMkLst>
          <pc:docMk/>
          <pc:sldMk cId="1605341430" sldId="266"/>
        </pc:sldMkLst>
        <pc:spChg chg="mod ord">
          <ac:chgData name="Eesha Apoorva Kotipalli" userId="446ed413-59fa-4806-a43c-5742df6f8ed9" providerId="ADAL" clId="{6B58EE70-3605-4F64-B6B0-FDDE5DB3D702}" dt="2022-06-29T08:12:11.024" v="1331" actId="26606"/>
          <ac:spMkLst>
            <pc:docMk/>
            <pc:sldMk cId="1605341430" sldId="266"/>
            <ac:spMk id="2" creationId="{321E1221-4F24-40EF-15FE-811FF8705318}"/>
          </ac:spMkLst>
        </pc:spChg>
        <pc:spChg chg="del mod ord">
          <ac:chgData name="Eesha Apoorva Kotipalli" userId="446ed413-59fa-4806-a43c-5742df6f8ed9" providerId="ADAL" clId="{6B58EE70-3605-4F64-B6B0-FDDE5DB3D702}" dt="2022-06-29T08:06:50.154" v="1270" actId="700"/>
          <ac:spMkLst>
            <pc:docMk/>
            <pc:sldMk cId="1605341430" sldId="266"/>
            <ac:spMk id="3" creationId="{1125726A-08F5-27BD-803D-417F22BB71D2}"/>
          </ac:spMkLst>
        </pc:spChg>
        <pc:spChg chg="add del mod ord">
          <ac:chgData name="Eesha Apoorva Kotipalli" userId="446ed413-59fa-4806-a43c-5742df6f8ed9" providerId="ADAL" clId="{6B58EE70-3605-4F64-B6B0-FDDE5DB3D702}" dt="2022-06-29T08:09:28.534" v="1273" actId="700"/>
          <ac:spMkLst>
            <pc:docMk/>
            <pc:sldMk cId="1605341430" sldId="266"/>
            <ac:spMk id="4" creationId="{D55AC87E-FE18-042C-5F33-90D346F48EB6}"/>
          </ac:spMkLst>
        </pc:spChg>
        <pc:spChg chg="add del mod ord">
          <ac:chgData name="Eesha Apoorva Kotipalli" userId="446ed413-59fa-4806-a43c-5742df6f8ed9" providerId="ADAL" clId="{6B58EE70-3605-4F64-B6B0-FDDE5DB3D702}" dt="2022-06-29T08:09:28.534" v="1273" actId="700"/>
          <ac:spMkLst>
            <pc:docMk/>
            <pc:sldMk cId="1605341430" sldId="266"/>
            <ac:spMk id="5" creationId="{761EB1EF-5CA6-811E-CB05-DF6C925D3D8A}"/>
          </ac:spMkLst>
        </pc:spChg>
        <pc:spChg chg="add del mod ord">
          <ac:chgData name="Eesha Apoorva Kotipalli" userId="446ed413-59fa-4806-a43c-5742df6f8ed9" providerId="ADAL" clId="{6B58EE70-3605-4F64-B6B0-FDDE5DB3D702}" dt="2022-06-29T08:12:11.024" v="1331" actId="26606"/>
          <ac:spMkLst>
            <pc:docMk/>
            <pc:sldMk cId="1605341430" sldId="266"/>
            <ac:spMk id="8" creationId="{8B9EB98B-B5D0-1F36-7488-C54F136F1BB8}"/>
          </ac:spMkLst>
        </pc:spChg>
        <pc:spChg chg="add del">
          <ac:chgData name="Eesha Apoorva Kotipalli" userId="446ed413-59fa-4806-a43c-5742df6f8ed9" providerId="ADAL" clId="{6B58EE70-3605-4F64-B6B0-FDDE5DB3D702}" dt="2022-06-29T09:43:21.303" v="2902"/>
          <ac:spMkLst>
            <pc:docMk/>
            <pc:sldMk cId="1605341430" sldId="266"/>
            <ac:spMk id="14" creationId="{F14D45BF-E397-40C0-AFE3-A4149E60E152}"/>
          </ac:spMkLst>
        </pc:spChg>
        <pc:spChg chg="add del">
          <ac:chgData name="Eesha Apoorva Kotipalli" userId="446ed413-59fa-4806-a43c-5742df6f8ed9" providerId="ADAL" clId="{6B58EE70-3605-4F64-B6B0-FDDE5DB3D702}" dt="2022-06-29T09:43:21.303" v="2902"/>
          <ac:spMkLst>
            <pc:docMk/>
            <pc:sldMk cId="1605341430" sldId="266"/>
            <ac:spMk id="49" creationId="{EA51299F-406B-4318-AEA1-08F10590EFD3}"/>
          </ac:spMkLst>
        </pc:spChg>
        <pc:grpChg chg="add del">
          <ac:chgData name="Eesha Apoorva Kotipalli" userId="446ed413-59fa-4806-a43c-5742df6f8ed9" providerId="ADAL" clId="{6B58EE70-3605-4F64-B6B0-FDDE5DB3D702}" dt="2022-06-29T09:43:21.303" v="2902"/>
          <ac:grpSpMkLst>
            <pc:docMk/>
            <pc:sldMk cId="1605341430" sldId="266"/>
            <ac:grpSpMk id="16" creationId="{4473D18E-8239-4237-AAE3-669A5DC9E81C}"/>
          </ac:grpSpMkLst>
        </pc:grpChg>
        <pc:graphicFrameChg chg="add">
          <ac:chgData name="Eesha Apoorva Kotipalli" userId="446ed413-59fa-4806-a43c-5742df6f8ed9" providerId="ADAL" clId="{6B58EE70-3605-4F64-B6B0-FDDE5DB3D702}" dt="2022-06-29T08:12:11.024" v="1331" actId="26606"/>
          <ac:graphicFrameMkLst>
            <pc:docMk/>
            <pc:sldMk cId="1605341430" sldId="266"/>
            <ac:graphicFrameMk id="10" creationId="{5D2147C6-BBF4-73FE-4C3A-BB0DC466873D}"/>
          </ac:graphicFrameMkLst>
        </pc:graphicFrameChg>
      </pc:sldChg>
      <pc:sldChg chg="addSp delSp modSp new mod modClrScheme chgLayout">
        <pc:chgData name="Eesha Apoorva Kotipalli" userId="446ed413-59fa-4806-a43c-5742df6f8ed9" providerId="ADAL" clId="{6B58EE70-3605-4F64-B6B0-FDDE5DB3D702}" dt="2022-06-29T09:43:21.303" v="2902"/>
        <pc:sldMkLst>
          <pc:docMk/>
          <pc:sldMk cId="3179386584" sldId="267"/>
        </pc:sldMkLst>
        <pc:spChg chg="del mod ord">
          <ac:chgData name="Eesha Apoorva Kotipalli" userId="446ed413-59fa-4806-a43c-5742df6f8ed9" providerId="ADAL" clId="{6B58EE70-3605-4F64-B6B0-FDDE5DB3D702}" dt="2022-06-29T08:12:35.908" v="1333" actId="700"/>
          <ac:spMkLst>
            <pc:docMk/>
            <pc:sldMk cId="3179386584" sldId="267"/>
            <ac:spMk id="2" creationId="{62956158-AEC8-7FF5-17DC-ACF8AD539E91}"/>
          </ac:spMkLst>
        </pc:spChg>
        <pc:spChg chg="del mod ord">
          <ac:chgData name="Eesha Apoorva Kotipalli" userId="446ed413-59fa-4806-a43c-5742df6f8ed9" providerId="ADAL" clId="{6B58EE70-3605-4F64-B6B0-FDDE5DB3D702}" dt="2022-06-29T08:12:35.908" v="1333" actId="700"/>
          <ac:spMkLst>
            <pc:docMk/>
            <pc:sldMk cId="3179386584" sldId="267"/>
            <ac:spMk id="3" creationId="{DE830049-B90D-156D-7684-A7ADF712379E}"/>
          </ac:spMkLst>
        </pc:spChg>
        <pc:spChg chg="add del mod ord">
          <ac:chgData name="Eesha Apoorva Kotipalli" userId="446ed413-59fa-4806-a43c-5742df6f8ed9" providerId="ADAL" clId="{6B58EE70-3605-4F64-B6B0-FDDE5DB3D702}" dt="2022-06-29T08:12:41.913" v="1334" actId="700"/>
          <ac:spMkLst>
            <pc:docMk/>
            <pc:sldMk cId="3179386584" sldId="267"/>
            <ac:spMk id="4" creationId="{C2103ED5-2575-DEC3-4363-E0E756175477}"/>
          </ac:spMkLst>
        </pc:spChg>
        <pc:spChg chg="add del mod ord">
          <ac:chgData name="Eesha Apoorva Kotipalli" userId="446ed413-59fa-4806-a43c-5742df6f8ed9" providerId="ADAL" clId="{6B58EE70-3605-4F64-B6B0-FDDE5DB3D702}" dt="2022-06-29T08:12:41.913" v="1334" actId="700"/>
          <ac:spMkLst>
            <pc:docMk/>
            <pc:sldMk cId="3179386584" sldId="267"/>
            <ac:spMk id="5" creationId="{354493D9-B2DF-91C2-F982-C8FCE7E9B990}"/>
          </ac:spMkLst>
        </pc:spChg>
        <pc:spChg chg="add del mod ord">
          <ac:chgData name="Eesha Apoorva Kotipalli" userId="446ed413-59fa-4806-a43c-5742df6f8ed9" providerId="ADAL" clId="{6B58EE70-3605-4F64-B6B0-FDDE5DB3D702}" dt="2022-06-29T08:12:41.913" v="1334" actId="700"/>
          <ac:spMkLst>
            <pc:docMk/>
            <pc:sldMk cId="3179386584" sldId="267"/>
            <ac:spMk id="6" creationId="{8D633862-D3C5-65C1-8F81-5DC735DED63A}"/>
          </ac:spMkLst>
        </pc:spChg>
        <pc:spChg chg="add mod ord">
          <ac:chgData name="Eesha Apoorva Kotipalli" userId="446ed413-59fa-4806-a43c-5742df6f8ed9" providerId="ADAL" clId="{6B58EE70-3605-4F64-B6B0-FDDE5DB3D702}" dt="2022-06-29T09:43:21.303" v="2902"/>
          <ac:spMkLst>
            <pc:docMk/>
            <pc:sldMk cId="3179386584" sldId="267"/>
            <ac:spMk id="7" creationId="{4D3AFC54-C8B1-8035-F82A-CED60E962FA0}"/>
          </ac:spMkLst>
        </pc:spChg>
        <pc:spChg chg="add mod ord">
          <ac:chgData name="Eesha Apoorva Kotipalli" userId="446ed413-59fa-4806-a43c-5742df6f8ed9" providerId="ADAL" clId="{6B58EE70-3605-4F64-B6B0-FDDE5DB3D702}" dt="2022-06-29T09:43:21.303" v="2902"/>
          <ac:spMkLst>
            <pc:docMk/>
            <pc:sldMk cId="3179386584" sldId="267"/>
            <ac:spMk id="8" creationId="{6C350C26-3C77-6F13-27A6-1BAF93BB04C1}"/>
          </ac:spMkLst>
        </pc:spChg>
        <pc:spChg chg="add mod ord">
          <ac:chgData name="Eesha Apoorva Kotipalli" userId="446ed413-59fa-4806-a43c-5742df6f8ed9" providerId="ADAL" clId="{6B58EE70-3605-4F64-B6B0-FDDE5DB3D702}" dt="2022-06-29T09:43:21.303" v="2902"/>
          <ac:spMkLst>
            <pc:docMk/>
            <pc:sldMk cId="3179386584" sldId="267"/>
            <ac:spMk id="9" creationId="{A7F879CF-1B85-B58D-E24A-C602EE598A93}"/>
          </ac:spMkLst>
        </pc:spChg>
        <pc:spChg chg="add mod ord">
          <ac:chgData name="Eesha Apoorva Kotipalli" userId="446ed413-59fa-4806-a43c-5742df6f8ed9" providerId="ADAL" clId="{6B58EE70-3605-4F64-B6B0-FDDE5DB3D702}" dt="2022-06-29T09:43:21.303" v="2902"/>
          <ac:spMkLst>
            <pc:docMk/>
            <pc:sldMk cId="3179386584" sldId="267"/>
            <ac:spMk id="10" creationId="{8996FD6A-EFF1-7B81-1242-BCDA7ED74A23}"/>
          </ac:spMkLst>
        </pc:spChg>
        <pc:spChg chg="add mod ord">
          <ac:chgData name="Eesha Apoorva Kotipalli" userId="446ed413-59fa-4806-a43c-5742df6f8ed9" providerId="ADAL" clId="{6B58EE70-3605-4F64-B6B0-FDDE5DB3D702}" dt="2022-06-29T09:43:21.303" v="2902"/>
          <ac:spMkLst>
            <pc:docMk/>
            <pc:sldMk cId="3179386584" sldId="267"/>
            <ac:spMk id="11" creationId="{69F04F00-B692-74AB-BE06-D3EB2440BCBA}"/>
          </ac:spMkLst>
        </pc:spChg>
      </pc:sldChg>
      <pc:sldChg chg="addSp delSp modSp new mod modClrScheme chgLayout">
        <pc:chgData name="Eesha Apoorva Kotipalli" userId="446ed413-59fa-4806-a43c-5742df6f8ed9" providerId="ADAL" clId="{6B58EE70-3605-4F64-B6B0-FDDE5DB3D702}" dt="2022-06-29T09:43:21.303" v="2902"/>
        <pc:sldMkLst>
          <pc:docMk/>
          <pc:sldMk cId="1012820978" sldId="268"/>
        </pc:sldMkLst>
        <pc:spChg chg="del mod ord">
          <ac:chgData name="Eesha Apoorva Kotipalli" userId="446ed413-59fa-4806-a43c-5742df6f8ed9" providerId="ADAL" clId="{6B58EE70-3605-4F64-B6B0-FDDE5DB3D702}" dt="2022-06-29T08:23:16.068" v="1561" actId="700"/>
          <ac:spMkLst>
            <pc:docMk/>
            <pc:sldMk cId="1012820978" sldId="268"/>
            <ac:spMk id="2" creationId="{16158AF1-9FFB-8F86-D501-6B79D8BCA01B}"/>
          </ac:spMkLst>
        </pc:spChg>
        <pc:spChg chg="del">
          <ac:chgData name="Eesha Apoorva Kotipalli" userId="446ed413-59fa-4806-a43c-5742df6f8ed9" providerId="ADAL" clId="{6B58EE70-3605-4F64-B6B0-FDDE5DB3D702}" dt="2022-06-29T08:23:16.068" v="1561" actId="700"/>
          <ac:spMkLst>
            <pc:docMk/>
            <pc:sldMk cId="1012820978" sldId="268"/>
            <ac:spMk id="3" creationId="{7F9AED3C-2126-86C7-E39E-24216C15F5C5}"/>
          </ac:spMkLst>
        </pc:spChg>
        <pc:spChg chg="del mod ord">
          <ac:chgData name="Eesha Apoorva Kotipalli" userId="446ed413-59fa-4806-a43c-5742df6f8ed9" providerId="ADAL" clId="{6B58EE70-3605-4F64-B6B0-FDDE5DB3D702}" dt="2022-06-29T08:23:16.068" v="1561" actId="700"/>
          <ac:spMkLst>
            <pc:docMk/>
            <pc:sldMk cId="1012820978" sldId="268"/>
            <ac:spMk id="4" creationId="{01D7C5F6-6101-56D3-DCEC-9FC6B6AC49BC}"/>
          </ac:spMkLst>
        </pc:spChg>
        <pc:spChg chg="del">
          <ac:chgData name="Eesha Apoorva Kotipalli" userId="446ed413-59fa-4806-a43c-5742df6f8ed9" providerId="ADAL" clId="{6B58EE70-3605-4F64-B6B0-FDDE5DB3D702}" dt="2022-06-29T08:23:16.068" v="1561" actId="700"/>
          <ac:spMkLst>
            <pc:docMk/>
            <pc:sldMk cId="1012820978" sldId="268"/>
            <ac:spMk id="5" creationId="{B7F66BFC-3B79-EB5B-0851-A60F6C65BFD3}"/>
          </ac:spMkLst>
        </pc:spChg>
        <pc:spChg chg="del">
          <ac:chgData name="Eesha Apoorva Kotipalli" userId="446ed413-59fa-4806-a43c-5742df6f8ed9" providerId="ADAL" clId="{6B58EE70-3605-4F64-B6B0-FDDE5DB3D702}" dt="2022-06-29T08:23:16.068" v="1561" actId="700"/>
          <ac:spMkLst>
            <pc:docMk/>
            <pc:sldMk cId="1012820978" sldId="268"/>
            <ac:spMk id="6" creationId="{F86D4080-913B-BC91-14DB-2412565AB58C}"/>
          </ac:spMkLst>
        </pc:spChg>
        <pc:spChg chg="add mod ord">
          <ac:chgData name="Eesha Apoorva Kotipalli" userId="446ed413-59fa-4806-a43c-5742df6f8ed9" providerId="ADAL" clId="{6B58EE70-3605-4F64-B6B0-FDDE5DB3D702}" dt="2022-06-29T09:43:21.303" v="2902"/>
          <ac:spMkLst>
            <pc:docMk/>
            <pc:sldMk cId="1012820978" sldId="268"/>
            <ac:spMk id="7" creationId="{DA4196F3-EA55-DD87-A600-C3E13FFB99CC}"/>
          </ac:spMkLst>
        </pc:spChg>
        <pc:spChg chg="add mod ord">
          <ac:chgData name="Eesha Apoorva Kotipalli" userId="446ed413-59fa-4806-a43c-5742df6f8ed9" providerId="ADAL" clId="{6B58EE70-3605-4F64-B6B0-FDDE5DB3D702}" dt="2022-06-29T09:43:21.303" v="2902"/>
          <ac:spMkLst>
            <pc:docMk/>
            <pc:sldMk cId="1012820978" sldId="268"/>
            <ac:spMk id="8" creationId="{A305E19F-3964-ACAD-DD6A-5FB8A553D6B0}"/>
          </ac:spMkLst>
        </pc:spChg>
      </pc:sldChg>
      <pc:sldChg chg="modSp new mod">
        <pc:chgData name="Eesha Apoorva Kotipalli" userId="446ed413-59fa-4806-a43c-5742df6f8ed9" providerId="ADAL" clId="{6B58EE70-3605-4F64-B6B0-FDDE5DB3D702}" dt="2022-06-29T09:43:21.303" v="2902"/>
        <pc:sldMkLst>
          <pc:docMk/>
          <pc:sldMk cId="2096905484" sldId="269"/>
        </pc:sldMkLst>
        <pc:spChg chg="mod">
          <ac:chgData name="Eesha Apoorva Kotipalli" userId="446ed413-59fa-4806-a43c-5742df6f8ed9" providerId="ADAL" clId="{6B58EE70-3605-4F64-B6B0-FDDE5DB3D702}" dt="2022-06-29T09:43:21.303" v="2902"/>
          <ac:spMkLst>
            <pc:docMk/>
            <pc:sldMk cId="2096905484" sldId="269"/>
            <ac:spMk id="2" creationId="{EE5ACD7B-28BF-4DC2-F99D-5B52CAB39AED}"/>
          </ac:spMkLst>
        </pc:spChg>
        <pc:spChg chg="mod">
          <ac:chgData name="Eesha Apoorva Kotipalli" userId="446ed413-59fa-4806-a43c-5742df6f8ed9" providerId="ADAL" clId="{6B58EE70-3605-4F64-B6B0-FDDE5DB3D702}" dt="2022-06-29T09:43:21.303" v="2902"/>
          <ac:spMkLst>
            <pc:docMk/>
            <pc:sldMk cId="2096905484" sldId="269"/>
            <ac:spMk id="3" creationId="{F419E082-BC1F-E453-E39B-16B2BBA2D74D}"/>
          </ac:spMkLst>
        </pc:spChg>
      </pc:sldChg>
      <pc:sldChg chg="addSp delSp modSp new mod setBg delDesignElem chgLayout">
        <pc:chgData name="Eesha Apoorva Kotipalli" userId="446ed413-59fa-4806-a43c-5742df6f8ed9" providerId="ADAL" clId="{6B58EE70-3605-4F64-B6B0-FDDE5DB3D702}" dt="2022-06-29T09:43:21.303" v="2902"/>
        <pc:sldMkLst>
          <pc:docMk/>
          <pc:sldMk cId="3417199475" sldId="270"/>
        </pc:sldMkLst>
        <pc:spChg chg="mod ord">
          <ac:chgData name="Eesha Apoorva Kotipalli" userId="446ed413-59fa-4806-a43c-5742df6f8ed9" providerId="ADAL" clId="{6B58EE70-3605-4F64-B6B0-FDDE5DB3D702}" dt="2022-06-29T09:02:56.552" v="1813" actId="26606"/>
          <ac:spMkLst>
            <pc:docMk/>
            <pc:sldMk cId="3417199475" sldId="270"/>
            <ac:spMk id="2" creationId="{93F99AE6-A6F7-9A3E-41DC-0129B8EDAEFD}"/>
          </ac:spMkLst>
        </pc:spChg>
        <pc:spChg chg="del">
          <ac:chgData name="Eesha Apoorva Kotipalli" userId="446ed413-59fa-4806-a43c-5742df6f8ed9" providerId="ADAL" clId="{6B58EE70-3605-4F64-B6B0-FDDE5DB3D702}" dt="2022-06-29T08:58:22.063" v="1718"/>
          <ac:spMkLst>
            <pc:docMk/>
            <pc:sldMk cId="3417199475" sldId="270"/>
            <ac:spMk id="3" creationId="{4A43F22E-2275-37B9-39F0-4980DD80348C}"/>
          </ac:spMkLst>
        </pc:spChg>
        <pc:spChg chg="add mod">
          <ac:chgData name="Eesha Apoorva Kotipalli" userId="446ed413-59fa-4806-a43c-5742df6f8ed9" providerId="ADAL" clId="{6B58EE70-3605-4F64-B6B0-FDDE5DB3D702}" dt="2022-06-29T09:02:56.552" v="1813" actId="26606"/>
          <ac:spMkLst>
            <pc:docMk/>
            <pc:sldMk cId="3417199475" sldId="270"/>
            <ac:spMk id="4" creationId="{6058108C-4157-62E1-5D3B-352855E4E38B}"/>
          </ac:spMkLst>
        </pc:spChg>
        <pc:spChg chg="add del">
          <ac:chgData name="Eesha Apoorva Kotipalli" userId="446ed413-59fa-4806-a43c-5742df6f8ed9" providerId="ADAL" clId="{6B58EE70-3605-4F64-B6B0-FDDE5DB3D702}" dt="2022-06-29T09:02:56.542" v="1812" actId="26606"/>
          <ac:spMkLst>
            <pc:docMk/>
            <pc:sldMk cId="3417199475" sldId="270"/>
            <ac:spMk id="1033" creationId="{1C582B07-D0F0-4B6B-A5D9-D2F192CB3A4E}"/>
          </ac:spMkLst>
        </pc:spChg>
        <pc:spChg chg="add del">
          <ac:chgData name="Eesha Apoorva Kotipalli" userId="446ed413-59fa-4806-a43c-5742df6f8ed9" providerId="ADAL" clId="{6B58EE70-3605-4F64-B6B0-FDDE5DB3D702}" dt="2022-06-29T09:02:56.542" v="1812" actId="26606"/>
          <ac:spMkLst>
            <pc:docMk/>
            <pc:sldMk cId="3417199475" sldId="270"/>
            <ac:spMk id="1068" creationId="{3C541D4F-11C2-4F36-B2A3-AB9028F2A078}"/>
          </ac:spMkLst>
        </pc:spChg>
        <pc:spChg chg="add del">
          <ac:chgData name="Eesha Apoorva Kotipalli" userId="446ed413-59fa-4806-a43c-5742df6f8ed9" providerId="ADAL" clId="{6B58EE70-3605-4F64-B6B0-FDDE5DB3D702}" dt="2022-06-29T09:43:21.303" v="2902"/>
          <ac:spMkLst>
            <pc:docMk/>
            <pc:sldMk cId="3417199475" sldId="270"/>
            <ac:spMk id="1070" creationId="{1C582B07-D0F0-4B6B-A5D9-D2F192CB3A4E}"/>
          </ac:spMkLst>
        </pc:spChg>
        <pc:spChg chg="add del">
          <ac:chgData name="Eesha Apoorva Kotipalli" userId="446ed413-59fa-4806-a43c-5742df6f8ed9" providerId="ADAL" clId="{6B58EE70-3605-4F64-B6B0-FDDE5DB3D702}" dt="2022-06-29T09:43:21.303" v="2902"/>
          <ac:spMkLst>
            <pc:docMk/>
            <pc:sldMk cId="3417199475" sldId="270"/>
            <ac:spMk id="1072" creationId="{9E92C66B-792F-479F-B983-F47FEE1AB562}"/>
          </ac:spMkLst>
        </pc:spChg>
        <pc:grpChg chg="add del">
          <ac:chgData name="Eesha Apoorva Kotipalli" userId="446ed413-59fa-4806-a43c-5742df6f8ed9" providerId="ADAL" clId="{6B58EE70-3605-4F64-B6B0-FDDE5DB3D702}" dt="2022-06-29T09:02:56.542" v="1812" actId="26606"/>
          <ac:grpSpMkLst>
            <pc:docMk/>
            <pc:sldMk cId="3417199475" sldId="270"/>
            <ac:grpSpMk id="1035" creationId="{5591A4A5-C00F-4B45-9735-FD2841BF348B}"/>
          </ac:grpSpMkLst>
        </pc:grpChg>
        <pc:grpChg chg="add del">
          <ac:chgData name="Eesha Apoorva Kotipalli" userId="446ed413-59fa-4806-a43c-5742df6f8ed9" providerId="ADAL" clId="{6B58EE70-3605-4F64-B6B0-FDDE5DB3D702}" dt="2022-06-29T09:43:21.303" v="2902"/>
          <ac:grpSpMkLst>
            <pc:docMk/>
            <pc:sldMk cId="3417199475" sldId="270"/>
            <ac:grpSpMk id="1071" creationId="{807F70BA-21EF-4B7D-ACFF-D02E136D44B5}"/>
          </ac:grpSpMkLst>
        </pc:grpChg>
        <pc:picChg chg="add del mod ord">
          <ac:chgData name="Eesha Apoorva Kotipalli" userId="446ed413-59fa-4806-a43c-5742df6f8ed9" providerId="ADAL" clId="{6B58EE70-3605-4F64-B6B0-FDDE5DB3D702}" dt="2022-06-29T08:59:18.214" v="1747" actId="21"/>
          <ac:picMkLst>
            <pc:docMk/>
            <pc:sldMk cId="3417199475" sldId="270"/>
            <ac:picMk id="1026" creationId="{AA98C18D-9AC1-0F15-B3F6-3E8E36494376}"/>
          </ac:picMkLst>
        </pc:picChg>
        <pc:picChg chg="add mod">
          <ac:chgData name="Eesha Apoorva Kotipalli" userId="446ed413-59fa-4806-a43c-5742df6f8ed9" providerId="ADAL" clId="{6B58EE70-3605-4F64-B6B0-FDDE5DB3D702}" dt="2022-06-29T09:02:56.552" v="1813" actId="26606"/>
          <ac:picMkLst>
            <pc:docMk/>
            <pc:sldMk cId="3417199475" sldId="270"/>
            <ac:picMk id="1028" creationId="{9CC32E80-31FF-6F82-9256-A91A656F2554}"/>
          </ac:picMkLst>
        </pc:picChg>
      </pc:sldChg>
      <pc:sldChg chg="addSp delSp modSp new mod setBg delDesignElem">
        <pc:chgData name="Eesha Apoorva Kotipalli" userId="446ed413-59fa-4806-a43c-5742df6f8ed9" providerId="ADAL" clId="{6B58EE70-3605-4F64-B6B0-FDDE5DB3D702}" dt="2022-06-29T09:43:21.303" v="2902"/>
        <pc:sldMkLst>
          <pc:docMk/>
          <pc:sldMk cId="2251938586" sldId="271"/>
        </pc:sldMkLst>
        <pc:spChg chg="mod">
          <ac:chgData name="Eesha Apoorva Kotipalli" userId="446ed413-59fa-4806-a43c-5742df6f8ed9" providerId="ADAL" clId="{6B58EE70-3605-4F64-B6B0-FDDE5DB3D702}" dt="2022-06-29T09:14:15.006" v="2505" actId="26606"/>
          <ac:spMkLst>
            <pc:docMk/>
            <pc:sldMk cId="2251938586" sldId="271"/>
            <ac:spMk id="2" creationId="{51C6ECF8-D733-7AE9-4A56-47769220C096}"/>
          </ac:spMkLst>
        </pc:spChg>
        <pc:spChg chg="mod">
          <ac:chgData name="Eesha Apoorva Kotipalli" userId="446ed413-59fa-4806-a43c-5742df6f8ed9" providerId="ADAL" clId="{6B58EE70-3605-4F64-B6B0-FDDE5DB3D702}" dt="2022-06-29T09:14:15.006" v="2505" actId="26606"/>
          <ac:spMkLst>
            <pc:docMk/>
            <pc:sldMk cId="2251938586" sldId="271"/>
            <ac:spMk id="3" creationId="{B8F1846B-2478-CE31-B377-7A45EEAD5CB4}"/>
          </ac:spMkLst>
        </pc:spChg>
        <pc:spChg chg="add del">
          <ac:chgData name="Eesha Apoorva Kotipalli" userId="446ed413-59fa-4806-a43c-5742df6f8ed9" providerId="ADAL" clId="{6B58EE70-3605-4F64-B6B0-FDDE5DB3D702}" dt="2022-06-29T09:14:15.006" v="2505" actId="26606"/>
          <ac:spMkLst>
            <pc:docMk/>
            <pc:sldMk cId="2251938586" sldId="271"/>
            <ac:spMk id="9" creationId="{1C582B07-D0F0-4B6B-A5D9-D2F192CB3A4E}"/>
          </ac:spMkLst>
        </pc:spChg>
        <pc:spChg chg="add del">
          <ac:chgData name="Eesha Apoorva Kotipalli" userId="446ed413-59fa-4806-a43c-5742df6f8ed9" providerId="ADAL" clId="{6B58EE70-3605-4F64-B6B0-FDDE5DB3D702}" dt="2022-06-29T09:14:15.006" v="2505" actId="26606"/>
          <ac:spMkLst>
            <pc:docMk/>
            <pc:sldMk cId="2251938586" sldId="271"/>
            <ac:spMk id="44" creationId="{BEAC0A80-07D3-49CB-87C3-BC34F219DFF7}"/>
          </ac:spMkLst>
        </pc:spChg>
        <pc:spChg chg="add del">
          <ac:chgData name="Eesha Apoorva Kotipalli" userId="446ed413-59fa-4806-a43c-5742df6f8ed9" providerId="ADAL" clId="{6B58EE70-3605-4F64-B6B0-FDDE5DB3D702}" dt="2022-06-29T09:43:21.303" v="2902"/>
          <ac:spMkLst>
            <pc:docMk/>
            <pc:sldMk cId="2251938586" sldId="271"/>
            <ac:spMk id="49" creationId="{1C582B07-D0F0-4B6B-A5D9-D2F192CB3A4E}"/>
          </ac:spMkLst>
        </pc:spChg>
        <pc:spChg chg="add del">
          <ac:chgData name="Eesha Apoorva Kotipalli" userId="446ed413-59fa-4806-a43c-5742df6f8ed9" providerId="ADAL" clId="{6B58EE70-3605-4F64-B6B0-FDDE5DB3D702}" dt="2022-06-29T09:43:21.303" v="2902"/>
          <ac:spMkLst>
            <pc:docMk/>
            <pc:sldMk cId="2251938586" sldId="271"/>
            <ac:spMk id="84" creationId="{BEAC0A80-07D3-49CB-87C3-BC34F219DFF7}"/>
          </ac:spMkLst>
        </pc:spChg>
        <pc:grpChg chg="add del">
          <ac:chgData name="Eesha Apoorva Kotipalli" userId="446ed413-59fa-4806-a43c-5742df6f8ed9" providerId="ADAL" clId="{6B58EE70-3605-4F64-B6B0-FDDE5DB3D702}" dt="2022-06-29T09:14:15.006" v="2505" actId="26606"/>
          <ac:grpSpMkLst>
            <pc:docMk/>
            <pc:sldMk cId="2251938586" sldId="271"/>
            <ac:grpSpMk id="11" creationId="{4D431671-5191-4947-8899-E90505A70426}"/>
          </ac:grpSpMkLst>
        </pc:grpChg>
        <pc:grpChg chg="add del">
          <ac:chgData name="Eesha Apoorva Kotipalli" userId="446ed413-59fa-4806-a43c-5742df6f8ed9" providerId="ADAL" clId="{6B58EE70-3605-4F64-B6B0-FDDE5DB3D702}" dt="2022-06-29T09:43:21.303" v="2902"/>
          <ac:grpSpMkLst>
            <pc:docMk/>
            <pc:sldMk cId="2251938586" sldId="271"/>
            <ac:grpSpMk id="51" creationId="{4D431671-5191-4947-8899-E90505A70426}"/>
          </ac:grpSpMkLst>
        </pc:grpChg>
        <pc:picChg chg="add mod ord">
          <ac:chgData name="Eesha Apoorva Kotipalli" userId="446ed413-59fa-4806-a43c-5742df6f8ed9" providerId="ADAL" clId="{6B58EE70-3605-4F64-B6B0-FDDE5DB3D702}" dt="2022-06-29T09:14:15.006" v="2505" actId="26606"/>
          <ac:picMkLst>
            <pc:docMk/>
            <pc:sldMk cId="2251938586" sldId="271"/>
            <ac:picMk id="5" creationId="{C9C7146C-A9D5-D7BD-508F-F1F896C28B9F}"/>
          </ac:picMkLst>
        </pc:picChg>
      </pc:sldChg>
      <pc:sldChg chg="modSp new mod">
        <pc:chgData name="Eesha Apoorva Kotipalli" userId="446ed413-59fa-4806-a43c-5742df6f8ed9" providerId="ADAL" clId="{6B58EE70-3605-4F64-B6B0-FDDE5DB3D702}" dt="2022-06-29T09:43:21.303" v="2902"/>
        <pc:sldMkLst>
          <pc:docMk/>
          <pc:sldMk cId="489925851" sldId="272"/>
        </pc:sldMkLst>
        <pc:spChg chg="mod">
          <ac:chgData name="Eesha Apoorva Kotipalli" userId="446ed413-59fa-4806-a43c-5742df6f8ed9" providerId="ADAL" clId="{6B58EE70-3605-4F64-B6B0-FDDE5DB3D702}" dt="2022-06-29T09:43:21.303" v="2902"/>
          <ac:spMkLst>
            <pc:docMk/>
            <pc:sldMk cId="489925851" sldId="272"/>
            <ac:spMk id="2" creationId="{50BB651C-A766-4AEE-A0F0-6360FD570189}"/>
          </ac:spMkLst>
        </pc:spChg>
        <pc:spChg chg="mod">
          <ac:chgData name="Eesha Apoorva Kotipalli" userId="446ed413-59fa-4806-a43c-5742df6f8ed9" providerId="ADAL" clId="{6B58EE70-3605-4F64-B6B0-FDDE5DB3D702}" dt="2022-06-29T09:43:21.303" v="2902"/>
          <ac:spMkLst>
            <pc:docMk/>
            <pc:sldMk cId="489925851" sldId="272"/>
            <ac:spMk id="3" creationId="{98EF8592-BBBE-88DE-6BDC-C19ED9BBA753}"/>
          </ac:spMkLst>
        </pc:spChg>
      </pc:sldChg>
      <pc:sldChg chg="addSp delSp modSp new mod setBg">
        <pc:chgData name="Eesha Apoorva Kotipalli" userId="446ed413-59fa-4806-a43c-5742df6f8ed9" providerId="ADAL" clId="{6B58EE70-3605-4F64-B6B0-FDDE5DB3D702}" dt="2022-06-29T09:27:46.433" v="2806" actId="1076"/>
        <pc:sldMkLst>
          <pc:docMk/>
          <pc:sldMk cId="3765265991" sldId="273"/>
        </pc:sldMkLst>
        <pc:spChg chg="mod">
          <ac:chgData name="Eesha Apoorva Kotipalli" userId="446ed413-59fa-4806-a43c-5742df6f8ed9" providerId="ADAL" clId="{6B58EE70-3605-4F64-B6B0-FDDE5DB3D702}" dt="2022-06-29T09:27:41.596" v="2803" actId="26606"/>
          <ac:spMkLst>
            <pc:docMk/>
            <pc:sldMk cId="3765265991" sldId="273"/>
            <ac:spMk id="2" creationId="{18A9BA87-445C-D4B1-0A9E-DF0592F32C49}"/>
          </ac:spMkLst>
        </pc:spChg>
        <pc:spChg chg="add del mod">
          <ac:chgData name="Eesha Apoorva Kotipalli" userId="446ed413-59fa-4806-a43c-5742df6f8ed9" providerId="ADAL" clId="{6B58EE70-3605-4F64-B6B0-FDDE5DB3D702}" dt="2022-06-29T09:27:46.433" v="2806" actId="1076"/>
          <ac:spMkLst>
            <pc:docMk/>
            <pc:sldMk cId="3765265991" sldId="273"/>
            <ac:spMk id="3" creationId="{04F00FFA-E64E-1699-34EE-015C4D38A40B}"/>
          </ac:spMkLst>
        </pc:spChg>
        <pc:spChg chg="add del">
          <ac:chgData name="Eesha Apoorva Kotipalli" userId="446ed413-59fa-4806-a43c-5742df6f8ed9" providerId="ADAL" clId="{6B58EE70-3605-4F64-B6B0-FDDE5DB3D702}" dt="2022-06-29T09:27:41.596" v="2803" actId="26606"/>
          <ac:spMkLst>
            <pc:docMk/>
            <pc:sldMk cId="3765265991" sldId="273"/>
            <ac:spMk id="6" creationId="{9663BDD8-36FC-48B0-8862-3B51BE4F77DA}"/>
          </ac:spMkLst>
        </pc:spChg>
        <pc:spChg chg="add del">
          <ac:chgData name="Eesha Apoorva Kotipalli" userId="446ed413-59fa-4806-a43c-5742df6f8ed9" providerId="ADAL" clId="{6B58EE70-3605-4F64-B6B0-FDDE5DB3D702}" dt="2022-06-29T09:27:41.596" v="2803" actId="26606"/>
          <ac:spMkLst>
            <pc:docMk/>
            <pc:sldMk cId="3765265991" sldId="273"/>
            <ac:spMk id="8" creationId="{63D6C682-FD57-4DF7-854F-DD140E1E29B3}"/>
          </ac:spMkLst>
        </pc:spChg>
        <pc:spChg chg="add del">
          <ac:chgData name="Eesha Apoorva Kotipalli" userId="446ed413-59fa-4806-a43c-5742df6f8ed9" providerId="ADAL" clId="{6B58EE70-3605-4F64-B6B0-FDDE5DB3D702}" dt="2022-06-29T09:25:03.563" v="2783" actId="26606"/>
          <ac:spMkLst>
            <pc:docMk/>
            <pc:sldMk cId="3765265991" sldId="273"/>
            <ac:spMk id="9" creationId="{9663BDD8-36FC-48B0-8862-3B51BE4F77DA}"/>
          </ac:spMkLst>
        </pc:spChg>
        <pc:spChg chg="add del">
          <ac:chgData name="Eesha Apoorva Kotipalli" userId="446ed413-59fa-4806-a43c-5742df6f8ed9" providerId="ADAL" clId="{6B58EE70-3605-4F64-B6B0-FDDE5DB3D702}" dt="2022-06-29T09:25:03.563" v="2783" actId="26606"/>
          <ac:spMkLst>
            <pc:docMk/>
            <pc:sldMk cId="3765265991" sldId="273"/>
            <ac:spMk id="44" creationId="{63D6C682-FD57-4DF7-854F-DD140E1E29B3}"/>
          </ac:spMkLst>
        </pc:spChg>
        <pc:grpChg chg="add del">
          <ac:chgData name="Eesha Apoorva Kotipalli" userId="446ed413-59fa-4806-a43c-5742df6f8ed9" providerId="ADAL" clId="{6B58EE70-3605-4F64-B6B0-FDDE5DB3D702}" dt="2022-06-29T09:27:41.596" v="2803" actId="26606"/>
          <ac:grpSpMkLst>
            <pc:docMk/>
            <pc:sldMk cId="3765265991" sldId="273"/>
            <ac:grpSpMk id="7" creationId="{C15A19D0-2BD2-47E7-A51B-B8083A14E791}"/>
          </ac:grpSpMkLst>
        </pc:grpChg>
        <pc:grpChg chg="add del">
          <ac:chgData name="Eesha Apoorva Kotipalli" userId="446ed413-59fa-4806-a43c-5742df6f8ed9" providerId="ADAL" clId="{6B58EE70-3605-4F64-B6B0-FDDE5DB3D702}" dt="2022-06-29T09:25:03.563" v="2783" actId="26606"/>
          <ac:grpSpMkLst>
            <pc:docMk/>
            <pc:sldMk cId="3765265991" sldId="273"/>
            <ac:grpSpMk id="11" creationId="{C15A19D0-2BD2-47E7-A51B-B8083A14E791}"/>
          </ac:grpSpMkLst>
        </pc:grpChg>
        <pc:graphicFrameChg chg="add del">
          <ac:chgData name="Eesha Apoorva Kotipalli" userId="446ed413-59fa-4806-a43c-5742df6f8ed9" providerId="ADAL" clId="{6B58EE70-3605-4F64-B6B0-FDDE5DB3D702}" dt="2022-06-29T09:25:03.563" v="2783" actId="26606"/>
          <ac:graphicFrameMkLst>
            <pc:docMk/>
            <pc:sldMk cId="3765265991" sldId="273"/>
            <ac:graphicFrameMk id="5" creationId="{90EAC7E6-8925-AC66-94CE-2306232A542A}"/>
          </ac:graphicFrameMkLst>
        </pc:graphicFrameChg>
        <pc:graphicFrameChg chg="add del">
          <ac:chgData name="Eesha Apoorva Kotipalli" userId="446ed413-59fa-4806-a43c-5742df6f8ed9" providerId="ADAL" clId="{6B58EE70-3605-4F64-B6B0-FDDE5DB3D702}" dt="2022-06-29T09:27:41.596" v="2803" actId="26606"/>
          <ac:graphicFrameMkLst>
            <pc:docMk/>
            <pc:sldMk cId="3765265991" sldId="273"/>
            <ac:graphicFrameMk id="10" creationId="{7BEB688F-2ED7-6917-8AB4-916F18C02EAC}"/>
          </ac:graphicFrameMkLst>
        </pc:graphicFrameChg>
      </pc:sldChg>
      <pc:sldChg chg="addSp delSp modSp new mod">
        <pc:chgData name="Eesha Apoorva Kotipalli" userId="446ed413-59fa-4806-a43c-5742df6f8ed9" providerId="ADAL" clId="{6B58EE70-3605-4F64-B6B0-FDDE5DB3D702}" dt="2022-06-29T09:43:21.303" v="2902"/>
        <pc:sldMkLst>
          <pc:docMk/>
          <pc:sldMk cId="1087501409" sldId="274"/>
        </pc:sldMkLst>
        <pc:spChg chg="mod">
          <ac:chgData name="Eesha Apoorva Kotipalli" userId="446ed413-59fa-4806-a43c-5742df6f8ed9" providerId="ADAL" clId="{6B58EE70-3605-4F64-B6B0-FDDE5DB3D702}" dt="2022-06-29T09:43:21.303" v="2902"/>
          <ac:spMkLst>
            <pc:docMk/>
            <pc:sldMk cId="1087501409" sldId="274"/>
            <ac:spMk id="2" creationId="{7CB4A3FC-B951-6FDD-A043-831891EDA5AF}"/>
          </ac:spMkLst>
        </pc:spChg>
        <pc:spChg chg="add del mod">
          <ac:chgData name="Eesha Apoorva Kotipalli" userId="446ed413-59fa-4806-a43c-5742df6f8ed9" providerId="ADAL" clId="{6B58EE70-3605-4F64-B6B0-FDDE5DB3D702}" dt="2022-06-29T09:43:21.303" v="2902"/>
          <ac:spMkLst>
            <pc:docMk/>
            <pc:sldMk cId="1087501409" sldId="274"/>
            <ac:spMk id="3" creationId="{4964AA16-6A54-C028-DEA5-6E6A57884EA7}"/>
          </ac:spMkLst>
        </pc:spChg>
        <pc:graphicFrameChg chg="add del mod modGraphic">
          <ac:chgData name="Eesha Apoorva Kotipalli" userId="446ed413-59fa-4806-a43c-5742df6f8ed9" providerId="ADAL" clId="{6B58EE70-3605-4F64-B6B0-FDDE5DB3D702}" dt="2022-06-29T09:27:42.604" v="2804" actId="26606"/>
          <ac:graphicFrameMkLst>
            <pc:docMk/>
            <pc:sldMk cId="1087501409" sldId="274"/>
            <ac:graphicFrameMk id="5" creationId="{3C17201B-1AE6-AA3A-7D25-C6D1249DD803}"/>
          </ac:graphicFrameMkLst>
        </pc:graphicFrameChg>
      </pc:sldChg>
      <pc:sldChg chg="addSp delSp modSp new mod setBg">
        <pc:chgData name="Eesha Apoorva Kotipalli" userId="446ed413-59fa-4806-a43c-5742df6f8ed9" providerId="ADAL" clId="{6B58EE70-3605-4F64-B6B0-FDDE5DB3D702}" dt="2022-06-29T09:43:21.303" v="2902"/>
        <pc:sldMkLst>
          <pc:docMk/>
          <pc:sldMk cId="4068376556" sldId="275"/>
        </pc:sldMkLst>
        <pc:spChg chg="mod">
          <ac:chgData name="Eesha Apoorva Kotipalli" userId="446ed413-59fa-4806-a43c-5742df6f8ed9" providerId="ADAL" clId="{6B58EE70-3605-4F64-B6B0-FDDE5DB3D702}" dt="2022-06-29T09:43:21.303" v="2902"/>
          <ac:spMkLst>
            <pc:docMk/>
            <pc:sldMk cId="4068376556" sldId="275"/>
            <ac:spMk id="2" creationId="{0445917C-04DF-82CB-A7CA-DE1D607D9E45}"/>
          </ac:spMkLst>
        </pc:spChg>
        <pc:spChg chg="mod">
          <ac:chgData name="Eesha Apoorva Kotipalli" userId="446ed413-59fa-4806-a43c-5742df6f8ed9" providerId="ADAL" clId="{6B58EE70-3605-4F64-B6B0-FDDE5DB3D702}" dt="2022-06-29T09:43:21.303" v="2902"/>
          <ac:spMkLst>
            <pc:docMk/>
            <pc:sldMk cId="4068376556" sldId="275"/>
            <ac:spMk id="3" creationId="{EEB65D14-A9B7-05B6-DE30-044F6B70182F}"/>
          </ac:spMkLst>
        </pc:spChg>
        <pc:spChg chg="add del">
          <ac:chgData name="Eesha Apoorva Kotipalli" userId="446ed413-59fa-4806-a43c-5742df6f8ed9" providerId="ADAL" clId="{6B58EE70-3605-4F64-B6B0-FDDE5DB3D702}" dt="2022-06-29T09:32:23.358" v="2855" actId="26606"/>
          <ac:spMkLst>
            <pc:docMk/>
            <pc:sldMk cId="4068376556" sldId="275"/>
            <ac:spMk id="9" creationId="{1C582B07-D0F0-4B6B-A5D9-D2F192CB3A4E}"/>
          </ac:spMkLst>
        </pc:spChg>
        <pc:spChg chg="add del">
          <ac:chgData name="Eesha Apoorva Kotipalli" userId="446ed413-59fa-4806-a43c-5742df6f8ed9" providerId="ADAL" clId="{6B58EE70-3605-4F64-B6B0-FDDE5DB3D702}" dt="2022-06-29T09:32:23.358" v="2855" actId="26606"/>
          <ac:spMkLst>
            <pc:docMk/>
            <pc:sldMk cId="4068376556" sldId="275"/>
            <ac:spMk id="44" creationId="{BEAC0A80-07D3-49CB-87C3-BC34F219DFF7}"/>
          </ac:spMkLst>
        </pc:spChg>
        <pc:spChg chg="add del">
          <ac:chgData name="Eesha Apoorva Kotipalli" userId="446ed413-59fa-4806-a43c-5742df6f8ed9" providerId="ADAL" clId="{6B58EE70-3605-4F64-B6B0-FDDE5DB3D702}" dt="2022-06-29T09:32:22.463" v="2854" actId="26606"/>
          <ac:spMkLst>
            <pc:docMk/>
            <pc:sldMk cId="4068376556" sldId="275"/>
            <ac:spMk id="49" creationId="{107134A1-6E23-4417-8A0E-6B7013EE74C7}"/>
          </ac:spMkLst>
        </pc:spChg>
        <pc:spChg chg="add del">
          <ac:chgData name="Eesha Apoorva Kotipalli" userId="446ed413-59fa-4806-a43c-5742df6f8ed9" providerId="ADAL" clId="{6B58EE70-3605-4F64-B6B0-FDDE5DB3D702}" dt="2022-06-29T09:32:22.463" v="2854" actId="26606"/>
          <ac:spMkLst>
            <pc:docMk/>
            <pc:sldMk cId="4068376556" sldId="275"/>
            <ac:spMk id="84" creationId="{4CB47DB7-904B-416E-8C82-41DA194E038B}"/>
          </ac:spMkLst>
        </pc:spChg>
        <pc:grpChg chg="add del">
          <ac:chgData name="Eesha Apoorva Kotipalli" userId="446ed413-59fa-4806-a43c-5742df6f8ed9" providerId="ADAL" clId="{6B58EE70-3605-4F64-B6B0-FDDE5DB3D702}" dt="2022-06-29T09:32:23.358" v="2855" actId="26606"/>
          <ac:grpSpMkLst>
            <pc:docMk/>
            <pc:sldMk cId="4068376556" sldId="275"/>
            <ac:grpSpMk id="11" creationId="{4D431671-5191-4947-8899-E90505A70426}"/>
          </ac:grpSpMkLst>
        </pc:grpChg>
        <pc:grpChg chg="add del">
          <ac:chgData name="Eesha Apoorva Kotipalli" userId="446ed413-59fa-4806-a43c-5742df6f8ed9" providerId="ADAL" clId="{6B58EE70-3605-4F64-B6B0-FDDE5DB3D702}" dt="2022-06-29T09:32:22.463" v="2854" actId="26606"/>
          <ac:grpSpMkLst>
            <pc:docMk/>
            <pc:sldMk cId="4068376556" sldId="275"/>
            <ac:grpSpMk id="51" creationId="{27A2371D-E95E-4E2E-ABB9-D6409A537FC6}"/>
          </ac:grpSpMkLst>
        </pc:grpChg>
        <pc:picChg chg="add del mod ord">
          <ac:chgData name="Eesha Apoorva Kotipalli" userId="446ed413-59fa-4806-a43c-5742df6f8ed9" providerId="ADAL" clId="{6B58EE70-3605-4F64-B6B0-FDDE5DB3D702}" dt="2022-06-29T09:32:23.358" v="2855" actId="26606"/>
          <ac:picMkLst>
            <pc:docMk/>
            <pc:sldMk cId="4068376556" sldId="275"/>
            <ac:picMk id="5" creationId="{15097E18-C4E6-045A-128E-B9516F99B2E8}"/>
          </ac:picMkLst>
        </pc:picChg>
      </pc:sldChg>
      <pc:sldChg chg="addSp delSp modSp new mod setBg delDesignElem">
        <pc:chgData name="Eesha Apoorva Kotipalli" userId="446ed413-59fa-4806-a43c-5742df6f8ed9" providerId="ADAL" clId="{6B58EE70-3605-4F64-B6B0-FDDE5DB3D702}" dt="2022-06-29T09:43:27.617" v="2903" actId="26606"/>
        <pc:sldMkLst>
          <pc:docMk/>
          <pc:sldMk cId="2429819047" sldId="276"/>
        </pc:sldMkLst>
        <pc:spChg chg="mod">
          <ac:chgData name="Eesha Apoorva Kotipalli" userId="446ed413-59fa-4806-a43c-5742df6f8ed9" providerId="ADAL" clId="{6B58EE70-3605-4F64-B6B0-FDDE5DB3D702}" dt="2022-06-29T09:43:27.617" v="2903" actId="26606"/>
          <ac:spMkLst>
            <pc:docMk/>
            <pc:sldMk cId="2429819047" sldId="276"/>
            <ac:spMk id="2" creationId="{5317F42E-9CA0-2AAB-78B6-4936061FADB6}"/>
          </ac:spMkLst>
        </pc:spChg>
        <pc:spChg chg="del mod">
          <ac:chgData name="Eesha Apoorva Kotipalli" userId="446ed413-59fa-4806-a43c-5742df6f8ed9" providerId="ADAL" clId="{6B58EE70-3605-4F64-B6B0-FDDE5DB3D702}" dt="2022-06-29T09:40:06.944" v="2876" actId="931"/>
          <ac:spMkLst>
            <pc:docMk/>
            <pc:sldMk cId="2429819047" sldId="276"/>
            <ac:spMk id="3" creationId="{2D285667-F633-3775-EADE-5DFFDA6595F3}"/>
          </ac:spMkLst>
        </pc:spChg>
        <pc:spChg chg="add del">
          <ac:chgData name="Eesha Apoorva Kotipalli" userId="446ed413-59fa-4806-a43c-5742df6f8ed9" providerId="ADAL" clId="{6B58EE70-3605-4F64-B6B0-FDDE5DB3D702}" dt="2022-06-29T09:43:27.617" v="2903" actId="26606"/>
          <ac:spMkLst>
            <pc:docMk/>
            <pc:sldMk cId="2429819047" sldId="276"/>
            <ac:spMk id="8" creationId="{D7C3C2D0-A48F-4A6F-9C7D-888E9DFE643A}"/>
          </ac:spMkLst>
        </pc:spChg>
        <pc:spChg chg="add del">
          <ac:chgData name="Eesha Apoorva Kotipalli" userId="446ed413-59fa-4806-a43c-5742df6f8ed9" providerId="ADAL" clId="{6B58EE70-3605-4F64-B6B0-FDDE5DB3D702}" dt="2022-06-29T09:43:27.617" v="2903" actId="26606"/>
          <ac:spMkLst>
            <pc:docMk/>
            <pc:sldMk cId="2429819047" sldId="276"/>
            <ac:spMk id="10" creationId="{A522AC37-2BE3-4ECF-A007-1DE6CB354FFE}"/>
          </ac:spMkLst>
        </pc:spChg>
        <pc:spChg chg="add del mod">
          <ac:chgData name="Eesha Apoorva Kotipalli" userId="446ed413-59fa-4806-a43c-5742df6f8ed9" providerId="ADAL" clId="{6B58EE70-3605-4F64-B6B0-FDDE5DB3D702}" dt="2022-06-29T09:43:27.617" v="2903" actId="26606"/>
          <ac:spMkLst>
            <pc:docMk/>
            <pc:sldMk cId="2429819047" sldId="276"/>
            <ac:spMk id="11" creationId="{D65C6ED6-FE1D-620E-B7A2-293F536BC4D8}"/>
          </ac:spMkLst>
        </pc:spChg>
        <pc:spChg chg="add del">
          <ac:chgData name="Eesha Apoorva Kotipalli" userId="446ed413-59fa-4806-a43c-5742df6f8ed9" providerId="ADAL" clId="{6B58EE70-3605-4F64-B6B0-FDDE5DB3D702}" dt="2022-06-29T09:43:27.617" v="2903" actId="26606"/>
          <ac:spMkLst>
            <pc:docMk/>
            <pc:sldMk cId="2429819047" sldId="276"/>
            <ac:spMk id="45" creationId="{69F0804E-F8DE-40E7-90F4-68B638136E17}"/>
          </ac:spMkLst>
        </pc:spChg>
        <pc:spChg chg="add del mod">
          <ac:chgData name="Eesha Apoorva Kotipalli" userId="446ed413-59fa-4806-a43c-5742df6f8ed9" providerId="ADAL" clId="{6B58EE70-3605-4F64-B6B0-FDDE5DB3D702}" dt="2022-06-29T09:42:24.860" v="2883" actId="478"/>
          <ac:spMkLst>
            <pc:docMk/>
            <pc:sldMk cId="2429819047" sldId="276"/>
            <ac:spMk id="48" creationId="{700D8B16-1C8B-4C00-EDC2-446174FF9990}"/>
          </ac:spMkLst>
        </pc:spChg>
        <pc:spChg chg="add del">
          <ac:chgData name="Eesha Apoorva Kotipalli" userId="446ed413-59fa-4806-a43c-5742df6f8ed9" providerId="ADAL" clId="{6B58EE70-3605-4F64-B6B0-FDDE5DB3D702}" dt="2022-06-29T09:42:24.085" v="2882" actId="26606"/>
          <ac:spMkLst>
            <pc:docMk/>
            <pc:sldMk cId="2429819047" sldId="276"/>
            <ac:spMk id="54" creationId="{1C582B07-D0F0-4B6B-A5D9-D2F192CB3A4E}"/>
          </ac:spMkLst>
        </pc:spChg>
        <pc:spChg chg="add">
          <ac:chgData name="Eesha Apoorva Kotipalli" userId="446ed413-59fa-4806-a43c-5742df6f8ed9" providerId="ADAL" clId="{6B58EE70-3605-4F64-B6B0-FDDE5DB3D702}" dt="2022-06-29T09:43:27.617" v="2903" actId="26606"/>
          <ac:spMkLst>
            <pc:docMk/>
            <pc:sldMk cId="2429819047" sldId="276"/>
            <ac:spMk id="85" creationId="{2437C4A8-8E3A-4ADA-93B9-64737CE1ABB1}"/>
          </ac:spMkLst>
        </pc:spChg>
        <pc:spChg chg="add">
          <ac:chgData name="Eesha Apoorva Kotipalli" userId="446ed413-59fa-4806-a43c-5742df6f8ed9" providerId="ADAL" clId="{6B58EE70-3605-4F64-B6B0-FDDE5DB3D702}" dt="2022-06-29T09:43:27.617" v="2903" actId="26606"/>
          <ac:spMkLst>
            <pc:docMk/>
            <pc:sldMk cId="2429819047" sldId="276"/>
            <ac:spMk id="87" creationId="{A173122F-D466-4F08-90FA-0038F7AC214A}"/>
          </ac:spMkLst>
        </pc:spChg>
        <pc:spChg chg="add del">
          <ac:chgData name="Eesha Apoorva Kotipalli" userId="446ed413-59fa-4806-a43c-5742df6f8ed9" providerId="ADAL" clId="{6B58EE70-3605-4F64-B6B0-FDDE5DB3D702}" dt="2022-06-29T09:42:24.085" v="2882" actId="26606"/>
          <ac:spMkLst>
            <pc:docMk/>
            <pc:sldMk cId="2429819047" sldId="276"/>
            <ac:spMk id="89" creationId="{BEAC0A80-07D3-49CB-87C3-BC34F219DFF7}"/>
          </ac:spMkLst>
        </pc:spChg>
        <pc:spChg chg="add">
          <ac:chgData name="Eesha Apoorva Kotipalli" userId="446ed413-59fa-4806-a43c-5742df6f8ed9" providerId="ADAL" clId="{6B58EE70-3605-4F64-B6B0-FDDE5DB3D702}" dt="2022-06-29T09:43:27.617" v="2903" actId="26606"/>
          <ac:spMkLst>
            <pc:docMk/>
            <pc:sldMk cId="2429819047" sldId="276"/>
            <ac:spMk id="122" creationId="{F952A221-69C2-46B3-890D-354CA5961656}"/>
          </ac:spMkLst>
        </pc:spChg>
        <pc:grpChg chg="add del">
          <ac:chgData name="Eesha Apoorva Kotipalli" userId="446ed413-59fa-4806-a43c-5742df6f8ed9" providerId="ADAL" clId="{6B58EE70-3605-4F64-B6B0-FDDE5DB3D702}" dt="2022-06-29T09:43:27.617" v="2903" actId="26606"/>
          <ac:grpSpMkLst>
            <pc:docMk/>
            <pc:sldMk cId="2429819047" sldId="276"/>
            <ac:grpSpMk id="12" creationId="{ACAC8F7F-D35D-4520-8F56-4EFA77C73B66}"/>
          </ac:grpSpMkLst>
        </pc:grpChg>
        <pc:grpChg chg="add">
          <ac:chgData name="Eesha Apoorva Kotipalli" userId="446ed413-59fa-4806-a43c-5742df6f8ed9" providerId="ADAL" clId="{6B58EE70-3605-4F64-B6B0-FDDE5DB3D702}" dt="2022-06-29T09:43:27.617" v="2903" actId="26606"/>
          <ac:grpSpMkLst>
            <pc:docMk/>
            <pc:sldMk cId="2429819047" sldId="276"/>
            <ac:grpSpMk id="52" creationId="{748618E9-EE2D-4864-9EEE-58939BD4FBBA}"/>
          </ac:grpSpMkLst>
        </pc:grpChg>
        <pc:grpChg chg="add del">
          <ac:chgData name="Eesha Apoorva Kotipalli" userId="446ed413-59fa-4806-a43c-5742df6f8ed9" providerId="ADAL" clId="{6B58EE70-3605-4F64-B6B0-FDDE5DB3D702}" dt="2022-06-29T09:42:24.085" v="2882" actId="26606"/>
          <ac:grpSpMkLst>
            <pc:docMk/>
            <pc:sldMk cId="2429819047" sldId="276"/>
            <ac:grpSpMk id="56" creationId="{4D431671-5191-4947-8899-E90505A70426}"/>
          </ac:grpSpMkLst>
        </pc:grpChg>
        <pc:grpChg chg="add">
          <ac:chgData name="Eesha Apoorva Kotipalli" userId="446ed413-59fa-4806-a43c-5742df6f8ed9" providerId="ADAL" clId="{6B58EE70-3605-4F64-B6B0-FDDE5DB3D702}" dt="2022-06-29T09:43:27.617" v="2903" actId="26606"/>
          <ac:grpSpMkLst>
            <pc:docMk/>
            <pc:sldMk cId="2429819047" sldId="276"/>
            <ac:grpSpMk id="84" creationId="{B19EC7B8-C390-4F1B-8960-E6D32451033C}"/>
          </ac:grpSpMkLst>
        </pc:grpChg>
        <pc:picChg chg="add del mod">
          <ac:chgData name="Eesha Apoorva Kotipalli" userId="446ed413-59fa-4806-a43c-5742df6f8ed9" providerId="ADAL" clId="{6B58EE70-3605-4F64-B6B0-FDDE5DB3D702}" dt="2022-06-29T09:40:12.686" v="2877" actId="478"/>
          <ac:picMkLst>
            <pc:docMk/>
            <pc:sldMk cId="2429819047" sldId="276"/>
            <ac:picMk id="5" creationId="{848F389E-9464-E0B8-8A9D-3DAFB4B06EF0}"/>
          </ac:picMkLst>
        </pc:picChg>
        <pc:picChg chg="add del mod">
          <ac:chgData name="Eesha Apoorva Kotipalli" userId="446ed413-59fa-4806-a43c-5742df6f8ed9" providerId="ADAL" clId="{6B58EE70-3605-4F64-B6B0-FDDE5DB3D702}" dt="2022-06-29T09:40:12.686" v="2877" actId="478"/>
          <ac:picMkLst>
            <pc:docMk/>
            <pc:sldMk cId="2429819047" sldId="276"/>
            <ac:picMk id="7" creationId="{E53EF529-E2AA-8AD9-4D52-F4B2C85E83F8}"/>
          </ac:picMkLst>
        </pc:picChg>
        <pc:picChg chg="add del mod">
          <ac:chgData name="Eesha Apoorva Kotipalli" userId="446ed413-59fa-4806-a43c-5742df6f8ed9" providerId="ADAL" clId="{6B58EE70-3605-4F64-B6B0-FDDE5DB3D702}" dt="2022-06-29T09:42:26.659" v="2885" actId="931"/>
          <ac:picMkLst>
            <pc:docMk/>
            <pc:sldMk cId="2429819047" sldId="276"/>
            <ac:picMk id="46" creationId="{E49118EA-AF11-F207-AE3B-236A1555116E}"/>
          </ac:picMkLst>
        </pc:picChg>
        <pc:picChg chg="add">
          <ac:chgData name="Eesha Apoorva Kotipalli" userId="446ed413-59fa-4806-a43c-5742df6f8ed9" providerId="ADAL" clId="{6B58EE70-3605-4F64-B6B0-FDDE5DB3D702}" dt="2022-06-29T09:43:27.617" v="2903" actId="26606"/>
          <ac:picMkLst>
            <pc:docMk/>
            <pc:sldMk cId="2429819047" sldId="276"/>
            <ac:picMk id="49" creationId="{5433ADEF-1E72-F467-DF96-66CD9AE989DC}"/>
          </ac:picMkLst>
        </pc:picChg>
        <pc:picChg chg="add del">
          <ac:chgData name="Eesha Apoorva Kotipalli" userId="446ed413-59fa-4806-a43c-5742df6f8ed9" providerId="ADAL" clId="{6B58EE70-3605-4F64-B6B0-FDDE5DB3D702}" dt="2022-06-29T09:42:24.085" v="2882" actId="26606"/>
          <ac:picMkLst>
            <pc:docMk/>
            <pc:sldMk cId="2429819047" sldId="276"/>
            <ac:picMk id="50" creationId="{DA28FE4A-5024-C950-DD14-E7A58D7D4FA6}"/>
          </ac:picMkLst>
        </pc:picChg>
      </pc:sldChg>
      <pc:sldChg chg="addSp delSp modSp new mod modClrScheme chgLayout">
        <pc:chgData name="Eesha Apoorva Kotipalli" userId="446ed413-59fa-4806-a43c-5742df6f8ed9" providerId="ADAL" clId="{6B58EE70-3605-4F64-B6B0-FDDE5DB3D702}" dt="2022-06-29T10:33:44.952" v="3723" actId="5793"/>
        <pc:sldMkLst>
          <pc:docMk/>
          <pc:sldMk cId="1134642873" sldId="277"/>
        </pc:sldMkLst>
        <pc:spChg chg="del mod ord">
          <ac:chgData name="Eesha Apoorva Kotipalli" userId="446ed413-59fa-4806-a43c-5742df6f8ed9" providerId="ADAL" clId="{6B58EE70-3605-4F64-B6B0-FDDE5DB3D702}" dt="2022-06-29T10:21:47.206" v="2941" actId="700"/>
          <ac:spMkLst>
            <pc:docMk/>
            <pc:sldMk cId="1134642873" sldId="277"/>
            <ac:spMk id="2" creationId="{71F80294-A94C-76DE-A701-D144EDD1C8E4}"/>
          </ac:spMkLst>
        </pc:spChg>
        <pc:spChg chg="del mod ord">
          <ac:chgData name="Eesha Apoorva Kotipalli" userId="446ed413-59fa-4806-a43c-5742df6f8ed9" providerId="ADAL" clId="{6B58EE70-3605-4F64-B6B0-FDDE5DB3D702}" dt="2022-06-29T10:21:47.206" v="2941" actId="700"/>
          <ac:spMkLst>
            <pc:docMk/>
            <pc:sldMk cId="1134642873" sldId="277"/>
            <ac:spMk id="3" creationId="{2AB6B968-3DFB-DE11-BF95-5654E30FF7F5}"/>
          </ac:spMkLst>
        </pc:spChg>
        <pc:spChg chg="add mod ord">
          <ac:chgData name="Eesha Apoorva Kotipalli" userId="446ed413-59fa-4806-a43c-5742df6f8ed9" providerId="ADAL" clId="{6B58EE70-3605-4F64-B6B0-FDDE5DB3D702}" dt="2022-06-29T10:30:24.827" v="3376" actId="14100"/>
          <ac:spMkLst>
            <pc:docMk/>
            <pc:sldMk cId="1134642873" sldId="277"/>
            <ac:spMk id="4" creationId="{598008B4-1862-B196-4952-7F3A6E1DC254}"/>
          </ac:spMkLst>
        </pc:spChg>
        <pc:spChg chg="add mod ord">
          <ac:chgData name="Eesha Apoorva Kotipalli" userId="446ed413-59fa-4806-a43c-5742df6f8ed9" providerId="ADAL" clId="{6B58EE70-3605-4F64-B6B0-FDDE5DB3D702}" dt="2022-06-29T10:33:39.931" v="3722" actId="5793"/>
          <ac:spMkLst>
            <pc:docMk/>
            <pc:sldMk cId="1134642873" sldId="277"/>
            <ac:spMk id="5" creationId="{048156F7-EFBC-8674-4F74-B47E06D3EDA6}"/>
          </ac:spMkLst>
        </pc:spChg>
        <pc:spChg chg="add mod ord">
          <ac:chgData name="Eesha Apoorva Kotipalli" userId="446ed413-59fa-4806-a43c-5742df6f8ed9" providerId="ADAL" clId="{6B58EE70-3605-4F64-B6B0-FDDE5DB3D702}" dt="2022-06-29T10:33:44.952" v="3723" actId="5793"/>
          <ac:spMkLst>
            <pc:docMk/>
            <pc:sldMk cId="1134642873" sldId="277"/>
            <ac:spMk id="6" creationId="{2FD341A2-D18B-4F56-4792-891B0555A36C}"/>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8A864D-6312-46E5-AA95-F00FDBA77A1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19349CC-D463-40A2-8AF4-3CB07374B714}">
      <dgm:prSet/>
      <dgm:spPr/>
      <dgm:t>
        <a:bodyPr/>
        <a:lstStyle/>
        <a:p>
          <a:r>
            <a:rPr lang="en-US"/>
            <a:t>Understand where defects originate</a:t>
          </a:r>
        </a:p>
      </dgm:t>
    </dgm:pt>
    <dgm:pt modelId="{F44A70E4-3D78-42CB-B501-921086FC31C1}" type="parTrans" cxnId="{FF397C91-9ECF-4081-8A82-E6E481D85F4A}">
      <dgm:prSet/>
      <dgm:spPr/>
      <dgm:t>
        <a:bodyPr/>
        <a:lstStyle/>
        <a:p>
          <a:endParaRPr lang="en-US"/>
        </a:p>
      </dgm:t>
    </dgm:pt>
    <dgm:pt modelId="{C3A21266-ECCD-4E5C-8ED3-CE06DA73A105}" type="sibTrans" cxnId="{FF397C91-9ECF-4081-8A82-E6E481D85F4A}">
      <dgm:prSet/>
      <dgm:spPr/>
      <dgm:t>
        <a:bodyPr/>
        <a:lstStyle/>
        <a:p>
          <a:endParaRPr lang="en-US"/>
        </a:p>
      </dgm:t>
    </dgm:pt>
    <dgm:pt modelId="{03051B52-C0D3-449F-B7AB-F00CD341E53F}">
      <dgm:prSet/>
      <dgm:spPr/>
      <dgm:t>
        <a:bodyPr/>
        <a:lstStyle/>
        <a:p>
          <a:r>
            <a:rPr lang="en-US"/>
            <a:t>Learn about the 1:10:100 rule </a:t>
          </a:r>
        </a:p>
      </dgm:t>
    </dgm:pt>
    <dgm:pt modelId="{839CAE0A-E7FC-43EC-82A1-7D3EE67B8C31}" type="parTrans" cxnId="{576BA61F-E5AD-4141-B4D1-832B0103DDFC}">
      <dgm:prSet/>
      <dgm:spPr/>
      <dgm:t>
        <a:bodyPr/>
        <a:lstStyle/>
        <a:p>
          <a:endParaRPr lang="en-US"/>
        </a:p>
      </dgm:t>
    </dgm:pt>
    <dgm:pt modelId="{C234797A-72FF-425A-ACC6-6ED2A3FE913D}" type="sibTrans" cxnId="{576BA61F-E5AD-4141-B4D1-832B0103DDFC}">
      <dgm:prSet/>
      <dgm:spPr/>
      <dgm:t>
        <a:bodyPr/>
        <a:lstStyle/>
        <a:p>
          <a:endParaRPr lang="en-US"/>
        </a:p>
      </dgm:t>
    </dgm:pt>
    <dgm:pt modelId="{E67AA50B-9609-474B-8866-74FF4E066630}">
      <dgm:prSet/>
      <dgm:spPr/>
      <dgm:t>
        <a:bodyPr/>
        <a:lstStyle/>
        <a:p>
          <a:r>
            <a:rPr lang="en-US"/>
            <a:t>Learn how to make the most of your testing investment</a:t>
          </a:r>
        </a:p>
      </dgm:t>
    </dgm:pt>
    <dgm:pt modelId="{58C9AF19-4C33-4C94-9F37-81F97449E267}" type="parTrans" cxnId="{68340924-219F-45C7-BB56-9B099DD75DC8}">
      <dgm:prSet/>
      <dgm:spPr/>
      <dgm:t>
        <a:bodyPr/>
        <a:lstStyle/>
        <a:p>
          <a:endParaRPr lang="en-US"/>
        </a:p>
      </dgm:t>
    </dgm:pt>
    <dgm:pt modelId="{EDF241A4-F713-4D21-B708-2DA56E4CF198}" type="sibTrans" cxnId="{68340924-219F-45C7-BB56-9B099DD75DC8}">
      <dgm:prSet/>
      <dgm:spPr/>
      <dgm:t>
        <a:bodyPr/>
        <a:lstStyle/>
        <a:p>
          <a:endParaRPr lang="en-US"/>
        </a:p>
      </dgm:t>
    </dgm:pt>
    <dgm:pt modelId="{4A14CE2C-2758-4EA0-9F89-46D9E1889C8E}">
      <dgm:prSet/>
      <dgm:spPr/>
      <dgm:t>
        <a:bodyPr/>
        <a:lstStyle/>
        <a:p>
          <a:r>
            <a:rPr lang="en-US"/>
            <a:t>Where testing resources are used </a:t>
          </a:r>
        </a:p>
      </dgm:t>
    </dgm:pt>
    <dgm:pt modelId="{15CA4422-6439-4443-B32D-F228829CC29A}" type="parTrans" cxnId="{2AFFBB9B-86D3-491E-AB10-362F11ADFD36}">
      <dgm:prSet/>
      <dgm:spPr/>
      <dgm:t>
        <a:bodyPr/>
        <a:lstStyle/>
        <a:p>
          <a:endParaRPr lang="en-US"/>
        </a:p>
      </dgm:t>
    </dgm:pt>
    <dgm:pt modelId="{D36F0D10-10F7-4AA0-83BB-76F9F27F391F}" type="sibTrans" cxnId="{2AFFBB9B-86D3-491E-AB10-362F11ADFD36}">
      <dgm:prSet/>
      <dgm:spPr/>
      <dgm:t>
        <a:bodyPr/>
        <a:lstStyle/>
        <a:p>
          <a:endParaRPr lang="en-US"/>
        </a:p>
      </dgm:t>
    </dgm:pt>
    <dgm:pt modelId="{5ED50A92-DADD-49EB-9A1E-492E5F2D006B}">
      <dgm:prSet/>
      <dgm:spPr/>
      <dgm:t>
        <a:bodyPr/>
        <a:lstStyle/>
        <a:p>
          <a:r>
            <a:rPr lang="en-US"/>
            <a:t>The relative cost of fixing defects</a:t>
          </a:r>
        </a:p>
      </dgm:t>
    </dgm:pt>
    <dgm:pt modelId="{D8798C76-3BF6-48B1-B674-16922AA6264F}" type="parTrans" cxnId="{1883FB0A-D22A-4D19-BFD7-202DFFC48BC1}">
      <dgm:prSet/>
      <dgm:spPr/>
      <dgm:t>
        <a:bodyPr/>
        <a:lstStyle/>
        <a:p>
          <a:endParaRPr lang="en-US"/>
        </a:p>
      </dgm:t>
    </dgm:pt>
    <dgm:pt modelId="{FCD15C15-0E6B-443D-8508-0F63117B21B1}" type="sibTrans" cxnId="{1883FB0A-D22A-4D19-BFD7-202DFFC48BC1}">
      <dgm:prSet/>
      <dgm:spPr/>
      <dgm:t>
        <a:bodyPr/>
        <a:lstStyle/>
        <a:p>
          <a:endParaRPr lang="en-US"/>
        </a:p>
      </dgm:t>
    </dgm:pt>
    <dgm:pt modelId="{831D96AE-E8A3-4AB4-B25F-D372098A7A60}" type="pres">
      <dgm:prSet presAssocID="{848A864D-6312-46E5-AA95-F00FDBA77A12}" presName="root" presStyleCnt="0">
        <dgm:presLayoutVars>
          <dgm:dir/>
          <dgm:resizeHandles val="exact"/>
        </dgm:presLayoutVars>
      </dgm:prSet>
      <dgm:spPr/>
    </dgm:pt>
    <dgm:pt modelId="{A6923537-B4B2-4FCB-AAEA-7B0D4B9AE513}" type="pres">
      <dgm:prSet presAssocID="{519349CC-D463-40A2-8AF4-3CB07374B714}" presName="compNode" presStyleCnt="0"/>
      <dgm:spPr/>
    </dgm:pt>
    <dgm:pt modelId="{CC3AC6B2-82AC-46EE-B23D-6D55502BC0C3}" type="pres">
      <dgm:prSet presAssocID="{519349CC-D463-40A2-8AF4-3CB07374B714}" presName="bgRect" presStyleLbl="bgShp" presStyleIdx="0" presStyleCnt="5"/>
      <dgm:spPr/>
    </dgm:pt>
    <dgm:pt modelId="{44CCDE2C-CF7D-42B5-9298-7FB05AFDFD5A}" type="pres">
      <dgm:prSet presAssocID="{519349CC-D463-40A2-8AF4-3CB07374B71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lp"/>
        </a:ext>
      </dgm:extLst>
    </dgm:pt>
    <dgm:pt modelId="{FEA3831A-EC7D-4875-ADA2-755C929849C2}" type="pres">
      <dgm:prSet presAssocID="{519349CC-D463-40A2-8AF4-3CB07374B714}" presName="spaceRect" presStyleCnt="0"/>
      <dgm:spPr/>
    </dgm:pt>
    <dgm:pt modelId="{8149D145-DB5A-4315-9CF9-AD4C8B51DB4D}" type="pres">
      <dgm:prSet presAssocID="{519349CC-D463-40A2-8AF4-3CB07374B714}" presName="parTx" presStyleLbl="revTx" presStyleIdx="0" presStyleCnt="5">
        <dgm:presLayoutVars>
          <dgm:chMax val="0"/>
          <dgm:chPref val="0"/>
        </dgm:presLayoutVars>
      </dgm:prSet>
      <dgm:spPr/>
    </dgm:pt>
    <dgm:pt modelId="{E8CDFCCC-36E3-4494-94AB-BFFDA4C6AC2A}" type="pres">
      <dgm:prSet presAssocID="{C3A21266-ECCD-4E5C-8ED3-CE06DA73A105}" presName="sibTrans" presStyleCnt="0"/>
      <dgm:spPr/>
    </dgm:pt>
    <dgm:pt modelId="{CE2CA39A-397A-4354-876C-A98DF3797683}" type="pres">
      <dgm:prSet presAssocID="{03051B52-C0D3-449F-B7AB-F00CD341E53F}" presName="compNode" presStyleCnt="0"/>
      <dgm:spPr/>
    </dgm:pt>
    <dgm:pt modelId="{B7B51DB9-7010-4C65-818C-D4C0C127C21E}" type="pres">
      <dgm:prSet presAssocID="{03051B52-C0D3-449F-B7AB-F00CD341E53F}" presName="bgRect" presStyleLbl="bgShp" presStyleIdx="1" presStyleCnt="5"/>
      <dgm:spPr/>
    </dgm:pt>
    <dgm:pt modelId="{051CA783-C3DA-4883-9FAD-320ED8992B41}" type="pres">
      <dgm:prSet presAssocID="{03051B52-C0D3-449F-B7AB-F00CD341E53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d"/>
        </a:ext>
      </dgm:extLst>
    </dgm:pt>
    <dgm:pt modelId="{A390B9DD-8E3B-4D13-A6B4-DB7D880BF6C8}" type="pres">
      <dgm:prSet presAssocID="{03051B52-C0D3-449F-B7AB-F00CD341E53F}" presName="spaceRect" presStyleCnt="0"/>
      <dgm:spPr/>
    </dgm:pt>
    <dgm:pt modelId="{47C2CD37-062B-4EDF-B422-FF441EE9A56C}" type="pres">
      <dgm:prSet presAssocID="{03051B52-C0D3-449F-B7AB-F00CD341E53F}" presName="parTx" presStyleLbl="revTx" presStyleIdx="1" presStyleCnt="5">
        <dgm:presLayoutVars>
          <dgm:chMax val="0"/>
          <dgm:chPref val="0"/>
        </dgm:presLayoutVars>
      </dgm:prSet>
      <dgm:spPr/>
    </dgm:pt>
    <dgm:pt modelId="{AF8562CC-79B1-47CE-A7AD-DD854F8A96AD}" type="pres">
      <dgm:prSet presAssocID="{C234797A-72FF-425A-ACC6-6ED2A3FE913D}" presName="sibTrans" presStyleCnt="0"/>
      <dgm:spPr/>
    </dgm:pt>
    <dgm:pt modelId="{484943B0-595A-4CBD-9D4C-27013A2CF121}" type="pres">
      <dgm:prSet presAssocID="{E67AA50B-9609-474B-8866-74FF4E066630}" presName="compNode" presStyleCnt="0"/>
      <dgm:spPr/>
    </dgm:pt>
    <dgm:pt modelId="{E5D6C218-13E5-4A1E-B3F2-D3B3F66F289F}" type="pres">
      <dgm:prSet presAssocID="{E67AA50B-9609-474B-8866-74FF4E066630}" presName="bgRect" presStyleLbl="bgShp" presStyleIdx="2" presStyleCnt="5"/>
      <dgm:spPr/>
    </dgm:pt>
    <dgm:pt modelId="{C4C94C69-C2EC-410D-8F71-305B28D48B64}" type="pres">
      <dgm:prSet presAssocID="{E67AA50B-9609-474B-8866-74FF4E06663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005DD985-A4F2-45CA-9A57-824241B33615}" type="pres">
      <dgm:prSet presAssocID="{E67AA50B-9609-474B-8866-74FF4E066630}" presName="spaceRect" presStyleCnt="0"/>
      <dgm:spPr/>
    </dgm:pt>
    <dgm:pt modelId="{E6C452DB-F583-4E29-B245-87987E7057F9}" type="pres">
      <dgm:prSet presAssocID="{E67AA50B-9609-474B-8866-74FF4E066630}" presName="parTx" presStyleLbl="revTx" presStyleIdx="2" presStyleCnt="5">
        <dgm:presLayoutVars>
          <dgm:chMax val="0"/>
          <dgm:chPref val="0"/>
        </dgm:presLayoutVars>
      </dgm:prSet>
      <dgm:spPr/>
    </dgm:pt>
    <dgm:pt modelId="{BFEDB4FB-4469-471A-9529-4DC74B6C9399}" type="pres">
      <dgm:prSet presAssocID="{EDF241A4-F713-4D21-B708-2DA56E4CF198}" presName="sibTrans" presStyleCnt="0"/>
      <dgm:spPr/>
    </dgm:pt>
    <dgm:pt modelId="{938BD492-5871-4A51-A4A2-C71FA00F155F}" type="pres">
      <dgm:prSet presAssocID="{4A14CE2C-2758-4EA0-9F89-46D9E1889C8E}" presName="compNode" presStyleCnt="0"/>
      <dgm:spPr/>
    </dgm:pt>
    <dgm:pt modelId="{1547B854-9823-47DD-893F-BBD3DF36EA4B}" type="pres">
      <dgm:prSet presAssocID="{4A14CE2C-2758-4EA0-9F89-46D9E1889C8E}" presName="bgRect" presStyleLbl="bgShp" presStyleIdx="3" presStyleCnt="5"/>
      <dgm:spPr/>
    </dgm:pt>
    <dgm:pt modelId="{EEFD73AD-376E-4801-BB6C-179E17DABE13}" type="pres">
      <dgm:prSet presAssocID="{4A14CE2C-2758-4EA0-9F89-46D9E1889C8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41CE851A-68AA-430E-99A4-FB554C666E1A}" type="pres">
      <dgm:prSet presAssocID="{4A14CE2C-2758-4EA0-9F89-46D9E1889C8E}" presName="spaceRect" presStyleCnt="0"/>
      <dgm:spPr/>
    </dgm:pt>
    <dgm:pt modelId="{D866F398-D86B-4B5C-9E79-31B2258E37F8}" type="pres">
      <dgm:prSet presAssocID="{4A14CE2C-2758-4EA0-9F89-46D9E1889C8E}" presName="parTx" presStyleLbl="revTx" presStyleIdx="3" presStyleCnt="5">
        <dgm:presLayoutVars>
          <dgm:chMax val="0"/>
          <dgm:chPref val="0"/>
        </dgm:presLayoutVars>
      </dgm:prSet>
      <dgm:spPr/>
    </dgm:pt>
    <dgm:pt modelId="{4D3D6516-68CD-43C9-8310-E641753B449D}" type="pres">
      <dgm:prSet presAssocID="{D36F0D10-10F7-4AA0-83BB-76F9F27F391F}" presName="sibTrans" presStyleCnt="0"/>
      <dgm:spPr/>
    </dgm:pt>
    <dgm:pt modelId="{DC0FEAD1-C969-4215-A4A0-E2A73728DAC3}" type="pres">
      <dgm:prSet presAssocID="{5ED50A92-DADD-49EB-9A1E-492E5F2D006B}" presName="compNode" presStyleCnt="0"/>
      <dgm:spPr/>
    </dgm:pt>
    <dgm:pt modelId="{4CC323BA-31C1-4136-B6AC-104BD5C5A79B}" type="pres">
      <dgm:prSet presAssocID="{5ED50A92-DADD-49EB-9A1E-492E5F2D006B}" presName="bgRect" presStyleLbl="bgShp" presStyleIdx="4" presStyleCnt="5"/>
      <dgm:spPr/>
    </dgm:pt>
    <dgm:pt modelId="{87E5A4A4-8235-4EEE-96D0-E5B0B6E69D90}" type="pres">
      <dgm:prSet presAssocID="{5ED50A92-DADD-49EB-9A1E-492E5F2D006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ey"/>
        </a:ext>
      </dgm:extLst>
    </dgm:pt>
    <dgm:pt modelId="{42582541-A2BB-4463-8890-6813F78336F0}" type="pres">
      <dgm:prSet presAssocID="{5ED50A92-DADD-49EB-9A1E-492E5F2D006B}" presName="spaceRect" presStyleCnt="0"/>
      <dgm:spPr/>
    </dgm:pt>
    <dgm:pt modelId="{89DAE79F-6216-44D9-A884-982C0D6F35A1}" type="pres">
      <dgm:prSet presAssocID="{5ED50A92-DADD-49EB-9A1E-492E5F2D006B}" presName="parTx" presStyleLbl="revTx" presStyleIdx="4" presStyleCnt="5">
        <dgm:presLayoutVars>
          <dgm:chMax val="0"/>
          <dgm:chPref val="0"/>
        </dgm:presLayoutVars>
      </dgm:prSet>
      <dgm:spPr/>
    </dgm:pt>
  </dgm:ptLst>
  <dgm:cxnLst>
    <dgm:cxn modelId="{1883FB0A-D22A-4D19-BFD7-202DFFC48BC1}" srcId="{848A864D-6312-46E5-AA95-F00FDBA77A12}" destId="{5ED50A92-DADD-49EB-9A1E-492E5F2D006B}" srcOrd="4" destOrd="0" parTransId="{D8798C76-3BF6-48B1-B674-16922AA6264F}" sibTransId="{FCD15C15-0E6B-443D-8508-0F63117B21B1}"/>
    <dgm:cxn modelId="{9CC5F016-49F9-42BA-BFFF-3C9CEED252A0}" type="presOf" srcId="{848A864D-6312-46E5-AA95-F00FDBA77A12}" destId="{831D96AE-E8A3-4AB4-B25F-D372098A7A60}" srcOrd="0" destOrd="0" presId="urn:microsoft.com/office/officeart/2018/2/layout/IconVerticalSolidList"/>
    <dgm:cxn modelId="{4719EF1C-1A41-454A-8280-2BDD3853C78D}" type="presOf" srcId="{519349CC-D463-40A2-8AF4-3CB07374B714}" destId="{8149D145-DB5A-4315-9CF9-AD4C8B51DB4D}" srcOrd="0" destOrd="0" presId="urn:microsoft.com/office/officeart/2018/2/layout/IconVerticalSolidList"/>
    <dgm:cxn modelId="{576BA61F-E5AD-4141-B4D1-832B0103DDFC}" srcId="{848A864D-6312-46E5-AA95-F00FDBA77A12}" destId="{03051B52-C0D3-449F-B7AB-F00CD341E53F}" srcOrd="1" destOrd="0" parTransId="{839CAE0A-E7FC-43EC-82A1-7D3EE67B8C31}" sibTransId="{C234797A-72FF-425A-ACC6-6ED2A3FE913D}"/>
    <dgm:cxn modelId="{68340924-219F-45C7-BB56-9B099DD75DC8}" srcId="{848A864D-6312-46E5-AA95-F00FDBA77A12}" destId="{E67AA50B-9609-474B-8866-74FF4E066630}" srcOrd="2" destOrd="0" parTransId="{58C9AF19-4C33-4C94-9F37-81F97449E267}" sibTransId="{EDF241A4-F713-4D21-B708-2DA56E4CF198}"/>
    <dgm:cxn modelId="{F451AB82-E9A4-48D5-B3E4-9087C1EB1ED3}" type="presOf" srcId="{E67AA50B-9609-474B-8866-74FF4E066630}" destId="{E6C452DB-F583-4E29-B245-87987E7057F9}" srcOrd="0" destOrd="0" presId="urn:microsoft.com/office/officeart/2018/2/layout/IconVerticalSolidList"/>
    <dgm:cxn modelId="{FF397C91-9ECF-4081-8A82-E6E481D85F4A}" srcId="{848A864D-6312-46E5-AA95-F00FDBA77A12}" destId="{519349CC-D463-40A2-8AF4-3CB07374B714}" srcOrd="0" destOrd="0" parTransId="{F44A70E4-3D78-42CB-B501-921086FC31C1}" sibTransId="{C3A21266-ECCD-4E5C-8ED3-CE06DA73A105}"/>
    <dgm:cxn modelId="{2AFFBB9B-86D3-491E-AB10-362F11ADFD36}" srcId="{848A864D-6312-46E5-AA95-F00FDBA77A12}" destId="{4A14CE2C-2758-4EA0-9F89-46D9E1889C8E}" srcOrd="3" destOrd="0" parTransId="{15CA4422-6439-4443-B32D-F228829CC29A}" sibTransId="{D36F0D10-10F7-4AA0-83BB-76F9F27F391F}"/>
    <dgm:cxn modelId="{899860B3-057D-488C-A3B1-D3E3ED5FC1AB}" type="presOf" srcId="{03051B52-C0D3-449F-B7AB-F00CD341E53F}" destId="{47C2CD37-062B-4EDF-B422-FF441EE9A56C}" srcOrd="0" destOrd="0" presId="urn:microsoft.com/office/officeart/2018/2/layout/IconVerticalSolidList"/>
    <dgm:cxn modelId="{4AAB35C2-1BDB-49D5-914D-5693D64FDA04}" type="presOf" srcId="{4A14CE2C-2758-4EA0-9F89-46D9E1889C8E}" destId="{D866F398-D86B-4B5C-9E79-31B2258E37F8}" srcOrd="0" destOrd="0" presId="urn:microsoft.com/office/officeart/2018/2/layout/IconVerticalSolidList"/>
    <dgm:cxn modelId="{BD731BE1-9476-4C35-A43B-F7BEABF63148}" type="presOf" srcId="{5ED50A92-DADD-49EB-9A1E-492E5F2D006B}" destId="{89DAE79F-6216-44D9-A884-982C0D6F35A1}" srcOrd="0" destOrd="0" presId="urn:microsoft.com/office/officeart/2018/2/layout/IconVerticalSolidList"/>
    <dgm:cxn modelId="{B021893B-C073-4034-8D18-E601F9B63A8D}" type="presParOf" srcId="{831D96AE-E8A3-4AB4-B25F-D372098A7A60}" destId="{A6923537-B4B2-4FCB-AAEA-7B0D4B9AE513}" srcOrd="0" destOrd="0" presId="urn:microsoft.com/office/officeart/2018/2/layout/IconVerticalSolidList"/>
    <dgm:cxn modelId="{BA596513-4CC9-4AC4-8BE8-9CFE48102860}" type="presParOf" srcId="{A6923537-B4B2-4FCB-AAEA-7B0D4B9AE513}" destId="{CC3AC6B2-82AC-46EE-B23D-6D55502BC0C3}" srcOrd="0" destOrd="0" presId="urn:microsoft.com/office/officeart/2018/2/layout/IconVerticalSolidList"/>
    <dgm:cxn modelId="{B095FD36-A03C-4A1F-9C93-1B9843363CBC}" type="presParOf" srcId="{A6923537-B4B2-4FCB-AAEA-7B0D4B9AE513}" destId="{44CCDE2C-CF7D-42B5-9298-7FB05AFDFD5A}" srcOrd="1" destOrd="0" presId="urn:microsoft.com/office/officeart/2018/2/layout/IconVerticalSolidList"/>
    <dgm:cxn modelId="{66C32CEC-833F-478D-B4C5-D693DD708330}" type="presParOf" srcId="{A6923537-B4B2-4FCB-AAEA-7B0D4B9AE513}" destId="{FEA3831A-EC7D-4875-ADA2-755C929849C2}" srcOrd="2" destOrd="0" presId="urn:microsoft.com/office/officeart/2018/2/layout/IconVerticalSolidList"/>
    <dgm:cxn modelId="{067C532D-1AB1-4B43-9DDF-7BB04C7A8342}" type="presParOf" srcId="{A6923537-B4B2-4FCB-AAEA-7B0D4B9AE513}" destId="{8149D145-DB5A-4315-9CF9-AD4C8B51DB4D}" srcOrd="3" destOrd="0" presId="urn:microsoft.com/office/officeart/2018/2/layout/IconVerticalSolidList"/>
    <dgm:cxn modelId="{D2DA5157-5043-40E4-812A-BF6DA862E725}" type="presParOf" srcId="{831D96AE-E8A3-4AB4-B25F-D372098A7A60}" destId="{E8CDFCCC-36E3-4494-94AB-BFFDA4C6AC2A}" srcOrd="1" destOrd="0" presId="urn:microsoft.com/office/officeart/2018/2/layout/IconVerticalSolidList"/>
    <dgm:cxn modelId="{809739D6-5986-4EC1-876A-F7773CD44ED7}" type="presParOf" srcId="{831D96AE-E8A3-4AB4-B25F-D372098A7A60}" destId="{CE2CA39A-397A-4354-876C-A98DF3797683}" srcOrd="2" destOrd="0" presId="urn:microsoft.com/office/officeart/2018/2/layout/IconVerticalSolidList"/>
    <dgm:cxn modelId="{4889FD95-8652-4112-8599-F1CFFFA868F6}" type="presParOf" srcId="{CE2CA39A-397A-4354-876C-A98DF3797683}" destId="{B7B51DB9-7010-4C65-818C-D4C0C127C21E}" srcOrd="0" destOrd="0" presId="urn:microsoft.com/office/officeart/2018/2/layout/IconVerticalSolidList"/>
    <dgm:cxn modelId="{E3C4F063-DCD4-4225-9BE3-F3E497F0EC31}" type="presParOf" srcId="{CE2CA39A-397A-4354-876C-A98DF3797683}" destId="{051CA783-C3DA-4883-9FAD-320ED8992B41}" srcOrd="1" destOrd="0" presId="urn:microsoft.com/office/officeart/2018/2/layout/IconVerticalSolidList"/>
    <dgm:cxn modelId="{F659E67E-735F-4184-8569-2EB6C9AE02AD}" type="presParOf" srcId="{CE2CA39A-397A-4354-876C-A98DF3797683}" destId="{A390B9DD-8E3B-4D13-A6B4-DB7D880BF6C8}" srcOrd="2" destOrd="0" presId="urn:microsoft.com/office/officeart/2018/2/layout/IconVerticalSolidList"/>
    <dgm:cxn modelId="{92941DD7-7F24-4F6C-A5CE-21EF041C68EC}" type="presParOf" srcId="{CE2CA39A-397A-4354-876C-A98DF3797683}" destId="{47C2CD37-062B-4EDF-B422-FF441EE9A56C}" srcOrd="3" destOrd="0" presId="urn:microsoft.com/office/officeart/2018/2/layout/IconVerticalSolidList"/>
    <dgm:cxn modelId="{ADE4CC1C-0905-4BF8-88E9-0BC96E1FA934}" type="presParOf" srcId="{831D96AE-E8A3-4AB4-B25F-D372098A7A60}" destId="{AF8562CC-79B1-47CE-A7AD-DD854F8A96AD}" srcOrd="3" destOrd="0" presId="urn:microsoft.com/office/officeart/2018/2/layout/IconVerticalSolidList"/>
    <dgm:cxn modelId="{15B8E5F7-302B-4513-8E65-32B6F284BF51}" type="presParOf" srcId="{831D96AE-E8A3-4AB4-B25F-D372098A7A60}" destId="{484943B0-595A-4CBD-9D4C-27013A2CF121}" srcOrd="4" destOrd="0" presId="urn:microsoft.com/office/officeart/2018/2/layout/IconVerticalSolidList"/>
    <dgm:cxn modelId="{0DC4EA9C-92B1-4978-97F4-C16C3D58B83F}" type="presParOf" srcId="{484943B0-595A-4CBD-9D4C-27013A2CF121}" destId="{E5D6C218-13E5-4A1E-B3F2-D3B3F66F289F}" srcOrd="0" destOrd="0" presId="urn:microsoft.com/office/officeart/2018/2/layout/IconVerticalSolidList"/>
    <dgm:cxn modelId="{CF07F7F1-E90C-419F-8E1B-AFAD971DCCCA}" type="presParOf" srcId="{484943B0-595A-4CBD-9D4C-27013A2CF121}" destId="{C4C94C69-C2EC-410D-8F71-305B28D48B64}" srcOrd="1" destOrd="0" presId="urn:microsoft.com/office/officeart/2018/2/layout/IconVerticalSolidList"/>
    <dgm:cxn modelId="{4A81E9A0-5A9F-4B7B-8EF9-40604CBA03D7}" type="presParOf" srcId="{484943B0-595A-4CBD-9D4C-27013A2CF121}" destId="{005DD985-A4F2-45CA-9A57-824241B33615}" srcOrd="2" destOrd="0" presId="urn:microsoft.com/office/officeart/2018/2/layout/IconVerticalSolidList"/>
    <dgm:cxn modelId="{1E96B99D-3EA6-4323-8808-FCD3ED978237}" type="presParOf" srcId="{484943B0-595A-4CBD-9D4C-27013A2CF121}" destId="{E6C452DB-F583-4E29-B245-87987E7057F9}" srcOrd="3" destOrd="0" presId="urn:microsoft.com/office/officeart/2018/2/layout/IconVerticalSolidList"/>
    <dgm:cxn modelId="{2D3557BF-9795-4966-93E7-3AF083687994}" type="presParOf" srcId="{831D96AE-E8A3-4AB4-B25F-D372098A7A60}" destId="{BFEDB4FB-4469-471A-9529-4DC74B6C9399}" srcOrd="5" destOrd="0" presId="urn:microsoft.com/office/officeart/2018/2/layout/IconVerticalSolidList"/>
    <dgm:cxn modelId="{0204ECA8-8DF6-40E0-A915-41104381A8F1}" type="presParOf" srcId="{831D96AE-E8A3-4AB4-B25F-D372098A7A60}" destId="{938BD492-5871-4A51-A4A2-C71FA00F155F}" srcOrd="6" destOrd="0" presId="urn:microsoft.com/office/officeart/2018/2/layout/IconVerticalSolidList"/>
    <dgm:cxn modelId="{6980232B-88EB-47BB-B169-391BF1EAD2CD}" type="presParOf" srcId="{938BD492-5871-4A51-A4A2-C71FA00F155F}" destId="{1547B854-9823-47DD-893F-BBD3DF36EA4B}" srcOrd="0" destOrd="0" presId="urn:microsoft.com/office/officeart/2018/2/layout/IconVerticalSolidList"/>
    <dgm:cxn modelId="{70115571-50AA-436C-A076-77A88A282FDE}" type="presParOf" srcId="{938BD492-5871-4A51-A4A2-C71FA00F155F}" destId="{EEFD73AD-376E-4801-BB6C-179E17DABE13}" srcOrd="1" destOrd="0" presId="urn:microsoft.com/office/officeart/2018/2/layout/IconVerticalSolidList"/>
    <dgm:cxn modelId="{F5B4412D-E256-48BC-A38D-423B205177D9}" type="presParOf" srcId="{938BD492-5871-4A51-A4A2-C71FA00F155F}" destId="{41CE851A-68AA-430E-99A4-FB554C666E1A}" srcOrd="2" destOrd="0" presId="urn:microsoft.com/office/officeart/2018/2/layout/IconVerticalSolidList"/>
    <dgm:cxn modelId="{956FB2D3-8992-43F8-ADE7-84B0EA55D2B0}" type="presParOf" srcId="{938BD492-5871-4A51-A4A2-C71FA00F155F}" destId="{D866F398-D86B-4B5C-9E79-31B2258E37F8}" srcOrd="3" destOrd="0" presId="urn:microsoft.com/office/officeart/2018/2/layout/IconVerticalSolidList"/>
    <dgm:cxn modelId="{1F82659F-5AD9-4CA0-BD99-82F814BEDE53}" type="presParOf" srcId="{831D96AE-E8A3-4AB4-B25F-D372098A7A60}" destId="{4D3D6516-68CD-43C9-8310-E641753B449D}" srcOrd="7" destOrd="0" presId="urn:microsoft.com/office/officeart/2018/2/layout/IconVerticalSolidList"/>
    <dgm:cxn modelId="{A56868A8-97C3-4A5E-9D75-2AE704611F95}" type="presParOf" srcId="{831D96AE-E8A3-4AB4-B25F-D372098A7A60}" destId="{DC0FEAD1-C969-4215-A4A0-E2A73728DAC3}" srcOrd="8" destOrd="0" presId="urn:microsoft.com/office/officeart/2018/2/layout/IconVerticalSolidList"/>
    <dgm:cxn modelId="{06659779-5635-4E54-AC99-AB330629BD18}" type="presParOf" srcId="{DC0FEAD1-C969-4215-A4A0-E2A73728DAC3}" destId="{4CC323BA-31C1-4136-B6AC-104BD5C5A79B}" srcOrd="0" destOrd="0" presId="urn:microsoft.com/office/officeart/2018/2/layout/IconVerticalSolidList"/>
    <dgm:cxn modelId="{4C92B2DF-D52C-46B7-B4DD-8EA98353EDC9}" type="presParOf" srcId="{DC0FEAD1-C969-4215-A4A0-E2A73728DAC3}" destId="{87E5A4A4-8235-4EEE-96D0-E5B0B6E69D90}" srcOrd="1" destOrd="0" presId="urn:microsoft.com/office/officeart/2018/2/layout/IconVerticalSolidList"/>
    <dgm:cxn modelId="{2929989A-FF54-456E-BD8F-DC638E6017B1}" type="presParOf" srcId="{DC0FEAD1-C969-4215-A4A0-E2A73728DAC3}" destId="{42582541-A2BB-4463-8890-6813F78336F0}" srcOrd="2" destOrd="0" presId="urn:microsoft.com/office/officeart/2018/2/layout/IconVerticalSolidList"/>
    <dgm:cxn modelId="{7746A05C-9235-4FA3-B804-5C7213BCAF8E}" type="presParOf" srcId="{DC0FEAD1-C969-4215-A4A0-E2A73728DAC3}" destId="{89DAE79F-6216-44D9-A884-982C0D6F35A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5396C6C-DF54-4F36-9ACE-31A164B119A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688B127-18DF-4926-B3D0-7CE1558DD69B}">
      <dgm:prSet/>
      <dgm:spPr/>
      <dgm:t>
        <a:bodyPr/>
        <a:lstStyle/>
        <a:p>
          <a:r>
            <a:rPr lang="en-US" b="0" i="0"/>
            <a:t>Projects having time, resource, budget constraints, etc.</a:t>
          </a:r>
          <a:endParaRPr lang="en-US"/>
        </a:p>
      </dgm:t>
    </dgm:pt>
    <dgm:pt modelId="{5C5AD741-E198-4640-ADA4-4F6CF2A8E8E1}" type="parTrans" cxnId="{EE35ADC6-5AA0-49F0-A32F-C8DED0A40DDE}">
      <dgm:prSet/>
      <dgm:spPr/>
      <dgm:t>
        <a:bodyPr/>
        <a:lstStyle/>
        <a:p>
          <a:endParaRPr lang="en-US"/>
        </a:p>
      </dgm:t>
    </dgm:pt>
    <dgm:pt modelId="{C592BB5F-B66D-4ABF-B505-4F9541FDCBAD}" type="sibTrans" cxnId="{EE35ADC6-5AA0-49F0-A32F-C8DED0A40DDE}">
      <dgm:prSet/>
      <dgm:spPr/>
      <dgm:t>
        <a:bodyPr/>
        <a:lstStyle/>
        <a:p>
          <a:endParaRPr lang="en-US"/>
        </a:p>
      </dgm:t>
    </dgm:pt>
    <dgm:pt modelId="{57F8C298-A067-47C2-A192-81920D0FF4B4}">
      <dgm:prSet/>
      <dgm:spPr/>
      <dgm:t>
        <a:bodyPr/>
        <a:lstStyle/>
        <a:p>
          <a:r>
            <a:rPr lang="en-US" b="0" i="0"/>
            <a:t>Projects where risk based analysis can be used to detect vulnerabilities to SQL injection attacks.</a:t>
          </a:r>
          <a:endParaRPr lang="en-US"/>
        </a:p>
      </dgm:t>
    </dgm:pt>
    <dgm:pt modelId="{EC8120B9-3635-4395-BAEF-2950B30A9964}" type="parTrans" cxnId="{7455259B-81FB-4D09-AD98-DE125B6C9DB3}">
      <dgm:prSet/>
      <dgm:spPr/>
      <dgm:t>
        <a:bodyPr/>
        <a:lstStyle/>
        <a:p>
          <a:endParaRPr lang="en-US"/>
        </a:p>
      </dgm:t>
    </dgm:pt>
    <dgm:pt modelId="{F6059082-CC68-4731-A0B3-5CBE4124964C}" type="sibTrans" cxnId="{7455259B-81FB-4D09-AD98-DE125B6C9DB3}">
      <dgm:prSet/>
      <dgm:spPr/>
      <dgm:t>
        <a:bodyPr/>
        <a:lstStyle/>
        <a:p>
          <a:endParaRPr lang="en-US"/>
        </a:p>
      </dgm:t>
    </dgm:pt>
    <dgm:pt modelId="{56130D44-BB50-483A-AE71-3B5410D96598}">
      <dgm:prSet/>
      <dgm:spPr/>
      <dgm:t>
        <a:bodyPr/>
        <a:lstStyle/>
        <a:p>
          <a:r>
            <a:rPr lang="en-US" b="0" i="0"/>
            <a:t>Security Testing in Cloud Computing Environments.</a:t>
          </a:r>
          <a:endParaRPr lang="en-US"/>
        </a:p>
      </dgm:t>
    </dgm:pt>
    <dgm:pt modelId="{E803C685-3CCD-4AC3-934F-70B2BFB46E3F}" type="parTrans" cxnId="{DB138780-A9DE-46B6-9C3B-A620CC93DFA4}">
      <dgm:prSet/>
      <dgm:spPr/>
      <dgm:t>
        <a:bodyPr/>
        <a:lstStyle/>
        <a:p>
          <a:endParaRPr lang="en-US"/>
        </a:p>
      </dgm:t>
    </dgm:pt>
    <dgm:pt modelId="{0AA0ED4E-43B3-4097-8675-AA7BA6173FAA}" type="sibTrans" cxnId="{DB138780-A9DE-46B6-9C3B-A620CC93DFA4}">
      <dgm:prSet/>
      <dgm:spPr/>
      <dgm:t>
        <a:bodyPr/>
        <a:lstStyle/>
        <a:p>
          <a:endParaRPr lang="en-US"/>
        </a:p>
      </dgm:t>
    </dgm:pt>
    <dgm:pt modelId="{E1C17CF9-2969-4657-9024-227EA99F840C}">
      <dgm:prSet/>
      <dgm:spPr/>
      <dgm:t>
        <a:bodyPr/>
        <a:lstStyle/>
        <a:p>
          <a:r>
            <a:rPr lang="en-US" b="0" i="0"/>
            <a:t>New projects with high risk factors like Lack of experience with the technologies used, Lack of business domain knowledge.</a:t>
          </a:r>
          <a:endParaRPr lang="en-US"/>
        </a:p>
      </dgm:t>
    </dgm:pt>
    <dgm:pt modelId="{66C6E1B1-306C-44D5-8FF0-805AED99AB69}" type="parTrans" cxnId="{43A122EB-C9CC-48EB-AC3C-35B006B7390C}">
      <dgm:prSet/>
      <dgm:spPr/>
      <dgm:t>
        <a:bodyPr/>
        <a:lstStyle/>
        <a:p>
          <a:endParaRPr lang="en-US"/>
        </a:p>
      </dgm:t>
    </dgm:pt>
    <dgm:pt modelId="{90703BC4-1052-465A-9516-2C771B8E70C1}" type="sibTrans" cxnId="{43A122EB-C9CC-48EB-AC3C-35B006B7390C}">
      <dgm:prSet/>
      <dgm:spPr/>
      <dgm:t>
        <a:bodyPr/>
        <a:lstStyle/>
        <a:p>
          <a:endParaRPr lang="en-US"/>
        </a:p>
      </dgm:t>
    </dgm:pt>
    <dgm:pt modelId="{F786633A-2919-42B4-A854-BBB7F4BAEB18}">
      <dgm:prSet/>
      <dgm:spPr/>
      <dgm:t>
        <a:bodyPr/>
        <a:lstStyle/>
        <a:p>
          <a:r>
            <a:rPr lang="en-US" b="0" i="0"/>
            <a:t>Incremental and iterative models, etc.</a:t>
          </a:r>
          <a:endParaRPr lang="en-US"/>
        </a:p>
      </dgm:t>
    </dgm:pt>
    <dgm:pt modelId="{486E8E06-D6EF-4A02-BEFF-CCD81BD79DBC}" type="parTrans" cxnId="{AA9B2387-6896-4806-8D12-804E4EF8CED9}">
      <dgm:prSet/>
      <dgm:spPr/>
      <dgm:t>
        <a:bodyPr/>
        <a:lstStyle/>
        <a:p>
          <a:endParaRPr lang="en-US"/>
        </a:p>
      </dgm:t>
    </dgm:pt>
    <dgm:pt modelId="{CBD1D5A0-1E16-41E2-898A-2C409F720AC2}" type="sibTrans" cxnId="{AA9B2387-6896-4806-8D12-804E4EF8CED9}">
      <dgm:prSet/>
      <dgm:spPr/>
      <dgm:t>
        <a:bodyPr/>
        <a:lstStyle/>
        <a:p>
          <a:endParaRPr lang="en-US"/>
        </a:p>
      </dgm:t>
    </dgm:pt>
    <dgm:pt modelId="{B3FE1916-DF4C-46F5-A74E-4F7175653717}" type="pres">
      <dgm:prSet presAssocID="{D5396C6C-DF54-4F36-9ACE-31A164B119A5}" presName="linear" presStyleCnt="0">
        <dgm:presLayoutVars>
          <dgm:animLvl val="lvl"/>
          <dgm:resizeHandles val="exact"/>
        </dgm:presLayoutVars>
      </dgm:prSet>
      <dgm:spPr/>
    </dgm:pt>
    <dgm:pt modelId="{755F118C-1951-469D-B006-418E99EDBA88}" type="pres">
      <dgm:prSet presAssocID="{2688B127-18DF-4926-B3D0-7CE1558DD69B}" presName="parentText" presStyleLbl="node1" presStyleIdx="0" presStyleCnt="5">
        <dgm:presLayoutVars>
          <dgm:chMax val="0"/>
          <dgm:bulletEnabled val="1"/>
        </dgm:presLayoutVars>
      </dgm:prSet>
      <dgm:spPr/>
    </dgm:pt>
    <dgm:pt modelId="{059ABBCE-1A17-4718-9ABB-20F92809EF30}" type="pres">
      <dgm:prSet presAssocID="{C592BB5F-B66D-4ABF-B505-4F9541FDCBAD}" presName="spacer" presStyleCnt="0"/>
      <dgm:spPr/>
    </dgm:pt>
    <dgm:pt modelId="{0B000508-8CD6-43DA-890F-70E440737659}" type="pres">
      <dgm:prSet presAssocID="{57F8C298-A067-47C2-A192-81920D0FF4B4}" presName="parentText" presStyleLbl="node1" presStyleIdx="1" presStyleCnt="5">
        <dgm:presLayoutVars>
          <dgm:chMax val="0"/>
          <dgm:bulletEnabled val="1"/>
        </dgm:presLayoutVars>
      </dgm:prSet>
      <dgm:spPr/>
    </dgm:pt>
    <dgm:pt modelId="{1FFF1DDB-90D8-4B56-A9ED-D2CC8448E7E3}" type="pres">
      <dgm:prSet presAssocID="{F6059082-CC68-4731-A0B3-5CBE4124964C}" presName="spacer" presStyleCnt="0"/>
      <dgm:spPr/>
    </dgm:pt>
    <dgm:pt modelId="{7149F52C-6827-4D44-BE4E-DEF3496BDD47}" type="pres">
      <dgm:prSet presAssocID="{56130D44-BB50-483A-AE71-3B5410D96598}" presName="parentText" presStyleLbl="node1" presStyleIdx="2" presStyleCnt="5">
        <dgm:presLayoutVars>
          <dgm:chMax val="0"/>
          <dgm:bulletEnabled val="1"/>
        </dgm:presLayoutVars>
      </dgm:prSet>
      <dgm:spPr/>
    </dgm:pt>
    <dgm:pt modelId="{01EED665-B492-49BA-BE5F-91122F3F9D7A}" type="pres">
      <dgm:prSet presAssocID="{0AA0ED4E-43B3-4097-8675-AA7BA6173FAA}" presName="spacer" presStyleCnt="0"/>
      <dgm:spPr/>
    </dgm:pt>
    <dgm:pt modelId="{B09CACB5-6A9D-440B-826E-1D0D65E88B64}" type="pres">
      <dgm:prSet presAssocID="{E1C17CF9-2969-4657-9024-227EA99F840C}" presName="parentText" presStyleLbl="node1" presStyleIdx="3" presStyleCnt="5">
        <dgm:presLayoutVars>
          <dgm:chMax val="0"/>
          <dgm:bulletEnabled val="1"/>
        </dgm:presLayoutVars>
      </dgm:prSet>
      <dgm:spPr/>
    </dgm:pt>
    <dgm:pt modelId="{D6932C62-ED33-4E76-A83B-D9BA315EB23E}" type="pres">
      <dgm:prSet presAssocID="{90703BC4-1052-465A-9516-2C771B8E70C1}" presName="spacer" presStyleCnt="0"/>
      <dgm:spPr/>
    </dgm:pt>
    <dgm:pt modelId="{7B9D8069-5581-49EB-9BB8-27204728D61C}" type="pres">
      <dgm:prSet presAssocID="{F786633A-2919-42B4-A854-BBB7F4BAEB18}" presName="parentText" presStyleLbl="node1" presStyleIdx="4" presStyleCnt="5">
        <dgm:presLayoutVars>
          <dgm:chMax val="0"/>
          <dgm:bulletEnabled val="1"/>
        </dgm:presLayoutVars>
      </dgm:prSet>
      <dgm:spPr/>
    </dgm:pt>
  </dgm:ptLst>
  <dgm:cxnLst>
    <dgm:cxn modelId="{085CCC02-AB38-40A1-8860-5529C70B6193}" type="presOf" srcId="{56130D44-BB50-483A-AE71-3B5410D96598}" destId="{7149F52C-6827-4D44-BE4E-DEF3496BDD47}" srcOrd="0" destOrd="0" presId="urn:microsoft.com/office/officeart/2005/8/layout/vList2"/>
    <dgm:cxn modelId="{21EBED02-C4B8-4C56-8816-DFC82C5D72D8}" type="presOf" srcId="{57F8C298-A067-47C2-A192-81920D0FF4B4}" destId="{0B000508-8CD6-43DA-890F-70E440737659}" srcOrd="0" destOrd="0" presId="urn:microsoft.com/office/officeart/2005/8/layout/vList2"/>
    <dgm:cxn modelId="{39506939-22E8-48BF-A292-55D5E7D6ABAA}" type="presOf" srcId="{D5396C6C-DF54-4F36-9ACE-31A164B119A5}" destId="{B3FE1916-DF4C-46F5-A74E-4F7175653717}" srcOrd="0" destOrd="0" presId="urn:microsoft.com/office/officeart/2005/8/layout/vList2"/>
    <dgm:cxn modelId="{87C9F35E-05C5-4F05-AF45-6894B5D75738}" type="presOf" srcId="{F786633A-2919-42B4-A854-BBB7F4BAEB18}" destId="{7B9D8069-5581-49EB-9BB8-27204728D61C}" srcOrd="0" destOrd="0" presId="urn:microsoft.com/office/officeart/2005/8/layout/vList2"/>
    <dgm:cxn modelId="{49F0BA67-2B4A-4755-B71E-A74AD521DDF5}" type="presOf" srcId="{E1C17CF9-2969-4657-9024-227EA99F840C}" destId="{B09CACB5-6A9D-440B-826E-1D0D65E88B64}" srcOrd="0" destOrd="0" presId="urn:microsoft.com/office/officeart/2005/8/layout/vList2"/>
    <dgm:cxn modelId="{DB138780-A9DE-46B6-9C3B-A620CC93DFA4}" srcId="{D5396C6C-DF54-4F36-9ACE-31A164B119A5}" destId="{56130D44-BB50-483A-AE71-3B5410D96598}" srcOrd="2" destOrd="0" parTransId="{E803C685-3CCD-4AC3-934F-70B2BFB46E3F}" sibTransId="{0AA0ED4E-43B3-4097-8675-AA7BA6173FAA}"/>
    <dgm:cxn modelId="{AA9B2387-6896-4806-8D12-804E4EF8CED9}" srcId="{D5396C6C-DF54-4F36-9ACE-31A164B119A5}" destId="{F786633A-2919-42B4-A854-BBB7F4BAEB18}" srcOrd="4" destOrd="0" parTransId="{486E8E06-D6EF-4A02-BEFF-CCD81BD79DBC}" sibTransId="{CBD1D5A0-1E16-41E2-898A-2C409F720AC2}"/>
    <dgm:cxn modelId="{308C398D-012D-43AB-942D-B6A87AD1AFF4}" type="presOf" srcId="{2688B127-18DF-4926-B3D0-7CE1558DD69B}" destId="{755F118C-1951-469D-B006-418E99EDBA88}" srcOrd="0" destOrd="0" presId="urn:microsoft.com/office/officeart/2005/8/layout/vList2"/>
    <dgm:cxn modelId="{7455259B-81FB-4D09-AD98-DE125B6C9DB3}" srcId="{D5396C6C-DF54-4F36-9ACE-31A164B119A5}" destId="{57F8C298-A067-47C2-A192-81920D0FF4B4}" srcOrd="1" destOrd="0" parTransId="{EC8120B9-3635-4395-BAEF-2950B30A9964}" sibTransId="{F6059082-CC68-4731-A0B3-5CBE4124964C}"/>
    <dgm:cxn modelId="{EE35ADC6-5AA0-49F0-A32F-C8DED0A40DDE}" srcId="{D5396C6C-DF54-4F36-9ACE-31A164B119A5}" destId="{2688B127-18DF-4926-B3D0-7CE1558DD69B}" srcOrd="0" destOrd="0" parTransId="{5C5AD741-E198-4640-ADA4-4F6CF2A8E8E1}" sibTransId="{C592BB5F-B66D-4ABF-B505-4F9541FDCBAD}"/>
    <dgm:cxn modelId="{43A122EB-C9CC-48EB-AC3C-35B006B7390C}" srcId="{D5396C6C-DF54-4F36-9ACE-31A164B119A5}" destId="{E1C17CF9-2969-4657-9024-227EA99F840C}" srcOrd="3" destOrd="0" parTransId="{66C6E1B1-306C-44D5-8FF0-805AED99AB69}" sibTransId="{90703BC4-1052-465A-9516-2C771B8E70C1}"/>
    <dgm:cxn modelId="{76E4F2CD-2509-4E99-A80B-D6DE9CDF4975}" type="presParOf" srcId="{B3FE1916-DF4C-46F5-A74E-4F7175653717}" destId="{755F118C-1951-469D-B006-418E99EDBA88}" srcOrd="0" destOrd="0" presId="urn:microsoft.com/office/officeart/2005/8/layout/vList2"/>
    <dgm:cxn modelId="{A2AE45EA-3E94-4CBA-B354-AFEBA2001F48}" type="presParOf" srcId="{B3FE1916-DF4C-46F5-A74E-4F7175653717}" destId="{059ABBCE-1A17-4718-9ABB-20F92809EF30}" srcOrd="1" destOrd="0" presId="urn:microsoft.com/office/officeart/2005/8/layout/vList2"/>
    <dgm:cxn modelId="{C0ECE729-B0E2-40FC-BD5D-E5FFC4E2C9F6}" type="presParOf" srcId="{B3FE1916-DF4C-46F5-A74E-4F7175653717}" destId="{0B000508-8CD6-43DA-890F-70E440737659}" srcOrd="2" destOrd="0" presId="urn:microsoft.com/office/officeart/2005/8/layout/vList2"/>
    <dgm:cxn modelId="{7CC5334F-0DD1-4D9D-8263-A4F7A0BDE17E}" type="presParOf" srcId="{B3FE1916-DF4C-46F5-A74E-4F7175653717}" destId="{1FFF1DDB-90D8-4B56-A9ED-D2CC8448E7E3}" srcOrd="3" destOrd="0" presId="urn:microsoft.com/office/officeart/2005/8/layout/vList2"/>
    <dgm:cxn modelId="{F7751655-772A-4E9E-9321-56A629DA096A}" type="presParOf" srcId="{B3FE1916-DF4C-46F5-A74E-4F7175653717}" destId="{7149F52C-6827-4D44-BE4E-DEF3496BDD47}" srcOrd="4" destOrd="0" presId="urn:microsoft.com/office/officeart/2005/8/layout/vList2"/>
    <dgm:cxn modelId="{B79F0A46-7D6B-452C-888C-BAA7316C8D8D}" type="presParOf" srcId="{B3FE1916-DF4C-46F5-A74E-4F7175653717}" destId="{01EED665-B492-49BA-BE5F-91122F3F9D7A}" srcOrd="5" destOrd="0" presId="urn:microsoft.com/office/officeart/2005/8/layout/vList2"/>
    <dgm:cxn modelId="{B5880339-89B3-4D60-809C-B72EC5D686EC}" type="presParOf" srcId="{B3FE1916-DF4C-46F5-A74E-4F7175653717}" destId="{B09CACB5-6A9D-440B-826E-1D0D65E88B64}" srcOrd="6" destOrd="0" presId="urn:microsoft.com/office/officeart/2005/8/layout/vList2"/>
    <dgm:cxn modelId="{FE3B5BC7-D80D-4134-8185-A7FF725E727D}" type="presParOf" srcId="{B3FE1916-DF4C-46F5-A74E-4F7175653717}" destId="{D6932C62-ED33-4E76-A83B-D9BA315EB23E}" srcOrd="7" destOrd="0" presId="urn:microsoft.com/office/officeart/2005/8/layout/vList2"/>
    <dgm:cxn modelId="{A6E6ED54-54B9-4FC7-BE14-067DE897E7E8}" type="presParOf" srcId="{B3FE1916-DF4C-46F5-A74E-4F7175653717}" destId="{7B9D8069-5581-49EB-9BB8-27204728D61C}"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3AC6B2-82AC-46EE-B23D-6D55502BC0C3}">
      <dsp:nvSpPr>
        <dsp:cNvPr id="0" name=""/>
        <dsp:cNvSpPr/>
      </dsp:nvSpPr>
      <dsp:spPr>
        <a:xfrm>
          <a:off x="0" y="4666"/>
          <a:ext cx="6879517" cy="9939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CCDE2C-CF7D-42B5-9298-7FB05AFDFD5A}">
      <dsp:nvSpPr>
        <dsp:cNvPr id="0" name=""/>
        <dsp:cNvSpPr/>
      </dsp:nvSpPr>
      <dsp:spPr>
        <a:xfrm>
          <a:off x="300679" y="228312"/>
          <a:ext cx="546690" cy="546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49D145-DB5A-4315-9CF9-AD4C8B51DB4D}">
      <dsp:nvSpPr>
        <dsp:cNvPr id="0" name=""/>
        <dsp:cNvSpPr/>
      </dsp:nvSpPr>
      <dsp:spPr>
        <a:xfrm>
          <a:off x="1148050" y="4666"/>
          <a:ext cx="5731466" cy="993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97" tIns="105197" rIns="105197" bIns="105197" numCol="1" spcCol="1270" anchor="ctr" anchorCtr="0">
          <a:noAutofit/>
        </a:bodyPr>
        <a:lstStyle/>
        <a:p>
          <a:pPr marL="0" lvl="0" indent="0" algn="l" defTabSz="844550">
            <a:lnSpc>
              <a:spcPct val="90000"/>
            </a:lnSpc>
            <a:spcBef>
              <a:spcPct val="0"/>
            </a:spcBef>
            <a:spcAft>
              <a:spcPct val="35000"/>
            </a:spcAft>
            <a:buNone/>
          </a:pPr>
          <a:r>
            <a:rPr lang="en-US" sz="1900" kern="1200"/>
            <a:t>Understand where defects originate</a:t>
          </a:r>
        </a:p>
      </dsp:txBody>
      <dsp:txXfrm>
        <a:off x="1148050" y="4666"/>
        <a:ext cx="5731466" cy="993982"/>
      </dsp:txXfrm>
    </dsp:sp>
    <dsp:sp modelId="{B7B51DB9-7010-4C65-818C-D4C0C127C21E}">
      <dsp:nvSpPr>
        <dsp:cNvPr id="0" name=""/>
        <dsp:cNvSpPr/>
      </dsp:nvSpPr>
      <dsp:spPr>
        <a:xfrm>
          <a:off x="0" y="1247145"/>
          <a:ext cx="6879517" cy="9939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1CA783-C3DA-4883-9FAD-320ED8992B41}">
      <dsp:nvSpPr>
        <dsp:cNvPr id="0" name=""/>
        <dsp:cNvSpPr/>
      </dsp:nvSpPr>
      <dsp:spPr>
        <a:xfrm>
          <a:off x="300679" y="1470791"/>
          <a:ext cx="546690" cy="546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C2CD37-062B-4EDF-B422-FF441EE9A56C}">
      <dsp:nvSpPr>
        <dsp:cNvPr id="0" name=""/>
        <dsp:cNvSpPr/>
      </dsp:nvSpPr>
      <dsp:spPr>
        <a:xfrm>
          <a:off x="1148050" y="1247145"/>
          <a:ext cx="5731466" cy="993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97" tIns="105197" rIns="105197" bIns="105197" numCol="1" spcCol="1270" anchor="ctr" anchorCtr="0">
          <a:noAutofit/>
        </a:bodyPr>
        <a:lstStyle/>
        <a:p>
          <a:pPr marL="0" lvl="0" indent="0" algn="l" defTabSz="844550">
            <a:lnSpc>
              <a:spcPct val="90000"/>
            </a:lnSpc>
            <a:spcBef>
              <a:spcPct val="0"/>
            </a:spcBef>
            <a:spcAft>
              <a:spcPct val="35000"/>
            </a:spcAft>
            <a:buNone/>
          </a:pPr>
          <a:r>
            <a:rPr lang="en-US" sz="1900" kern="1200"/>
            <a:t>Learn about the 1:10:100 rule </a:t>
          </a:r>
        </a:p>
      </dsp:txBody>
      <dsp:txXfrm>
        <a:off x="1148050" y="1247145"/>
        <a:ext cx="5731466" cy="993982"/>
      </dsp:txXfrm>
    </dsp:sp>
    <dsp:sp modelId="{E5D6C218-13E5-4A1E-B3F2-D3B3F66F289F}">
      <dsp:nvSpPr>
        <dsp:cNvPr id="0" name=""/>
        <dsp:cNvSpPr/>
      </dsp:nvSpPr>
      <dsp:spPr>
        <a:xfrm>
          <a:off x="0" y="2489623"/>
          <a:ext cx="6879517" cy="9939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C94C69-C2EC-410D-8F71-305B28D48B64}">
      <dsp:nvSpPr>
        <dsp:cNvPr id="0" name=""/>
        <dsp:cNvSpPr/>
      </dsp:nvSpPr>
      <dsp:spPr>
        <a:xfrm>
          <a:off x="300679" y="2713269"/>
          <a:ext cx="546690" cy="546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C452DB-F583-4E29-B245-87987E7057F9}">
      <dsp:nvSpPr>
        <dsp:cNvPr id="0" name=""/>
        <dsp:cNvSpPr/>
      </dsp:nvSpPr>
      <dsp:spPr>
        <a:xfrm>
          <a:off x="1148050" y="2489623"/>
          <a:ext cx="5731466" cy="993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97" tIns="105197" rIns="105197" bIns="105197" numCol="1" spcCol="1270" anchor="ctr" anchorCtr="0">
          <a:noAutofit/>
        </a:bodyPr>
        <a:lstStyle/>
        <a:p>
          <a:pPr marL="0" lvl="0" indent="0" algn="l" defTabSz="844550">
            <a:lnSpc>
              <a:spcPct val="90000"/>
            </a:lnSpc>
            <a:spcBef>
              <a:spcPct val="0"/>
            </a:spcBef>
            <a:spcAft>
              <a:spcPct val="35000"/>
            </a:spcAft>
            <a:buNone/>
          </a:pPr>
          <a:r>
            <a:rPr lang="en-US" sz="1900" kern="1200"/>
            <a:t>Learn how to make the most of your testing investment</a:t>
          </a:r>
        </a:p>
      </dsp:txBody>
      <dsp:txXfrm>
        <a:off x="1148050" y="2489623"/>
        <a:ext cx="5731466" cy="993982"/>
      </dsp:txXfrm>
    </dsp:sp>
    <dsp:sp modelId="{1547B854-9823-47DD-893F-BBD3DF36EA4B}">
      <dsp:nvSpPr>
        <dsp:cNvPr id="0" name=""/>
        <dsp:cNvSpPr/>
      </dsp:nvSpPr>
      <dsp:spPr>
        <a:xfrm>
          <a:off x="0" y="3732102"/>
          <a:ext cx="6879517" cy="9939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FD73AD-376E-4801-BB6C-179E17DABE13}">
      <dsp:nvSpPr>
        <dsp:cNvPr id="0" name=""/>
        <dsp:cNvSpPr/>
      </dsp:nvSpPr>
      <dsp:spPr>
        <a:xfrm>
          <a:off x="300679" y="3955748"/>
          <a:ext cx="546690" cy="546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66F398-D86B-4B5C-9E79-31B2258E37F8}">
      <dsp:nvSpPr>
        <dsp:cNvPr id="0" name=""/>
        <dsp:cNvSpPr/>
      </dsp:nvSpPr>
      <dsp:spPr>
        <a:xfrm>
          <a:off x="1148050" y="3732102"/>
          <a:ext cx="5731466" cy="993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97" tIns="105197" rIns="105197" bIns="105197" numCol="1" spcCol="1270" anchor="ctr" anchorCtr="0">
          <a:noAutofit/>
        </a:bodyPr>
        <a:lstStyle/>
        <a:p>
          <a:pPr marL="0" lvl="0" indent="0" algn="l" defTabSz="844550">
            <a:lnSpc>
              <a:spcPct val="90000"/>
            </a:lnSpc>
            <a:spcBef>
              <a:spcPct val="0"/>
            </a:spcBef>
            <a:spcAft>
              <a:spcPct val="35000"/>
            </a:spcAft>
            <a:buNone/>
          </a:pPr>
          <a:r>
            <a:rPr lang="en-US" sz="1900" kern="1200"/>
            <a:t>Where testing resources are used </a:t>
          </a:r>
        </a:p>
      </dsp:txBody>
      <dsp:txXfrm>
        <a:off x="1148050" y="3732102"/>
        <a:ext cx="5731466" cy="993982"/>
      </dsp:txXfrm>
    </dsp:sp>
    <dsp:sp modelId="{4CC323BA-31C1-4136-B6AC-104BD5C5A79B}">
      <dsp:nvSpPr>
        <dsp:cNvPr id="0" name=""/>
        <dsp:cNvSpPr/>
      </dsp:nvSpPr>
      <dsp:spPr>
        <a:xfrm>
          <a:off x="0" y="4974580"/>
          <a:ext cx="6879517" cy="9939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E5A4A4-8235-4EEE-96D0-E5B0B6E69D90}">
      <dsp:nvSpPr>
        <dsp:cNvPr id="0" name=""/>
        <dsp:cNvSpPr/>
      </dsp:nvSpPr>
      <dsp:spPr>
        <a:xfrm>
          <a:off x="300679" y="5198226"/>
          <a:ext cx="546690" cy="546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DAE79F-6216-44D9-A884-982C0D6F35A1}">
      <dsp:nvSpPr>
        <dsp:cNvPr id="0" name=""/>
        <dsp:cNvSpPr/>
      </dsp:nvSpPr>
      <dsp:spPr>
        <a:xfrm>
          <a:off x="1148050" y="4974580"/>
          <a:ext cx="5731466" cy="9939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97" tIns="105197" rIns="105197" bIns="105197" numCol="1" spcCol="1270" anchor="ctr" anchorCtr="0">
          <a:noAutofit/>
        </a:bodyPr>
        <a:lstStyle/>
        <a:p>
          <a:pPr marL="0" lvl="0" indent="0" algn="l" defTabSz="844550">
            <a:lnSpc>
              <a:spcPct val="90000"/>
            </a:lnSpc>
            <a:spcBef>
              <a:spcPct val="0"/>
            </a:spcBef>
            <a:spcAft>
              <a:spcPct val="35000"/>
            </a:spcAft>
            <a:buNone/>
          </a:pPr>
          <a:r>
            <a:rPr lang="en-US" sz="1900" kern="1200"/>
            <a:t>The relative cost of fixing defects</a:t>
          </a:r>
        </a:p>
      </dsp:txBody>
      <dsp:txXfrm>
        <a:off x="1148050" y="4974580"/>
        <a:ext cx="5731466" cy="993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5F118C-1951-469D-B006-418E99EDBA88}">
      <dsp:nvSpPr>
        <dsp:cNvPr id="0" name=""/>
        <dsp:cNvSpPr/>
      </dsp:nvSpPr>
      <dsp:spPr>
        <a:xfrm>
          <a:off x="0" y="26003"/>
          <a:ext cx="5352201" cy="103925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Projects having time, resource, budget constraints, etc.</a:t>
          </a:r>
          <a:endParaRPr lang="en-US" sz="1900" kern="1200"/>
        </a:p>
      </dsp:txBody>
      <dsp:txXfrm>
        <a:off x="50732" y="76735"/>
        <a:ext cx="5250737" cy="937788"/>
      </dsp:txXfrm>
    </dsp:sp>
    <dsp:sp modelId="{0B000508-8CD6-43DA-890F-70E440737659}">
      <dsp:nvSpPr>
        <dsp:cNvPr id="0" name=""/>
        <dsp:cNvSpPr/>
      </dsp:nvSpPr>
      <dsp:spPr>
        <a:xfrm>
          <a:off x="0" y="1119975"/>
          <a:ext cx="5352201" cy="1039252"/>
        </a:xfrm>
        <a:prstGeom prst="roundRect">
          <a:avLst/>
        </a:prstGeom>
        <a:solidFill>
          <a:schemeClr val="accent2">
            <a:hueOff val="-3395448"/>
            <a:satOff val="18076"/>
            <a:lumOff val="27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Projects where risk based analysis can be used to detect vulnerabilities to SQL injection attacks.</a:t>
          </a:r>
          <a:endParaRPr lang="en-US" sz="1900" kern="1200"/>
        </a:p>
      </dsp:txBody>
      <dsp:txXfrm>
        <a:off x="50732" y="1170707"/>
        <a:ext cx="5250737" cy="937788"/>
      </dsp:txXfrm>
    </dsp:sp>
    <dsp:sp modelId="{7149F52C-6827-4D44-BE4E-DEF3496BDD47}">
      <dsp:nvSpPr>
        <dsp:cNvPr id="0" name=""/>
        <dsp:cNvSpPr/>
      </dsp:nvSpPr>
      <dsp:spPr>
        <a:xfrm>
          <a:off x="0" y="2213948"/>
          <a:ext cx="5352201" cy="1039252"/>
        </a:xfrm>
        <a:prstGeom prst="roundRect">
          <a:avLst/>
        </a:prstGeom>
        <a:solidFill>
          <a:schemeClr val="accent2">
            <a:hueOff val="-6790896"/>
            <a:satOff val="36152"/>
            <a:lumOff val="5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Security Testing in Cloud Computing Environments.</a:t>
          </a:r>
          <a:endParaRPr lang="en-US" sz="1900" kern="1200"/>
        </a:p>
      </dsp:txBody>
      <dsp:txXfrm>
        <a:off x="50732" y="2264680"/>
        <a:ext cx="5250737" cy="937788"/>
      </dsp:txXfrm>
    </dsp:sp>
    <dsp:sp modelId="{B09CACB5-6A9D-440B-826E-1D0D65E88B64}">
      <dsp:nvSpPr>
        <dsp:cNvPr id="0" name=""/>
        <dsp:cNvSpPr/>
      </dsp:nvSpPr>
      <dsp:spPr>
        <a:xfrm>
          <a:off x="0" y="3307920"/>
          <a:ext cx="5352201" cy="1039252"/>
        </a:xfrm>
        <a:prstGeom prst="roundRect">
          <a:avLst/>
        </a:prstGeom>
        <a:solidFill>
          <a:schemeClr val="accent2">
            <a:hueOff val="-10186344"/>
            <a:satOff val="54228"/>
            <a:lumOff val="83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New projects with high risk factors like Lack of experience with the technologies used, Lack of business domain knowledge.</a:t>
          </a:r>
          <a:endParaRPr lang="en-US" sz="1900" kern="1200"/>
        </a:p>
      </dsp:txBody>
      <dsp:txXfrm>
        <a:off x="50732" y="3358652"/>
        <a:ext cx="5250737" cy="937788"/>
      </dsp:txXfrm>
    </dsp:sp>
    <dsp:sp modelId="{7B9D8069-5581-49EB-9BB8-27204728D61C}">
      <dsp:nvSpPr>
        <dsp:cNvPr id="0" name=""/>
        <dsp:cNvSpPr/>
      </dsp:nvSpPr>
      <dsp:spPr>
        <a:xfrm>
          <a:off x="0" y="4401893"/>
          <a:ext cx="5352201" cy="1039252"/>
        </a:xfrm>
        <a:prstGeom prst="roundRect">
          <a:avLst/>
        </a:prstGeom>
        <a:solidFill>
          <a:schemeClr val="accent2">
            <a:hueOff val="-13581792"/>
            <a:satOff val="72304"/>
            <a:lumOff val="1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Incremental and iterative models, etc.</a:t>
          </a:r>
          <a:endParaRPr lang="en-US" sz="1900" kern="1200"/>
        </a:p>
      </dsp:txBody>
      <dsp:txXfrm>
        <a:off x="50732" y="4452625"/>
        <a:ext cx="5250737" cy="9377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317D1EC0-23FF-4FC8-B22D-E34878EAA4C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AB929A7-258C-4469-AAB4-A67D713F7A80}"/>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A635CDB-2D00-49D5-B26E-0694A25000C7}"/>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4288D7A-F857-418D-92F2-368E841B9F27}"/>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084F50-7F3C-4A4A-877E-FFD9EC7CD88B}"/>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31E64C1-F4C0-4A94-B319-BB1A0A2450B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3D8374-8052-417F-AB69-B97EAC43D51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750734-4D51-4019-A003-38A3DE49B434}"/>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1B693D1-DBA2-4D3B-9B37-D9EE8C4112F4}"/>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BCD3EA8-E4C0-4AF6-817F-F9F29157A499}"/>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170FB3-B397-4AC9-85FD-65388F26D90A}"/>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E5EC0B9-49C7-4777-AEC5-B5EF8DE40498}"/>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02048B-30F7-4434-87A5-140F9BB4BEB1}"/>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500A6E2-A41C-4751-8A4E-9A0C5718D930}"/>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C259517-7BE7-45F9-81C0-3A6362BF143C}"/>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0652F56-7B71-42B2-AB68-22204A6DF17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059830E-1C3D-4D42-8789-524971CB4657}"/>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3325A7-86D3-4B52-A7E3-ADDF408B4067}"/>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53F46F-EC12-484C-A4E7-791E57687AC1}"/>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64ED9CA-8950-47B8-A9ED-22B45CE15FB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4429F7B-9FD7-438F-8ECA-3FCAD006180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C558100-D455-4B41-890C-BCC898B2D165}"/>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2886397-398A-4318-BE16-2CBAC1902F9E}"/>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32A3A6-CE6E-4ABD-8522-2C8DC88C070E}"/>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014C09-5B84-4798-8BDE-C80D76E67B8E}"/>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A29EB9E-ED9D-4C69-8A26-9A7A0A83056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A2899F9-1795-416F-8F3D-26EEB684DB6A}"/>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3043474-8625-495C-BD06-3627FD286C55}"/>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32CE47-7631-408E-8DDC-79EE378B707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C8832D-8B8D-4036-B913-2D363143274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CCEFEAF-E87B-4FF2-A947-94CABAA0610D}"/>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43A7CD3-94E1-42A9-BAB7-2AFCD9FCBD10}"/>
              </a:ext>
            </a:extLst>
          </p:cNvPr>
          <p:cNvSpPr>
            <a:spLocks noGrp="1"/>
          </p:cNvSpPr>
          <p:nvPr>
            <p:ph type="ctrTitle"/>
          </p:nvPr>
        </p:nvSpPr>
        <p:spPr>
          <a:xfrm>
            <a:off x="691078" y="722903"/>
            <a:ext cx="10495904" cy="2460770"/>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467609B-8FD3-4FF7-8EBC-6619CA868B33}"/>
              </a:ext>
            </a:extLst>
          </p:cNvPr>
          <p:cNvSpPr>
            <a:spLocks noGrp="1"/>
          </p:cNvSpPr>
          <p:nvPr>
            <p:ph type="subTitle" idx="1"/>
          </p:nvPr>
        </p:nvSpPr>
        <p:spPr>
          <a:xfrm>
            <a:off x="691078" y="3428997"/>
            <a:ext cx="10495904" cy="2306639"/>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39" name="Right Triangle 38">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ACC7A76F-3401-4F50-AE85-8F2AA247B99F}"/>
              </a:ext>
            </a:extLst>
          </p:cNvPr>
          <p:cNvSpPr>
            <a:spLocks noGrp="1"/>
          </p:cNvSpPr>
          <p:nvPr>
            <p:ph type="dt" sz="half" idx="10"/>
          </p:nvPr>
        </p:nvSpPr>
        <p:spPr/>
        <p:txBody>
          <a:bodyPr/>
          <a:lstStyle/>
          <a:p>
            <a:fld id="{8F72BA41-EC5B-4197-BCC8-0FD2E523CD7A}" type="datetimeFigureOut">
              <a:rPr lang="en-US" smtClean="0"/>
              <a:t>6/29/2022</a:t>
            </a:fld>
            <a:endParaRPr lang="en-US"/>
          </a:p>
        </p:txBody>
      </p:sp>
      <p:sp>
        <p:nvSpPr>
          <p:cNvPr id="5" name="Footer Placeholder 4">
            <a:extLst>
              <a:ext uri="{FF2B5EF4-FFF2-40B4-BE49-F238E27FC236}">
                <a16:creationId xmlns:a16="http://schemas.microsoft.com/office/drawing/2014/main" id="{DEF02E50-D34E-4DD4-8B3B-55D08F25F50A}"/>
              </a:ext>
            </a:extLst>
          </p:cNvPr>
          <p:cNvSpPr>
            <a:spLocks noGrp="1"/>
          </p:cNvSpPr>
          <p:nvPr>
            <p:ph type="ftr" sz="quarter" idx="11"/>
          </p:nvPr>
        </p:nvSpPr>
        <p:spPr>
          <a:xfrm>
            <a:off x="691078" y="236364"/>
            <a:ext cx="4114800" cy="417126"/>
          </a:xfrm>
        </p:spPr>
        <p:txBody>
          <a:bodyPr/>
          <a:lstStyle/>
          <a:p>
            <a:endParaRPr lang="en-US" dirty="0"/>
          </a:p>
        </p:txBody>
      </p:sp>
      <p:sp>
        <p:nvSpPr>
          <p:cNvPr id="6" name="Slide Number Placeholder 5">
            <a:extLst>
              <a:ext uri="{FF2B5EF4-FFF2-40B4-BE49-F238E27FC236}">
                <a16:creationId xmlns:a16="http://schemas.microsoft.com/office/drawing/2014/main" id="{37B53B71-D2FA-4DDC-9C9C-E26F7B591A8E}"/>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254438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BD70F-ACE4-4595-845E-2296BDF83B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978CD9-E0B5-4B48-8366-91E6D22C9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FAF4B4-44D3-4E29-B235-A1B868207789}"/>
              </a:ext>
            </a:extLst>
          </p:cNvPr>
          <p:cNvSpPr>
            <a:spLocks noGrp="1"/>
          </p:cNvSpPr>
          <p:nvPr>
            <p:ph type="dt" sz="half" idx="10"/>
          </p:nvPr>
        </p:nvSpPr>
        <p:spPr/>
        <p:txBody>
          <a:bodyPr/>
          <a:lstStyle/>
          <a:p>
            <a:fld id="{8F72BA41-EC5B-4197-BCC8-0FD2E523CD7A}" type="datetimeFigureOut">
              <a:rPr lang="en-US" smtClean="0"/>
              <a:t>6/29/2022</a:t>
            </a:fld>
            <a:endParaRPr lang="en-US"/>
          </a:p>
        </p:txBody>
      </p:sp>
      <p:sp>
        <p:nvSpPr>
          <p:cNvPr id="5" name="Footer Placeholder 4">
            <a:extLst>
              <a:ext uri="{FF2B5EF4-FFF2-40B4-BE49-F238E27FC236}">
                <a16:creationId xmlns:a16="http://schemas.microsoft.com/office/drawing/2014/main" id="{E2D7BA37-9639-480E-84AB-EA277225C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FC658-154E-48DE-AD31-813E5170C93C}"/>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946451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65405209-5179-4359-91ED-1B1A46619A99}"/>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0E32344F-3BE0-4CE8-B1BD-9ABD425E1C0D}"/>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99DE306-F4FB-4730-A066-ADF38D739563}"/>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B32885-303F-477F-A081-27425944F230}"/>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0C0C0B-4CD0-467D-A382-2B2415102C48}"/>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88DF0F-327F-43A5-AB71-3D32053D83CA}"/>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98A0902-2662-4911-A532-AA6310861479}"/>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ABDA4F7-23F4-46D1-8B7E-A21DD84083E1}"/>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C9FC2-8808-438E-8FFB-5FE416BFB5C8}"/>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4694E5-71F9-4210-9BE8-FC12CC177BD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37E805-A7E5-4906-B0C5-1373F3DA962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4CD964-FBD6-41AB-8A02-9509A2BAC11F}"/>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D7FF8-E827-4E0A-BCE2-CCB34EDAC0F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4AD6BB-F1EE-4FB8-96E8-6890447800EC}"/>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935057-E0A3-4DAE-B9C8-6E818D7A7205}"/>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08DDF69-1C14-453C-BC3A-37D3FE69DFC7}"/>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C26D82-15BA-4B2E-A42D-2ECA8012D307}"/>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7F73B67-E5E9-4000-91DA-034B2127EFD2}"/>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AFAC1B5-F0DD-4FC0-B4C9-77CB29DF442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ACB3DB-54B2-4CEE-A791-C6FC6C758DAE}"/>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8324004-1030-47D9-B817-425FF6ECC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AA001C4-81AB-4FA6-ADAA-C8618056353B}"/>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D1DAD34-7844-4F16-9874-F51F2A23B9EA}"/>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7DCBC6D-1BDA-4CB1-A3EC-59F240C8FA19}"/>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B3C1A0-58E7-47E4-831B-CF3EE21D1E90}"/>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A09FAA-E123-4FE4-B67A-9EBDE1A3130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7B7C6-C816-4A58-B184-135E4FD19F5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D22ABB-4CE8-47DC-80BF-39B3E4CF7048}"/>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A17DE37-A292-4031-AF42-CDB00A13EE76}"/>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3EF673-CB75-435F-9BF3-7594EC3ADF8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35F4581-15F6-47EE-87D0-1132A093DBA5}"/>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65CF984-F5BD-45C4-9A12-B02DB4F044E1}"/>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39" name="Right Triangle 38">
            <a:extLst>
              <a:ext uri="{FF2B5EF4-FFF2-40B4-BE49-F238E27FC236}">
                <a16:creationId xmlns:a16="http://schemas.microsoft.com/office/drawing/2014/main" id="{ACE66A86-8455-497B-9CA4-F460A19E5FBB}"/>
              </a:ext>
              <a:ext uri="{C183D7F6-B498-43B3-948B-1728B52AA6E4}">
                <adec:decorative xmlns:adec="http://schemas.microsoft.com/office/drawing/2017/decorative" val="1"/>
              </a:ext>
            </a:extLst>
          </p:cNvPr>
          <p:cNvSpPr/>
          <p:nvPr/>
        </p:nvSpPr>
        <p:spPr>
          <a:xfrm rot="18900000">
            <a:off x="7770390" y="-28737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Vertical Title 1">
            <a:extLst>
              <a:ext uri="{FF2B5EF4-FFF2-40B4-BE49-F238E27FC236}">
                <a16:creationId xmlns:a16="http://schemas.microsoft.com/office/drawing/2014/main" id="{5868C62B-71EF-4824-9EE8-6CAE17984232}"/>
              </a:ext>
            </a:extLst>
          </p:cNvPr>
          <p:cNvSpPr>
            <a:spLocks noGrp="1"/>
          </p:cNvSpPr>
          <p:nvPr>
            <p:ph type="title" orient="vert"/>
          </p:nvPr>
        </p:nvSpPr>
        <p:spPr>
          <a:xfrm>
            <a:off x="7707774" y="715616"/>
            <a:ext cx="3295876" cy="502659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243E4C8-4AA9-49D7-BF71-1AB5F2CFE1FC}"/>
              </a:ext>
            </a:extLst>
          </p:cNvPr>
          <p:cNvSpPr>
            <a:spLocks noGrp="1"/>
          </p:cNvSpPr>
          <p:nvPr>
            <p:ph type="body" orient="vert" idx="1"/>
          </p:nvPr>
        </p:nvSpPr>
        <p:spPr>
          <a:xfrm>
            <a:off x="683588" y="715616"/>
            <a:ext cx="6770448" cy="5026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97898B3-014E-440B-BA4E-106339212804}"/>
              </a:ext>
            </a:extLst>
          </p:cNvPr>
          <p:cNvSpPr>
            <a:spLocks noGrp="1"/>
          </p:cNvSpPr>
          <p:nvPr>
            <p:ph type="dt" sz="half" idx="10"/>
          </p:nvPr>
        </p:nvSpPr>
        <p:spPr/>
        <p:txBody>
          <a:bodyPr/>
          <a:lstStyle/>
          <a:p>
            <a:fld id="{8F72BA41-EC5B-4197-BCC8-0FD2E523CD7A}" type="datetimeFigureOut">
              <a:rPr lang="en-US" smtClean="0"/>
              <a:t>6/29/2022</a:t>
            </a:fld>
            <a:endParaRPr lang="en-US"/>
          </a:p>
        </p:txBody>
      </p:sp>
      <p:sp>
        <p:nvSpPr>
          <p:cNvPr id="5" name="Footer Placeholder 4">
            <a:extLst>
              <a:ext uri="{FF2B5EF4-FFF2-40B4-BE49-F238E27FC236}">
                <a16:creationId xmlns:a16="http://schemas.microsoft.com/office/drawing/2014/main" id="{81C22643-CE63-4C3E-B437-5A1A5EF91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1CE5E-160A-4B37-94E2-3D9DC75BFFAF}"/>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277161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8D6B-70A2-430A-9F5D-DA093D8C16CF}"/>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4A2845-6CA6-4745-A951-25B8D5319D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049424-7A20-4BA1-9F60-671A5DBB3B13}"/>
              </a:ext>
            </a:extLst>
          </p:cNvPr>
          <p:cNvSpPr>
            <a:spLocks noGrp="1"/>
          </p:cNvSpPr>
          <p:nvPr>
            <p:ph type="dt" sz="half" idx="10"/>
          </p:nvPr>
        </p:nvSpPr>
        <p:spPr/>
        <p:txBody>
          <a:bodyPr/>
          <a:lstStyle/>
          <a:p>
            <a:fld id="{8F72BA41-EC5B-4197-BCC8-0FD2E523CD7A}" type="datetimeFigureOut">
              <a:rPr lang="en-US" smtClean="0"/>
              <a:t>6/29/2022</a:t>
            </a:fld>
            <a:endParaRPr lang="en-US"/>
          </a:p>
        </p:txBody>
      </p:sp>
      <p:sp>
        <p:nvSpPr>
          <p:cNvPr id="5" name="Footer Placeholder 4">
            <a:extLst>
              <a:ext uri="{FF2B5EF4-FFF2-40B4-BE49-F238E27FC236}">
                <a16:creationId xmlns:a16="http://schemas.microsoft.com/office/drawing/2014/main" id="{4F1BD2B2-E17F-402E-8EA3-5C7C1118A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23070-8658-4AC0-B2A3-4BE605A840F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393863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69DB7AC-F7D7-430A-A2A7-CD3EBBF1D35D}"/>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8" name="Straight Connector 7">
              <a:extLst>
                <a:ext uri="{FF2B5EF4-FFF2-40B4-BE49-F238E27FC236}">
                  <a16:creationId xmlns:a16="http://schemas.microsoft.com/office/drawing/2014/main" id="{66AAF10E-F092-4160-BF4A-FF568555B790}"/>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341C04-9B94-4385-A661-7B8C17000497}"/>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1D709-6A0F-409C-B2D0-C248E562265E}"/>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999BE53-BA11-4B67-BFBB-6281DB50C75D}"/>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662D93-31C1-4DFB-A938-E631F89AA9F0}"/>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7ECC8DA-0BEC-4508-89D4-12FA35B481F5}"/>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7DC8E6C-1B78-4B89-82DD-BBA778CD1482}"/>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E5F54A-0315-4B15-B865-1F0460526260}"/>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D7F352-DE39-4835-8D3F-69CDEC490F1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D6F20A-F777-4F41-B23B-735A64FA5DA3}"/>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1BBADBA-0F74-418B-BC50-AD44596C3EF8}"/>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918BE26-88E5-457C-8095-745F34D1536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B269E0-E058-4340-B93D-7D40FFF521F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DDD9AEE-5501-4385-B339-4616F567B53D}"/>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9C61-8926-4C98-882B-AB90108C8386}"/>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AC585F9-B633-4F7E-AADE-75079DC17158}"/>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5DC6366-5525-4FBC-9886-D4409F6B2993}"/>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C03CF9-098C-4140-806A-023D3DC3F2E3}"/>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9C41BC4-89DF-4EC4-A141-9EF16D8EEB5B}"/>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32AD067-E64C-499E-9C0A-A7252587441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53DD54-FA2B-4B91-A94E-3C46AE21B385}"/>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86AC204-156B-442E-B028-01036BD1F26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03512DE-F013-431A-9F6E-ADDA88FB2DD5}"/>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E95FEE1-61A9-4065-B9F8-5589180AC62B}"/>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028AA59-C1FA-46C0-BFDD-1C1D3404C81C}"/>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5C99EE-B791-470A-8639-0357A751EB43}"/>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4F4204-F48B-4AF5-B11E-0CE7D972AC3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76643FE-3966-4B82-9623-C61A56EDD20C}"/>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DD769C5-B1B1-45BD-A40A-67E6568C843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A511707-50C7-48B2-81F7-5C82BF57795C}"/>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38D44F3-CCFE-48A0-8414-FFF5E43D9184}"/>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D126FE0-8204-40BB-AD46-4A0C7A47514C}"/>
              </a:ext>
            </a:extLst>
          </p:cNvPr>
          <p:cNvSpPr>
            <a:spLocks noGrp="1"/>
          </p:cNvSpPr>
          <p:nvPr>
            <p:ph type="title"/>
          </p:nvPr>
        </p:nvSpPr>
        <p:spPr>
          <a:xfrm>
            <a:off x="691078" y="718115"/>
            <a:ext cx="10312571" cy="2781501"/>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25E350-4200-419C-A167-527DD6B77792}"/>
              </a:ext>
            </a:extLst>
          </p:cNvPr>
          <p:cNvSpPr>
            <a:spLocks noGrp="1"/>
          </p:cNvSpPr>
          <p:nvPr>
            <p:ph type="body" idx="1"/>
          </p:nvPr>
        </p:nvSpPr>
        <p:spPr>
          <a:xfrm>
            <a:off x="691078" y="3753350"/>
            <a:ext cx="10312571" cy="1991572"/>
          </a:xfrm>
        </p:spPr>
        <p:txBody>
          <a:bodyPr/>
          <a:lstStyle>
            <a:lvl1pPr marL="0" indent="0">
              <a:buNone/>
              <a:defRPr lang="en-US" sz="2400" kern="1200" smtClean="0">
                <a:solidFill>
                  <a:schemeClr val="tx2"/>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9" name="Right Triangle 38">
            <a:extLst>
              <a:ext uri="{FF2B5EF4-FFF2-40B4-BE49-F238E27FC236}">
                <a16:creationId xmlns:a16="http://schemas.microsoft.com/office/drawing/2014/main" id="{6741F519-22CF-4C01-B140-5480DBAB30F8}"/>
              </a:ext>
              <a:ext uri="{C183D7F6-B498-43B3-948B-1728B52AA6E4}">
                <adec:decorative xmlns:adec="http://schemas.microsoft.com/office/drawing/2017/decorative" val="1"/>
              </a:ext>
            </a:extLst>
          </p:cNvPr>
          <p:cNvSpPr/>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a:extLst>
              <a:ext uri="{FF2B5EF4-FFF2-40B4-BE49-F238E27FC236}">
                <a16:creationId xmlns:a16="http://schemas.microsoft.com/office/drawing/2014/main" id="{D05D1550-9064-4767-B70A-3501AF956C94}"/>
              </a:ext>
            </a:extLst>
          </p:cNvPr>
          <p:cNvSpPr>
            <a:spLocks noGrp="1"/>
          </p:cNvSpPr>
          <p:nvPr>
            <p:ph type="dt" sz="half" idx="10"/>
          </p:nvPr>
        </p:nvSpPr>
        <p:spPr/>
        <p:txBody>
          <a:bodyPr/>
          <a:lstStyle/>
          <a:p>
            <a:fld id="{8F72BA41-EC5B-4197-BCC8-0FD2E523CD7A}" type="datetimeFigureOut">
              <a:rPr lang="en-US" smtClean="0"/>
              <a:t>6/29/2022</a:t>
            </a:fld>
            <a:endParaRPr lang="en-US"/>
          </a:p>
        </p:txBody>
      </p:sp>
      <p:sp>
        <p:nvSpPr>
          <p:cNvPr id="5" name="Footer Placeholder 4">
            <a:extLst>
              <a:ext uri="{FF2B5EF4-FFF2-40B4-BE49-F238E27FC236}">
                <a16:creationId xmlns:a16="http://schemas.microsoft.com/office/drawing/2014/main" id="{581E1C33-2E8E-4041-9683-12048CB8A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D36992-B921-4F3F-9C4A-0D67E618D114}"/>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80170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CFDF5-4B31-4F1B-83BA-82A9510379F2}"/>
              </a:ext>
            </a:extLst>
          </p:cNvPr>
          <p:cNvSpPr>
            <a:spLocks noGrp="1"/>
          </p:cNvSpPr>
          <p:nvPr>
            <p:ph type="title"/>
          </p:nvPr>
        </p:nvSpPr>
        <p:spPr>
          <a:xfrm>
            <a:off x="691078" y="722903"/>
            <a:ext cx="10312571" cy="135484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4EC9A6-F718-4497-8A75-637EE17458E0}"/>
              </a:ext>
            </a:extLst>
          </p:cNvPr>
          <p:cNvSpPr>
            <a:spLocks noGrp="1"/>
          </p:cNvSpPr>
          <p:nvPr>
            <p:ph sz="half" idx="1"/>
          </p:nvPr>
        </p:nvSpPr>
        <p:spPr>
          <a:xfrm>
            <a:off x="691078" y="2345843"/>
            <a:ext cx="500958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D503E57-9695-4508-9778-B3DB1FB5FAB6}"/>
              </a:ext>
            </a:extLst>
          </p:cNvPr>
          <p:cNvSpPr>
            <a:spLocks noGrp="1"/>
          </p:cNvSpPr>
          <p:nvPr>
            <p:ph sz="half" idx="2"/>
          </p:nvPr>
        </p:nvSpPr>
        <p:spPr>
          <a:xfrm>
            <a:off x="5935075" y="2345843"/>
            <a:ext cx="5068574" cy="327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474CEE6-B9DC-4CCC-8F4C-0B4DADFB0195}"/>
              </a:ext>
            </a:extLst>
          </p:cNvPr>
          <p:cNvSpPr>
            <a:spLocks noGrp="1"/>
          </p:cNvSpPr>
          <p:nvPr>
            <p:ph type="dt" sz="half" idx="10"/>
          </p:nvPr>
        </p:nvSpPr>
        <p:spPr/>
        <p:txBody>
          <a:bodyPr/>
          <a:lstStyle/>
          <a:p>
            <a:fld id="{8F72BA41-EC5B-4197-BCC8-0FD2E523CD7A}" type="datetimeFigureOut">
              <a:rPr lang="en-US" smtClean="0"/>
              <a:t>6/29/2022</a:t>
            </a:fld>
            <a:endParaRPr lang="en-US"/>
          </a:p>
        </p:txBody>
      </p:sp>
      <p:sp>
        <p:nvSpPr>
          <p:cNvPr id="6" name="Footer Placeholder 5">
            <a:extLst>
              <a:ext uri="{FF2B5EF4-FFF2-40B4-BE49-F238E27FC236}">
                <a16:creationId xmlns:a16="http://schemas.microsoft.com/office/drawing/2014/main" id="{2AC85191-5804-47C9-95EB-D49D715737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6B0A03-44F6-4299-B45D-E07A023906F0}"/>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2698459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20E6-CC97-4BD8-92FE-8F36024D0E38}"/>
              </a:ext>
            </a:extLst>
          </p:cNvPr>
          <p:cNvSpPr>
            <a:spLocks noGrp="1"/>
          </p:cNvSpPr>
          <p:nvPr>
            <p:ph type="title"/>
          </p:nvPr>
        </p:nvSpPr>
        <p:spPr>
          <a:xfrm>
            <a:off x="691078" y="722900"/>
            <a:ext cx="10320062" cy="140750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3872FB-EDD5-42FB-8A9A-279EAD4FB0D9}"/>
              </a:ext>
            </a:extLst>
          </p:cNvPr>
          <p:cNvSpPr>
            <a:spLocks noGrp="1"/>
          </p:cNvSpPr>
          <p:nvPr>
            <p:ph type="body" idx="1"/>
          </p:nvPr>
        </p:nvSpPr>
        <p:spPr>
          <a:xfrm>
            <a:off x="691078" y="2331481"/>
            <a:ext cx="4963444"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5F28C1-95C8-476A-8D93-D580DD39D8F7}"/>
              </a:ext>
            </a:extLst>
          </p:cNvPr>
          <p:cNvSpPr>
            <a:spLocks noGrp="1"/>
          </p:cNvSpPr>
          <p:nvPr>
            <p:ph sz="half" idx="2"/>
          </p:nvPr>
        </p:nvSpPr>
        <p:spPr>
          <a:xfrm>
            <a:off x="691078" y="2954564"/>
            <a:ext cx="4963444"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4315485-EE1A-41B0-873A-BA9D06E88BFD}"/>
              </a:ext>
            </a:extLst>
          </p:cNvPr>
          <p:cNvSpPr>
            <a:spLocks noGrp="1"/>
          </p:cNvSpPr>
          <p:nvPr>
            <p:ph type="body" sz="quarter" idx="3"/>
          </p:nvPr>
        </p:nvSpPr>
        <p:spPr>
          <a:xfrm>
            <a:off x="6103351" y="2331481"/>
            <a:ext cx="4900298" cy="54007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81A6FB-1583-4A1B-A4A7-C65062C57B73}"/>
              </a:ext>
            </a:extLst>
          </p:cNvPr>
          <p:cNvSpPr>
            <a:spLocks noGrp="1"/>
          </p:cNvSpPr>
          <p:nvPr>
            <p:ph sz="quarter" idx="4"/>
          </p:nvPr>
        </p:nvSpPr>
        <p:spPr>
          <a:xfrm>
            <a:off x="6103351" y="2954564"/>
            <a:ext cx="4900298" cy="27903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3A29EA7-E61E-4617-9DA9-40B9299B3287}"/>
              </a:ext>
            </a:extLst>
          </p:cNvPr>
          <p:cNvSpPr>
            <a:spLocks noGrp="1"/>
          </p:cNvSpPr>
          <p:nvPr>
            <p:ph type="dt" sz="half" idx="10"/>
          </p:nvPr>
        </p:nvSpPr>
        <p:spPr>
          <a:xfrm>
            <a:off x="683587" y="6215870"/>
            <a:ext cx="3843779" cy="417126"/>
          </a:xfrm>
        </p:spPr>
        <p:txBody>
          <a:bodyPr/>
          <a:lstStyle/>
          <a:p>
            <a:fld id="{8F72BA41-EC5B-4197-BCC8-0FD2E523CD7A}" type="datetimeFigureOut">
              <a:rPr lang="en-US" smtClean="0"/>
              <a:t>6/29/2022</a:t>
            </a:fld>
            <a:endParaRPr lang="en-US"/>
          </a:p>
        </p:txBody>
      </p:sp>
      <p:sp>
        <p:nvSpPr>
          <p:cNvPr id="8" name="Footer Placeholder 7">
            <a:extLst>
              <a:ext uri="{FF2B5EF4-FFF2-40B4-BE49-F238E27FC236}">
                <a16:creationId xmlns:a16="http://schemas.microsoft.com/office/drawing/2014/main" id="{D56249CC-EB72-46A6-87D9-5FBDA8E450EC}"/>
              </a:ext>
            </a:extLst>
          </p:cNvPr>
          <p:cNvSpPr>
            <a:spLocks noGrp="1"/>
          </p:cNvSpPr>
          <p:nvPr>
            <p:ph type="ftr" sz="quarter" idx="11"/>
          </p:nvPr>
        </p:nvSpPr>
        <p:spPr>
          <a:xfrm>
            <a:off x="691078" y="236364"/>
            <a:ext cx="4114800" cy="417126"/>
          </a:xfrm>
        </p:spPr>
        <p:txBody>
          <a:bodyPr/>
          <a:lstStyle/>
          <a:p>
            <a:endParaRPr lang="en-US" dirty="0"/>
          </a:p>
        </p:txBody>
      </p:sp>
      <p:sp>
        <p:nvSpPr>
          <p:cNvPr id="9" name="Slide Number Placeholder 8">
            <a:extLst>
              <a:ext uri="{FF2B5EF4-FFF2-40B4-BE49-F238E27FC236}">
                <a16:creationId xmlns:a16="http://schemas.microsoft.com/office/drawing/2014/main" id="{EAA04EE7-47BE-4ECE-A170-793C4E569518}"/>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18476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E4946-24AD-40DD-95A7-49BA49C227DF}"/>
              </a:ext>
            </a:extLst>
          </p:cNvPr>
          <p:cNvSpPr>
            <a:spLocks noGrp="1"/>
          </p:cNvSpPr>
          <p:nvPr>
            <p:ph type="title"/>
          </p:nvPr>
        </p:nvSpPr>
        <p:spPr>
          <a:xfrm>
            <a:off x="691078" y="722903"/>
            <a:ext cx="10501177" cy="1401231"/>
          </a:xfrm>
        </p:spPr>
        <p:txBody>
          <a:bodyPr/>
          <a:lstStyle>
            <a:lvl1pP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D8CF342-49F6-482D-943E-7E50B1694AE3}"/>
              </a:ext>
            </a:extLst>
          </p:cNvPr>
          <p:cNvSpPr>
            <a:spLocks noGrp="1"/>
          </p:cNvSpPr>
          <p:nvPr>
            <p:ph type="dt" sz="half" idx="10"/>
          </p:nvPr>
        </p:nvSpPr>
        <p:spPr/>
        <p:txBody>
          <a:bodyPr/>
          <a:lstStyle/>
          <a:p>
            <a:fld id="{8F72BA41-EC5B-4197-BCC8-0FD2E523CD7A}" type="datetimeFigureOut">
              <a:rPr lang="en-US" smtClean="0"/>
              <a:t>6/29/2022</a:t>
            </a:fld>
            <a:endParaRPr lang="en-US"/>
          </a:p>
        </p:txBody>
      </p:sp>
      <p:sp>
        <p:nvSpPr>
          <p:cNvPr id="4" name="Footer Placeholder 3">
            <a:extLst>
              <a:ext uri="{FF2B5EF4-FFF2-40B4-BE49-F238E27FC236}">
                <a16:creationId xmlns:a16="http://schemas.microsoft.com/office/drawing/2014/main" id="{064033E5-3797-4FF8-866F-9FD9325A9FAB}"/>
              </a:ext>
            </a:extLst>
          </p:cNvPr>
          <p:cNvSpPr>
            <a:spLocks noGrp="1"/>
          </p:cNvSpPr>
          <p:nvPr>
            <p:ph type="ftr" sz="quarter" idx="11"/>
          </p:nvPr>
        </p:nvSpPr>
        <p:spPr>
          <a:xfrm>
            <a:off x="691078" y="236364"/>
            <a:ext cx="4114800" cy="417126"/>
          </a:xfrm>
        </p:spPr>
        <p:txBody>
          <a:bodyPr/>
          <a:lstStyle/>
          <a:p>
            <a:endParaRPr lang="en-US"/>
          </a:p>
        </p:txBody>
      </p:sp>
      <p:sp>
        <p:nvSpPr>
          <p:cNvPr id="5" name="Slide Number Placeholder 4">
            <a:extLst>
              <a:ext uri="{FF2B5EF4-FFF2-40B4-BE49-F238E27FC236}">
                <a16:creationId xmlns:a16="http://schemas.microsoft.com/office/drawing/2014/main" id="{66DC1E67-424D-4638-98F8-38E71A41001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114930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BED274-5EB4-4EF4-B353-E55BD502655C}"/>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E0418BE5-560E-4E49-B12D-B555511FED72}"/>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49D1162-73B9-420F-BCBE-95039D00CD24}"/>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BA76FE-316A-48E2-A03B-4E05691C4348}"/>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E678FBC-A6AD-4422-BA24-A4172F8862CA}"/>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D3C5C3E-2D08-43F0-AFAC-E15360CA7D3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0BEAC62-AF92-4A65-9790-6F6E0C6C5A1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C77D7C5-E76E-4E82-BFC4-9A75D2C8089D}"/>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6E0152-96B9-4067-80D3-D9BDE6D7EC9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918AFCC-B9DA-4092-8FBA-2CFEDB0388E3}"/>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1EC7D33-C87E-4812-A722-53C5D99272B5}"/>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5F239E3-501A-4C3C-9BE4-6BFA0D3126B7}"/>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B62BF3B-95BB-4188-AAE5-015A0EF3D18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4E5F0F-0124-40D0-A0BF-AE307A0E15F4}"/>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BADC3B1-26C7-4CF1-B29D-4D0DEA3E2633}"/>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0A7DF6E-1132-4A80-9B18-593B1ACD778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EF19589-10D8-4A8F-A0B1-F7CE380E3001}"/>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8E6BB32-C4F8-4914-88D3-7DC5E79D023E}"/>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8F046EE-9DBA-4924-A19C-ED8741F5F810}"/>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ABBC44-ABA8-4913-824E-64D344724644}"/>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4272B22-1C39-47A0-8551-73666AFBEECC}"/>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CDFF66-464C-4ABF-BB01-00500A3B7517}"/>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079FC88-BD3B-4C04-9B90-0FC93C179217}"/>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FCAED8-8687-4141-A7C3-0D88ACEDFEC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65038E6-7B32-460F-B804-D6C105FF44C9}"/>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C5DAE85-AD17-454B-AB64-CEFF52FDAB9D}"/>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603643-2066-4967-AE4B-9DA143843B25}"/>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7E9533-9B07-43E3-B939-7BADC01FEE86}"/>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DCCAAEE-AB2E-4534-893A-3DB109499FB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8BD39A2-970F-4714-AAA6-67EE99A0EAA9}"/>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4A1387-348B-4E46-9B65-FDF76ED0EF20}"/>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F5DAF27-A54D-442A-93E4-BA7F04EAE379}"/>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2EA265F-80A1-448D-A6EB-CE8D6F6EC723}"/>
              </a:ext>
            </a:extLst>
          </p:cNvPr>
          <p:cNvSpPr>
            <a:spLocks noGrp="1"/>
          </p:cNvSpPr>
          <p:nvPr>
            <p:ph type="dt" sz="half" idx="10"/>
          </p:nvPr>
        </p:nvSpPr>
        <p:spPr/>
        <p:txBody>
          <a:bodyPr/>
          <a:lstStyle/>
          <a:p>
            <a:fld id="{8F72BA41-EC5B-4197-BCC8-0FD2E523CD7A}" type="datetimeFigureOut">
              <a:rPr lang="en-US" smtClean="0"/>
              <a:t>6/29/2022</a:t>
            </a:fld>
            <a:endParaRPr lang="en-US"/>
          </a:p>
        </p:txBody>
      </p:sp>
      <p:sp>
        <p:nvSpPr>
          <p:cNvPr id="3" name="Footer Placeholder 2">
            <a:extLst>
              <a:ext uri="{FF2B5EF4-FFF2-40B4-BE49-F238E27FC236}">
                <a16:creationId xmlns:a16="http://schemas.microsoft.com/office/drawing/2014/main" id="{4815D00D-89E6-4E7A-9A4D-A8CCEB3BED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22B5AEA-8C38-4776-878C-AB01474D9171}"/>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51842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40" name="Right Triangle 39">
            <a:extLst>
              <a:ext uri="{FF2B5EF4-FFF2-40B4-BE49-F238E27FC236}">
                <a16:creationId xmlns:a16="http://schemas.microsoft.com/office/drawing/2014/main" id="{C4853C57-22BC-4465-8B37-DC06FE5A0003}"/>
              </a:ext>
              <a:ext uri="{C183D7F6-B498-43B3-948B-1728B52AA6E4}">
                <adec:decorative xmlns:adec="http://schemas.microsoft.com/office/drawing/2017/decorative" val="1"/>
              </a:ext>
            </a:extLst>
          </p:cNvPr>
          <p:cNvSpPr/>
          <p:nvPr/>
        </p:nvSpPr>
        <p:spPr>
          <a:xfrm rot="13500000">
            <a:off x="-281092" y="31448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E67C0A6-48E9-4845-9EBF-EF2A3DFD274F}"/>
              </a:ext>
            </a:extLst>
          </p:cNvPr>
          <p:cNvSpPr>
            <a:spLocks noGrp="1"/>
          </p:cNvSpPr>
          <p:nvPr>
            <p:ph type="title"/>
          </p:nvPr>
        </p:nvSpPr>
        <p:spPr>
          <a:xfrm>
            <a:off x="683587" y="713677"/>
            <a:ext cx="4499914" cy="2996581"/>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A8B542-2084-485C-ABFC-94340B4C7E77}"/>
              </a:ext>
            </a:extLst>
          </p:cNvPr>
          <p:cNvSpPr>
            <a:spLocks noGrp="1"/>
          </p:cNvSpPr>
          <p:nvPr>
            <p:ph idx="1"/>
          </p:nvPr>
        </p:nvSpPr>
        <p:spPr>
          <a:xfrm>
            <a:off x="5698672" y="708102"/>
            <a:ext cx="5656716" cy="54306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647791F-9546-470D-A174-D75285263C2C}"/>
              </a:ext>
            </a:extLst>
          </p:cNvPr>
          <p:cNvSpPr>
            <a:spLocks noGrp="1"/>
          </p:cNvSpPr>
          <p:nvPr>
            <p:ph type="body" sz="half" idx="2"/>
          </p:nvPr>
        </p:nvSpPr>
        <p:spPr>
          <a:xfrm>
            <a:off x="683587" y="3976544"/>
            <a:ext cx="4499914" cy="2162201"/>
          </a:xfrm>
        </p:spPr>
        <p:txBody>
          <a:bodyPr>
            <a:normAutofit/>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None/>
            </a:pPr>
            <a:r>
              <a:rPr lang="en-US"/>
              <a:t>Click to edit Master text styles</a:t>
            </a:r>
          </a:p>
        </p:txBody>
      </p:sp>
      <p:grpSp>
        <p:nvGrpSpPr>
          <p:cNvPr id="8" name="Group 7">
            <a:extLst>
              <a:ext uri="{FF2B5EF4-FFF2-40B4-BE49-F238E27FC236}">
                <a16:creationId xmlns:a16="http://schemas.microsoft.com/office/drawing/2014/main" id="{0550D594-9D00-4E12-9A7B-8B78EC19948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C5DEA230-2680-47DD-BD49-FDBF4C1105A5}"/>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0BA61D-887F-46F1-B20D-EA4C38D467C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350DFBA-D16D-4AE0-8339-58C4089B94AD}"/>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F4AAAA5-CEFC-4C25-91D3-5AE49F720DA5}"/>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4D142AD-3FA3-43E4-8A61-61CF1E415684}"/>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C3755A3-93F4-4EC4-9635-7E89E4AF1D3F}"/>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BFB588-0AB8-4BD8-9272-1CA867726018}"/>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45A6DF3-CF29-4480-A235-EAE88D65A63C}"/>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D6FF036-365A-4C15-8E15-0D5BBEBCEA58}"/>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5E76FF-4E86-4E42-B67E-B11AAE8D3076}"/>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A64CEE-7CED-4EB2-A414-6F2D91E824F9}"/>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2C571B-47A6-49EB-A29F-678368BAED9F}"/>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160B109-845C-4119-BB66-9887B3859A7D}"/>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68B7447-FF64-42D9-B3C6-2BDC6F547ED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FFF9B71-8653-450D-AFBE-2140D586FB5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0B9E5A-C1DA-445C-A911-721DF98DDCDD}"/>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C9A3DC-A478-4469-9359-34A435689F3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7DE3299-EED7-4771-A270-F6B02941AD65}"/>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34422A-5B59-41DC-8E2A-1A8244580E30}"/>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176117-0990-434B-A9D9-B4B9043C5447}"/>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7D6425E-C84A-462F-98F8-D0AB4FC3AF88}"/>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F13AB68-7321-4AC2-AC60-0F417877D07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E275CCE-D06F-49D0-8A47-372C5040330B}"/>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D4B374E-EEBC-4A9C-B3B4-B269EC719857}"/>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D80A7E6-BBEF-4EF1-B14A-29F26BFCF8E6}"/>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D7BC013-9B50-459D-8B8D-F756514A478B}"/>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8964C0-675D-4807-B795-4B695A8F8420}"/>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6911512-51A8-4CE7-A043-425C809EB5FB}"/>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3C15D1E-0EDF-4AD7-90C7-3D8D64E645DB}"/>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265A2D-2A6A-4301-B59F-8BAD98D9A57B}"/>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A4907F-2D1D-49D1-882D-119AA5E1183B}"/>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Date Placeholder 4">
            <a:extLst>
              <a:ext uri="{FF2B5EF4-FFF2-40B4-BE49-F238E27FC236}">
                <a16:creationId xmlns:a16="http://schemas.microsoft.com/office/drawing/2014/main" id="{AF6A2284-37AB-43F5-98B8-8AB49DBFA9F5}"/>
              </a:ext>
            </a:extLst>
          </p:cNvPr>
          <p:cNvSpPr>
            <a:spLocks noGrp="1"/>
          </p:cNvSpPr>
          <p:nvPr>
            <p:ph type="dt" sz="half" idx="10"/>
          </p:nvPr>
        </p:nvSpPr>
        <p:spPr/>
        <p:txBody>
          <a:bodyPr/>
          <a:lstStyle/>
          <a:p>
            <a:fld id="{8F72BA41-EC5B-4197-BCC8-0FD2E523CD7A}" type="datetimeFigureOut">
              <a:rPr lang="en-US" smtClean="0"/>
              <a:t>6/29/2022</a:t>
            </a:fld>
            <a:endParaRPr lang="en-US"/>
          </a:p>
        </p:txBody>
      </p:sp>
      <p:sp>
        <p:nvSpPr>
          <p:cNvPr id="6" name="Footer Placeholder 5">
            <a:extLst>
              <a:ext uri="{FF2B5EF4-FFF2-40B4-BE49-F238E27FC236}">
                <a16:creationId xmlns:a16="http://schemas.microsoft.com/office/drawing/2014/main" id="{9AD8ABAA-E2F7-4C89-99ED-2C340220DD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EF12-B2CD-4F3C-9F19-A8691540501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4084649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DA6865-0A03-48FA-AD6E-D5BF8FDE9272}"/>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9" name="Straight Connector 8">
              <a:extLst>
                <a:ext uri="{FF2B5EF4-FFF2-40B4-BE49-F238E27FC236}">
                  <a16:creationId xmlns:a16="http://schemas.microsoft.com/office/drawing/2014/main" id="{2277E8EB-0DA2-40E4-AD12-1CCD0D262D0B}"/>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BFE9F8-907A-4FFC-9FDE-2B51D238C40E}"/>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BDDC323-8732-4007-BB81-1BE917E3B2FF}"/>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08FC40-8403-438D-95CA-E4EDC66192A9}"/>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411D218-3FEA-4455-9809-91F029FB55AE}"/>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41390F-BE50-4E4E-9DA2-B5F23F1A93D8}"/>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B3F094-97B5-48E1-A4DE-8BEED2550283}"/>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D4DBB43-CB34-4881-9445-A7FE131D5327}"/>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71F972-027A-47F0-996C-84BFE4574050}"/>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41353D-93C8-43F8-BBDE-7AB6B29EC38C}"/>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F07B24-CBD8-4F09-81EB-504285F8E11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27873BB-1D79-4055-801C-BDA0F9A15136}"/>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008D42B-2F35-497E-A26D-9AF008619D43}"/>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7F57499-C4D9-4B7D-BADA-38462AA3164E}"/>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271F2B9-1FFA-4350-9370-B098459A2324}"/>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8FBAFFC-DC8F-4BB4-B405-E4AAA269AED4}"/>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4FCE64-D7A5-411A-8795-932DD39F9520}"/>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B4ECFC-FD43-44CF-B7FA-2A8C5651400F}"/>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9DFBC12-1E1D-44DE-9966-BAB05B246636}"/>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9BEF096-361C-478B-81EB-37584119BFEE}"/>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FC81993-CE86-4910-B9CE-B69375BDCEE3}"/>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5613D7-9FB0-4D33-8784-EC059DE019C8}"/>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20AFD9-E849-4F42-99B2-928E6098C29A}"/>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A200B0B-91CD-4D66-ADFC-9585D283103C}"/>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5DB0C45-30CE-4C85-95C6-FFF4977C646A}"/>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C31604-5F93-436D-A9D2-A48846D4E0DE}"/>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FF1B965-7DE1-4AE3-B28B-DB6847BC52CC}"/>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FD9FB65-4392-4D6A-8ACC-8151F682BFE8}"/>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B40380C-3493-4AFE-BF13-AE68A8D244B4}"/>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B21DF1-4859-4991-9C10-F8FA68F41013}"/>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54AD212-17DC-4506-AAA0-34A46A0B11C3}"/>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5B556E7-762B-4E18-A961-A4F7A9ECF9D8}"/>
              </a:ext>
            </a:extLst>
          </p:cNvPr>
          <p:cNvSpPr>
            <a:spLocks noGrp="1"/>
          </p:cNvSpPr>
          <p:nvPr>
            <p:ph type="title"/>
          </p:nvPr>
        </p:nvSpPr>
        <p:spPr>
          <a:xfrm>
            <a:off x="683587" y="713677"/>
            <a:ext cx="4434823" cy="3020519"/>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B7118AF-C54D-406D-AABE-AED6576D1281}"/>
              </a:ext>
            </a:extLst>
          </p:cNvPr>
          <p:cNvSpPr>
            <a:spLocks noGrp="1"/>
          </p:cNvSpPr>
          <p:nvPr>
            <p:ph type="pic" idx="1"/>
          </p:nvPr>
        </p:nvSpPr>
        <p:spPr>
          <a:xfrm>
            <a:off x="5698672" y="713677"/>
            <a:ext cx="5304977" cy="54306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0" name="Right Triangle 39">
            <a:extLst>
              <a:ext uri="{FF2B5EF4-FFF2-40B4-BE49-F238E27FC236}">
                <a16:creationId xmlns:a16="http://schemas.microsoft.com/office/drawing/2014/main" id="{205CDEB9-8DED-4711-8140-4C943FC2CDA0}"/>
              </a:ext>
              <a:ext uri="{C183D7F6-B498-43B3-948B-1728B52AA6E4}">
                <adec:decorative xmlns:adec="http://schemas.microsoft.com/office/drawing/2017/decorative" val="1"/>
              </a:ext>
            </a:extLst>
          </p:cNvPr>
          <p:cNvSpPr/>
          <p:nvPr/>
        </p:nvSpPr>
        <p:spPr>
          <a:xfrm rot="13500000">
            <a:off x="-281093" y="314330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 Placeholder 3">
            <a:extLst>
              <a:ext uri="{FF2B5EF4-FFF2-40B4-BE49-F238E27FC236}">
                <a16:creationId xmlns:a16="http://schemas.microsoft.com/office/drawing/2014/main" id="{02E13C3F-6360-4760-9477-C3831A6E26EF}"/>
              </a:ext>
            </a:extLst>
          </p:cNvPr>
          <p:cNvSpPr>
            <a:spLocks noGrp="1"/>
          </p:cNvSpPr>
          <p:nvPr>
            <p:ph type="body" sz="half" idx="2"/>
          </p:nvPr>
        </p:nvSpPr>
        <p:spPr>
          <a:xfrm>
            <a:off x="683587" y="3970330"/>
            <a:ext cx="4434823" cy="2173992"/>
          </a:xfrm>
        </p:spPr>
        <p:txBody>
          <a:bodyPr/>
          <a:lstStyle>
            <a:lvl1pPr marL="0" indent="0">
              <a:buNone/>
              <a:defRPr lang="en-US" sz="2400" b="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192D3B-60EE-4FC5-9ED7-4445300844CA}"/>
              </a:ext>
            </a:extLst>
          </p:cNvPr>
          <p:cNvSpPr>
            <a:spLocks noGrp="1"/>
          </p:cNvSpPr>
          <p:nvPr>
            <p:ph type="dt" sz="half" idx="10"/>
          </p:nvPr>
        </p:nvSpPr>
        <p:spPr/>
        <p:txBody>
          <a:bodyPr/>
          <a:lstStyle/>
          <a:p>
            <a:fld id="{8F72BA41-EC5B-4197-BCC8-0FD2E523CD7A}" type="datetimeFigureOut">
              <a:rPr lang="en-US" smtClean="0"/>
              <a:t>6/29/2022</a:t>
            </a:fld>
            <a:endParaRPr lang="en-US"/>
          </a:p>
        </p:txBody>
      </p:sp>
      <p:sp>
        <p:nvSpPr>
          <p:cNvPr id="6" name="Footer Placeholder 5">
            <a:extLst>
              <a:ext uri="{FF2B5EF4-FFF2-40B4-BE49-F238E27FC236}">
                <a16:creationId xmlns:a16="http://schemas.microsoft.com/office/drawing/2014/main" id="{5BCF831E-9B19-4936-8BC9-F62A9B118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1E1D1-F7A2-40D0-91DA-07468A9651E7}"/>
              </a:ext>
            </a:extLst>
          </p:cNvPr>
          <p:cNvSpPr>
            <a:spLocks noGrp="1"/>
          </p:cNvSpPr>
          <p:nvPr>
            <p:ph type="sldNum" sz="quarter" idx="12"/>
          </p:nvPr>
        </p:nvSpPr>
        <p:spPr/>
        <p:txBody>
          <a:bodyPr/>
          <a:lstStyle/>
          <a:p>
            <a:fld id="{BE15108C-154A-4A5A-9C05-91A49A422BA7}" type="slidenum">
              <a:rPr lang="en-US" smtClean="0"/>
              <a:t>‹#›</a:t>
            </a:fld>
            <a:endParaRPr lang="en-US"/>
          </a:p>
        </p:txBody>
      </p:sp>
    </p:spTree>
    <p:extLst>
      <p:ext uri="{BB962C8B-B14F-4D97-AF65-F5344CB8AC3E}">
        <p14:creationId xmlns:p14="http://schemas.microsoft.com/office/powerpoint/2010/main" val="765968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BDF0D99C-5D42-41C6-A50C-C4E2D6B2A36E}"/>
              </a:ext>
              <a:ext uri="{C183D7F6-B498-43B3-948B-1728B52AA6E4}">
                <adec:decorative xmlns:adec="http://schemas.microsoft.com/office/drawing/2017/decorative" val="1"/>
              </a:ext>
            </a:extLst>
          </p:cNvPr>
          <p:cNvGrpSpPr/>
          <p:nvPr/>
        </p:nvGrpSpPr>
        <p:grpSpPr>
          <a:xfrm>
            <a:off x="-6214" y="-1"/>
            <a:ext cx="12214827" cy="6858000"/>
            <a:chOff x="-6214" y="-1"/>
            <a:chExt cx="12214827" cy="6858000"/>
          </a:xfrm>
        </p:grpSpPr>
        <p:cxnSp>
          <p:nvCxnSpPr>
            <p:cNvPr id="40" name="Straight Connector 39">
              <a:extLst>
                <a:ext uri="{FF2B5EF4-FFF2-40B4-BE49-F238E27FC236}">
                  <a16:creationId xmlns:a16="http://schemas.microsoft.com/office/drawing/2014/main" id="{5F28962D-50BA-43F8-8863-28ECE711D3FC}"/>
                </a:ext>
              </a:extLst>
            </p:cNvPr>
            <p:cNvCxnSpPr>
              <a:cxnSpLocks/>
            </p:cNvCxnSpPr>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80F5939-D4E0-46FD-9A5A-5D648E381092}"/>
                </a:ext>
              </a:extLst>
            </p:cNvPr>
            <p:cNvCxnSpPr>
              <a:cxnSpLocks/>
            </p:cNvCxnSpPr>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633D331-78CB-40A1-B167-8185EC5D707B}"/>
                </a:ext>
              </a:extLst>
            </p:cNvPr>
            <p:cNvCxnSpPr>
              <a:cxnSpLocks/>
            </p:cNvCxnSpPr>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512E4B1-E78E-49E7-AA36-374CC1B084E4}"/>
                </a:ext>
              </a:extLst>
            </p:cNvPr>
            <p:cNvCxnSpPr>
              <a:cxnSpLocks/>
            </p:cNvCxnSpPr>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7D46340-CBFC-490F-B44E-7AA8FBF58B05}"/>
                </a:ext>
              </a:extLst>
            </p:cNvPr>
            <p:cNvCxnSpPr>
              <a:cxnSpLocks/>
            </p:cNvCxnSpPr>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575C26C-3EBD-4AA9-BA4D-2561E295D65D}"/>
                </a:ext>
              </a:extLst>
            </p:cNvPr>
            <p:cNvCxnSpPr>
              <a:cxnSpLocks/>
            </p:cNvCxnSpPr>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35DB6BE-E065-4559-BF5C-36B56B379040}"/>
                </a:ext>
              </a:extLst>
            </p:cNvPr>
            <p:cNvCxnSpPr>
              <a:cxnSpLocks/>
            </p:cNvCxnSpPr>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A54272-CD9D-4F68-BBAB-4F0C0C3EC635}"/>
                </a:ext>
              </a:extLst>
            </p:cNvPr>
            <p:cNvCxnSpPr>
              <a:cxnSpLocks/>
            </p:cNvCxnSpPr>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02CE8F-9256-4F2C-B474-58873717119E}"/>
                </a:ext>
              </a:extLst>
            </p:cNvPr>
            <p:cNvCxnSpPr>
              <a:cxnSpLocks/>
            </p:cNvCxnSpPr>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9C9DE9F-4252-401D-913E-B74C9E326F98}"/>
                </a:ext>
              </a:extLst>
            </p:cNvPr>
            <p:cNvCxnSpPr>
              <a:cxnSpLocks/>
            </p:cNvCxnSpPr>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FE4E69B-534F-4A80-9E1C-798BEE1B0795}"/>
                </a:ext>
              </a:extLst>
            </p:cNvPr>
            <p:cNvCxnSpPr>
              <a:cxnSpLocks/>
            </p:cNvCxnSpPr>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7564E1C-009C-4832-AE8D-E98286693F0C}"/>
                </a:ext>
              </a:extLst>
            </p:cNvPr>
            <p:cNvCxnSpPr>
              <a:cxnSpLocks/>
            </p:cNvCxnSpPr>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5DF1C-5801-43F2-A8B9-5351369418C0}"/>
                </a:ext>
              </a:extLst>
            </p:cNvPr>
            <p:cNvCxnSpPr>
              <a:cxnSpLocks/>
            </p:cNvCxnSpPr>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06E71C8-0783-4E17-9B34-F51231DD2954}"/>
                </a:ext>
              </a:extLst>
            </p:cNvPr>
            <p:cNvCxnSpPr>
              <a:cxnSpLocks/>
            </p:cNvCxnSpPr>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D908F17-2A89-4B0A-A2EA-692390969FE0}"/>
                </a:ext>
              </a:extLst>
            </p:cNvPr>
            <p:cNvCxnSpPr>
              <a:cxnSpLocks/>
            </p:cNvCxnSpPr>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BE22751-380F-44F9-BEED-0A553CF87BE5}"/>
                </a:ext>
              </a:extLst>
            </p:cNvPr>
            <p:cNvCxnSpPr>
              <a:cxnSpLocks/>
            </p:cNvCxnSpPr>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B27910-846F-4E4E-B588-F5B2E026FE96}"/>
                </a:ext>
              </a:extLst>
            </p:cNvPr>
            <p:cNvCxnSpPr>
              <a:cxnSpLocks/>
            </p:cNvCxnSpPr>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6E0501E-134E-46D7-984F-3A382B0BB29B}"/>
                </a:ext>
              </a:extLst>
            </p:cNvPr>
            <p:cNvCxnSpPr>
              <a:cxnSpLocks/>
            </p:cNvCxnSpPr>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90A83974-CBD7-4A69-9D84-2D3BBDE027A5}"/>
                </a:ext>
              </a:extLst>
            </p:cNvPr>
            <p:cNvCxnSpPr>
              <a:cxnSpLocks/>
            </p:cNvCxnSpPr>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503E931-00D4-4B0C-BC69-49FE5C766518}"/>
                </a:ext>
              </a:extLst>
            </p:cNvPr>
            <p:cNvCxnSpPr>
              <a:cxnSpLocks/>
            </p:cNvCxnSpPr>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7732A30-BE2F-4D71-BC37-60F7B44591B9}"/>
                </a:ext>
              </a:extLst>
            </p:cNvPr>
            <p:cNvCxnSpPr>
              <a:cxnSpLocks/>
            </p:cNvCxnSpPr>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C8EB840-DE7D-4E67-989C-F4D8F50E15BD}"/>
                </a:ext>
              </a:extLst>
            </p:cNvPr>
            <p:cNvCxnSpPr>
              <a:cxnSpLocks/>
            </p:cNvCxnSpPr>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05D2CC2-53CC-487E-A72E-42B1E9B18460}"/>
                </a:ext>
              </a:extLst>
            </p:cNvPr>
            <p:cNvCxnSpPr>
              <a:cxnSpLocks/>
            </p:cNvCxnSpPr>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3A12D6B-1D60-4F26-8FB9-74AD5B070BDF}"/>
                </a:ext>
              </a:extLst>
            </p:cNvPr>
            <p:cNvCxnSpPr>
              <a:cxnSpLocks/>
            </p:cNvCxnSpPr>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95D00-2D63-443C-95A8-5EB6E5EECBFF}"/>
                </a:ext>
              </a:extLst>
            </p:cNvPr>
            <p:cNvCxnSpPr>
              <a:cxnSpLocks/>
            </p:cNvCxnSpPr>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C50652-2A56-4382-95D0-971644EE0FA9}"/>
                </a:ext>
              </a:extLst>
            </p:cNvPr>
            <p:cNvCxnSpPr>
              <a:cxnSpLocks/>
            </p:cNvCxnSpPr>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A50A374-8880-482D-B54F-F74E0D7BE187}"/>
                </a:ext>
              </a:extLst>
            </p:cNvPr>
            <p:cNvCxnSpPr>
              <a:cxnSpLocks/>
            </p:cNvCxnSpPr>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66364D8-CCC7-4AAF-94BC-766EC160D99E}"/>
                </a:ext>
              </a:extLst>
            </p:cNvPr>
            <p:cNvCxnSpPr>
              <a:cxnSpLocks/>
            </p:cNvCxnSpPr>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A0DC409-26E2-4453-89FD-745EA849BE7F}"/>
                </a:ext>
              </a:extLst>
            </p:cNvPr>
            <p:cNvCxnSpPr>
              <a:cxnSpLocks/>
            </p:cNvCxnSpPr>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39ED039-D66C-4A5E-AA35-E7A5FA2E64C2}"/>
                </a:ext>
              </a:extLst>
            </p:cNvPr>
            <p:cNvCxnSpPr>
              <a:cxnSpLocks/>
            </p:cNvCxnSpPr>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C72C13DC-161E-49CF-96B5-5383AA052AB7}"/>
                </a:ext>
              </a:extLst>
            </p:cNvPr>
            <p:cNvCxnSpPr>
              <a:cxnSpLocks/>
            </p:cNvCxnSpPr>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Placeholder 1">
            <a:extLst>
              <a:ext uri="{FF2B5EF4-FFF2-40B4-BE49-F238E27FC236}">
                <a16:creationId xmlns:a16="http://schemas.microsoft.com/office/drawing/2014/main" id="{05103067-48DA-458C-99F6-9921C19A802A}"/>
              </a:ext>
            </a:extLst>
          </p:cNvPr>
          <p:cNvSpPr>
            <a:spLocks noGrp="1"/>
          </p:cNvSpPr>
          <p:nvPr>
            <p:ph type="title"/>
          </p:nvPr>
        </p:nvSpPr>
        <p:spPr>
          <a:xfrm>
            <a:off x="691079" y="725951"/>
            <a:ext cx="10325000" cy="14424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CB86862-507E-4F73-890F-3B77BCFA3FA2}"/>
              </a:ext>
            </a:extLst>
          </p:cNvPr>
          <p:cNvSpPr>
            <a:spLocks noGrp="1"/>
          </p:cNvSpPr>
          <p:nvPr>
            <p:ph type="body" idx="1"/>
          </p:nvPr>
        </p:nvSpPr>
        <p:spPr>
          <a:xfrm>
            <a:off x="691079" y="2340131"/>
            <a:ext cx="10325000" cy="35644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EFBC0BB-AF05-4753-9159-41A16FBFC3B4}"/>
              </a:ext>
            </a:extLst>
          </p:cNvPr>
          <p:cNvSpPr>
            <a:spLocks noGrp="1"/>
          </p:cNvSpPr>
          <p:nvPr>
            <p:ph type="dt" sz="half" idx="2"/>
          </p:nvPr>
        </p:nvSpPr>
        <p:spPr>
          <a:xfrm>
            <a:off x="683587" y="6215870"/>
            <a:ext cx="3843779" cy="417126"/>
          </a:xfrm>
          <a:prstGeom prst="rect">
            <a:avLst/>
          </a:prstGeom>
        </p:spPr>
        <p:txBody>
          <a:bodyPr vert="horz" lIns="91440" tIns="45720" rIns="91440" bIns="45720" rtlCol="0" anchor="ctr"/>
          <a:lstStyle>
            <a:lvl1pPr algn="l">
              <a:defRPr sz="900">
                <a:solidFill>
                  <a:schemeClr val="tx1">
                    <a:tint val="75000"/>
                  </a:schemeClr>
                </a:solidFill>
              </a:defRPr>
            </a:lvl1pPr>
          </a:lstStyle>
          <a:p>
            <a:fld id="{8F72BA41-EC5B-4197-BCC8-0FD2E523CD7A}" type="datetimeFigureOut">
              <a:rPr lang="en-US" smtClean="0"/>
              <a:pPr/>
              <a:t>6/29/2022</a:t>
            </a:fld>
            <a:endParaRPr lang="en-US" dirty="0"/>
          </a:p>
        </p:txBody>
      </p:sp>
      <p:sp>
        <p:nvSpPr>
          <p:cNvPr id="5" name="Footer Placeholder 4">
            <a:extLst>
              <a:ext uri="{FF2B5EF4-FFF2-40B4-BE49-F238E27FC236}">
                <a16:creationId xmlns:a16="http://schemas.microsoft.com/office/drawing/2014/main" id="{28362F82-EA1A-4B02-8A64-3B44C0D9DAC6}"/>
              </a:ext>
            </a:extLst>
          </p:cNvPr>
          <p:cNvSpPr>
            <a:spLocks noGrp="1"/>
          </p:cNvSpPr>
          <p:nvPr>
            <p:ph type="ftr" sz="quarter" idx="3"/>
          </p:nvPr>
        </p:nvSpPr>
        <p:spPr>
          <a:xfrm>
            <a:off x="691078" y="236364"/>
            <a:ext cx="4114800" cy="417126"/>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9C5EF32-1CA9-4CDA-8182-2FB0C30A0F6F}"/>
              </a:ext>
            </a:extLst>
          </p:cNvPr>
          <p:cNvSpPr>
            <a:spLocks noGrp="1"/>
          </p:cNvSpPr>
          <p:nvPr>
            <p:ph type="sldNum" sz="quarter" idx="4"/>
          </p:nvPr>
        </p:nvSpPr>
        <p:spPr>
          <a:xfrm>
            <a:off x="11003649" y="6215870"/>
            <a:ext cx="979151" cy="417126"/>
          </a:xfrm>
          <a:prstGeom prst="rect">
            <a:avLst/>
          </a:prstGeom>
        </p:spPr>
        <p:txBody>
          <a:bodyPr vert="horz" lIns="91440" tIns="45720" rIns="91440" bIns="45720" rtlCol="0" anchor="ctr"/>
          <a:lstStyle>
            <a:lvl1pPr algn="ctr">
              <a:defRPr sz="900">
                <a:solidFill>
                  <a:schemeClr val="tx1">
                    <a:tint val="75000"/>
                  </a:schemeClr>
                </a:solidFill>
              </a:defRPr>
            </a:lvl1pPr>
          </a:lstStyle>
          <a:p>
            <a:fld id="{BE15108C-154A-4A5A-9C05-91A49A422BA7}" type="slidenum">
              <a:rPr lang="en-US" smtClean="0"/>
              <a:pPr/>
              <a:t>‹#›</a:t>
            </a:fld>
            <a:endParaRPr lang="en-US" dirty="0"/>
          </a:p>
        </p:txBody>
      </p:sp>
      <p:sp>
        <p:nvSpPr>
          <p:cNvPr id="7" name="Right Triangle 6">
            <a:extLst>
              <a:ext uri="{FF2B5EF4-FFF2-40B4-BE49-F238E27FC236}">
                <a16:creationId xmlns:a16="http://schemas.microsoft.com/office/drawing/2014/main" id="{63BAC6E0-ADAC-40FB-AF53-88FA5F83738C}"/>
              </a:ext>
              <a:ext uri="{C183D7F6-B498-43B3-948B-1728B52AA6E4}">
                <adec:decorative xmlns:adec="http://schemas.microsoft.com/office/drawing/2017/decorative" val="1"/>
              </a:ext>
            </a:extLst>
          </p:cNvPr>
          <p:cNvSpPr/>
          <p:nvPr/>
        </p:nvSpPr>
        <p:spPr>
          <a:xfrm rot="13500000">
            <a:off x="-281094" y="151621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1780613"/>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38" r:id="rId6"/>
    <p:sldLayoutId id="2147483743" r:id="rId7"/>
    <p:sldLayoutId id="2147483739" r:id="rId8"/>
    <p:sldLayoutId id="2147483740" r:id="rId9"/>
    <p:sldLayoutId id="2147483741" r:id="rId10"/>
    <p:sldLayoutId id="2147483742"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tx2">
            <a:lumMod val="50000"/>
            <a:lumOff val="50000"/>
          </a:schemeClr>
        </a:buClr>
        <a:buSzPct val="75000"/>
        <a:buFont typeface="Wingdings" panose="05000000000000000000" pitchFamily="2" charset="2"/>
        <a:buChar char="§"/>
        <a:defRPr sz="2000" kern="1200">
          <a:solidFill>
            <a:schemeClr val="tx2"/>
          </a:solidFill>
          <a:latin typeface="+mn-lt"/>
          <a:ea typeface="+mn-ea"/>
          <a:cs typeface="+mn-cs"/>
        </a:defRPr>
      </a:lvl1pPr>
      <a:lvl2pPr marL="4572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800" kern="1200">
          <a:solidFill>
            <a:schemeClr val="tx2"/>
          </a:solidFill>
          <a:latin typeface="+mn-lt"/>
          <a:ea typeface="+mn-ea"/>
          <a:cs typeface="+mn-cs"/>
        </a:defRPr>
      </a:lvl2pPr>
      <a:lvl3pPr marL="6858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600" kern="1200">
          <a:solidFill>
            <a:schemeClr val="tx2"/>
          </a:solidFill>
          <a:latin typeface="+mn-lt"/>
          <a:ea typeface="+mn-ea"/>
          <a:cs typeface="+mn-cs"/>
        </a:defRPr>
      </a:lvl3pPr>
      <a:lvl4pPr marL="9144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4pPr>
      <a:lvl5pPr marL="1143000" indent="-228600" algn="l" defTabSz="914400" rtl="0" eaLnBrk="1" latinLnBrk="0" hangingPunct="1">
        <a:lnSpc>
          <a:spcPct val="110000"/>
        </a:lnSpc>
        <a:spcBef>
          <a:spcPts val="500"/>
        </a:spcBef>
        <a:buClr>
          <a:schemeClr val="tx2">
            <a:lumMod val="50000"/>
            <a:lumOff val="50000"/>
          </a:schemeClr>
        </a:buClr>
        <a:buSzPct val="75000"/>
        <a:buFont typeface="Wingdings" panose="05000000000000000000" pitchFamily="2"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187D111-0A9D-421B-84EB-FC5811C3A9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20" name="Group 19">
            <a:extLst>
              <a:ext uri="{FF2B5EF4-FFF2-40B4-BE49-F238E27FC236}">
                <a16:creationId xmlns:a16="http://schemas.microsoft.com/office/drawing/2014/main" id="{CEC7A2BB-E03E-436B-ABA5-3EBC8FB406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 name="Straight Connector 20">
              <a:extLst>
                <a:ext uri="{FF2B5EF4-FFF2-40B4-BE49-F238E27FC236}">
                  <a16:creationId xmlns:a16="http://schemas.microsoft.com/office/drawing/2014/main" id="{A6DC0849-A033-4B02-97FE-B41AD9A866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ADCA7D-864A-49AD-B820-102F220EA7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957E947-1347-4EB3-89EB-DF85D94E26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8B5FAB9-675C-4906-A39C-BCFD689294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C524971-DA3C-4B74-A99D-95CECD50C9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DBDB683-BC6A-4522-82A5-C7457201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41560A9-0B55-472F-8261-6951E27C52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874A14-7926-47E8-947C-904C98B0E0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3E5598F-2EAC-49C0-B77B-95438A8EDD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C8993AC-196C-48AC-BCE3-3E71814D91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17F3CA-CF3E-4CD8-B001-2BDF09D767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5237402-E5C4-470B-955F-F3A8867765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315EAA5-98ED-4276-880E-4E3789CEAA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7F94794-653E-45B6-811B-8081788A0E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82DE38F-FC85-4274-8C84-8E75162E6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4AF14C3-798E-4C02-A6B4-165D003D72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53D4C15-2F93-446B-AF2D-82072EC01A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09026E7-4EC6-47AE-A989-318A5CA6BA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6DEDA5A-47AA-4ED0-897C-C0B1873B6F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061821F-242E-4E40-B305-9048634C0F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0734AE8-EEDD-4DCB-9723-087DC2ECC6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6DB511B-1563-4336-AFBB-D561A7C0B4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5CEC4A9-4067-4D92-A28E-EE8152717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B783B25-A3A3-45C4-B04C-A116442505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31178CD-3DE0-4C42-811C-7BC881FBF6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926C508-8BE5-4ACF-A219-09B5D995B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B58DEC2-3409-477A-84B4-A5D297FB01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EE3E226-6EDA-4FC4-B670-9590DD5CE7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BC874A8-EE7F-4F92-AAEA-40B18D939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23D647B-0C43-4C02-9BD2-A01859FD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C6DE01B-DD35-4B52-A72E-57E60E2263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53" name="Right Triangle 52">
            <a:extLst>
              <a:ext uri="{FF2B5EF4-FFF2-40B4-BE49-F238E27FC236}">
                <a16:creationId xmlns:a16="http://schemas.microsoft.com/office/drawing/2014/main" id="{218D3B53-4071-48E8-9CB1-4566DAFA0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2" y="2600449"/>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DFAC111-2EF0-6443-2A5C-1AABD73FCC51}"/>
              </a:ext>
            </a:extLst>
          </p:cNvPr>
          <p:cNvSpPr>
            <a:spLocks noGrp="1"/>
          </p:cNvSpPr>
          <p:nvPr>
            <p:ph type="ctrTitle"/>
          </p:nvPr>
        </p:nvSpPr>
        <p:spPr>
          <a:xfrm>
            <a:off x="684225" y="746840"/>
            <a:ext cx="5402454" cy="2510445"/>
          </a:xfrm>
        </p:spPr>
        <p:txBody>
          <a:bodyPr>
            <a:normAutofit/>
          </a:bodyPr>
          <a:lstStyle/>
          <a:p>
            <a:r>
              <a:rPr lang="en-US"/>
              <a:t>Software Testing</a:t>
            </a:r>
            <a:endParaRPr lang="en-IN"/>
          </a:p>
        </p:txBody>
      </p:sp>
      <p:sp>
        <p:nvSpPr>
          <p:cNvPr id="3" name="Subtitle 2">
            <a:extLst>
              <a:ext uri="{FF2B5EF4-FFF2-40B4-BE49-F238E27FC236}">
                <a16:creationId xmlns:a16="http://schemas.microsoft.com/office/drawing/2014/main" id="{A59D1840-C2E1-D97C-60B6-B6A76F045DC1}"/>
              </a:ext>
            </a:extLst>
          </p:cNvPr>
          <p:cNvSpPr>
            <a:spLocks noGrp="1"/>
          </p:cNvSpPr>
          <p:nvPr>
            <p:ph type="subTitle" idx="1"/>
          </p:nvPr>
        </p:nvSpPr>
        <p:spPr>
          <a:xfrm>
            <a:off x="684225" y="3425899"/>
            <a:ext cx="5185297" cy="2309737"/>
          </a:xfrm>
        </p:spPr>
        <p:txBody>
          <a:bodyPr>
            <a:normAutofit/>
          </a:bodyPr>
          <a:lstStyle/>
          <a:p>
            <a:r>
              <a:rPr lang="en-US" dirty="0"/>
              <a:t>-By K. Eesha Apoorva</a:t>
            </a:r>
            <a:endParaRPr lang="en-IN" dirty="0"/>
          </a:p>
        </p:txBody>
      </p:sp>
      <p:pic>
        <p:nvPicPr>
          <p:cNvPr id="4" name="Picture 3" descr="Wavy 3D art">
            <a:extLst>
              <a:ext uri="{FF2B5EF4-FFF2-40B4-BE49-F238E27FC236}">
                <a16:creationId xmlns:a16="http://schemas.microsoft.com/office/drawing/2014/main" id="{08C5C5FD-E1C3-BE0D-DEEB-D6B64E90EF1D}"/>
              </a:ext>
            </a:extLst>
          </p:cNvPr>
          <p:cNvPicPr>
            <a:picLocks noChangeAspect="1"/>
          </p:cNvPicPr>
          <p:nvPr/>
        </p:nvPicPr>
        <p:blipFill rotWithShape="1">
          <a:blip r:embed="rId2"/>
          <a:srcRect l="23471" r="-1" b="-1"/>
          <a:stretch/>
        </p:blipFill>
        <p:spPr>
          <a:xfrm>
            <a:off x="6062050" y="-1554"/>
            <a:ext cx="6120571" cy="685799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298679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6" name="Group 15">
            <a:extLst>
              <a:ext uri="{FF2B5EF4-FFF2-40B4-BE49-F238E27FC236}">
                <a16:creationId xmlns:a16="http://schemas.microsoft.com/office/drawing/2014/main" id="{4473D18E-8239-4237-AAE3-669A5DC9E8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 name="Straight Connector 16">
              <a:extLst>
                <a:ext uri="{FF2B5EF4-FFF2-40B4-BE49-F238E27FC236}">
                  <a16:creationId xmlns:a16="http://schemas.microsoft.com/office/drawing/2014/main" id="{0E3084D0-F791-4BDB-BE05-646AC39927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4D6DCF6-A86F-4F3E-B05B-A185C88FED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C606F2D-64E8-4F47-8BFB-9E5461D0C1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BCEF1D-5A57-437F-8B18-A4BB5E7E2C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AE40050-1642-4F32-97F7-A55F552241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46092F7-3842-40E2-9AA0-F5ABE85300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573861C-1632-4B71-A9D1-6217F70560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789946E-7E68-4423-850D-B2685741D5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FD9B59D-7EA5-4D09-A4D1-8FE116E6E1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B7DC543-FB49-4917-A784-F22671D85C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DD4C969-ABA8-42BF-8A5A-376D6150AF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41CF9EE-FFBB-4B80-9067-B93664D1E6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70F89B-6A43-4899-80C1-71EF00FFE9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D017414-9CE6-4C62-9907-FFB7636784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71CBAD0-0A82-491E-B189-9B9EE284B1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1FBDB97-63E3-4080-9C98-C3AC95812D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EABAF5A-A1AF-407F-954C-AEC005C1DC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AFFB3E1-F883-4DC4-AB15-C9DF8FF456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370EECF-B2B1-4E98-9FA1-E6EAFD81A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3D9282E-1351-4A7C-B825-55857E6CF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62B53C5-26FB-44BD-BA0E-8C9DC2B735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DEA48D3-2D0C-42DB-8DA4-683C7BA87D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E94B642-22AE-4405-AF09-BCF2EFA660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64703B3-6CD3-454A-A370-2FC6778328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53E6017-E992-4244-9DD2-23A81C98DF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025D51B-D8CF-4443-9F54-922ED4F375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B0D1508-2D27-4EB4-B6E9-4F05F233A4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F19548D-9DB1-4973-AFAF-A1714BFCF7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B2B8E7E-308F-4C70-BB63-AA6E7F2705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DDB524C-34E5-4795-8662-91C3DD8352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13D1937-AA87-4E61-A0ED-D20D74720C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Right Triangle 48">
            <a:extLst>
              <a:ext uri="{FF2B5EF4-FFF2-40B4-BE49-F238E27FC236}">
                <a16:creationId xmlns:a16="http://schemas.microsoft.com/office/drawing/2014/main" id="{EA51299F-406B-4318-AEA1-08F10590EF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21E1221-4F24-40EF-15FE-811FF8705318}"/>
              </a:ext>
            </a:extLst>
          </p:cNvPr>
          <p:cNvSpPr>
            <a:spLocks noGrp="1"/>
          </p:cNvSpPr>
          <p:nvPr>
            <p:ph type="title"/>
          </p:nvPr>
        </p:nvSpPr>
        <p:spPr>
          <a:xfrm>
            <a:off x="691078" y="725950"/>
            <a:ext cx="5412263" cy="5436630"/>
          </a:xfrm>
        </p:spPr>
        <p:txBody>
          <a:bodyPr anchor="ctr">
            <a:normAutofit/>
          </a:bodyPr>
          <a:lstStyle/>
          <a:p>
            <a:r>
              <a:rPr lang="en-US" dirty="0"/>
              <a:t>Risk based Testing</a:t>
            </a:r>
            <a:endParaRPr lang="en-IN" dirty="0"/>
          </a:p>
        </p:txBody>
      </p:sp>
      <p:graphicFrame>
        <p:nvGraphicFramePr>
          <p:cNvPr id="10" name="Content Placeholder 7">
            <a:extLst>
              <a:ext uri="{FF2B5EF4-FFF2-40B4-BE49-F238E27FC236}">
                <a16:creationId xmlns:a16="http://schemas.microsoft.com/office/drawing/2014/main" id="{5D2147C6-BBF4-73FE-4C3A-BB0DC466873D}"/>
              </a:ext>
            </a:extLst>
          </p:cNvPr>
          <p:cNvGraphicFramePr>
            <a:graphicFrameLocks noGrp="1"/>
          </p:cNvGraphicFramePr>
          <p:nvPr>
            <p:ph idx="1"/>
            <p:extLst>
              <p:ext uri="{D42A27DB-BD31-4B8C-83A1-F6EECF244321}">
                <p14:modId xmlns:p14="http://schemas.microsoft.com/office/powerpoint/2010/main" val="3782856466"/>
              </p:ext>
            </p:extLst>
          </p:nvPr>
        </p:nvGraphicFramePr>
        <p:xfrm>
          <a:off x="6630597" y="695421"/>
          <a:ext cx="5352202" cy="54671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5341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3AFC54-C8B1-8035-F82A-CED60E962FA0}"/>
              </a:ext>
            </a:extLst>
          </p:cNvPr>
          <p:cNvSpPr>
            <a:spLocks noGrp="1"/>
          </p:cNvSpPr>
          <p:nvPr>
            <p:ph type="title"/>
          </p:nvPr>
        </p:nvSpPr>
        <p:spPr/>
        <p:txBody>
          <a:bodyPr/>
          <a:lstStyle/>
          <a:p>
            <a:r>
              <a:rPr lang="en-US" dirty="0"/>
              <a:t>Project Risk VS Product Risk</a:t>
            </a:r>
            <a:endParaRPr lang="en-IN" dirty="0"/>
          </a:p>
        </p:txBody>
      </p:sp>
      <p:sp>
        <p:nvSpPr>
          <p:cNvPr id="8" name="Text Placeholder 7">
            <a:extLst>
              <a:ext uri="{FF2B5EF4-FFF2-40B4-BE49-F238E27FC236}">
                <a16:creationId xmlns:a16="http://schemas.microsoft.com/office/drawing/2014/main" id="{6C350C26-3C77-6F13-27A6-1BAF93BB04C1}"/>
              </a:ext>
            </a:extLst>
          </p:cNvPr>
          <p:cNvSpPr>
            <a:spLocks noGrp="1"/>
          </p:cNvSpPr>
          <p:nvPr>
            <p:ph type="body" idx="1"/>
          </p:nvPr>
        </p:nvSpPr>
        <p:spPr/>
        <p:txBody>
          <a:bodyPr>
            <a:normAutofit/>
          </a:bodyPr>
          <a:lstStyle/>
          <a:p>
            <a:r>
              <a:rPr lang="en-US" dirty="0"/>
              <a:t>Product Risk				</a:t>
            </a:r>
            <a:endParaRPr lang="en-IN" dirty="0"/>
          </a:p>
        </p:txBody>
      </p:sp>
      <p:sp>
        <p:nvSpPr>
          <p:cNvPr id="9" name="Content Placeholder 8">
            <a:extLst>
              <a:ext uri="{FF2B5EF4-FFF2-40B4-BE49-F238E27FC236}">
                <a16:creationId xmlns:a16="http://schemas.microsoft.com/office/drawing/2014/main" id="{A7F879CF-1B85-B58D-E24A-C602EE598A93}"/>
              </a:ext>
            </a:extLst>
          </p:cNvPr>
          <p:cNvSpPr>
            <a:spLocks noGrp="1"/>
          </p:cNvSpPr>
          <p:nvPr>
            <p:ph sz="half" idx="2"/>
          </p:nvPr>
        </p:nvSpPr>
        <p:spPr/>
        <p:txBody>
          <a:bodyPr>
            <a:normAutofit/>
          </a:bodyPr>
          <a:lstStyle/>
          <a:p>
            <a:r>
              <a:rPr lang="en-US" b="0" i="0" dirty="0">
                <a:solidFill>
                  <a:srgbClr val="404040"/>
                </a:solidFill>
                <a:effectLst/>
                <a:latin typeface="Source Sans Pro" panose="020B0503030403020204" pitchFamily="34" charset="0"/>
              </a:rPr>
              <a:t>Product risk is the risk associated with the software or system, the possibility that software or system may fail to satisfy end user/customers expectations is known as product risk.</a:t>
            </a:r>
            <a:endParaRPr lang="en-IN" dirty="0"/>
          </a:p>
        </p:txBody>
      </p:sp>
      <p:sp>
        <p:nvSpPr>
          <p:cNvPr id="10" name="Text Placeholder 9">
            <a:extLst>
              <a:ext uri="{FF2B5EF4-FFF2-40B4-BE49-F238E27FC236}">
                <a16:creationId xmlns:a16="http://schemas.microsoft.com/office/drawing/2014/main" id="{8996FD6A-EFF1-7B81-1242-BCDA7ED74A23}"/>
              </a:ext>
            </a:extLst>
          </p:cNvPr>
          <p:cNvSpPr>
            <a:spLocks noGrp="1"/>
          </p:cNvSpPr>
          <p:nvPr>
            <p:ph type="body" sz="quarter" idx="3"/>
          </p:nvPr>
        </p:nvSpPr>
        <p:spPr/>
        <p:txBody>
          <a:bodyPr>
            <a:normAutofit/>
          </a:bodyPr>
          <a:lstStyle/>
          <a:p>
            <a:r>
              <a:rPr lang="en-US" dirty="0"/>
              <a:t>Project Risk</a:t>
            </a:r>
            <a:endParaRPr lang="en-IN" dirty="0"/>
          </a:p>
        </p:txBody>
      </p:sp>
      <p:sp>
        <p:nvSpPr>
          <p:cNvPr id="11" name="Content Placeholder 10">
            <a:extLst>
              <a:ext uri="{FF2B5EF4-FFF2-40B4-BE49-F238E27FC236}">
                <a16:creationId xmlns:a16="http://schemas.microsoft.com/office/drawing/2014/main" id="{69F04F00-B692-74AB-BE06-D3EB2440BCBA}"/>
              </a:ext>
            </a:extLst>
          </p:cNvPr>
          <p:cNvSpPr>
            <a:spLocks noGrp="1"/>
          </p:cNvSpPr>
          <p:nvPr>
            <p:ph sz="quarter" idx="4"/>
          </p:nvPr>
        </p:nvSpPr>
        <p:spPr/>
        <p:txBody>
          <a:bodyPr>
            <a:normAutofit/>
          </a:bodyPr>
          <a:lstStyle/>
          <a:p>
            <a:r>
              <a:rPr lang="en-US" b="0" i="0" dirty="0">
                <a:solidFill>
                  <a:srgbClr val="404040"/>
                </a:solidFill>
                <a:effectLst/>
                <a:latin typeface="Source Sans Pro" panose="020B0503030403020204" pitchFamily="34" charset="0"/>
              </a:rPr>
              <a:t>As we know that testing is an activity and so it is subject to risk which may endanger the project, so we can say that the risks associated with the testing activity which can endanger the test project cycle is known as project risk.</a:t>
            </a:r>
            <a:endParaRPr lang="en-IN" dirty="0"/>
          </a:p>
        </p:txBody>
      </p:sp>
    </p:spTree>
    <p:extLst>
      <p:ext uri="{BB962C8B-B14F-4D97-AF65-F5344CB8AC3E}">
        <p14:creationId xmlns:p14="http://schemas.microsoft.com/office/powerpoint/2010/main" val="3179386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A4196F3-EA55-DD87-A600-C3E13FFB99CC}"/>
              </a:ext>
            </a:extLst>
          </p:cNvPr>
          <p:cNvSpPr>
            <a:spLocks noGrp="1"/>
          </p:cNvSpPr>
          <p:nvPr>
            <p:ph type="title"/>
          </p:nvPr>
        </p:nvSpPr>
        <p:spPr/>
        <p:txBody>
          <a:bodyPr/>
          <a:lstStyle/>
          <a:p>
            <a:r>
              <a:rPr lang="en-US" dirty="0"/>
              <a:t>Independent Testing</a:t>
            </a:r>
            <a:endParaRPr lang="en-IN" dirty="0"/>
          </a:p>
        </p:txBody>
      </p:sp>
      <p:sp>
        <p:nvSpPr>
          <p:cNvPr id="8" name="Content Placeholder 7">
            <a:extLst>
              <a:ext uri="{FF2B5EF4-FFF2-40B4-BE49-F238E27FC236}">
                <a16:creationId xmlns:a16="http://schemas.microsoft.com/office/drawing/2014/main" id="{A305E19F-3964-ACAD-DD6A-5FB8A553D6B0}"/>
              </a:ext>
            </a:extLst>
          </p:cNvPr>
          <p:cNvSpPr>
            <a:spLocks noGrp="1"/>
          </p:cNvSpPr>
          <p:nvPr>
            <p:ph idx="1"/>
          </p:nvPr>
        </p:nvSpPr>
        <p:spPr/>
        <p:txBody>
          <a:bodyPr>
            <a:normAutofit/>
          </a:bodyPr>
          <a:lstStyle/>
          <a:p>
            <a:r>
              <a:rPr lang="en-US" sz="2400" b="0" i="0" dirty="0">
                <a:solidFill>
                  <a:srgbClr val="273239"/>
                </a:solidFill>
                <a:effectLst/>
              </a:rPr>
              <a:t>Independent Testing is a collection of tests done by a specific corporation, person, or agency that software system according to desired requirements. </a:t>
            </a:r>
          </a:p>
          <a:p>
            <a:r>
              <a:rPr lang="en-US" sz="2400" b="0" i="0" dirty="0">
                <a:solidFill>
                  <a:srgbClr val="273239"/>
                </a:solidFill>
                <a:effectLst/>
              </a:rPr>
              <a:t>This can be connected and used for all sorts of web applications, iOS, and Android platforms.</a:t>
            </a:r>
          </a:p>
          <a:p>
            <a:r>
              <a:rPr lang="en-US" sz="2400" b="0" i="0" dirty="0">
                <a:solidFill>
                  <a:srgbClr val="273239"/>
                </a:solidFill>
                <a:effectLst/>
              </a:rPr>
              <a:t>This also consists of some third-party testing referred to as </a:t>
            </a:r>
            <a:r>
              <a:rPr lang="en-US" sz="2400" b="1" i="1" dirty="0">
                <a:solidFill>
                  <a:srgbClr val="273239"/>
                </a:solidFill>
                <a:effectLst/>
              </a:rPr>
              <a:t>contrast testing</a:t>
            </a:r>
            <a:r>
              <a:rPr lang="en-US" sz="2400" b="0" i="0" dirty="0">
                <a:solidFill>
                  <a:srgbClr val="273239"/>
                </a:solidFill>
                <a:effectLst/>
              </a:rPr>
              <a:t> or </a:t>
            </a:r>
            <a:r>
              <a:rPr lang="en-US" sz="2400" b="1" i="1" dirty="0">
                <a:solidFill>
                  <a:srgbClr val="273239"/>
                </a:solidFill>
                <a:effectLst/>
              </a:rPr>
              <a:t>evaluation facilities</a:t>
            </a:r>
            <a:r>
              <a:rPr lang="en-US" sz="2400" b="0" i="0" dirty="0">
                <a:solidFill>
                  <a:srgbClr val="273239"/>
                </a:solidFill>
                <a:effectLst/>
              </a:rPr>
              <a:t>.  </a:t>
            </a:r>
            <a:endParaRPr lang="en-IN" sz="2400" dirty="0"/>
          </a:p>
        </p:txBody>
      </p:sp>
    </p:spTree>
    <p:extLst>
      <p:ext uri="{BB962C8B-B14F-4D97-AF65-F5344CB8AC3E}">
        <p14:creationId xmlns:p14="http://schemas.microsoft.com/office/powerpoint/2010/main" val="1012820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ACD7B-28BF-4DC2-F99D-5B52CAB39AED}"/>
              </a:ext>
            </a:extLst>
          </p:cNvPr>
          <p:cNvSpPr>
            <a:spLocks noGrp="1"/>
          </p:cNvSpPr>
          <p:nvPr>
            <p:ph type="title"/>
          </p:nvPr>
        </p:nvSpPr>
        <p:spPr/>
        <p:txBody>
          <a:bodyPr/>
          <a:lstStyle/>
          <a:p>
            <a:r>
              <a:rPr lang="en-US" dirty="0"/>
              <a:t>Need of Independent Testing</a:t>
            </a:r>
            <a:endParaRPr lang="en-IN" dirty="0"/>
          </a:p>
        </p:txBody>
      </p:sp>
      <p:sp>
        <p:nvSpPr>
          <p:cNvPr id="3" name="Content Placeholder 2">
            <a:extLst>
              <a:ext uri="{FF2B5EF4-FFF2-40B4-BE49-F238E27FC236}">
                <a16:creationId xmlns:a16="http://schemas.microsoft.com/office/drawing/2014/main" id="{F419E082-BC1F-E453-E39B-16B2BBA2D74D}"/>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rPr>
              <a:t>It determines that work is done according to the needs of the specification, regulation, or not.</a:t>
            </a:r>
          </a:p>
          <a:p>
            <a:pPr algn="l" fontAlgn="base">
              <a:buFont typeface="Arial" panose="020B0604020202020204" pitchFamily="34" charset="0"/>
              <a:buChar char="•"/>
            </a:pPr>
            <a:r>
              <a:rPr lang="en-US" b="0" i="0" dirty="0">
                <a:solidFill>
                  <a:srgbClr val="273239"/>
                </a:solidFill>
                <a:effectLst/>
              </a:rPr>
              <a:t>It figures out if the upcoming products/programs are on track.</a:t>
            </a:r>
          </a:p>
          <a:p>
            <a:pPr algn="l" fontAlgn="base">
              <a:buFont typeface="Arial" panose="020B0604020202020204" pitchFamily="34" charset="0"/>
              <a:buChar char="•"/>
            </a:pPr>
            <a:r>
              <a:rPr lang="en-US" b="0" i="0" dirty="0">
                <a:solidFill>
                  <a:srgbClr val="273239"/>
                </a:solidFill>
                <a:effectLst/>
              </a:rPr>
              <a:t>Supplies standard data for scientific engineering and Quality Assurance functions.</a:t>
            </a:r>
          </a:p>
          <a:p>
            <a:pPr algn="l" fontAlgn="base">
              <a:buFont typeface="Arial" panose="020B0604020202020204" pitchFamily="34" charset="0"/>
              <a:buChar char="•"/>
            </a:pPr>
            <a:r>
              <a:rPr lang="en-US" b="0" i="0" dirty="0">
                <a:solidFill>
                  <a:srgbClr val="273239"/>
                </a:solidFill>
                <a:effectLst/>
              </a:rPr>
              <a:t>Validate suitable for end-user or not.</a:t>
            </a:r>
          </a:p>
          <a:p>
            <a:pPr algn="l" fontAlgn="base">
              <a:buFont typeface="Arial" panose="020B0604020202020204" pitchFamily="34" charset="0"/>
              <a:buChar char="•"/>
            </a:pPr>
            <a:r>
              <a:rPr lang="en-US" b="0" i="0" dirty="0">
                <a:solidFill>
                  <a:srgbClr val="273239"/>
                </a:solidFill>
                <a:effectLst/>
              </a:rPr>
              <a:t>Provides a medium for technical communication.</a:t>
            </a:r>
          </a:p>
          <a:p>
            <a:pPr algn="l" fontAlgn="base">
              <a:buFont typeface="Arial" panose="020B0604020202020204" pitchFamily="34" charset="0"/>
              <a:buChar char="•"/>
            </a:pPr>
            <a:r>
              <a:rPr lang="en-US" b="0" i="0" dirty="0">
                <a:solidFill>
                  <a:srgbClr val="273239"/>
                </a:solidFill>
                <a:effectLst/>
              </a:rPr>
              <a:t>Gives evidence in legal proceedings, product claims, etc.</a:t>
            </a:r>
          </a:p>
          <a:p>
            <a:endParaRPr lang="en-IN" dirty="0"/>
          </a:p>
        </p:txBody>
      </p:sp>
    </p:spTree>
    <p:extLst>
      <p:ext uri="{BB962C8B-B14F-4D97-AF65-F5344CB8AC3E}">
        <p14:creationId xmlns:p14="http://schemas.microsoft.com/office/powerpoint/2010/main" val="2096905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0" name="Rectangle 1032">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071" name="Group 1034">
            <a:extLst>
              <a:ext uri="{FF2B5EF4-FFF2-40B4-BE49-F238E27FC236}">
                <a16:creationId xmlns:a16="http://schemas.microsoft.com/office/drawing/2014/main" id="{807F70BA-21EF-4B7D-ACFF-D02E136D44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036" name="Straight Connector 1035">
              <a:extLst>
                <a:ext uri="{FF2B5EF4-FFF2-40B4-BE49-F238E27FC236}">
                  <a16:creationId xmlns:a16="http://schemas.microsoft.com/office/drawing/2014/main" id="{7D487A9C-B45A-450B-B04B-02570D8F4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7" name="Straight Connector 1036">
              <a:extLst>
                <a:ext uri="{FF2B5EF4-FFF2-40B4-BE49-F238E27FC236}">
                  <a16:creationId xmlns:a16="http://schemas.microsoft.com/office/drawing/2014/main" id="{09C56948-B944-4EAA-A601-1C3F289A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8" name="Straight Connector 1037">
              <a:extLst>
                <a:ext uri="{FF2B5EF4-FFF2-40B4-BE49-F238E27FC236}">
                  <a16:creationId xmlns:a16="http://schemas.microsoft.com/office/drawing/2014/main" id="{43EFFD07-1C36-4595-9832-727669712C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FA5917E5-3154-42BC-8308-71C3D44DB4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4B05D64D-A9ED-421A-9ABE-761977A815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25E49393-F5BE-4823-92E3-7A624F7EA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46035503-21C0-4568-B46B-90BB750327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F5CACA2B-D1AF-419E-BFBF-413F69DFD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2284408D-F3CE-466F-A0C8-D27F2BCFC62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A2C5065B-1474-4D66-99DB-CFEF811C0F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6C6F4B51-92DC-4003-A3E7-28710D57AB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0D5C13CE-E4FE-4F85-BC09-9C950ED752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851C5D97-1CDA-475E-BAC6-EE58999872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DB712EBA-54FF-45FE-9A4E-98C0C0EC23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7E0AB49E-A89E-4B6C-AAAA-96E326D154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1E63E817-E471-4A64-9EF6-FFB1FBB34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E4BB2927-CDAC-455A-8D26-8582DD13DD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A8E42F79-594B-4397-8A30-281228EF99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6E578AA8-0A5F-4BAA-AAFC-8A1E07838B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9BA6CB24-165E-4D82-A315-18FFF8ABC6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6A7AFC89-7922-47E2-8920-9883AF13C2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82D63DEE-348A-4118-952F-DCD6FC1B6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47A17409-8146-400D-A3C1-1E93FE2056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621B7B93-01A0-4FDD-A6E1-5729577818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6D3948D1-38CD-41AC-BBE8-291A85A70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A633F3FE-70B6-41BD-A2D7-F9A53AB38E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09D1DD0D-9D4A-41EA-9650-F8215D949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3" name="Straight Connector 1062">
              <a:extLst>
                <a:ext uri="{FF2B5EF4-FFF2-40B4-BE49-F238E27FC236}">
                  <a16:creationId xmlns:a16="http://schemas.microsoft.com/office/drawing/2014/main" id="{8148EE7C-8DC4-4A31-A981-8F838EA8F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4" name="Straight Connector 1063">
              <a:extLst>
                <a:ext uri="{FF2B5EF4-FFF2-40B4-BE49-F238E27FC236}">
                  <a16:creationId xmlns:a16="http://schemas.microsoft.com/office/drawing/2014/main" id="{F7F7EC5C-3015-4A5E-A9E3-B53F5293D2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5" name="Straight Connector 1064">
              <a:extLst>
                <a:ext uri="{FF2B5EF4-FFF2-40B4-BE49-F238E27FC236}">
                  <a16:creationId xmlns:a16="http://schemas.microsoft.com/office/drawing/2014/main" id="{FD7AF31F-4674-411A-837A-ED991478D2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6" name="Straight Connector 1065">
              <a:extLst>
                <a:ext uri="{FF2B5EF4-FFF2-40B4-BE49-F238E27FC236}">
                  <a16:creationId xmlns:a16="http://schemas.microsoft.com/office/drawing/2014/main" id="{5D3DAED2-414E-42E1-998A-6D7EF4A4D0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072" name="Right Triangle 1067">
            <a:extLst>
              <a:ext uri="{FF2B5EF4-FFF2-40B4-BE49-F238E27FC236}">
                <a16:creationId xmlns:a16="http://schemas.microsoft.com/office/drawing/2014/main" id="{9E92C66B-792F-479F-B983-F47FEE1AB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4" y="152530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3F99AE6-A6F7-9A3E-41DC-0129B8EDAEFD}"/>
              </a:ext>
            </a:extLst>
          </p:cNvPr>
          <p:cNvSpPr>
            <a:spLocks noGrp="1"/>
          </p:cNvSpPr>
          <p:nvPr>
            <p:ph type="title"/>
          </p:nvPr>
        </p:nvSpPr>
        <p:spPr>
          <a:xfrm>
            <a:off x="691079" y="725952"/>
            <a:ext cx="5818396" cy="1362156"/>
          </a:xfrm>
        </p:spPr>
        <p:txBody>
          <a:bodyPr>
            <a:normAutofit/>
          </a:bodyPr>
          <a:lstStyle/>
          <a:p>
            <a:pPr>
              <a:lnSpc>
                <a:spcPct val="90000"/>
              </a:lnSpc>
            </a:pPr>
            <a:r>
              <a:rPr lang="en-US" dirty="0"/>
              <a:t>Fundamental Test Process</a:t>
            </a:r>
            <a:endParaRPr lang="en-IN"/>
          </a:p>
        </p:txBody>
      </p:sp>
      <p:sp>
        <p:nvSpPr>
          <p:cNvPr id="4" name="Content Placeholder 3">
            <a:extLst>
              <a:ext uri="{FF2B5EF4-FFF2-40B4-BE49-F238E27FC236}">
                <a16:creationId xmlns:a16="http://schemas.microsoft.com/office/drawing/2014/main" id="{6058108C-4157-62E1-5D3B-352855E4E38B}"/>
              </a:ext>
            </a:extLst>
          </p:cNvPr>
          <p:cNvSpPr>
            <a:spLocks noGrp="1"/>
          </p:cNvSpPr>
          <p:nvPr>
            <p:ph idx="1"/>
          </p:nvPr>
        </p:nvSpPr>
        <p:spPr>
          <a:xfrm>
            <a:off x="691079" y="2340131"/>
            <a:ext cx="5818396" cy="3791918"/>
          </a:xfrm>
        </p:spPr>
        <p:txBody>
          <a:bodyPr>
            <a:normAutofit/>
          </a:bodyPr>
          <a:lstStyle/>
          <a:p>
            <a:pPr marL="0" indent="0" fontAlgn="base">
              <a:buNone/>
            </a:pPr>
            <a:r>
              <a:rPr lang="en-US" b="0" i="0">
                <a:effectLst/>
                <a:latin typeface="Work Sans" panose="020B0604020202020204" pitchFamily="2" charset="0"/>
              </a:rPr>
              <a:t>Test Process activities are :</a:t>
            </a:r>
          </a:p>
          <a:p>
            <a:pPr fontAlgn="base">
              <a:buFont typeface="Arial" panose="020B0604020202020204" pitchFamily="34" charset="0"/>
              <a:buChar char="•"/>
            </a:pPr>
            <a:r>
              <a:rPr lang="en-US" b="0" i="0">
                <a:effectLst/>
                <a:latin typeface="Work Sans" panose="020B0604020202020204" pitchFamily="2" charset="0"/>
              </a:rPr>
              <a:t>Planning and Control  </a:t>
            </a:r>
          </a:p>
          <a:p>
            <a:pPr fontAlgn="base">
              <a:buFont typeface="Arial" panose="020B0604020202020204" pitchFamily="34" charset="0"/>
              <a:buChar char="•"/>
            </a:pPr>
            <a:r>
              <a:rPr lang="en-US" b="0" i="0">
                <a:effectLst/>
                <a:latin typeface="Work Sans" panose="020B0604020202020204" pitchFamily="2" charset="0"/>
              </a:rPr>
              <a:t>Analysis and Design</a:t>
            </a:r>
          </a:p>
          <a:p>
            <a:pPr fontAlgn="base">
              <a:buFont typeface="Arial" panose="020B0604020202020204" pitchFamily="34" charset="0"/>
              <a:buChar char="•"/>
            </a:pPr>
            <a:r>
              <a:rPr lang="en-US" b="0" i="0">
                <a:effectLst/>
                <a:latin typeface="Work Sans" panose="020B0604020202020204" pitchFamily="2" charset="0"/>
              </a:rPr>
              <a:t>Implementation and Execution</a:t>
            </a:r>
          </a:p>
          <a:p>
            <a:pPr fontAlgn="base">
              <a:buFont typeface="Arial" panose="020B0604020202020204" pitchFamily="34" charset="0"/>
              <a:buChar char="•"/>
            </a:pPr>
            <a:r>
              <a:rPr lang="en-US" b="0" i="0">
                <a:effectLst/>
                <a:latin typeface="Work Sans" panose="020B0604020202020204" pitchFamily="2" charset="0"/>
              </a:rPr>
              <a:t>Evaluating test exit criteria and Reporting</a:t>
            </a:r>
          </a:p>
          <a:p>
            <a:pPr fontAlgn="base">
              <a:buFont typeface="Arial" panose="020B0604020202020204" pitchFamily="34" charset="0"/>
              <a:buChar char="•"/>
            </a:pPr>
            <a:r>
              <a:rPr lang="en-US" b="0" i="0">
                <a:effectLst/>
                <a:latin typeface="Work Sans" panose="020B0604020202020204" pitchFamily="2" charset="0"/>
              </a:rPr>
              <a:t>Test Closure activities </a:t>
            </a:r>
          </a:p>
          <a:p>
            <a:endParaRPr lang="en-IN" dirty="0"/>
          </a:p>
        </p:txBody>
      </p:sp>
      <p:pic>
        <p:nvPicPr>
          <p:cNvPr id="1028" name="Picture 4" descr="Fundamental Test Process">
            <a:extLst>
              <a:ext uri="{FF2B5EF4-FFF2-40B4-BE49-F238E27FC236}">
                <a16:creationId xmlns:a16="http://schemas.microsoft.com/office/drawing/2014/main" id="{9CC32E80-31FF-6F82-9256-A91A656F255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87094" y="1721443"/>
            <a:ext cx="4401655" cy="3421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199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51" name="Group 5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2" name="Straight Connector 5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4" name="Right Triangle 8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6297339" y="-292624"/>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1C6ECF8-D733-7AE9-4A56-47769220C096}"/>
              </a:ext>
            </a:extLst>
          </p:cNvPr>
          <p:cNvSpPr>
            <a:spLocks noGrp="1"/>
          </p:cNvSpPr>
          <p:nvPr>
            <p:ph type="title"/>
          </p:nvPr>
        </p:nvSpPr>
        <p:spPr>
          <a:xfrm>
            <a:off x="6088653" y="725951"/>
            <a:ext cx="4927425" cy="1938525"/>
          </a:xfrm>
        </p:spPr>
        <p:txBody>
          <a:bodyPr>
            <a:normAutofit/>
          </a:bodyPr>
          <a:lstStyle/>
          <a:p>
            <a:r>
              <a:rPr lang="en-US" dirty="0"/>
              <a:t>Attributes of a Good Tester</a:t>
            </a:r>
            <a:endParaRPr lang="en-IN" dirty="0"/>
          </a:p>
        </p:txBody>
      </p:sp>
      <p:sp>
        <p:nvSpPr>
          <p:cNvPr id="3" name="Content Placeholder 2">
            <a:extLst>
              <a:ext uri="{FF2B5EF4-FFF2-40B4-BE49-F238E27FC236}">
                <a16:creationId xmlns:a16="http://schemas.microsoft.com/office/drawing/2014/main" id="{B8F1846B-2478-CE31-B377-7A45EEAD5CB4}"/>
              </a:ext>
            </a:extLst>
          </p:cNvPr>
          <p:cNvSpPr>
            <a:spLocks noGrp="1"/>
          </p:cNvSpPr>
          <p:nvPr>
            <p:ph idx="1"/>
          </p:nvPr>
        </p:nvSpPr>
        <p:spPr>
          <a:xfrm>
            <a:off x="6088653" y="2886116"/>
            <a:ext cx="4927425" cy="3245931"/>
          </a:xfrm>
        </p:spPr>
        <p:txBody>
          <a:bodyPr>
            <a:normAutofit/>
          </a:bodyPr>
          <a:lstStyle/>
          <a:p>
            <a:pPr>
              <a:lnSpc>
                <a:spcPct val="100000"/>
              </a:lnSpc>
            </a:pPr>
            <a:r>
              <a:rPr lang="en-US" sz="1400"/>
              <a:t>Creative mind   </a:t>
            </a:r>
          </a:p>
          <a:p>
            <a:pPr>
              <a:lnSpc>
                <a:spcPct val="100000"/>
              </a:lnSpc>
            </a:pPr>
            <a:r>
              <a:rPr lang="en-US" sz="1400"/>
              <a:t>Skills</a:t>
            </a:r>
          </a:p>
          <a:p>
            <a:pPr>
              <a:lnSpc>
                <a:spcPct val="100000"/>
              </a:lnSpc>
            </a:pPr>
            <a:r>
              <a:rPr lang="en-US" sz="1400"/>
              <a:t>Good listener</a:t>
            </a:r>
          </a:p>
          <a:p>
            <a:pPr>
              <a:lnSpc>
                <a:spcPct val="100000"/>
              </a:lnSpc>
            </a:pPr>
            <a:r>
              <a:rPr lang="en-US" sz="1400"/>
              <a:t>Good learner</a:t>
            </a:r>
          </a:p>
          <a:p>
            <a:pPr>
              <a:lnSpc>
                <a:spcPct val="100000"/>
              </a:lnSpc>
            </a:pPr>
            <a:r>
              <a:rPr lang="en-IN" sz="1400"/>
              <a:t>Understand Priorities</a:t>
            </a:r>
          </a:p>
          <a:p>
            <a:pPr>
              <a:lnSpc>
                <a:spcPct val="100000"/>
              </a:lnSpc>
            </a:pPr>
            <a:r>
              <a:rPr lang="en-IN" sz="1400"/>
              <a:t>Team Interaction</a:t>
            </a:r>
          </a:p>
          <a:p>
            <a:pPr>
              <a:lnSpc>
                <a:spcPct val="100000"/>
              </a:lnSpc>
            </a:pPr>
            <a:r>
              <a:rPr lang="en-IN" sz="1400"/>
              <a:t>Ability to ask questions</a:t>
            </a:r>
          </a:p>
          <a:p>
            <a:pPr>
              <a:lnSpc>
                <a:spcPct val="100000"/>
              </a:lnSpc>
            </a:pPr>
            <a:r>
              <a:rPr lang="en-IN" sz="1400"/>
              <a:t>Ability to report</a:t>
            </a:r>
          </a:p>
          <a:p>
            <a:pPr>
              <a:lnSpc>
                <a:spcPct val="100000"/>
              </a:lnSpc>
            </a:pPr>
            <a:r>
              <a:rPr lang="en-IN" sz="1400"/>
              <a:t>Ability to identify and manage risks</a:t>
            </a:r>
          </a:p>
        </p:txBody>
      </p:sp>
      <p:pic>
        <p:nvPicPr>
          <p:cNvPr id="5" name="Picture 4" descr="Drawings on colourful paper">
            <a:extLst>
              <a:ext uri="{FF2B5EF4-FFF2-40B4-BE49-F238E27FC236}">
                <a16:creationId xmlns:a16="http://schemas.microsoft.com/office/drawing/2014/main" id="{C9C7146C-A9D5-D7BD-508F-F1F896C28B9F}"/>
              </a:ext>
            </a:extLst>
          </p:cNvPr>
          <p:cNvPicPr>
            <a:picLocks noChangeAspect="1"/>
          </p:cNvPicPr>
          <p:nvPr/>
        </p:nvPicPr>
        <p:blipFill rotWithShape="1">
          <a:blip r:embed="rId2"/>
          <a:srcRect l="9977" r="33035" b="-1"/>
          <a:stretch/>
        </p:blipFill>
        <p:spPr>
          <a:xfrm>
            <a:off x="1" y="10"/>
            <a:ext cx="5854890" cy="6857990"/>
          </a:xfrm>
          <a:custGeom>
            <a:avLst/>
            <a:gdLst/>
            <a:ahLst/>
            <a:cxnLst/>
            <a:rect l="l" t="t" r="r" b="b"/>
            <a:pathLst>
              <a:path w="6036633" h="6858000">
                <a:moveTo>
                  <a:pt x="0" y="0"/>
                </a:moveTo>
                <a:lnTo>
                  <a:pt x="5782584" y="0"/>
                </a:lnTo>
                <a:lnTo>
                  <a:pt x="5847735" y="280891"/>
                </a:lnTo>
                <a:cubicBezTo>
                  <a:pt x="6512611" y="3337011"/>
                  <a:pt x="5215360" y="3533975"/>
                  <a:pt x="5130974" y="6590095"/>
                </a:cubicBezTo>
                <a:lnTo>
                  <a:pt x="5127340" y="6858000"/>
                </a:lnTo>
                <a:lnTo>
                  <a:pt x="0" y="6858000"/>
                </a:lnTo>
                <a:close/>
              </a:path>
            </a:pathLst>
          </a:custGeom>
        </p:spPr>
      </p:pic>
    </p:spTree>
    <p:extLst>
      <p:ext uri="{BB962C8B-B14F-4D97-AF65-F5344CB8AC3E}">
        <p14:creationId xmlns:p14="http://schemas.microsoft.com/office/powerpoint/2010/main" val="2251938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B651C-A766-4AEE-A0F0-6360FD570189}"/>
              </a:ext>
            </a:extLst>
          </p:cNvPr>
          <p:cNvSpPr>
            <a:spLocks noGrp="1"/>
          </p:cNvSpPr>
          <p:nvPr>
            <p:ph type="title"/>
          </p:nvPr>
        </p:nvSpPr>
        <p:spPr/>
        <p:txBody>
          <a:bodyPr/>
          <a:lstStyle/>
          <a:p>
            <a:r>
              <a:rPr lang="en-US" dirty="0"/>
              <a:t>Psychology of Testing</a:t>
            </a:r>
            <a:endParaRPr lang="en-IN" dirty="0"/>
          </a:p>
        </p:txBody>
      </p:sp>
      <p:sp>
        <p:nvSpPr>
          <p:cNvPr id="3" name="Content Placeholder 2">
            <a:extLst>
              <a:ext uri="{FF2B5EF4-FFF2-40B4-BE49-F238E27FC236}">
                <a16:creationId xmlns:a16="http://schemas.microsoft.com/office/drawing/2014/main" id="{98EF8592-BBBE-88DE-6BDC-C19ED9BBA753}"/>
              </a:ext>
            </a:extLst>
          </p:cNvPr>
          <p:cNvSpPr>
            <a:spLocks noGrp="1"/>
          </p:cNvSpPr>
          <p:nvPr>
            <p:ph idx="1"/>
          </p:nvPr>
        </p:nvSpPr>
        <p:spPr/>
        <p:txBody>
          <a:bodyPr/>
          <a:lstStyle/>
          <a:p>
            <a:r>
              <a:rPr lang="en-US" b="0" i="0" dirty="0">
                <a:solidFill>
                  <a:srgbClr val="111111"/>
                </a:solidFill>
                <a:effectLst/>
              </a:rPr>
              <a:t>Psychology of testing is a type of testing which is fully depends on the</a:t>
            </a:r>
            <a:r>
              <a:rPr lang="en-US" b="1" i="0" dirty="0">
                <a:solidFill>
                  <a:srgbClr val="111111"/>
                </a:solidFill>
                <a:effectLst/>
              </a:rPr>
              <a:t> mindset of developers and tester</a:t>
            </a:r>
            <a:r>
              <a:rPr lang="en-US" b="0" i="0" dirty="0">
                <a:solidFill>
                  <a:srgbClr val="111111"/>
                </a:solidFill>
                <a:effectLst/>
              </a:rPr>
              <a:t>. </a:t>
            </a:r>
          </a:p>
          <a:p>
            <a:r>
              <a:rPr lang="en-US" b="0" i="0" dirty="0">
                <a:solidFill>
                  <a:srgbClr val="111111"/>
                </a:solidFill>
                <a:effectLst/>
              </a:rPr>
              <a:t>When we are building the software, we working positively towards the software never think about negative things. </a:t>
            </a:r>
          </a:p>
          <a:p>
            <a:r>
              <a:rPr lang="en-US" b="0" i="0" dirty="0">
                <a:solidFill>
                  <a:srgbClr val="111111"/>
                </a:solidFill>
                <a:effectLst/>
              </a:rPr>
              <a:t>Mindset should be different while testing and reviewing developing software</a:t>
            </a:r>
            <a:r>
              <a:rPr lang="en-US" b="0" i="0" dirty="0">
                <a:solidFill>
                  <a:srgbClr val="111111"/>
                </a:solidFill>
                <a:effectLst/>
                <a:latin typeface="Roboto" panose="02000000000000000000" pitchFamily="2" charset="0"/>
              </a:rPr>
              <a:t>.</a:t>
            </a:r>
          </a:p>
          <a:p>
            <a:r>
              <a:rPr lang="en-US" dirty="0">
                <a:solidFill>
                  <a:srgbClr val="111111"/>
                </a:solidFill>
                <a:latin typeface="Roboto" panose="02000000000000000000" pitchFamily="2" charset="0"/>
              </a:rPr>
              <a:t>With the correct mindset programmer can test their own code.</a:t>
            </a:r>
          </a:p>
          <a:p>
            <a:r>
              <a:rPr lang="en-US" dirty="0">
                <a:solidFill>
                  <a:srgbClr val="111111"/>
                </a:solidFill>
                <a:latin typeface="Roboto" panose="02000000000000000000" pitchFamily="2" charset="0"/>
              </a:rPr>
              <a:t>At a certain point independence tester often makes the tester more effective to finding defects.</a:t>
            </a:r>
            <a:endParaRPr lang="en-IN" dirty="0"/>
          </a:p>
        </p:txBody>
      </p:sp>
    </p:spTree>
    <p:extLst>
      <p:ext uri="{BB962C8B-B14F-4D97-AF65-F5344CB8AC3E}">
        <p14:creationId xmlns:p14="http://schemas.microsoft.com/office/powerpoint/2010/main" val="489925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9BA87-445C-D4B1-0A9E-DF0592F32C49}"/>
              </a:ext>
            </a:extLst>
          </p:cNvPr>
          <p:cNvSpPr>
            <a:spLocks noGrp="1"/>
          </p:cNvSpPr>
          <p:nvPr>
            <p:ph type="title"/>
          </p:nvPr>
        </p:nvSpPr>
        <p:spPr>
          <a:xfrm>
            <a:off x="691079" y="725951"/>
            <a:ext cx="10325000" cy="1283824"/>
          </a:xfrm>
        </p:spPr>
        <p:txBody>
          <a:bodyPr/>
          <a:lstStyle/>
          <a:p>
            <a:r>
              <a:rPr lang="en-US" dirty="0"/>
              <a:t>Code of ethics for Tester</a:t>
            </a:r>
            <a:endParaRPr lang="en-IN" dirty="0"/>
          </a:p>
        </p:txBody>
      </p:sp>
      <p:sp>
        <p:nvSpPr>
          <p:cNvPr id="3" name="Content Placeholder 2">
            <a:extLst>
              <a:ext uri="{FF2B5EF4-FFF2-40B4-BE49-F238E27FC236}">
                <a16:creationId xmlns:a16="http://schemas.microsoft.com/office/drawing/2014/main" id="{04F00FFA-E64E-1699-34EE-015C4D38A40B}"/>
              </a:ext>
            </a:extLst>
          </p:cNvPr>
          <p:cNvSpPr>
            <a:spLocks noGrp="1"/>
          </p:cNvSpPr>
          <p:nvPr>
            <p:ph idx="1"/>
          </p:nvPr>
        </p:nvSpPr>
        <p:spPr>
          <a:xfrm>
            <a:off x="691079" y="2343150"/>
            <a:ext cx="10325000" cy="4142442"/>
          </a:xfrm>
        </p:spPr>
        <p:txBody>
          <a:bodyPr>
            <a:normAutofit/>
          </a:bodyPr>
          <a:lstStyle/>
          <a:p>
            <a:pPr algn="l">
              <a:buFont typeface="Arial" panose="020B0604020202020204" pitchFamily="34" charset="0"/>
              <a:buChar char="•"/>
            </a:pPr>
            <a:r>
              <a:rPr lang="en-US" b="1" i="0" dirty="0">
                <a:solidFill>
                  <a:srgbClr val="212529"/>
                </a:solidFill>
                <a:effectLst/>
                <a:latin typeface="Raleway" pitchFamily="2" charset="0"/>
              </a:rPr>
              <a:t>Public:</a:t>
            </a:r>
            <a:r>
              <a:rPr lang="en-US" b="0" i="0" dirty="0">
                <a:solidFill>
                  <a:srgbClr val="212529"/>
                </a:solidFill>
                <a:effectLst/>
                <a:latin typeface="Raleway" pitchFamily="2" charset="0"/>
              </a:rPr>
              <a:t> During the process of software development and testing, the public interest and benefit should be considered before corporate and personal gain. </a:t>
            </a:r>
          </a:p>
          <a:p>
            <a:pPr algn="l">
              <a:buFont typeface="Arial" panose="020B0604020202020204" pitchFamily="34" charset="0"/>
              <a:buChar char="•"/>
            </a:pPr>
            <a:r>
              <a:rPr lang="en-US" b="1" i="0" dirty="0">
                <a:solidFill>
                  <a:srgbClr val="212529"/>
                </a:solidFill>
                <a:effectLst/>
                <a:latin typeface="Raleway" pitchFamily="2" charset="0"/>
              </a:rPr>
              <a:t>Client &amp; Employer:</a:t>
            </a:r>
            <a:r>
              <a:rPr lang="en-US" b="0" i="0" dirty="0">
                <a:solidFill>
                  <a:srgbClr val="212529"/>
                </a:solidFill>
                <a:effectLst/>
                <a:latin typeface="Raleway" pitchFamily="2" charset="0"/>
              </a:rPr>
              <a:t> Apart from public interest, the testers should consider the interest of their client and employer while conducting tests on the software</a:t>
            </a:r>
          </a:p>
          <a:p>
            <a:pPr algn="l">
              <a:buFont typeface="Arial" panose="020B0604020202020204" pitchFamily="34" charset="0"/>
              <a:buChar char="•"/>
            </a:pPr>
            <a:r>
              <a:rPr lang="en-US" b="1" i="0" dirty="0">
                <a:solidFill>
                  <a:srgbClr val="212529"/>
                </a:solidFill>
                <a:effectLst/>
                <a:latin typeface="Raleway" pitchFamily="2" charset="0"/>
              </a:rPr>
              <a:t>Product:</a:t>
            </a:r>
            <a:r>
              <a:rPr lang="en-US" b="0" i="0" dirty="0">
                <a:solidFill>
                  <a:srgbClr val="212529"/>
                </a:solidFill>
                <a:effectLst/>
                <a:latin typeface="Raleway" pitchFamily="2" charset="0"/>
              </a:rPr>
              <a:t> The most important factor that needs consideration during the process of software testing is the product itself. </a:t>
            </a:r>
          </a:p>
        </p:txBody>
      </p:sp>
    </p:spTree>
    <p:extLst>
      <p:ext uri="{BB962C8B-B14F-4D97-AF65-F5344CB8AC3E}">
        <p14:creationId xmlns:p14="http://schemas.microsoft.com/office/powerpoint/2010/main" val="3765265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4A3FC-B951-6FDD-A043-831891EDA5AF}"/>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4964AA16-6A54-C028-DEA5-6E6A57884EA7}"/>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212529"/>
                </a:solidFill>
                <a:effectLst/>
                <a:latin typeface="Raleway" pitchFamily="2" charset="0"/>
              </a:rPr>
              <a:t>Judgement:</a:t>
            </a:r>
            <a:r>
              <a:rPr lang="en-US" b="0" i="0" dirty="0">
                <a:solidFill>
                  <a:srgbClr val="212529"/>
                </a:solidFill>
                <a:effectLst/>
                <a:latin typeface="Raleway" pitchFamily="2" charset="0"/>
              </a:rPr>
              <a:t> The testes should maintain integrity and independence while making judgments regarding the process of testing or any other aspects related to it.</a:t>
            </a:r>
          </a:p>
          <a:p>
            <a:pPr algn="l">
              <a:buFont typeface="Arial" panose="020B0604020202020204" pitchFamily="34" charset="0"/>
              <a:buChar char="•"/>
            </a:pPr>
            <a:r>
              <a:rPr lang="en-US" b="1" i="0" dirty="0">
                <a:solidFill>
                  <a:srgbClr val="212529"/>
                </a:solidFill>
                <a:effectLst/>
                <a:latin typeface="Raleway" pitchFamily="2" charset="0"/>
              </a:rPr>
              <a:t>Management:</a:t>
            </a:r>
            <a:r>
              <a:rPr lang="en-US" b="0" i="0" dirty="0">
                <a:solidFill>
                  <a:srgbClr val="212529"/>
                </a:solidFill>
                <a:effectLst/>
                <a:latin typeface="Raleway" pitchFamily="2" charset="0"/>
              </a:rPr>
              <a:t> Here, the team managers and leads should take the responsibility and ethical steps to manage the process of software testing, development, and maintenance.</a:t>
            </a:r>
          </a:p>
          <a:p>
            <a:pPr algn="l">
              <a:buFont typeface="Arial" panose="020B0604020202020204" pitchFamily="34" charset="0"/>
              <a:buChar char="•"/>
            </a:pPr>
            <a:r>
              <a:rPr lang="en-US" b="1" i="0" dirty="0">
                <a:solidFill>
                  <a:srgbClr val="212529"/>
                </a:solidFill>
                <a:effectLst/>
                <a:latin typeface="Raleway" pitchFamily="2" charset="0"/>
              </a:rPr>
              <a:t>Profession:</a:t>
            </a:r>
            <a:r>
              <a:rPr lang="en-US" b="0" i="0" dirty="0">
                <a:solidFill>
                  <a:srgbClr val="212529"/>
                </a:solidFill>
                <a:effectLst/>
                <a:latin typeface="Raleway" pitchFamily="2" charset="0"/>
              </a:rPr>
              <a:t> The team of testers should follow the set f values, principles, and standards and advance the integrity of their profession.</a:t>
            </a:r>
          </a:p>
          <a:p>
            <a:endParaRPr lang="en-IN" dirty="0"/>
          </a:p>
        </p:txBody>
      </p:sp>
    </p:spTree>
    <p:extLst>
      <p:ext uri="{BB962C8B-B14F-4D97-AF65-F5344CB8AC3E}">
        <p14:creationId xmlns:p14="http://schemas.microsoft.com/office/powerpoint/2010/main" val="1087501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917C-04DF-82CB-A7CA-DE1D607D9E45}"/>
              </a:ext>
            </a:extLst>
          </p:cNvPr>
          <p:cNvSpPr>
            <a:spLocks noGrp="1"/>
          </p:cNvSpPr>
          <p:nvPr>
            <p:ph type="title"/>
          </p:nvPr>
        </p:nvSpPr>
        <p:spPr/>
        <p:txBody>
          <a:bodyPr/>
          <a:lstStyle/>
          <a:p>
            <a:r>
              <a:rPr lang="en-US"/>
              <a:t>Limitations of Software Testing</a:t>
            </a:r>
            <a:endParaRPr lang="en-IN" dirty="0"/>
          </a:p>
        </p:txBody>
      </p:sp>
      <p:sp>
        <p:nvSpPr>
          <p:cNvPr id="3" name="Content Placeholder 2">
            <a:extLst>
              <a:ext uri="{FF2B5EF4-FFF2-40B4-BE49-F238E27FC236}">
                <a16:creationId xmlns:a16="http://schemas.microsoft.com/office/drawing/2014/main" id="{EEB65D14-A9B7-05B6-DE30-044F6B70182F}"/>
              </a:ext>
            </a:extLst>
          </p:cNvPr>
          <p:cNvSpPr>
            <a:spLocks noGrp="1"/>
          </p:cNvSpPr>
          <p:nvPr>
            <p:ph idx="1"/>
          </p:nvPr>
        </p:nvSpPr>
        <p:spPr/>
        <p:txBody>
          <a:bodyPr>
            <a:normAutofit fontScale="92500"/>
          </a:bodyPr>
          <a:lstStyle/>
          <a:p>
            <a:pPr algn="l">
              <a:buFont typeface="Arial" panose="020B0604020202020204" pitchFamily="34" charset="0"/>
              <a:buChar char="•"/>
            </a:pPr>
            <a:r>
              <a:rPr lang="en-US" sz="2100" b="0" i="0" dirty="0">
                <a:solidFill>
                  <a:srgbClr val="333333"/>
                </a:solidFill>
                <a:effectLst/>
              </a:rPr>
              <a:t>One cannot test a program completely.</a:t>
            </a:r>
          </a:p>
          <a:p>
            <a:pPr algn="l">
              <a:buFont typeface="Arial" panose="020B0604020202020204" pitchFamily="34" charset="0"/>
              <a:buChar char="•"/>
            </a:pPr>
            <a:r>
              <a:rPr lang="en-US" sz="2100" b="0" i="0" dirty="0">
                <a:solidFill>
                  <a:srgbClr val="333333"/>
                </a:solidFill>
                <a:effectLst/>
              </a:rPr>
              <a:t>One can only test against system requirements.</a:t>
            </a:r>
          </a:p>
          <a:p>
            <a:pPr algn="l">
              <a:buFont typeface="Arial" panose="020B0604020202020204" pitchFamily="34" charset="0"/>
              <a:buChar char="•"/>
            </a:pPr>
            <a:r>
              <a:rPr lang="en-US" sz="2100" b="0" i="0" dirty="0">
                <a:solidFill>
                  <a:srgbClr val="333333"/>
                </a:solidFill>
                <a:effectLst/>
              </a:rPr>
              <a:t>Exhaustive (total) testing is impossible in present scenario.</a:t>
            </a:r>
          </a:p>
          <a:p>
            <a:pPr algn="l">
              <a:buFont typeface="Arial" panose="020B0604020202020204" pitchFamily="34" charset="0"/>
              <a:buChar char="•"/>
            </a:pPr>
            <a:r>
              <a:rPr lang="en-US" sz="2100" b="0" i="0" dirty="0">
                <a:solidFill>
                  <a:srgbClr val="333333"/>
                </a:solidFill>
                <a:effectLst/>
              </a:rPr>
              <a:t>Time and budget constraints normally require very careful planning of the testing effort.</a:t>
            </a:r>
          </a:p>
          <a:p>
            <a:pPr algn="l">
              <a:buFont typeface="Arial" panose="020B0604020202020204" pitchFamily="34" charset="0"/>
              <a:buChar char="•"/>
            </a:pPr>
            <a:r>
              <a:rPr lang="en-US" sz="2100" b="0" i="0" dirty="0">
                <a:solidFill>
                  <a:srgbClr val="333333"/>
                </a:solidFill>
                <a:effectLst/>
              </a:rPr>
              <a:t>Compromise between thoroughness and budget.</a:t>
            </a:r>
          </a:p>
          <a:p>
            <a:pPr algn="l">
              <a:buFont typeface="Arial" panose="020B0604020202020204" pitchFamily="34" charset="0"/>
              <a:buChar char="•"/>
            </a:pPr>
            <a:r>
              <a:rPr lang="en-US" sz="2100" b="0" i="0" dirty="0">
                <a:solidFill>
                  <a:srgbClr val="333333"/>
                </a:solidFill>
                <a:effectLst/>
              </a:rPr>
              <a:t>Test results are used to make business decisions for release dates.</a:t>
            </a:r>
          </a:p>
          <a:p>
            <a:pPr algn="l">
              <a:buFont typeface="Arial" panose="020B0604020202020204" pitchFamily="34" charset="0"/>
              <a:buChar char="•"/>
            </a:pPr>
            <a:r>
              <a:rPr lang="en-US" sz="2100" b="0" i="0" dirty="0">
                <a:solidFill>
                  <a:srgbClr val="333333"/>
                </a:solidFill>
                <a:effectLst/>
              </a:rPr>
              <a:t>Even if you do find the last bug, you’ll never know it.</a:t>
            </a:r>
          </a:p>
          <a:p>
            <a:pPr algn="l">
              <a:buFont typeface="Arial" panose="020B0604020202020204" pitchFamily="34" charset="0"/>
              <a:buChar char="•"/>
            </a:pPr>
            <a:r>
              <a:rPr lang="en-US" sz="2100" b="0" i="0" dirty="0">
                <a:solidFill>
                  <a:srgbClr val="333333"/>
                </a:solidFill>
                <a:effectLst/>
              </a:rPr>
              <a:t>One will run out of time before you run out of test cases.</a:t>
            </a:r>
          </a:p>
          <a:p>
            <a:endParaRPr lang="en-IN" dirty="0"/>
          </a:p>
        </p:txBody>
      </p:sp>
    </p:spTree>
    <p:extLst>
      <p:ext uri="{BB962C8B-B14F-4D97-AF65-F5344CB8AC3E}">
        <p14:creationId xmlns:p14="http://schemas.microsoft.com/office/powerpoint/2010/main" val="4068376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4D45BF-E397-40C0-AFE3-A4149E60E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35F4CD44-7930-4EB8-9A74-8D2F9E6369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6F1268F0-44F7-4AC9-A3E6-9527C22F30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80B23C-29A4-4D11-8671-EE46FECE7C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C2CF28E-44F6-4983-9729-A705B8709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B11666B-80E2-4F7D-9613-17A65CBC17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ABFAC7C-C1E8-4988-864D-3B05D3006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2EE5A4C-9245-46EB-B145-8FDFBE6E1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FEDEDB-B657-4E62-9962-28BF541220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65EFAA5-5243-4FE8-819B-80D4995BB7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F92E633-809E-4E07-965A-F2F9EDCF7F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0DE1690-3F94-4C79-9357-6653BEEF12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9D5DF-1A9E-4690-B016-03FB1E72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6F8E2D2-E88C-4F73-A660-D2B76298C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37BF3BB-FE7A-410E-AA57-73485A775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EC5EB5-F6E1-441C-AB44-799A5DF1B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6F199F-9E76-4C7E-9DF6-20EE550DFE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1704E7-976B-4FE0-9381-8EB7818E70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75603A9-61D4-4172-AF77-7A7CE408A7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73C1AA7-2357-41A1-A057-FA2D44DADA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0024205-8F58-4C8D-BE50-35E40091B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737BEEA-3398-4C1B-AB48-E7173325C0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5EE29AB-4E85-418B-A6D3-3E7B40185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DE2BEB-6A23-4DFC-9A4E-E44F3CA9FF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ECE8D73-51C6-4818-8BD9-9202BBA083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EA7AA7F-CD9D-4820-B463-7B9CFEC8EC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1618CA6-513B-458C-89C1-1FE15F1F43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5BACA43-902B-4444-95CB-5165D5483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8A07376-1103-43DD-A6D6-D7BAF6F005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FCEA8A1-BC0E-4221-B9E5-3D3C7BA261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5D27E5-DFE1-4EE8-B982-0A39223598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FD07B27-85E5-4F3B-B432-CDBDC0F6E6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78179E-DE7D-4A30-9BDC-05D7AE2176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07E3C0EF-2D2A-42BA-B4E2-76E2B1FC52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3" y="3153945"/>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683C1C7-AA00-A92B-2459-03306EA540B3}"/>
              </a:ext>
            </a:extLst>
          </p:cNvPr>
          <p:cNvSpPr>
            <a:spLocks noGrp="1"/>
          </p:cNvSpPr>
          <p:nvPr>
            <p:ph type="title"/>
          </p:nvPr>
        </p:nvSpPr>
        <p:spPr>
          <a:xfrm>
            <a:off x="691079" y="725950"/>
            <a:ext cx="3428812" cy="5436630"/>
          </a:xfrm>
        </p:spPr>
        <p:txBody>
          <a:bodyPr anchor="ctr">
            <a:normAutofit/>
          </a:bodyPr>
          <a:lstStyle/>
          <a:p>
            <a:r>
              <a:rPr lang="en-US" dirty="0"/>
              <a:t>Economics of Testing</a:t>
            </a:r>
            <a:endParaRPr lang="en-IN" dirty="0"/>
          </a:p>
        </p:txBody>
      </p:sp>
      <p:graphicFrame>
        <p:nvGraphicFramePr>
          <p:cNvPr id="5" name="Content Placeholder 2">
            <a:extLst>
              <a:ext uri="{FF2B5EF4-FFF2-40B4-BE49-F238E27FC236}">
                <a16:creationId xmlns:a16="http://schemas.microsoft.com/office/drawing/2014/main" id="{62704E97-50F3-4A0D-36E5-D5C1DB9BC5D0}"/>
              </a:ext>
            </a:extLst>
          </p:cNvPr>
          <p:cNvGraphicFramePr>
            <a:graphicFrameLocks noGrp="1"/>
          </p:cNvGraphicFramePr>
          <p:nvPr>
            <p:ph idx="1"/>
            <p:extLst>
              <p:ext uri="{D42A27DB-BD31-4B8C-83A1-F6EECF244321}">
                <p14:modId xmlns:p14="http://schemas.microsoft.com/office/powerpoint/2010/main" val="1226183806"/>
              </p:ext>
            </p:extLst>
          </p:nvPr>
        </p:nvGraphicFramePr>
        <p:xfrm>
          <a:off x="5103282" y="170170"/>
          <a:ext cx="6879517" cy="5973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7829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2" name="Group 51">
            <a:extLst>
              <a:ext uri="{FF2B5EF4-FFF2-40B4-BE49-F238E27FC236}">
                <a16:creationId xmlns:a16="http://schemas.microsoft.com/office/drawing/2014/main" id="{748618E9-EE2D-4864-9EEE-58939BD4FB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3" name="Straight Connector 52">
              <a:extLst>
                <a:ext uri="{FF2B5EF4-FFF2-40B4-BE49-F238E27FC236}">
                  <a16:creationId xmlns:a16="http://schemas.microsoft.com/office/drawing/2014/main" id="{317D1EC0-23FF-4FC8-B22D-E34878EAA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53">
              <a:extLst>
                <a:ext uri="{FF2B5EF4-FFF2-40B4-BE49-F238E27FC236}">
                  <a16:creationId xmlns:a16="http://schemas.microsoft.com/office/drawing/2014/main" id="{5AB929A7-258C-4469-AAB4-A67D713F7A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A635CDB-2D00-49D5-B26E-0694A25000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5">
              <a:extLst>
                <a:ext uri="{FF2B5EF4-FFF2-40B4-BE49-F238E27FC236}">
                  <a16:creationId xmlns:a16="http://schemas.microsoft.com/office/drawing/2014/main" id="{B4288D7A-F857-418D-92F2-368E841B9F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1084F50-7F3C-4A4A-877E-FFD9EC7CD8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31E64C1-F4C0-4A94-B319-BB1A0A2450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63D8374-8052-417F-AB69-B97EAC43D5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7750734-4D51-4019-A003-38A3DE49B4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1B693D1-DBA2-4D3B-9B37-D9EE8C411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BCD3EA8-E4C0-4AF6-817F-F9F29157A4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A170FB3-B397-4AC9-85FD-65388F26D9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E5EC0B9-49C7-4777-AEC5-B5EF8DE404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902048B-30F7-4434-87A5-140F9BB4BE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500A6E2-A41C-4751-8A4E-9A0C5718D9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C259517-7BE7-45F9-81C0-3A6362BF1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0652F56-7B71-42B2-AB68-22204A6DF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1059830E-1C3D-4D42-8789-524971CB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53325A7-86D3-4B52-A7E3-ADDF408B4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D53F46F-EC12-484C-A4E7-791E57687A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464ED9CA-8950-47B8-A9ED-22B45CE15F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4429F7B-9FD7-438F-8ECA-3FCAD00618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C558100-D455-4B41-890C-BCC898B2D1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2886397-398A-4318-BE16-2CBAC1902F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D32A3A6-CE6E-4ABD-8522-2C8DC88C07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9014C09-5B84-4798-8BDE-C80D76E67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A29EB9E-ED9D-4C69-8A26-9A7A0A830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A2899F9-1795-416F-8F3D-26EEB684D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3043474-8625-495C-BD06-3627FD286C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432CE47-7631-408E-8DDC-79EE378B70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2C8832D-8B8D-4036-B913-2D36314327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CCEFEAF-E87B-4FF2-A947-94CABAA06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85" name="Right Triangle 84">
            <a:extLst>
              <a:ext uri="{FF2B5EF4-FFF2-40B4-BE49-F238E27FC236}">
                <a16:creationId xmlns:a16="http://schemas.microsoft.com/office/drawing/2014/main" id="{2437C4A8-8E3A-4ADA-93B9-64737CE1A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1093" y="260790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87" name="Rectangle 86">
            <a:extLst>
              <a:ext uri="{FF2B5EF4-FFF2-40B4-BE49-F238E27FC236}">
                <a16:creationId xmlns:a16="http://schemas.microsoft.com/office/drawing/2014/main" id="{A173122F-D466-4F08-90FA-0038F7AC2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84" name="Group 88">
            <a:extLst>
              <a:ext uri="{FF2B5EF4-FFF2-40B4-BE49-F238E27FC236}">
                <a16:creationId xmlns:a16="http://schemas.microsoft.com/office/drawing/2014/main" id="{B19EC7B8-C390-4F1B-8960-E6D3245103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0" name="Straight Connector 89">
              <a:extLst>
                <a:ext uri="{FF2B5EF4-FFF2-40B4-BE49-F238E27FC236}">
                  <a16:creationId xmlns:a16="http://schemas.microsoft.com/office/drawing/2014/main" id="{7CEE1CC1-2CD0-4957-8A12-48FA80C0C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4901FEB-A7C2-457B-A124-AD433B0417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76048A8-79AA-454C-BD3E-3004F74268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7B51975-25FE-4328-9815-2AA302F28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440B47E-6D3E-4978-B887-B53DA0BFF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D94D0A1-D760-40DE-B758-008B93D588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9E590CB-0538-40D7-9CAC-1BBD39CC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D7C67DA-B2AA-46E2-8065-1F862A6F7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0C2ED54-1B65-4F4A-B14B-41FC05B372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AE5BBBC-F576-4D54-BF67-C00BB1F4F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0D490E7-12F8-40DC-A9C1-D119667E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C855383-9F21-4BDA-8FCA-22AF3D69FF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C3E600C-E08A-418E-B30E-2B0FC15DF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980D58F-BD3F-4B47-9BD2-888B0D9D19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3544818-9B28-4A71-8D7B-80727A5326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01FFBC7-035F-48C5-91FA-4A4973FCD6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6195BC5-BB4E-4F3F-8378-0B308B425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2404171-AF5C-4FA1-9D4E-DCF75562B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BAD45A86-9385-473D-9DBF-565E0A94AF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DBA5A228-913F-4D4F-AB25-5372936246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87E8BFE-D92E-4EB3-ADD1-FB75CAA683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08756FCD-8335-4089-B4EE-13D629E53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A9707D7B-937E-4DC3-87BA-B7B7042682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B1A72DC-3F29-4488-9051-C21E1CBB7E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56DAD76-815C-4F16-98CF-8E8BE1965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AF2F8C5-6691-4EBD-B42E-4B17DF1ED2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D32ED14D-1C00-41C8-849C-030A1434E4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62F296F5-9867-45CA-BF0A-EF216F6A80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53B72471-9DB5-428B-AF52-E11E03B9FD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B8656B49-5277-4610-BD7B-F5D98170B5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1A47399-8F78-4DB1-BD21-1166BCB267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122" name="Right Triangle 121">
            <a:extLst>
              <a:ext uri="{FF2B5EF4-FFF2-40B4-BE49-F238E27FC236}">
                <a16:creationId xmlns:a16="http://schemas.microsoft.com/office/drawing/2014/main" id="{F952A221-69C2-46B3-890D-354CA59616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5810332" y="-286720"/>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317F42E-9CA0-2AAB-78B6-4936061FADB6}"/>
              </a:ext>
            </a:extLst>
          </p:cNvPr>
          <p:cNvSpPr>
            <a:spLocks noGrp="1"/>
          </p:cNvSpPr>
          <p:nvPr>
            <p:ph type="title"/>
          </p:nvPr>
        </p:nvSpPr>
        <p:spPr>
          <a:xfrm>
            <a:off x="1169071" y="722904"/>
            <a:ext cx="9821130" cy="1075904"/>
          </a:xfrm>
        </p:spPr>
        <p:txBody>
          <a:bodyPr vert="horz" lIns="91440" tIns="45720" rIns="91440" bIns="45720" rtlCol="0" anchor="b">
            <a:normAutofit/>
          </a:bodyPr>
          <a:lstStyle/>
          <a:p>
            <a:pPr algn="ctr"/>
            <a:r>
              <a:rPr lang="en-US" sz="5400"/>
              <a:t>Thank you</a:t>
            </a:r>
          </a:p>
        </p:txBody>
      </p:sp>
      <p:pic>
        <p:nvPicPr>
          <p:cNvPr id="49" name="Graphic 48" descr="Smiling Face with No Fill">
            <a:extLst>
              <a:ext uri="{FF2B5EF4-FFF2-40B4-BE49-F238E27FC236}">
                <a16:creationId xmlns:a16="http://schemas.microsoft.com/office/drawing/2014/main" id="{5433ADEF-1E72-F467-DF96-66CD9AE989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64223" y="2884564"/>
            <a:ext cx="3257291" cy="3257291"/>
          </a:xfrm>
          <a:prstGeom prst="rect">
            <a:avLst/>
          </a:prstGeom>
        </p:spPr>
      </p:pic>
    </p:spTree>
    <p:extLst>
      <p:ext uri="{BB962C8B-B14F-4D97-AF65-F5344CB8AC3E}">
        <p14:creationId xmlns:p14="http://schemas.microsoft.com/office/powerpoint/2010/main" val="2429819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7C3C2D0-A48F-4A6F-9C7D-888E9DFE6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10" name="Freeform: Shape 9">
            <a:extLst>
              <a:ext uri="{FF2B5EF4-FFF2-40B4-BE49-F238E27FC236}">
                <a16:creationId xmlns:a16="http://schemas.microsoft.com/office/drawing/2014/main" id="{A522AC37-2BE3-4ECF-A007-1DE6CB354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94387" y="266591"/>
            <a:ext cx="6857996" cy="6324809"/>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ACAC8F7F-D35D-4520-8F56-4EFA77C73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E87C587A-B291-49B1-BE30-198570DDA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B6C1D58-93FC-4B49-9F8B-2262E08DAA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0965ED9-2FC3-4180-9CAC-D7DF1C7BEF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116CA23-FA2C-4A44-A67C-FC147A715D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2C391CF-E782-40EA-B1EB-05ADC774CC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322665-68EB-45B5-A6DE-2869B30F1C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3B7FA59-83C4-4952-AF38-C1FC950E9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E5D6D3A-DE20-486C-BBBF-F9B0E4D8A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B8B1D81-CEF1-437F-8252-036661CB5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1B0312A-9358-4743-961A-6F77AEB5D9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C02485F-0EE1-4595-A972-16A13E9191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102D844-6E4F-483E-8E2E-9006EA1801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58766E6-D2D6-447C-B1DC-B7F7C381F1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9BBD00C-7AB2-445E-B7DA-98CC7CAF3D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D177E1C-6580-456C-AAAE-89D422A2C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B85538F-9888-4E68-A9F3-DBB136C0FF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29B624F-F9D8-43BB-A468-08331D66C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0E66F4-AE52-4D19-AF99-540F0CCFD7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CADC852-407F-4870-9F7B-A6004FE77C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E9CC738-B12D-4154-A4EA-81D4576BC1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2A84F5-CD6A-4287-A9C1-EED0E65CA9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3F4EFD5-6D1E-4865-83BA-0F116DF06F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A8CE11-5C23-4CA3-8D8E-9E094566DB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D41DA6-2047-4BB5-8469-509E240E49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AACD460-E6E2-4C46-A780-095B52D1B2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B36364A-122E-43B1-B2B8-F00D83E5D6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9A63098-DBC2-4C59-9D33-809ECCA623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8F309E4-ACE9-4428-8DDA-20E0F1A1BC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39F177F-07E3-45BF-85B1-21E231DCCC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3EC3277-85FC-401E-80E3-B64B9808DE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9A24ED6-70A5-4DC0-A213-5385E58417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Right Triangle 44">
            <a:extLst>
              <a:ext uri="{FF2B5EF4-FFF2-40B4-BE49-F238E27FC236}">
                <a16:creationId xmlns:a16="http://schemas.microsoft.com/office/drawing/2014/main" id="{69F0804E-F8DE-40E7-90F4-68B638136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8924" y="3137678"/>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141F6CE-361D-5761-85E5-B3193652CD1B}"/>
              </a:ext>
            </a:extLst>
          </p:cNvPr>
          <p:cNvSpPr>
            <a:spLocks noGrp="1"/>
          </p:cNvSpPr>
          <p:nvPr>
            <p:ph type="title"/>
          </p:nvPr>
        </p:nvSpPr>
        <p:spPr>
          <a:xfrm>
            <a:off x="691079" y="725951"/>
            <a:ext cx="4923187" cy="5417452"/>
          </a:xfrm>
        </p:spPr>
        <p:txBody>
          <a:bodyPr anchor="ctr">
            <a:normAutofit/>
          </a:bodyPr>
          <a:lstStyle/>
          <a:p>
            <a:r>
              <a:rPr lang="en-US" dirty="0"/>
              <a:t>Process of Software Testing</a:t>
            </a:r>
            <a:endParaRPr lang="en-IN" dirty="0"/>
          </a:p>
        </p:txBody>
      </p:sp>
      <p:sp>
        <p:nvSpPr>
          <p:cNvPr id="46" name="Content Placeholder 2">
            <a:extLst>
              <a:ext uri="{FF2B5EF4-FFF2-40B4-BE49-F238E27FC236}">
                <a16:creationId xmlns:a16="http://schemas.microsoft.com/office/drawing/2014/main" id="{BF5863A0-6DB5-4BB0-A6BA-2BD804DA7043}"/>
              </a:ext>
            </a:extLst>
          </p:cNvPr>
          <p:cNvSpPr>
            <a:spLocks noGrp="1"/>
          </p:cNvSpPr>
          <p:nvPr>
            <p:ph idx="1"/>
          </p:nvPr>
        </p:nvSpPr>
        <p:spPr>
          <a:xfrm>
            <a:off x="7086745" y="713048"/>
            <a:ext cx="4414176" cy="5449532"/>
          </a:xfrm>
        </p:spPr>
        <p:txBody>
          <a:bodyPr anchor="ctr">
            <a:normAutofit/>
          </a:bodyPr>
          <a:lstStyle/>
          <a:p>
            <a:pPr marL="0" indent="0">
              <a:lnSpc>
                <a:spcPct val="100000"/>
              </a:lnSpc>
              <a:buNone/>
            </a:pPr>
            <a:r>
              <a:rPr lang="en-US" sz="1700"/>
              <a:t>There are 11 steps to conduct Software Testing</a:t>
            </a:r>
          </a:p>
          <a:p>
            <a:pPr>
              <a:lnSpc>
                <a:spcPct val="100000"/>
              </a:lnSpc>
              <a:buFont typeface="Arial" panose="020B0604020202020204" pitchFamily="34" charset="0"/>
              <a:buChar char="•"/>
            </a:pPr>
            <a:r>
              <a:rPr lang="en-US" sz="1700" b="1" i="0">
                <a:effectLst/>
              </a:rPr>
              <a:t>Assess Development Plan and Status</a:t>
            </a:r>
          </a:p>
          <a:p>
            <a:pPr>
              <a:lnSpc>
                <a:spcPct val="100000"/>
              </a:lnSpc>
              <a:buFont typeface="Arial" panose="020B0604020202020204" pitchFamily="34" charset="0"/>
              <a:buChar char="•"/>
            </a:pPr>
            <a:r>
              <a:rPr lang="en-IN" sz="1700" b="1" i="0">
                <a:effectLst/>
              </a:rPr>
              <a:t> Develop the Test Plan</a:t>
            </a:r>
            <a:endParaRPr lang="en-US" sz="1700" b="1"/>
          </a:p>
          <a:p>
            <a:pPr>
              <a:lnSpc>
                <a:spcPct val="100000"/>
              </a:lnSpc>
              <a:buFont typeface="Arial" panose="020B0604020202020204" pitchFamily="34" charset="0"/>
              <a:buChar char="•"/>
            </a:pPr>
            <a:r>
              <a:rPr lang="en-IN" sz="1700" b="1" i="0">
                <a:effectLst/>
              </a:rPr>
              <a:t>Test Software Requirements</a:t>
            </a:r>
            <a:endParaRPr lang="en-US" sz="1700" b="1" i="0">
              <a:effectLst/>
            </a:endParaRPr>
          </a:p>
          <a:p>
            <a:pPr>
              <a:lnSpc>
                <a:spcPct val="100000"/>
              </a:lnSpc>
              <a:buFont typeface="Arial" panose="020B0604020202020204" pitchFamily="34" charset="0"/>
              <a:buChar char="•"/>
            </a:pPr>
            <a:r>
              <a:rPr lang="en-IN" sz="1700" b="1" i="0">
                <a:effectLst/>
              </a:rPr>
              <a:t>Test Software Design</a:t>
            </a:r>
            <a:endParaRPr lang="en-US" sz="1700" b="1"/>
          </a:p>
          <a:p>
            <a:pPr>
              <a:lnSpc>
                <a:spcPct val="100000"/>
              </a:lnSpc>
              <a:buFont typeface="Arial" panose="020B0604020202020204" pitchFamily="34" charset="0"/>
              <a:buChar char="•"/>
            </a:pPr>
            <a:r>
              <a:rPr lang="en-IN" sz="1700" b="1" i="0">
                <a:effectLst/>
              </a:rPr>
              <a:t>Build Phase Testing</a:t>
            </a:r>
            <a:endParaRPr lang="en-US" sz="1700" b="1" i="0">
              <a:effectLst/>
            </a:endParaRPr>
          </a:p>
          <a:p>
            <a:pPr>
              <a:lnSpc>
                <a:spcPct val="100000"/>
              </a:lnSpc>
              <a:buFont typeface="Arial" panose="020B0604020202020204" pitchFamily="34" charset="0"/>
              <a:buChar char="•"/>
            </a:pPr>
            <a:r>
              <a:rPr lang="en-IN" sz="1700" b="1" i="0">
                <a:effectLst/>
              </a:rPr>
              <a:t>Execute and Record Result</a:t>
            </a:r>
            <a:endParaRPr lang="en-US" sz="1700" b="1"/>
          </a:p>
          <a:p>
            <a:pPr>
              <a:lnSpc>
                <a:spcPct val="100000"/>
              </a:lnSpc>
              <a:buFont typeface="Arial" panose="020B0604020202020204" pitchFamily="34" charset="0"/>
              <a:buChar char="•"/>
            </a:pPr>
            <a:r>
              <a:rPr lang="en-IN" sz="1700" b="1" i="0">
                <a:effectLst/>
              </a:rPr>
              <a:t>Acceptance Test</a:t>
            </a:r>
          </a:p>
          <a:p>
            <a:pPr>
              <a:lnSpc>
                <a:spcPct val="100000"/>
              </a:lnSpc>
              <a:buFont typeface="Arial" panose="020B0604020202020204" pitchFamily="34" charset="0"/>
              <a:buChar char="•"/>
            </a:pPr>
            <a:r>
              <a:rPr lang="en-IN" sz="1700" b="1" i="0">
                <a:effectLst/>
              </a:rPr>
              <a:t>Report Test Results</a:t>
            </a:r>
          </a:p>
          <a:p>
            <a:pPr>
              <a:lnSpc>
                <a:spcPct val="100000"/>
              </a:lnSpc>
              <a:buFont typeface="Arial" panose="020B0604020202020204" pitchFamily="34" charset="0"/>
              <a:buChar char="•"/>
            </a:pPr>
            <a:r>
              <a:rPr lang="en-IN" sz="1700" b="1" i="0">
                <a:effectLst/>
              </a:rPr>
              <a:t> The Software Installation </a:t>
            </a:r>
          </a:p>
          <a:p>
            <a:pPr>
              <a:lnSpc>
                <a:spcPct val="100000"/>
              </a:lnSpc>
              <a:buFont typeface="Arial" panose="020B0604020202020204" pitchFamily="34" charset="0"/>
              <a:buChar char="•"/>
            </a:pPr>
            <a:r>
              <a:rPr lang="en-IN" sz="1700" b="1" i="0">
                <a:effectLst/>
              </a:rPr>
              <a:t> Test Software Changes </a:t>
            </a:r>
          </a:p>
          <a:p>
            <a:pPr>
              <a:lnSpc>
                <a:spcPct val="100000"/>
              </a:lnSpc>
              <a:buFont typeface="Arial" panose="020B0604020202020204" pitchFamily="34" charset="0"/>
              <a:buChar char="•"/>
            </a:pPr>
            <a:r>
              <a:rPr lang="en-IN" sz="1700" b="1" i="0">
                <a:effectLst/>
              </a:rPr>
              <a:t>Evaluate Test Effectiveness</a:t>
            </a:r>
            <a:endParaRPr lang="en-US" sz="1700"/>
          </a:p>
        </p:txBody>
      </p:sp>
    </p:spTree>
    <p:extLst>
      <p:ext uri="{BB962C8B-B14F-4D97-AF65-F5344CB8AC3E}">
        <p14:creationId xmlns:p14="http://schemas.microsoft.com/office/powerpoint/2010/main" val="166376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8008B4-1862-B196-4952-7F3A6E1DC254}"/>
              </a:ext>
            </a:extLst>
          </p:cNvPr>
          <p:cNvSpPr>
            <a:spLocks noGrp="1"/>
          </p:cNvSpPr>
          <p:nvPr>
            <p:ph type="title"/>
          </p:nvPr>
        </p:nvSpPr>
        <p:spPr>
          <a:xfrm>
            <a:off x="691078" y="722903"/>
            <a:ext cx="10312571" cy="791572"/>
          </a:xfrm>
        </p:spPr>
        <p:txBody>
          <a:bodyPr/>
          <a:lstStyle/>
          <a:p>
            <a:r>
              <a:rPr lang="en-US" dirty="0"/>
              <a:t>Software Testing(Then and Now)</a:t>
            </a:r>
            <a:endParaRPr lang="en-IN" dirty="0"/>
          </a:p>
        </p:txBody>
      </p:sp>
      <p:sp>
        <p:nvSpPr>
          <p:cNvPr id="5" name="Content Placeholder 4">
            <a:extLst>
              <a:ext uri="{FF2B5EF4-FFF2-40B4-BE49-F238E27FC236}">
                <a16:creationId xmlns:a16="http://schemas.microsoft.com/office/drawing/2014/main" id="{048156F7-EFBC-8674-4F74-B47E06D3EDA6}"/>
              </a:ext>
            </a:extLst>
          </p:cNvPr>
          <p:cNvSpPr>
            <a:spLocks noGrp="1"/>
          </p:cNvSpPr>
          <p:nvPr>
            <p:ph sz="half" idx="1"/>
          </p:nvPr>
        </p:nvSpPr>
        <p:spPr>
          <a:xfrm>
            <a:off x="691078" y="1791814"/>
            <a:ext cx="5009584" cy="3274372"/>
          </a:xfrm>
        </p:spPr>
        <p:txBody>
          <a:bodyPr>
            <a:normAutofit/>
          </a:bodyPr>
          <a:lstStyle/>
          <a:p>
            <a:pPr marL="0" indent="0">
              <a:buNone/>
            </a:pPr>
            <a:r>
              <a:rPr lang="en-US" b="1" u="sng" dirty="0"/>
              <a:t>Software Testing-then(past)</a:t>
            </a:r>
          </a:p>
          <a:p>
            <a:r>
              <a:rPr lang="en-US" dirty="0"/>
              <a:t>Till the late ‘70s and ‘80s, testing was seen as exercise to ensure that the software works as per the specified requirement.</a:t>
            </a:r>
          </a:p>
          <a:p>
            <a:r>
              <a:rPr lang="en-US" dirty="0"/>
              <a:t>It was then extended to find the errors, besides ensuring the proper functioning of the software.</a:t>
            </a:r>
            <a:endParaRPr lang="en-IN" dirty="0"/>
          </a:p>
        </p:txBody>
      </p:sp>
      <p:sp>
        <p:nvSpPr>
          <p:cNvPr id="6" name="Content Placeholder 5">
            <a:extLst>
              <a:ext uri="{FF2B5EF4-FFF2-40B4-BE49-F238E27FC236}">
                <a16:creationId xmlns:a16="http://schemas.microsoft.com/office/drawing/2014/main" id="{2FD341A2-D18B-4F56-4792-891B0555A36C}"/>
              </a:ext>
            </a:extLst>
          </p:cNvPr>
          <p:cNvSpPr>
            <a:spLocks noGrp="1"/>
          </p:cNvSpPr>
          <p:nvPr>
            <p:ph sz="half" idx="2"/>
          </p:nvPr>
        </p:nvSpPr>
        <p:spPr>
          <a:xfrm>
            <a:off x="5935075" y="1791814"/>
            <a:ext cx="5068574" cy="3274372"/>
          </a:xfrm>
        </p:spPr>
        <p:txBody>
          <a:bodyPr>
            <a:normAutofit/>
          </a:bodyPr>
          <a:lstStyle/>
          <a:p>
            <a:pPr marL="0" indent="0">
              <a:buNone/>
            </a:pPr>
            <a:r>
              <a:rPr lang="en-US" b="1" u="sng" dirty="0"/>
              <a:t>Software Testing-now(present)</a:t>
            </a:r>
          </a:p>
          <a:p>
            <a:r>
              <a:rPr lang="en-US" dirty="0"/>
              <a:t>There are many different types of software tests, each with specific objectives and strategies.</a:t>
            </a:r>
          </a:p>
          <a:p>
            <a:r>
              <a:rPr lang="en-US" dirty="0"/>
              <a:t>Like </a:t>
            </a:r>
            <a:r>
              <a:rPr lang="en-US" b="1" dirty="0"/>
              <a:t>Agile and DevOps, Test Automation, API and Services Test Automation and Artificial Intelligence for Testing</a:t>
            </a:r>
            <a:endParaRPr lang="en-US" b="1" i="0" dirty="0">
              <a:solidFill>
                <a:srgbClr val="3A3A3A"/>
              </a:solidFill>
              <a:effectLst/>
              <a:latin typeface="Work Sans" pitchFamily="2" charset="0"/>
            </a:endParaRPr>
          </a:p>
          <a:p>
            <a:endParaRPr lang="en-IN" dirty="0"/>
          </a:p>
        </p:txBody>
      </p:sp>
    </p:spTree>
    <p:extLst>
      <p:ext uri="{BB962C8B-B14F-4D97-AF65-F5344CB8AC3E}">
        <p14:creationId xmlns:p14="http://schemas.microsoft.com/office/powerpoint/2010/main" val="1134642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D3107-E0F1-AED6-29C2-0A13EC2F33E4}"/>
              </a:ext>
            </a:extLst>
          </p:cNvPr>
          <p:cNvSpPr>
            <a:spLocks noGrp="1"/>
          </p:cNvSpPr>
          <p:nvPr>
            <p:ph type="title"/>
          </p:nvPr>
        </p:nvSpPr>
        <p:spPr/>
        <p:txBody>
          <a:bodyPr/>
          <a:lstStyle/>
          <a:p>
            <a:r>
              <a:rPr lang="en-US" dirty="0"/>
              <a:t>Scope of Software Testing</a:t>
            </a:r>
            <a:endParaRPr lang="en-IN" dirty="0"/>
          </a:p>
        </p:txBody>
      </p:sp>
      <p:sp>
        <p:nvSpPr>
          <p:cNvPr id="3" name="Content Placeholder 2">
            <a:extLst>
              <a:ext uri="{FF2B5EF4-FFF2-40B4-BE49-F238E27FC236}">
                <a16:creationId xmlns:a16="http://schemas.microsoft.com/office/drawing/2014/main" id="{09F60980-DBF6-372B-6904-B0D59EDBA493}"/>
              </a:ext>
            </a:extLst>
          </p:cNvPr>
          <p:cNvSpPr>
            <a:spLocks noGrp="1"/>
          </p:cNvSpPr>
          <p:nvPr>
            <p:ph idx="1"/>
          </p:nvPr>
        </p:nvSpPr>
        <p:spPr/>
        <p:txBody>
          <a:bodyPr/>
          <a:lstStyle/>
          <a:p>
            <a:pPr algn="l">
              <a:buFont typeface="Arial" panose="020B0604020202020204" pitchFamily="34" charset="0"/>
              <a:buChar char="•"/>
            </a:pPr>
            <a:r>
              <a:rPr lang="en-US" b="0" i="0" dirty="0">
                <a:solidFill>
                  <a:srgbClr val="111111"/>
                </a:solidFill>
                <a:effectLst/>
                <a:latin typeface="Roboto" panose="02000000000000000000" pitchFamily="2" charset="0"/>
              </a:rPr>
              <a:t>Execution of that code in various environments and scenarios.</a:t>
            </a:r>
          </a:p>
          <a:p>
            <a:pPr algn="l">
              <a:buFont typeface="Arial" panose="020B0604020202020204" pitchFamily="34" charset="0"/>
              <a:buChar char="•"/>
            </a:pPr>
            <a:r>
              <a:rPr lang="en-US" b="0" i="0" dirty="0">
                <a:solidFill>
                  <a:srgbClr val="111111"/>
                </a:solidFill>
                <a:effectLst/>
                <a:latin typeface="Roboto" panose="02000000000000000000" pitchFamily="2" charset="0"/>
              </a:rPr>
              <a:t>Examine the aspects of the code: </a:t>
            </a:r>
          </a:p>
          <a:p>
            <a:pPr marL="0" indent="0" algn="l">
              <a:buNone/>
            </a:pPr>
            <a:r>
              <a:rPr lang="en-US" dirty="0">
                <a:solidFill>
                  <a:srgbClr val="111111"/>
                </a:solidFill>
                <a:latin typeface="Roboto" panose="02000000000000000000" pitchFamily="2" charset="0"/>
              </a:rPr>
              <a:t>      1) </a:t>
            </a:r>
            <a:r>
              <a:rPr lang="en-US" b="0" i="0" dirty="0">
                <a:solidFill>
                  <a:srgbClr val="111111"/>
                </a:solidFill>
                <a:effectLst/>
                <a:latin typeface="Roboto" panose="02000000000000000000" pitchFamily="2" charset="0"/>
              </a:rPr>
              <a:t>Does the software do perform the executed task </a:t>
            </a:r>
          </a:p>
          <a:p>
            <a:pPr marL="0" indent="0" algn="l">
              <a:buNone/>
            </a:pPr>
            <a:r>
              <a:rPr lang="en-US" dirty="0">
                <a:solidFill>
                  <a:srgbClr val="111111"/>
                </a:solidFill>
                <a:latin typeface="Roboto" panose="02000000000000000000" pitchFamily="2" charset="0"/>
              </a:rPr>
              <a:t>      2) </a:t>
            </a:r>
            <a:r>
              <a:rPr lang="en-US" b="0" i="0" dirty="0">
                <a:solidFill>
                  <a:srgbClr val="111111"/>
                </a:solidFill>
                <a:effectLst/>
                <a:latin typeface="Roboto" panose="02000000000000000000" pitchFamily="2" charset="0"/>
              </a:rPr>
              <a:t>Function according to the specified</a:t>
            </a:r>
            <a:r>
              <a:rPr lang="en-US" dirty="0">
                <a:solidFill>
                  <a:srgbClr val="111111"/>
                </a:solidFill>
                <a:latin typeface="Roboto" panose="02000000000000000000" pitchFamily="2" charset="0"/>
              </a:rPr>
              <a:t> functions</a:t>
            </a:r>
            <a:endParaRPr lang="en-US" b="0" i="0" dirty="0">
              <a:solidFill>
                <a:srgbClr val="111111"/>
              </a:solidFill>
              <a:effectLst/>
              <a:latin typeface="Roboto" panose="02000000000000000000" pitchFamily="2" charset="0"/>
            </a:endParaRPr>
          </a:p>
          <a:p>
            <a:pPr algn="l">
              <a:buFont typeface="Arial" panose="020B0604020202020204" pitchFamily="34" charset="0"/>
              <a:buChar char="•"/>
            </a:pPr>
            <a:r>
              <a:rPr lang="en-US" b="0" i="0" dirty="0">
                <a:solidFill>
                  <a:srgbClr val="111111"/>
                </a:solidFill>
                <a:effectLst/>
                <a:latin typeface="Roboto" panose="02000000000000000000" pitchFamily="2" charset="0"/>
              </a:rPr>
              <a:t>Does the software do perform the executed task or not</a:t>
            </a:r>
          </a:p>
          <a:p>
            <a:endParaRPr lang="en-IN" dirty="0"/>
          </a:p>
        </p:txBody>
      </p:sp>
    </p:spTree>
    <p:extLst>
      <p:ext uri="{BB962C8B-B14F-4D97-AF65-F5344CB8AC3E}">
        <p14:creationId xmlns:p14="http://schemas.microsoft.com/office/powerpoint/2010/main" val="3915178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7C3C2D0-A48F-4A6F-9C7D-888E9DFE6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useBgFill="1">
        <p:nvSpPr>
          <p:cNvPr id="5" name="Freeform: Shape 9">
            <a:extLst>
              <a:ext uri="{FF2B5EF4-FFF2-40B4-BE49-F238E27FC236}">
                <a16:creationId xmlns:a16="http://schemas.microsoft.com/office/drawing/2014/main" id="{A522AC37-2BE3-4ECF-A007-1DE6CB354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94387" y="266591"/>
            <a:ext cx="6857996" cy="6324809"/>
          </a:xfrm>
          <a:custGeom>
            <a:avLst/>
            <a:gdLst>
              <a:gd name="connsiteX0" fmla="*/ 0 w 6857996"/>
              <a:gd name="connsiteY0" fmla="*/ 2827344 h 6142577"/>
              <a:gd name="connsiteX1" fmla="*/ 0 w 6857996"/>
              <a:gd name="connsiteY1" fmla="*/ 5080510 h 6142577"/>
              <a:gd name="connsiteX2" fmla="*/ 3 w 6857996"/>
              <a:gd name="connsiteY2" fmla="*/ 5080510 h 6142577"/>
              <a:gd name="connsiteX3" fmla="*/ 3 w 6857996"/>
              <a:gd name="connsiteY3" fmla="*/ 6142577 h 6142577"/>
              <a:gd name="connsiteX4" fmla="*/ 6857996 w 6857996"/>
              <a:gd name="connsiteY4" fmla="*/ 6142577 h 6142577"/>
              <a:gd name="connsiteX5" fmla="*/ 6857996 w 6857996"/>
              <a:gd name="connsiteY5" fmla="*/ 3928749 h 6142577"/>
              <a:gd name="connsiteX6" fmla="*/ 6857996 w 6857996"/>
              <a:gd name="connsiteY6" fmla="*/ 2572597 h 6142577"/>
              <a:gd name="connsiteX7" fmla="*/ 6857996 w 6857996"/>
              <a:gd name="connsiteY7" fmla="*/ 307516 h 6142577"/>
              <a:gd name="connsiteX8" fmla="*/ 6550769 w 6857996"/>
              <a:gd name="connsiteY8" fmla="*/ 222609 h 6142577"/>
              <a:gd name="connsiteX9" fmla="*/ 5031274 w 6857996"/>
              <a:gd name="connsiteY9" fmla="*/ 33 h 6142577"/>
              <a:gd name="connsiteX10" fmla="*/ 310659 w 6857996"/>
              <a:gd name="connsiteY10" fmla="*/ 1067285 h 6142577"/>
              <a:gd name="connsiteX11" fmla="*/ 2 w 6857996"/>
              <a:gd name="connsiteY11" fmla="*/ 1072307 h 6142577"/>
              <a:gd name="connsiteX12" fmla="*/ 2 w 6857996"/>
              <a:gd name="connsiteY12" fmla="*/ 2827344 h 6142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7996" h="6142577">
                <a:moveTo>
                  <a:pt x="0" y="2827344"/>
                </a:moveTo>
                <a:lnTo>
                  <a:pt x="0" y="5080510"/>
                </a:lnTo>
                <a:lnTo>
                  <a:pt x="3" y="5080510"/>
                </a:lnTo>
                <a:lnTo>
                  <a:pt x="3" y="6142577"/>
                </a:lnTo>
                <a:lnTo>
                  <a:pt x="6857996" y="6142577"/>
                </a:lnTo>
                <a:lnTo>
                  <a:pt x="6857996" y="3928749"/>
                </a:lnTo>
                <a:lnTo>
                  <a:pt x="6857996" y="2572597"/>
                </a:lnTo>
                <a:lnTo>
                  <a:pt x="6857996" y="307516"/>
                </a:lnTo>
                <a:lnTo>
                  <a:pt x="6550769" y="222609"/>
                </a:lnTo>
                <a:cubicBezTo>
                  <a:pt x="5946238" y="65902"/>
                  <a:pt x="5454822" y="1688"/>
                  <a:pt x="5031274" y="33"/>
                </a:cubicBezTo>
                <a:cubicBezTo>
                  <a:pt x="3337081" y="-6590"/>
                  <a:pt x="2728780" y="987729"/>
                  <a:pt x="310659" y="1067285"/>
                </a:cubicBezTo>
                <a:lnTo>
                  <a:pt x="2" y="1072307"/>
                </a:lnTo>
                <a:lnTo>
                  <a:pt x="2" y="2827344"/>
                </a:lnTo>
                <a:close/>
              </a:path>
            </a:pathLst>
          </a:custGeom>
          <a:solidFill>
            <a:srgbClr val="BCBCBC">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11">
            <a:extLst>
              <a:ext uri="{FF2B5EF4-FFF2-40B4-BE49-F238E27FC236}">
                <a16:creationId xmlns:a16="http://schemas.microsoft.com/office/drawing/2014/main" id="{ACAC8F7F-D35D-4520-8F56-4EFA77C73B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 name="Straight Connector 12">
              <a:extLst>
                <a:ext uri="{FF2B5EF4-FFF2-40B4-BE49-F238E27FC236}">
                  <a16:creationId xmlns:a16="http://schemas.microsoft.com/office/drawing/2014/main" id="{E87C587A-B291-49B1-BE30-198570DDA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B6C1D58-93FC-4B49-9F8B-2262E08DAA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0965ED9-2FC3-4180-9CAC-D7DF1C7BEF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116CA23-FA2C-4A44-A67C-FC147A715D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2C391CF-E782-40EA-B1EB-05ADC774CC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322665-68EB-45B5-A6DE-2869B30F1C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3B7FA59-83C4-4952-AF38-C1FC950E90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E5D6D3A-DE20-486C-BBBF-F9B0E4D8A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B8B1D81-CEF1-437F-8252-036661CB5E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1B0312A-9358-4743-961A-6F77AEB5D9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C02485F-0EE1-4595-A972-16A13E9191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102D844-6E4F-483E-8E2E-9006EA1801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58766E6-D2D6-447C-B1DC-B7F7C381F1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9BBD00C-7AB2-445E-B7DA-98CC7CAF3D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D177E1C-6580-456C-AAAE-89D422A2C1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B85538F-9888-4E68-A9F3-DBB136C0FF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29B624F-F9D8-43BB-A468-08331D66C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0E66F4-AE52-4D19-AF99-540F0CCFD7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CADC852-407F-4870-9F7B-A6004FE77C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E9CC738-B12D-4154-A4EA-81D4576BC1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2A84F5-CD6A-4287-A9C1-EED0E65CA9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3F4EFD5-6D1E-4865-83BA-0F116DF06F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A8CE11-5C23-4CA3-8D8E-9E094566DB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D41DA6-2047-4BB5-8469-509E240E49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AACD460-E6E2-4C46-A780-095B52D1B2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B36364A-122E-43B1-B2B8-F00D83E5D6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9A63098-DBC2-4C59-9D33-809ECCA623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8F309E4-ACE9-4428-8DDA-20E0F1A1BC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39F177F-07E3-45BF-85B1-21E231DCCC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3EC3277-85FC-401E-80E3-B64B9808DE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9A24ED6-70A5-4DC0-A213-5385E58417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9" name="Right Triangle 44">
            <a:extLst>
              <a:ext uri="{FF2B5EF4-FFF2-40B4-BE49-F238E27FC236}">
                <a16:creationId xmlns:a16="http://schemas.microsoft.com/office/drawing/2014/main" id="{69F0804E-F8DE-40E7-90F4-68B638136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8924" y="3137678"/>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1700020-33C1-D323-F030-DBA0652A7A5C}"/>
              </a:ext>
            </a:extLst>
          </p:cNvPr>
          <p:cNvSpPr>
            <a:spLocks noGrp="1"/>
          </p:cNvSpPr>
          <p:nvPr>
            <p:ph type="title"/>
          </p:nvPr>
        </p:nvSpPr>
        <p:spPr>
          <a:xfrm>
            <a:off x="691079" y="725951"/>
            <a:ext cx="4923187" cy="5417452"/>
          </a:xfrm>
        </p:spPr>
        <p:txBody>
          <a:bodyPr anchor="ctr">
            <a:normAutofit/>
          </a:bodyPr>
          <a:lstStyle/>
          <a:p>
            <a:pPr algn="ctr"/>
            <a:r>
              <a:rPr lang="en-US" dirty="0"/>
              <a:t>Factors influencing Scope of Testing</a:t>
            </a:r>
            <a:endParaRPr lang="en-IN" dirty="0"/>
          </a:p>
        </p:txBody>
      </p:sp>
      <p:sp>
        <p:nvSpPr>
          <p:cNvPr id="3" name="Content Placeholder 2">
            <a:extLst>
              <a:ext uri="{FF2B5EF4-FFF2-40B4-BE49-F238E27FC236}">
                <a16:creationId xmlns:a16="http://schemas.microsoft.com/office/drawing/2014/main" id="{DB80E122-AEF0-6686-2C12-79B57786ED3D}"/>
              </a:ext>
            </a:extLst>
          </p:cNvPr>
          <p:cNvSpPr>
            <a:spLocks noGrp="1"/>
          </p:cNvSpPr>
          <p:nvPr>
            <p:ph idx="1"/>
          </p:nvPr>
        </p:nvSpPr>
        <p:spPr>
          <a:xfrm>
            <a:off x="7086745" y="713048"/>
            <a:ext cx="4414176" cy="5449532"/>
          </a:xfrm>
        </p:spPr>
        <p:txBody>
          <a:bodyPr anchor="ctr">
            <a:normAutofit/>
          </a:bodyPr>
          <a:lstStyle/>
          <a:p>
            <a:pPr marL="0" indent="0">
              <a:buNone/>
            </a:pPr>
            <a:r>
              <a:rPr lang="en-US"/>
              <a:t>1) Planning :   </a:t>
            </a:r>
          </a:p>
          <a:p>
            <a:pPr>
              <a:buFont typeface="Arial" panose="020B0604020202020204" pitchFamily="34" charset="0"/>
              <a:buChar char="•"/>
            </a:pPr>
            <a:r>
              <a:rPr lang="en-US"/>
              <a:t>Planning in software testing is essential.</a:t>
            </a:r>
          </a:p>
          <a:p>
            <a:pPr>
              <a:buFont typeface="Arial" panose="020B0604020202020204" pitchFamily="34" charset="0"/>
              <a:buChar char="•"/>
            </a:pPr>
            <a:r>
              <a:rPr lang="en-US"/>
              <a:t>Clear understanding of risks and amount of work may improve productivity.</a:t>
            </a:r>
          </a:p>
          <a:p>
            <a:pPr marL="0" indent="0">
              <a:buNone/>
            </a:pPr>
            <a:endParaRPr lang="en-US"/>
          </a:p>
          <a:p>
            <a:pPr marL="0" indent="0">
              <a:buNone/>
            </a:pPr>
            <a:r>
              <a:rPr lang="en-US"/>
              <a:t>2) Time :</a:t>
            </a:r>
          </a:p>
          <a:p>
            <a:pPr>
              <a:buFont typeface="Arial" panose="020B0604020202020204" pitchFamily="34" charset="0"/>
              <a:buChar char="•"/>
            </a:pPr>
            <a:r>
              <a:rPr lang="en-US"/>
              <a:t> It is important to be careful with test estimation.</a:t>
            </a:r>
          </a:p>
          <a:p>
            <a:pPr>
              <a:buFont typeface="Arial" panose="020B0604020202020204" pitchFamily="34" charset="0"/>
              <a:buChar char="•"/>
            </a:pPr>
            <a:r>
              <a:rPr lang="en-US"/>
              <a:t>Required for quality testing depends on skills, testing approaches and techniques.</a:t>
            </a:r>
          </a:p>
          <a:p>
            <a:endParaRPr lang="en-IN"/>
          </a:p>
        </p:txBody>
      </p:sp>
    </p:spTree>
    <p:extLst>
      <p:ext uri="{BB962C8B-B14F-4D97-AF65-F5344CB8AC3E}">
        <p14:creationId xmlns:p14="http://schemas.microsoft.com/office/powerpoint/2010/main" val="1322184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descr="Coloured organisers on shelves">
            <a:extLst>
              <a:ext uri="{FF2B5EF4-FFF2-40B4-BE49-F238E27FC236}">
                <a16:creationId xmlns:a16="http://schemas.microsoft.com/office/drawing/2014/main" id="{6FE6E090-7DC6-77A2-E9F5-56284FE63322}"/>
              </a:ext>
            </a:extLst>
          </p:cNvPr>
          <p:cNvPicPr>
            <a:picLocks noChangeAspect="1"/>
          </p:cNvPicPr>
          <p:nvPr/>
        </p:nvPicPr>
        <p:blipFill rotWithShape="1">
          <a:blip r:embed="rId2"/>
          <a:srcRect l="11155" r="30818"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
        <p:nvSpPr>
          <p:cNvPr id="2" name="Title 1">
            <a:extLst>
              <a:ext uri="{FF2B5EF4-FFF2-40B4-BE49-F238E27FC236}">
                <a16:creationId xmlns:a16="http://schemas.microsoft.com/office/drawing/2014/main" id="{44024805-83F1-3697-D290-477767DA6F82}"/>
              </a:ext>
            </a:extLst>
          </p:cNvPr>
          <p:cNvSpPr>
            <a:spLocks noGrp="1"/>
          </p:cNvSpPr>
          <p:nvPr>
            <p:ph type="title"/>
          </p:nvPr>
        </p:nvSpPr>
        <p:spPr>
          <a:xfrm>
            <a:off x="565561" y="47418"/>
            <a:ext cx="4927425" cy="803258"/>
          </a:xfrm>
        </p:spPr>
        <p:txBody>
          <a:bodyPr>
            <a:normAutofit/>
          </a:bodyPr>
          <a:lstStyle/>
          <a:p>
            <a:r>
              <a:rPr lang="en-US" dirty="0"/>
              <a:t>  </a:t>
            </a:r>
            <a:endParaRPr lang="en-IN" dirty="0"/>
          </a:p>
        </p:txBody>
      </p:sp>
      <p:sp>
        <p:nvSpPr>
          <p:cNvPr id="3" name="Content Placeholder 2">
            <a:extLst>
              <a:ext uri="{FF2B5EF4-FFF2-40B4-BE49-F238E27FC236}">
                <a16:creationId xmlns:a16="http://schemas.microsoft.com/office/drawing/2014/main" id="{AF84A024-67C0-522F-8087-3C2B06B8CC59}"/>
              </a:ext>
            </a:extLst>
          </p:cNvPr>
          <p:cNvSpPr>
            <a:spLocks noGrp="1"/>
          </p:cNvSpPr>
          <p:nvPr>
            <p:ph idx="1"/>
          </p:nvPr>
        </p:nvSpPr>
        <p:spPr>
          <a:xfrm>
            <a:off x="702888" y="1725856"/>
            <a:ext cx="4927425" cy="3245931"/>
          </a:xfrm>
        </p:spPr>
        <p:txBody>
          <a:bodyPr>
            <a:normAutofit/>
          </a:bodyPr>
          <a:lstStyle/>
          <a:p>
            <a:pPr marL="0" indent="0">
              <a:lnSpc>
                <a:spcPct val="100000"/>
              </a:lnSpc>
              <a:buNone/>
            </a:pPr>
            <a:r>
              <a:rPr lang="en-US" sz="1600" b="1" dirty="0"/>
              <a:t>3) Size and Complexity :</a:t>
            </a:r>
          </a:p>
          <a:p>
            <a:pPr>
              <a:lnSpc>
                <a:spcPct val="100000"/>
              </a:lnSpc>
            </a:pPr>
            <a:r>
              <a:rPr lang="en-US" sz="1600" dirty="0"/>
              <a:t>It have a no. of features that require more skills and time for testing.</a:t>
            </a:r>
          </a:p>
          <a:p>
            <a:pPr>
              <a:lnSpc>
                <a:spcPct val="100000"/>
              </a:lnSpc>
            </a:pPr>
            <a:r>
              <a:rPr lang="en-US" sz="1600" dirty="0"/>
              <a:t>New functionality needs to be covered by tests.</a:t>
            </a:r>
          </a:p>
          <a:p>
            <a:pPr>
              <a:lnSpc>
                <a:spcPct val="100000"/>
              </a:lnSpc>
            </a:pPr>
            <a:endParaRPr lang="en-US" sz="1600" dirty="0"/>
          </a:p>
          <a:p>
            <a:pPr marL="0" indent="0">
              <a:lnSpc>
                <a:spcPct val="100000"/>
              </a:lnSpc>
              <a:buNone/>
            </a:pPr>
            <a:r>
              <a:rPr lang="en-US" sz="1600" b="1" dirty="0"/>
              <a:t>4) Documentation :</a:t>
            </a:r>
          </a:p>
          <a:p>
            <a:pPr>
              <a:lnSpc>
                <a:spcPct val="100000"/>
              </a:lnSpc>
            </a:pPr>
            <a:r>
              <a:rPr lang="en-US" sz="1600" dirty="0"/>
              <a:t>It may improve Quality Assurance services.</a:t>
            </a:r>
          </a:p>
          <a:p>
            <a:pPr>
              <a:lnSpc>
                <a:spcPct val="100000"/>
              </a:lnSpc>
            </a:pPr>
            <a:r>
              <a:rPr lang="en-IN" sz="1600" dirty="0"/>
              <a:t>Carefully describe the bugs in detail in testing documentation.</a:t>
            </a:r>
          </a:p>
        </p:txBody>
      </p:sp>
    </p:spTree>
    <p:extLst>
      <p:ext uri="{BB962C8B-B14F-4D97-AF65-F5344CB8AC3E}">
        <p14:creationId xmlns:p14="http://schemas.microsoft.com/office/powerpoint/2010/main" val="1197082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descr="Hands holding each other's wrists and interlinked to form a circle">
            <a:extLst>
              <a:ext uri="{FF2B5EF4-FFF2-40B4-BE49-F238E27FC236}">
                <a16:creationId xmlns:a16="http://schemas.microsoft.com/office/drawing/2014/main" id="{4DE5E3CA-BB16-C45C-09DC-E1FDCA0725F1}"/>
              </a:ext>
            </a:extLst>
          </p:cNvPr>
          <p:cNvPicPr>
            <a:picLocks noChangeAspect="1"/>
          </p:cNvPicPr>
          <p:nvPr/>
        </p:nvPicPr>
        <p:blipFill rotWithShape="1">
          <a:blip r:embed="rId2"/>
          <a:srcRect l="23125" r="19491"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
        <p:nvSpPr>
          <p:cNvPr id="2" name="Title 1">
            <a:extLst>
              <a:ext uri="{FF2B5EF4-FFF2-40B4-BE49-F238E27FC236}">
                <a16:creationId xmlns:a16="http://schemas.microsoft.com/office/drawing/2014/main" id="{683B6713-4CD0-952F-3C73-CCC7E099A08E}"/>
              </a:ext>
            </a:extLst>
          </p:cNvPr>
          <p:cNvSpPr>
            <a:spLocks noGrp="1"/>
          </p:cNvSpPr>
          <p:nvPr>
            <p:ph type="title"/>
          </p:nvPr>
        </p:nvSpPr>
        <p:spPr>
          <a:xfrm>
            <a:off x="691079" y="725952"/>
            <a:ext cx="4927425" cy="898466"/>
          </a:xfrm>
        </p:spPr>
        <p:txBody>
          <a:bodyPr>
            <a:normAutofit/>
          </a:bodyPr>
          <a:lstStyle/>
          <a:p>
            <a:r>
              <a:rPr lang="en-US" dirty="0"/>
              <a:t> </a:t>
            </a:r>
            <a:endParaRPr lang="en-IN" dirty="0"/>
          </a:p>
        </p:txBody>
      </p:sp>
      <p:sp>
        <p:nvSpPr>
          <p:cNvPr id="3" name="Content Placeholder 2">
            <a:extLst>
              <a:ext uri="{FF2B5EF4-FFF2-40B4-BE49-F238E27FC236}">
                <a16:creationId xmlns:a16="http://schemas.microsoft.com/office/drawing/2014/main" id="{FF9587A2-4675-8BF6-E86C-50A9CEA36DDB}"/>
              </a:ext>
            </a:extLst>
          </p:cNvPr>
          <p:cNvSpPr>
            <a:spLocks noGrp="1"/>
          </p:cNvSpPr>
          <p:nvPr>
            <p:ph idx="1"/>
          </p:nvPr>
        </p:nvSpPr>
        <p:spPr>
          <a:xfrm>
            <a:off x="691079" y="1946360"/>
            <a:ext cx="4927425" cy="3245931"/>
          </a:xfrm>
        </p:spPr>
        <p:txBody>
          <a:bodyPr>
            <a:normAutofit/>
          </a:bodyPr>
          <a:lstStyle/>
          <a:p>
            <a:pPr>
              <a:lnSpc>
                <a:spcPct val="100000"/>
              </a:lnSpc>
            </a:pPr>
            <a:r>
              <a:rPr lang="en-US" sz="1700" dirty="0"/>
              <a:t>5) Skills:</a:t>
            </a:r>
          </a:p>
          <a:p>
            <a:pPr>
              <a:lnSpc>
                <a:spcPct val="100000"/>
              </a:lnSpc>
            </a:pPr>
            <a:r>
              <a:rPr lang="en-US" sz="1700" dirty="0"/>
              <a:t>Testing team is connected with production, </a:t>
            </a:r>
          </a:p>
          <a:p>
            <a:pPr>
              <a:lnSpc>
                <a:spcPct val="100000"/>
              </a:lnSpc>
            </a:pPr>
            <a:r>
              <a:rPr lang="en-US" sz="1700" dirty="0"/>
              <a:t>that is why Skills of all the team are important.</a:t>
            </a:r>
          </a:p>
          <a:p>
            <a:pPr>
              <a:lnSpc>
                <a:spcPct val="100000"/>
              </a:lnSpc>
            </a:pPr>
            <a:endParaRPr lang="en-US" sz="1700" dirty="0"/>
          </a:p>
          <a:p>
            <a:pPr>
              <a:lnSpc>
                <a:spcPct val="100000"/>
              </a:lnSpc>
            </a:pPr>
            <a:r>
              <a:rPr lang="en-US" sz="1700" dirty="0"/>
              <a:t>6) Team interaction:</a:t>
            </a:r>
          </a:p>
          <a:p>
            <a:pPr>
              <a:lnSpc>
                <a:spcPct val="100000"/>
              </a:lnSpc>
            </a:pPr>
            <a:r>
              <a:rPr lang="en-US" sz="1700" dirty="0"/>
              <a:t>Testing depends on development team.</a:t>
            </a:r>
          </a:p>
          <a:p>
            <a:pPr>
              <a:lnSpc>
                <a:spcPct val="100000"/>
              </a:lnSpc>
            </a:pPr>
            <a:r>
              <a:rPr lang="en-US" sz="1700" dirty="0"/>
              <a:t>Communication with team allows testers to improve their skills. </a:t>
            </a:r>
            <a:endParaRPr lang="en-IN" sz="1700" dirty="0"/>
          </a:p>
        </p:txBody>
      </p:sp>
    </p:spTree>
    <p:extLst>
      <p:ext uri="{BB962C8B-B14F-4D97-AF65-F5344CB8AC3E}">
        <p14:creationId xmlns:p14="http://schemas.microsoft.com/office/powerpoint/2010/main" val="2289040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1" name="Group 10">
            <a:extLst>
              <a:ext uri="{FF2B5EF4-FFF2-40B4-BE49-F238E27FC236}">
                <a16:creationId xmlns:a16="http://schemas.microsoft.com/office/drawing/2014/main" id="{4D431671-5191-4947-8899-E90505A704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877D2E98-ED65-4121-9DA5-6DBB831D0F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94A307-5B5D-4E42-95B3-064D5093AD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CB3B32C-3BDA-4D41-9802-681B0599FD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BDBFD6-7C61-4520-8203-BAB1986C15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4ABA4D7-9904-42C4-B0CD-B1CE2E0D37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92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63F0D6-8747-4126-9359-B730EB21B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931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1CD660-F5B2-49AC-9EFC-CE94B843B4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4271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BEB7EB-8E7F-4A4B-8581-73CE2003F2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2610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04FB70E-6820-4456-872A-937F520606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0949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598DD6-9887-4CF7-BAFE-F96E0324EB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09289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A503E64-565F-465B-A25C-042C5706C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762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140EE7B-5CA1-4DCB-8652-6E4D2147B0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059680"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5077BE-700D-4C44-AA4D-7CF4E8FD71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043074"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B8B3FEB-D353-443D-A148-3915606516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026468"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FF5FBB-3BD8-46EB-BDF9-081B29A44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009862"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2E11FD-78A4-4F5C-A419-F0237DCAD2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F708EBE-3154-4FF4-8E8F-88A07620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A99B5C-EB03-4D56-8DFE-B006D7081B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1459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FCBAFF0-9FB4-4160-B9BE-CCBE1D8B8C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57478"/>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26953D7-154A-49A4-B2E1-D94D365EC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0035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36E3E12-5D96-48DB-8320-6294287740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343240"/>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A059482-79BA-4E80-80A2-36FD8408DA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886121"/>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4EF88B3-C210-433D-B20D-FE41B4D5F9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429002"/>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3665D3E-61E7-4EDF-A208-56449D765C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971883"/>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74CF3B0-C9C3-4683-94A3-DC0AE1E7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514764"/>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E90EF9-6DF5-47F4-A069-9F613C8142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057645"/>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844EBDE-5A9F-4E9F-8A55-57FB9E9797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600526"/>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491FC45-82C4-40CD-8D0C-0A2F86E8A1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AD0FE3-6144-4171-943E-0E65D08E80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143407"/>
              <a:ext cx="12192000" cy="0"/>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7BA4499-5E6A-4998-A0F4-614E65552B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84225" y="171716"/>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AFE7A6F-A7F0-4406-809F-E23FCB201E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508412" y="173267"/>
              <a:ext cx="0" cy="6511464"/>
            </a:xfrm>
            <a:prstGeom prst="line">
              <a:avLst/>
            </a:prstGeom>
            <a:ln w="12700">
              <a:solidFill>
                <a:srgbClr val="BCBCBC">
                  <a:alpha val="29804"/>
                </a:srgb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Right Triangle 43">
            <a:extLst>
              <a:ext uri="{FF2B5EF4-FFF2-40B4-BE49-F238E27FC236}">
                <a16:creationId xmlns:a16="http://schemas.microsoft.com/office/drawing/2014/main" id="{BEAC0A80-07D3-49CB-87C3-BC34F219D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9641" y="2064057"/>
            <a:ext cx="568289" cy="568289"/>
          </a:xfrm>
          <a:prstGeom prst="rtTriangl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 name="Picture 4" descr="Chemical formulae are written on paper">
            <a:extLst>
              <a:ext uri="{FF2B5EF4-FFF2-40B4-BE49-F238E27FC236}">
                <a16:creationId xmlns:a16="http://schemas.microsoft.com/office/drawing/2014/main" id="{10DF819D-7B8B-CECF-D1D0-1AF1515938F2}"/>
              </a:ext>
            </a:extLst>
          </p:cNvPr>
          <p:cNvPicPr>
            <a:picLocks noChangeAspect="1"/>
          </p:cNvPicPr>
          <p:nvPr/>
        </p:nvPicPr>
        <p:blipFill rotWithShape="1">
          <a:blip r:embed="rId2"/>
          <a:srcRect l="25594" r="26050" b="1"/>
          <a:stretch/>
        </p:blipFill>
        <p:spPr>
          <a:xfrm>
            <a:off x="6309311" y="1"/>
            <a:ext cx="5899302" cy="6862230"/>
          </a:xfrm>
          <a:custGeom>
            <a:avLst/>
            <a:gdLst/>
            <a:ahLst/>
            <a:cxnLst/>
            <a:rect l="l" t="t" r="r" b="b"/>
            <a:pathLst>
              <a:path w="5923149" h="6857997">
                <a:moveTo>
                  <a:pt x="320173" y="0"/>
                </a:moveTo>
                <a:lnTo>
                  <a:pt x="5923149" y="0"/>
                </a:lnTo>
                <a:lnTo>
                  <a:pt x="5923149" y="6857997"/>
                </a:lnTo>
                <a:lnTo>
                  <a:pt x="1111789" y="6857997"/>
                </a:lnTo>
                <a:lnTo>
                  <a:pt x="1106562" y="6546368"/>
                </a:lnTo>
                <a:cubicBezTo>
                  <a:pt x="1000021" y="3425651"/>
                  <a:pt x="-688878" y="3321843"/>
                  <a:pt x="320173" y="0"/>
                </a:cubicBezTo>
                <a:close/>
              </a:path>
            </a:pathLst>
          </a:custGeom>
        </p:spPr>
      </p:pic>
      <p:sp>
        <p:nvSpPr>
          <p:cNvPr id="2" name="Title 1">
            <a:extLst>
              <a:ext uri="{FF2B5EF4-FFF2-40B4-BE49-F238E27FC236}">
                <a16:creationId xmlns:a16="http://schemas.microsoft.com/office/drawing/2014/main" id="{BE7824AA-E69D-EAC1-F762-6D26EC8B0954}"/>
              </a:ext>
            </a:extLst>
          </p:cNvPr>
          <p:cNvSpPr>
            <a:spLocks noGrp="1"/>
          </p:cNvSpPr>
          <p:nvPr>
            <p:ph type="title"/>
          </p:nvPr>
        </p:nvSpPr>
        <p:spPr>
          <a:xfrm>
            <a:off x="764807" y="491621"/>
            <a:ext cx="4927425" cy="493900"/>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id="{985FCD79-F45E-4D2A-ECF0-F71282F6C562}"/>
              </a:ext>
            </a:extLst>
          </p:cNvPr>
          <p:cNvSpPr>
            <a:spLocks noGrp="1"/>
          </p:cNvSpPr>
          <p:nvPr>
            <p:ph idx="1"/>
          </p:nvPr>
        </p:nvSpPr>
        <p:spPr>
          <a:xfrm>
            <a:off x="702888" y="1725856"/>
            <a:ext cx="4927425" cy="3245931"/>
          </a:xfrm>
        </p:spPr>
        <p:txBody>
          <a:bodyPr>
            <a:normAutofit/>
          </a:bodyPr>
          <a:lstStyle/>
          <a:p>
            <a:r>
              <a:rPr lang="en-US" dirty="0"/>
              <a:t>Methodology:</a:t>
            </a:r>
          </a:p>
          <a:p>
            <a:r>
              <a:rPr lang="en-US" dirty="0"/>
              <a:t>It is used in project determines how testing process will go further.</a:t>
            </a:r>
          </a:p>
          <a:p>
            <a:endParaRPr lang="en-US" dirty="0"/>
          </a:p>
          <a:p>
            <a:r>
              <a:rPr lang="en-US" dirty="0"/>
              <a:t>8)Trends:</a:t>
            </a:r>
          </a:p>
          <a:p>
            <a:r>
              <a:rPr lang="en-US" dirty="0"/>
              <a:t>Trendy technologies like AI and </a:t>
            </a:r>
            <a:r>
              <a:rPr lang="en-US" dirty="0" err="1"/>
              <a:t>loT</a:t>
            </a:r>
            <a:r>
              <a:rPr lang="en-US" dirty="0"/>
              <a:t> may change testing techniques.</a:t>
            </a:r>
          </a:p>
          <a:p>
            <a:endParaRPr lang="en-IN" dirty="0"/>
          </a:p>
        </p:txBody>
      </p:sp>
    </p:spTree>
    <p:extLst>
      <p:ext uri="{BB962C8B-B14F-4D97-AF65-F5344CB8AC3E}">
        <p14:creationId xmlns:p14="http://schemas.microsoft.com/office/powerpoint/2010/main" val="3520185275"/>
      </p:ext>
    </p:extLst>
  </p:cSld>
  <p:clrMapOvr>
    <a:masterClrMapping/>
  </p:clrMapOvr>
</p:sld>
</file>

<file path=ppt/theme/theme1.xml><?xml version="1.0" encoding="utf-8"?>
<a:theme xmlns:a="http://schemas.openxmlformats.org/drawingml/2006/main" name="CosineVTI">
  <a:themeElements>
    <a:clrScheme name="Custom 133">
      <a:dk1>
        <a:sysClr val="windowText" lastClr="000000"/>
      </a:dk1>
      <a:lt1>
        <a:sysClr val="window" lastClr="FFFFFF"/>
      </a:lt1>
      <a:dk2>
        <a:srgbClr val="2A2735"/>
      </a:dk2>
      <a:lt2>
        <a:srgbClr val="EEEEEE"/>
      </a:lt2>
      <a:accent1>
        <a:srgbClr val="1EBE9B"/>
      </a:accent1>
      <a:accent2>
        <a:srgbClr val="8F99BB"/>
      </a:accent2>
      <a:accent3>
        <a:srgbClr val="FD8686"/>
      </a:accent3>
      <a:accent4>
        <a:srgbClr val="A3A3C1"/>
      </a:accent4>
      <a:accent5>
        <a:srgbClr val="7162FE"/>
      </a:accent5>
      <a:accent6>
        <a:srgbClr val="E76445"/>
      </a:accent6>
      <a:hlink>
        <a:srgbClr val="EF08F7"/>
      </a:hlink>
      <a:folHlink>
        <a:srgbClr val="8477FE"/>
      </a:folHlink>
    </a:clrScheme>
    <a:fontScheme name="Custom 50">
      <a:majorFont>
        <a:latin typeface="Grandview"/>
        <a:ea typeface=""/>
        <a:cs typeface=""/>
      </a:majorFont>
      <a:minorFont>
        <a:latin typeface="Grandvie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ineVTI" id="{4F4449D5-5E9D-4D83-9E2A-939F9CF20276}" vid="{03166EA1-370F-4321-A61E-8851365B4312}"/>
    </a:ext>
  </a:extLst>
</a:theme>
</file>

<file path=docProps/app.xml><?xml version="1.0" encoding="utf-8"?>
<Properties xmlns="http://schemas.openxmlformats.org/officeDocument/2006/extended-properties" xmlns:vt="http://schemas.openxmlformats.org/officeDocument/2006/docPropsVTypes">
  <Template>Wisp</Template>
  <TotalTime>296</TotalTime>
  <Words>1096</Words>
  <Application>Microsoft Office PowerPoint</Application>
  <PresentationFormat>Widescreen</PresentationFormat>
  <Paragraphs>127</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Grandview</vt:lpstr>
      <vt:lpstr>Raleway</vt:lpstr>
      <vt:lpstr>Roboto</vt:lpstr>
      <vt:lpstr>Source Sans Pro</vt:lpstr>
      <vt:lpstr>Wingdings</vt:lpstr>
      <vt:lpstr>Work Sans</vt:lpstr>
      <vt:lpstr>CosineVTI</vt:lpstr>
      <vt:lpstr>Software Testing</vt:lpstr>
      <vt:lpstr>Economics of Testing</vt:lpstr>
      <vt:lpstr>Process of Software Testing</vt:lpstr>
      <vt:lpstr>Software Testing(Then and Now)</vt:lpstr>
      <vt:lpstr>Scope of Software Testing</vt:lpstr>
      <vt:lpstr>Factors influencing Scope of Testing</vt:lpstr>
      <vt:lpstr>  </vt:lpstr>
      <vt:lpstr> </vt:lpstr>
      <vt:lpstr> </vt:lpstr>
      <vt:lpstr>Risk based Testing</vt:lpstr>
      <vt:lpstr>Project Risk VS Product Risk</vt:lpstr>
      <vt:lpstr>Independent Testing</vt:lpstr>
      <vt:lpstr>Need of Independent Testing</vt:lpstr>
      <vt:lpstr>Fundamental Test Process</vt:lpstr>
      <vt:lpstr>Attributes of a Good Tester</vt:lpstr>
      <vt:lpstr>Psychology of Testing</vt:lpstr>
      <vt:lpstr>Code of ethics for Tester</vt:lpstr>
      <vt:lpstr> </vt:lpstr>
      <vt:lpstr>Limitations of Software Testing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dc:title>
  <dc:creator>Eesha Apoorva Kotipalli</dc:creator>
  <cp:lastModifiedBy>Eesha Apoorva Kotipalli</cp:lastModifiedBy>
  <cp:revision>1</cp:revision>
  <dcterms:created xsi:type="dcterms:W3CDTF">2022-06-29T06:31:15Z</dcterms:created>
  <dcterms:modified xsi:type="dcterms:W3CDTF">2022-06-29T11:33:29Z</dcterms:modified>
</cp:coreProperties>
</file>