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F9382-90A9-4EA4-918A-AC1B9F17046A}" v="3" dt="2022-06-27T11:36:09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esha Apoorva Kotipalli" userId="446ed413-59fa-4806-a43c-5742df6f8ed9" providerId="ADAL" clId="{B4BF9382-90A9-4EA4-918A-AC1B9F17046A}"/>
    <pc:docChg chg="undo custSel addSld delSld modSld">
      <pc:chgData name="Eesha Apoorva Kotipalli" userId="446ed413-59fa-4806-a43c-5742df6f8ed9" providerId="ADAL" clId="{B4BF9382-90A9-4EA4-918A-AC1B9F17046A}" dt="2022-06-27T11:48:44.305" v="72" actId="255"/>
      <pc:docMkLst>
        <pc:docMk/>
      </pc:docMkLst>
      <pc:sldChg chg="addSp modSp mod setBg">
        <pc:chgData name="Eesha Apoorva Kotipalli" userId="446ed413-59fa-4806-a43c-5742df6f8ed9" providerId="ADAL" clId="{B4BF9382-90A9-4EA4-918A-AC1B9F17046A}" dt="2022-06-27T11:36:43.545" v="9" actId="26606"/>
        <pc:sldMkLst>
          <pc:docMk/>
          <pc:sldMk cId="3664842491" sldId="263"/>
        </pc:sldMkLst>
        <pc:spChg chg="mod">
          <ac:chgData name="Eesha Apoorva Kotipalli" userId="446ed413-59fa-4806-a43c-5742df6f8ed9" providerId="ADAL" clId="{B4BF9382-90A9-4EA4-918A-AC1B9F17046A}" dt="2022-06-27T11:36:43.545" v="9" actId="26606"/>
          <ac:spMkLst>
            <pc:docMk/>
            <pc:sldMk cId="3664842491" sldId="263"/>
            <ac:spMk id="2" creationId="{94310E73-A957-F38E-268C-5BC6EAC407AF}"/>
          </ac:spMkLst>
        </pc:spChg>
        <pc:spChg chg="mod">
          <ac:chgData name="Eesha Apoorva Kotipalli" userId="446ed413-59fa-4806-a43c-5742df6f8ed9" providerId="ADAL" clId="{B4BF9382-90A9-4EA4-918A-AC1B9F17046A}" dt="2022-06-27T11:36:43.545" v="9" actId="26606"/>
          <ac:spMkLst>
            <pc:docMk/>
            <pc:sldMk cId="3664842491" sldId="263"/>
            <ac:spMk id="3" creationId="{AC2F87D3-EA02-38E2-4FB0-870E9EA1E565}"/>
          </ac:spMkLst>
        </pc:spChg>
        <pc:spChg chg="add">
          <ac:chgData name="Eesha Apoorva Kotipalli" userId="446ed413-59fa-4806-a43c-5742df6f8ed9" providerId="ADAL" clId="{B4BF9382-90A9-4EA4-918A-AC1B9F17046A}" dt="2022-06-27T11:36:43.545" v="9" actId="26606"/>
          <ac:spMkLst>
            <pc:docMk/>
            <pc:sldMk cId="3664842491" sldId="263"/>
            <ac:spMk id="8" creationId="{3D2EE047-566C-48D4-9F44-4BB3B58FB300}"/>
          </ac:spMkLst>
        </pc:spChg>
        <pc:grpChg chg="add">
          <ac:chgData name="Eesha Apoorva Kotipalli" userId="446ed413-59fa-4806-a43c-5742df6f8ed9" providerId="ADAL" clId="{B4BF9382-90A9-4EA4-918A-AC1B9F17046A}" dt="2022-06-27T11:36:43.545" v="9" actId="26606"/>
          <ac:grpSpMkLst>
            <pc:docMk/>
            <pc:sldMk cId="3664842491" sldId="263"/>
            <ac:grpSpMk id="10" creationId="{B48EE24C-0DEE-4852-98D1-766934BDAAA2}"/>
          </ac:grpSpMkLst>
        </pc:grpChg>
      </pc:sldChg>
      <pc:sldChg chg="addSp delSp modSp mod setBg">
        <pc:chgData name="Eesha Apoorva Kotipalli" userId="446ed413-59fa-4806-a43c-5742df6f8ed9" providerId="ADAL" clId="{B4BF9382-90A9-4EA4-918A-AC1B9F17046A}" dt="2022-06-27T11:37:07.808" v="14" actId="20577"/>
        <pc:sldMkLst>
          <pc:docMk/>
          <pc:sldMk cId="2514233534" sldId="264"/>
        </pc:sldMkLst>
        <pc:spChg chg="mod">
          <ac:chgData name="Eesha Apoorva Kotipalli" userId="446ed413-59fa-4806-a43c-5742df6f8ed9" providerId="ADAL" clId="{B4BF9382-90A9-4EA4-918A-AC1B9F17046A}" dt="2022-06-27T11:37:07.808" v="14" actId="20577"/>
          <ac:spMkLst>
            <pc:docMk/>
            <pc:sldMk cId="2514233534" sldId="264"/>
            <ac:spMk id="2" creationId="{B895C191-F03E-809C-5743-A246C079D2CE}"/>
          </ac:spMkLst>
        </pc:spChg>
        <pc:spChg chg="add del">
          <ac:chgData name="Eesha Apoorva Kotipalli" userId="446ed413-59fa-4806-a43c-5742df6f8ed9" providerId="ADAL" clId="{B4BF9382-90A9-4EA4-918A-AC1B9F17046A}" dt="2022-06-27T11:37:02.852" v="12" actId="26606"/>
          <ac:spMkLst>
            <pc:docMk/>
            <pc:sldMk cId="2514233534" sldId="264"/>
            <ac:spMk id="3" creationId="{63BBF111-361E-CFBC-D095-F86E28DB72B5}"/>
          </ac:spMkLst>
        </pc:spChg>
        <pc:spChg chg="add del">
          <ac:chgData name="Eesha Apoorva Kotipalli" userId="446ed413-59fa-4806-a43c-5742df6f8ed9" providerId="ADAL" clId="{B4BF9382-90A9-4EA4-918A-AC1B9F17046A}" dt="2022-06-27T11:37:02.834" v="11" actId="26606"/>
          <ac:spMkLst>
            <pc:docMk/>
            <pc:sldMk cId="2514233534" sldId="264"/>
            <ac:spMk id="9" creationId="{EEE96A74-B62B-4642-AB22-7776A5F48CE7}"/>
          </ac:spMkLst>
        </pc:spChg>
        <pc:spChg chg="add">
          <ac:chgData name="Eesha Apoorva Kotipalli" userId="446ed413-59fa-4806-a43c-5742df6f8ed9" providerId="ADAL" clId="{B4BF9382-90A9-4EA4-918A-AC1B9F17046A}" dt="2022-06-27T11:37:02.852" v="12" actId="26606"/>
          <ac:spMkLst>
            <pc:docMk/>
            <pc:sldMk cId="2514233534" sldId="264"/>
            <ac:spMk id="13" creationId="{EEE96A74-B62B-4642-AB22-7776A5F48CE7}"/>
          </ac:spMkLst>
        </pc:spChg>
        <pc:graphicFrameChg chg="add del">
          <ac:chgData name="Eesha Apoorva Kotipalli" userId="446ed413-59fa-4806-a43c-5742df6f8ed9" providerId="ADAL" clId="{B4BF9382-90A9-4EA4-918A-AC1B9F17046A}" dt="2022-06-27T11:37:02.834" v="11" actId="26606"/>
          <ac:graphicFrameMkLst>
            <pc:docMk/>
            <pc:sldMk cId="2514233534" sldId="264"/>
            <ac:graphicFrameMk id="5" creationId="{DE6BECD1-50D7-C718-D04A-C06D2AD13072}"/>
          </ac:graphicFrameMkLst>
        </pc:graphicFrameChg>
        <pc:graphicFrameChg chg="add">
          <ac:chgData name="Eesha Apoorva Kotipalli" userId="446ed413-59fa-4806-a43c-5742df6f8ed9" providerId="ADAL" clId="{B4BF9382-90A9-4EA4-918A-AC1B9F17046A}" dt="2022-06-27T11:37:02.852" v="12" actId="26606"/>
          <ac:graphicFrameMkLst>
            <pc:docMk/>
            <pc:sldMk cId="2514233534" sldId="264"/>
            <ac:graphicFrameMk id="15" creationId="{DA5EAF73-2150-E248-420B-6E6A062B30B9}"/>
          </ac:graphicFrameMkLst>
        </pc:graphicFrameChg>
        <pc:cxnChg chg="add del">
          <ac:chgData name="Eesha Apoorva Kotipalli" userId="446ed413-59fa-4806-a43c-5742df6f8ed9" providerId="ADAL" clId="{B4BF9382-90A9-4EA4-918A-AC1B9F17046A}" dt="2022-06-27T11:37:02.834" v="11" actId="26606"/>
          <ac:cxnSpMkLst>
            <pc:docMk/>
            <pc:sldMk cId="2514233534" sldId="264"/>
            <ac:cxnSpMk id="11" creationId="{3A513CAD-9784-4D35-BAF9-1F7DDD697BDB}"/>
          </ac:cxnSpMkLst>
        </pc:cxnChg>
        <pc:cxnChg chg="add">
          <ac:chgData name="Eesha Apoorva Kotipalli" userId="446ed413-59fa-4806-a43c-5742df6f8ed9" providerId="ADAL" clId="{B4BF9382-90A9-4EA4-918A-AC1B9F17046A}" dt="2022-06-27T11:37:02.852" v="12" actId="26606"/>
          <ac:cxnSpMkLst>
            <pc:docMk/>
            <pc:sldMk cId="2514233534" sldId="264"/>
            <ac:cxnSpMk id="14" creationId="{9B4757C4-228A-47E5-94C8-058312AB27F8}"/>
          </ac:cxnSpMkLst>
        </pc:cxnChg>
      </pc:sldChg>
      <pc:sldChg chg="modSp mod">
        <pc:chgData name="Eesha Apoorva Kotipalli" userId="446ed413-59fa-4806-a43c-5742df6f8ed9" providerId="ADAL" clId="{B4BF9382-90A9-4EA4-918A-AC1B9F17046A}" dt="2022-06-27T11:36:14.196" v="8" actId="1076"/>
        <pc:sldMkLst>
          <pc:docMk/>
          <pc:sldMk cId="2468762530" sldId="265"/>
        </pc:sldMkLst>
        <pc:spChg chg="mod">
          <ac:chgData name="Eesha Apoorva Kotipalli" userId="446ed413-59fa-4806-a43c-5742df6f8ed9" providerId="ADAL" clId="{B4BF9382-90A9-4EA4-918A-AC1B9F17046A}" dt="2022-06-27T11:36:14.196" v="8" actId="1076"/>
          <ac:spMkLst>
            <pc:docMk/>
            <pc:sldMk cId="2468762530" sldId="265"/>
            <ac:spMk id="2" creationId="{19343E27-397E-1170-328B-A4ADE65841DB}"/>
          </ac:spMkLst>
        </pc:spChg>
        <pc:graphicFrameChg chg="mod modGraphic">
          <ac:chgData name="Eesha Apoorva Kotipalli" userId="446ed413-59fa-4806-a43c-5742df6f8ed9" providerId="ADAL" clId="{B4BF9382-90A9-4EA4-918A-AC1B9F17046A}" dt="2022-06-27T11:36:09.960" v="7" actId="113"/>
          <ac:graphicFrameMkLst>
            <pc:docMk/>
            <pc:sldMk cId="2468762530" sldId="265"/>
            <ac:graphicFrameMk id="5" creationId="{B9A75043-D402-4781-23F9-4570BEC7B7E7}"/>
          </ac:graphicFrameMkLst>
        </pc:graphicFrameChg>
      </pc:sldChg>
      <pc:sldChg chg="modSp del mod">
        <pc:chgData name="Eesha Apoorva Kotipalli" userId="446ed413-59fa-4806-a43c-5742df6f8ed9" providerId="ADAL" clId="{B4BF9382-90A9-4EA4-918A-AC1B9F17046A}" dt="2022-06-27T11:46:08.161" v="15" actId="2696"/>
        <pc:sldMkLst>
          <pc:docMk/>
          <pc:sldMk cId="3886835620" sldId="266"/>
        </pc:sldMkLst>
        <pc:spChg chg="mod">
          <ac:chgData name="Eesha Apoorva Kotipalli" userId="446ed413-59fa-4806-a43c-5742df6f8ed9" providerId="ADAL" clId="{B4BF9382-90A9-4EA4-918A-AC1B9F17046A}" dt="2022-06-27T11:35:28.073" v="2" actId="122"/>
          <ac:spMkLst>
            <pc:docMk/>
            <pc:sldMk cId="3886835620" sldId="266"/>
            <ac:spMk id="2" creationId="{70E80BA9-35E2-2FBE-E5B6-77823F7BBC41}"/>
          </ac:spMkLst>
        </pc:spChg>
      </pc:sldChg>
      <pc:sldChg chg="addSp delSp modSp new del mod setBg">
        <pc:chgData name="Eesha Apoorva Kotipalli" userId="446ed413-59fa-4806-a43c-5742df6f8ed9" providerId="ADAL" clId="{B4BF9382-90A9-4EA4-918A-AC1B9F17046A}" dt="2022-06-27T11:47:57.911" v="52" actId="2696"/>
        <pc:sldMkLst>
          <pc:docMk/>
          <pc:sldMk cId="2282761867" sldId="269"/>
        </pc:sldMkLst>
        <pc:spChg chg="mod">
          <ac:chgData name="Eesha Apoorva Kotipalli" userId="446ed413-59fa-4806-a43c-5742df6f8ed9" providerId="ADAL" clId="{B4BF9382-90A9-4EA4-918A-AC1B9F17046A}" dt="2022-06-27T11:47:40.948" v="51" actId="113"/>
          <ac:spMkLst>
            <pc:docMk/>
            <pc:sldMk cId="2282761867" sldId="269"/>
            <ac:spMk id="2" creationId="{C6451C14-C0ED-8978-A86A-6691F2F18356}"/>
          </ac:spMkLst>
        </pc:spChg>
        <pc:spChg chg="del mod">
          <ac:chgData name="Eesha Apoorva Kotipalli" userId="446ed413-59fa-4806-a43c-5742df6f8ed9" providerId="ADAL" clId="{B4BF9382-90A9-4EA4-918A-AC1B9F17046A}" dt="2022-06-27T11:47:11.661" v="45" actId="26606"/>
          <ac:spMkLst>
            <pc:docMk/>
            <pc:sldMk cId="2282761867" sldId="269"/>
            <ac:spMk id="3" creationId="{5BD64B05-BEE5-4FA8-D551-8CF36CDB0816}"/>
          </ac:spMkLst>
        </pc:spChg>
        <pc:spChg chg="add">
          <ac:chgData name="Eesha Apoorva Kotipalli" userId="446ed413-59fa-4806-a43c-5742df6f8ed9" providerId="ADAL" clId="{B4BF9382-90A9-4EA4-918A-AC1B9F17046A}" dt="2022-06-27T11:47:11.661" v="45" actId="26606"/>
          <ac:spMkLst>
            <pc:docMk/>
            <pc:sldMk cId="2282761867" sldId="269"/>
            <ac:spMk id="16" creationId="{C9757E9E-CCD5-49A5-A016-FC18317317A2}"/>
          </ac:spMkLst>
        </pc:spChg>
        <pc:grpChg chg="add">
          <ac:chgData name="Eesha Apoorva Kotipalli" userId="446ed413-59fa-4806-a43c-5742df6f8ed9" providerId="ADAL" clId="{B4BF9382-90A9-4EA4-918A-AC1B9F17046A}" dt="2022-06-27T11:47:11.661" v="45" actId="26606"/>
          <ac:grpSpMkLst>
            <pc:docMk/>
            <pc:sldMk cId="2282761867" sldId="269"/>
            <ac:grpSpMk id="10" creationId="{9494E066-0146-46E9-BAF1-C33240ABA294}"/>
          </ac:grpSpMkLst>
        </pc:grpChg>
        <pc:grpChg chg="add">
          <ac:chgData name="Eesha Apoorva Kotipalli" userId="446ed413-59fa-4806-a43c-5742df6f8ed9" providerId="ADAL" clId="{B4BF9382-90A9-4EA4-918A-AC1B9F17046A}" dt="2022-06-27T11:47:11.661" v="45" actId="26606"/>
          <ac:grpSpMkLst>
            <pc:docMk/>
            <pc:sldMk cId="2282761867" sldId="269"/>
            <ac:grpSpMk id="18" creationId="{1781FF6F-5DEF-409F-A063-79558272397E}"/>
          </ac:grpSpMkLst>
        </pc:grpChg>
        <pc:grpChg chg="add">
          <ac:chgData name="Eesha Apoorva Kotipalli" userId="446ed413-59fa-4806-a43c-5742df6f8ed9" providerId="ADAL" clId="{B4BF9382-90A9-4EA4-918A-AC1B9F17046A}" dt="2022-06-27T11:47:11.661" v="45" actId="26606"/>
          <ac:grpSpMkLst>
            <pc:docMk/>
            <pc:sldMk cId="2282761867" sldId="269"/>
            <ac:grpSpMk id="82" creationId="{801DF50F-B47F-405F-BDF3-73DAC01BB90A}"/>
          </ac:grpSpMkLst>
        </pc:grpChg>
        <pc:cxnChg chg="add">
          <ac:chgData name="Eesha Apoorva Kotipalli" userId="446ed413-59fa-4806-a43c-5742df6f8ed9" providerId="ADAL" clId="{B4BF9382-90A9-4EA4-918A-AC1B9F17046A}" dt="2022-06-27T11:47:11.661" v="45" actId="26606"/>
          <ac:cxnSpMkLst>
            <pc:docMk/>
            <pc:sldMk cId="2282761867" sldId="269"/>
            <ac:cxnSpMk id="8" creationId="{AE0C0B2A-3FD1-4235-A16E-0ED1E028A93E}"/>
          </ac:cxnSpMkLst>
        </pc:cxnChg>
        <pc:cxnChg chg="add">
          <ac:chgData name="Eesha Apoorva Kotipalli" userId="446ed413-59fa-4806-a43c-5742df6f8ed9" providerId="ADAL" clId="{B4BF9382-90A9-4EA4-918A-AC1B9F17046A}" dt="2022-06-27T11:47:11.661" v="45" actId="26606"/>
          <ac:cxnSpMkLst>
            <pc:docMk/>
            <pc:sldMk cId="2282761867" sldId="269"/>
            <ac:cxnSpMk id="80" creationId="{D56ACE5F-BE95-4218-ADF7-6F1DEF6A9465}"/>
          </ac:cxnSpMkLst>
        </pc:cxnChg>
      </pc:sldChg>
      <pc:sldChg chg="addSp delSp modSp new mod setBg">
        <pc:chgData name="Eesha Apoorva Kotipalli" userId="446ed413-59fa-4806-a43c-5742df6f8ed9" providerId="ADAL" clId="{B4BF9382-90A9-4EA4-918A-AC1B9F17046A}" dt="2022-06-27T11:48:44.305" v="72" actId="255"/>
        <pc:sldMkLst>
          <pc:docMk/>
          <pc:sldMk cId="3735998907" sldId="269"/>
        </pc:sldMkLst>
        <pc:spChg chg="mod">
          <ac:chgData name="Eesha Apoorva Kotipalli" userId="446ed413-59fa-4806-a43c-5742df6f8ed9" providerId="ADAL" clId="{B4BF9382-90A9-4EA4-918A-AC1B9F17046A}" dt="2022-06-27T11:48:44.305" v="72" actId="255"/>
          <ac:spMkLst>
            <pc:docMk/>
            <pc:sldMk cId="3735998907" sldId="269"/>
            <ac:spMk id="2" creationId="{6B888CEE-CDFE-20F6-EE13-EFF934F8AEB5}"/>
          </ac:spMkLst>
        </pc:spChg>
        <pc:spChg chg="del">
          <ac:chgData name="Eesha Apoorva Kotipalli" userId="446ed413-59fa-4806-a43c-5742df6f8ed9" providerId="ADAL" clId="{B4BF9382-90A9-4EA4-918A-AC1B9F17046A}" dt="2022-06-27T11:48:19.336" v="67" actId="26606"/>
          <ac:spMkLst>
            <pc:docMk/>
            <pc:sldMk cId="3735998907" sldId="269"/>
            <ac:spMk id="3" creationId="{C23EE7B2-FF68-773D-885F-C1FFCC836FA7}"/>
          </ac:spMkLst>
        </pc:spChg>
        <pc:spChg chg="add">
          <ac:chgData name="Eesha Apoorva Kotipalli" userId="446ed413-59fa-4806-a43c-5742df6f8ed9" providerId="ADAL" clId="{B4BF9382-90A9-4EA4-918A-AC1B9F17046A}" dt="2022-06-27T11:48:19.336" v="67" actId="26606"/>
          <ac:spMkLst>
            <pc:docMk/>
            <pc:sldMk cId="3735998907" sldId="269"/>
            <ac:spMk id="16" creationId="{C9757E9E-CCD5-49A5-A016-FC18317317A2}"/>
          </ac:spMkLst>
        </pc:spChg>
        <pc:grpChg chg="add">
          <ac:chgData name="Eesha Apoorva Kotipalli" userId="446ed413-59fa-4806-a43c-5742df6f8ed9" providerId="ADAL" clId="{B4BF9382-90A9-4EA4-918A-AC1B9F17046A}" dt="2022-06-27T11:48:19.336" v="67" actId="26606"/>
          <ac:grpSpMkLst>
            <pc:docMk/>
            <pc:sldMk cId="3735998907" sldId="269"/>
            <ac:grpSpMk id="10" creationId="{9494E066-0146-46E9-BAF1-C33240ABA294}"/>
          </ac:grpSpMkLst>
        </pc:grpChg>
        <pc:grpChg chg="add">
          <ac:chgData name="Eesha Apoorva Kotipalli" userId="446ed413-59fa-4806-a43c-5742df6f8ed9" providerId="ADAL" clId="{B4BF9382-90A9-4EA4-918A-AC1B9F17046A}" dt="2022-06-27T11:48:19.336" v="67" actId="26606"/>
          <ac:grpSpMkLst>
            <pc:docMk/>
            <pc:sldMk cId="3735998907" sldId="269"/>
            <ac:grpSpMk id="18" creationId="{1781FF6F-5DEF-409F-A063-79558272397E}"/>
          </ac:grpSpMkLst>
        </pc:grpChg>
        <pc:grpChg chg="add">
          <ac:chgData name="Eesha Apoorva Kotipalli" userId="446ed413-59fa-4806-a43c-5742df6f8ed9" providerId="ADAL" clId="{B4BF9382-90A9-4EA4-918A-AC1B9F17046A}" dt="2022-06-27T11:48:19.336" v="67" actId="26606"/>
          <ac:grpSpMkLst>
            <pc:docMk/>
            <pc:sldMk cId="3735998907" sldId="269"/>
            <ac:grpSpMk id="82" creationId="{801DF50F-B47F-405F-BDF3-73DAC01BB90A}"/>
          </ac:grpSpMkLst>
        </pc:grpChg>
        <pc:cxnChg chg="add">
          <ac:chgData name="Eesha Apoorva Kotipalli" userId="446ed413-59fa-4806-a43c-5742df6f8ed9" providerId="ADAL" clId="{B4BF9382-90A9-4EA4-918A-AC1B9F17046A}" dt="2022-06-27T11:48:19.336" v="67" actId="26606"/>
          <ac:cxnSpMkLst>
            <pc:docMk/>
            <pc:sldMk cId="3735998907" sldId="269"/>
            <ac:cxnSpMk id="8" creationId="{AE0C0B2A-3FD1-4235-A16E-0ED1E028A93E}"/>
          </ac:cxnSpMkLst>
        </pc:cxnChg>
        <pc:cxnChg chg="add">
          <ac:chgData name="Eesha Apoorva Kotipalli" userId="446ed413-59fa-4806-a43c-5742df6f8ed9" providerId="ADAL" clId="{B4BF9382-90A9-4EA4-918A-AC1B9F17046A}" dt="2022-06-27T11:48:19.336" v="67" actId="26606"/>
          <ac:cxnSpMkLst>
            <pc:docMk/>
            <pc:sldMk cId="3735998907" sldId="269"/>
            <ac:cxnSpMk id="80" creationId="{D56ACE5F-BE95-4218-ADF7-6F1DEF6A9465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AD-4ACB-B00A-8D0AC280E9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AD-4ACB-B00A-8D0AC280E95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AD-4ACB-B00A-8D0AC280E95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0AD-4ACB-B00A-8D0AC280E95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0AD-4ACB-B00A-8D0AC280E95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0AD-4ACB-B00A-8D0AC280E95F}"/>
              </c:ext>
            </c:extLst>
          </c:dPt>
          <c:cat>
            <c:strRef>
              <c:f>Sheet1!$A$2:$A$7</c:f>
              <c:strCache>
                <c:ptCount val="6"/>
                <c:pt idx="0">
                  <c:v>Documents</c:v>
                </c:pt>
                <c:pt idx="1">
                  <c:v>Bad fixes</c:v>
                </c:pt>
                <c:pt idx="2">
                  <c:v>Requirements</c:v>
                </c:pt>
                <c:pt idx="3">
                  <c:v>Code</c:v>
                </c:pt>
                <c:pt idx="4">
                  <c:v>Design</c:v>
                </c:pt>
                <c:pt idx="5">
                  <c:v>Security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  <c:pt idx="4">
                  <c:v>20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E3-44F1-820A-B55E520DE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29E25-F504-4CAC-A022-8774F074AD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55543E-C5E7-499C-82B0-9CE9078EB8A6}">
      <dgm:prSet/>
      <dgm:spPr/>
      <dgm:t>
        <a:bodyPr/>
        <a:lstStyle/>
        <a:p>
          <a:r>
            <a:rPr lang="en-US" b="1" dirty="0">
              <a:solidFill>
                <a:schemeClr val="bg2">
                  <a:lumMod val="25000"/>
                </a:schemeClr>
              </a:solidFill>
            </a:rPr>
            <a:t>Helps in saving money</a:t>
          </a:r>
        </a:p>
      </dgm:t>
    </dgm:pt>
    <dgm:pt modelId="{019648C7-7315-46D4-B3A6-5C5EEA4ADB80}" type="parTrans" cxnId="{D61902B4-67EE-42FA-9A7E-FA95B4BAD415}">
      <dgm:prSet/>
      <dgm:spPr/>
      <dgm:t>
        <a:bodyPr/>
        <a:lstStyle/>
        <a:p>
          <a:endParaRPr lang="en-US"/>
        </a:p>
      </dgm:t>
    </dgm:pt>
    <dgm:pt modelId="{6887732C-99C3-4C75-8C6E-E463085F2F15}" type="sibTrans" cxnId="{D61902B4-67EE-42FA-9A7E-FA95B4BAD415}">
      <dgm:prSet/>
      <dgm:spPr/>
      <dgm:t>
        <a:bodyPr/>
        <a:lstStyle/>
        <a:p>
          <a:endParaRPr lang="en-US"/>
        </a:p>
      </dgm:t>
    </dgm:pt>
    <dgm:pt modelId="{9B624329-BF03-4971-89E1-213107D9500E}">
      <dgm:prSet/>
      <dgm:spPr/>
      <dgm:t>
        <a:bodyPr/>
        <a:lstStyle/>
        <a:p>
          <a:r>
            <a:rPr lang="en-US" b="1" dirty="0">
              <a:solidFill>
                <a:schemeClr val="bg2">
                  <a:lumMod val="25000"/>
                </a:schemeClr>
              </a:solidFill>
            </a:rPr>
            <a:t>Security</a:t>
          </a:r>
        </a:p>
      </dgm:t>
    </dgm:pt>
    <dgm:pt modelId="{DACFD58B-491C-4A20-A892-1AF3C13A2F56}" type="parTrans" cxnId="{66606D6A-57FB-4811-A1F8-7C33BBE671F1}">
      <dgm:prSet/>
      <dgm:spPr/>
      <dgm:t>
        <a:bodyPr/>
        <a:lstStyle/>
        <a:p>
          <a:endParaRPr lang="en-US"/>
        </a:p>
      </dgm:t>
    </dgm:pt>
    <dgm:pt modelId="{D29AF9F0-768C-4E1C-A70D-EE0DEE7D375A}" type="sibTrans" cxnId="{66606D6A-57FB-4811-A1F8-7C33BBE671F1}">
      <dgm:prSet/>
      <dgm:spPr/>
      <dgm:t>
        <a:bodyPr/>
        <a:lstStyle/>
        <a:p>
          <a:endParaRPr lang="en-US"/>
        </a:p>
      </dgm:t>
    </dgm:pt>
    <dgm:pt modelId="{3E03DC86-8785-42EB-B654-9B8BFB405C9C}">
      <dgm:prSet/>
      <dgm:spPr/>
      <dgm:t>
        <a:bodyPr/>
        <a:lstStyle/>
        <a:p>
          <a:r>
            <a:rPr lang="en-US" b="1" dirty="0">
              <a:solidFill>
                <a:schemeClr val="bg2">
                  <a:lumMod val="25000"/>
                </a:schemeClr>
              </a:solidFill>
            </a:rPr>
            <a:t>Quality of the product</a:t>
          </a:r>
        </a:p>
      </dgm:t>
    </dgm:pt>
    <dgm:pt modelId="{700FCB09-13E7-4408-9348-10DCA28F1469}" type="parTrans" cxnId="{5A2B729C-9984-4572-9244-C8246EEAF86C}">
      <dgm:prSet/>
      <dgm:spPr/>
      <dgm:t>
        <a:bodyPr/>
        <a:lstStyle/>
        <a:p>
          <a:endParaRPr lang="en-US"/>
        </a:p>
      </dgm:t>
    </dgm:pt>
    <dgm:pt modelId="{1C724C3E-547E-424A-9C56-636C29D78CEF}" type="sibTrans" cxnId="{5A2B729C-9984-4572-9244-C8246EEAF86C}">
      <dgm:prSet/>
      <dgm:spPr/>
      <dgm:t>
        <a:bodyPr/>
        <a:lstStyle/>
        <a:p>
          <a:endParaRPr lang="en-US"/>
        </a:p>
      </dgm:t>
    </dgm:pt>
    <dgm:pt modelId="{DBEAA7D8-845D-44CA-A5C9-04D112C23854}">
      <dgm:prSet/>
      <dgm:spPr/>
      <dgm:t>
        <a:bodyPr/>
        <a:lstStyle/>
        <a:p>
          <a:r>
            <a:rPr lang="en-US" b="1" dirty="0">
              <a:solidFill>
                <a:schemeClr val="bg2">
                  <a:lumMod val="25000"/>
                </a:schemeClr>
              </a:solidFill>
            </a:rPr>
            <a:t>Satisfaction of the customers</a:t>
          </a:r>
        </a:p>
      </dgm:t>
    </dgm:pt>
    <dgm:pt modelId="{8A0441F2-2342-433D-88F4-5E3ED0AE5E90}" type="parTrans" cxnId="{BC8A2E02-C277-40F5-8CD5-0550DEBB39EE}">
      <dgm:prSet/>
      <dgm:spPr/>
      <dgm:t>
        <a:bodyPr/>
        <a:lstStyle/>
        <a:p>
          <a:endParaRPr lang="en-US"/>
        </a:p>
      </dgm:t>
    </dgm:pt>
    <dgm:pt modelId="{54CCB8D6-CDC0-4FD0-AD67-A721D22D8C3E}" type="sibTrans" cxnId="{BC8A2E02-C277-40F5-8CD5-0550DEBB39EE}">
      <dgm:prSet/>
      <dgm:spPr/>
      <dgm:t>
        <a:bodyPr/>
        <a:lstStyle/>
        <a:p>
          <a:endParaRPr lang="en-US"/>
        </a:p>
      </dgm:t>
    </dgm:pt>
    <dgm:pt modelId="{55B13D66-129B-4B28-BB4C-B6AC1070C529}">
      <dgm:prSet/>
      <dgm:spPr/>
      <dgm:t>
        <a:bodyPr/>
        <a:lstStyle/>
        <a:p>
          <a:r>
            <a:rPr lang="en-US" b="1" dirty="0">
              <a:solidFill>
                <a:schemeClr val="bg2">
                  <a:lumMod val="25000"/>
                </a:schemeClr>
              </a:solidFill>
            </a:rPr>
            <a:t>Enhancing the Development process</a:t>
          </a:r>
        </a:p>
      </dgm:t>
    </dgm:pt>
    <dgm:pt modelId="{08D17B37-1547-406F-8B7F-7A79DA93D483}" type="parTrans" cxnId="{94C154DE-CD95-4CD6-A0C6-355E675E478D}">
      <dgm:prSet/>
      <dgm:spPr/>
      <dgm:t>
        <a:bodyPr/>
        <a:lstStyle/>
        <a:p>
          <a:endParaRPr lang="en-US"/>
        </a:p>
      </dgm:t>
    </dgm:pt>
    <dgm:pt modelId="{A21C6753-917A-4286-ACD2-48CF425E8013}" type="sibTrans" cxnId="{94C154DE-CD95-4CD6-A0C6-355E675E478D}">
      <dgm:prSet/>
      <dgm:spPr/>
      <dgm:t>
        <a:bodyPr/>
        <a:lstStyle/>
        <a:p>
          <a:endParaRPr lang="en-US"/>
        </a:p>
      </dgm:t>
    </dgm:pt>
    <dgm:pt modelId="{C4520AF7-ED66-4E85-AB64-6D65AFBAF842}">
      <dgm:prSet/>
      <dgm:spPr/>
      <dgm:t>
        <a:bodyPr/>
        <a:lstStyle/>
        <a:p>
          <a:r>
            <a:rPr lang="en-US" b="1" dirty="0">
              <a:solidFill>
                <a:schemeClr val="bg2">
                  <a:lumMod val="25000"/>
                </a:schemeClr>
              </a:solidFill>
            </a:rPr>
            <a:t>Easy while adding new features</a:t>
          </a:r>
        </a:p>
      </dgm:t>
    </dgm:pt>
    <dgm:pt modelId="{14D282F0-7A2B-4D88-B961-F0525B23D7FB}" type="parTrans" cxnId="{E43D6BC0-481A-43B2-BC96-D0C7A3A1E93B}">
      <dgm:prSet/>
      <dgm:spPr/>
      <dgm:t>
        <a:bodyPr/>
        <a:lstStyle/>
        <a:p>
          <a:endParaRPr lang="en-US"/>
        </a:p>
      </dgm:t>
    </dgm:pt>
    <dgm:pt modelId="{3B5AB92F-6886-4EA0-A4A9-2758E9D7E6F0}" type="sibTrans" cxnId="{E43D6BC0-481A-43B2-BC96-D0C7A3A1E93B}">
      <dgm:prSet/>
      <dgm:spPr/>
      <dgm:t>
        <a:bodyPr/>
        <a:lstStyle/>
        <a:p>
          <a:endParaRPr lang="en-US"/>
        </a:p>
      </dgm:t>
    </dgm:pt>
    <dgm:pt modelId="{0C611581-25DC-4F45-BCDE-EB4141841312}">
      <dgm:prSet/>
      <dgm:spPr/>
      <dgm:t>
        <a:bodyPr/>
        <a:lstStyle/>
        <a:p>
          <a:r>
            <a:rPr lang="en-US" b="1" dirty="0">
              <a:solidFill>
                <a:schemeClr val="bg2">
                  <a:lumMod val="25000"/>
                </a:schemeClr>
              </a:solidFill>
            </a:rPr>
            <a:t>Determining the performance of the software </a:t>
          </a:r>
        </a:p>
      </dgm:t>
    </dgm:pt>
    <dgm:pt modelId="{06EB99C1-B51E-41D4-90B7-5A6D23F30EF4}" type="parTrans" cxnId="{447EC47D-9AB5-4DC2-9832-390B68A4693C}">
      <dgm:prSet/>
      <dgm:spPr/>
      <dgm:t>
        <a:bodyPr/>
        <a:lstStyle/>
        <a:p>
          <a:endParaRPr lang="en-US"/>
        </a:p>
      </dgm:t>
    </dgm:pt>
    <dgm:pt modelId="{F5A50ECA-B22E-45CF-BF28-7FB13303B791}" type="sibTrans" cxnId="{447EC47D-9AB5-4DC2-9832-390B68A4693C}">
      <dgm:prSet/>
      <dgm:spPr/>
      <dgm:t>
        <a:bodyPr/>
        <a:lstStyle/>
        <a:p>
          <a:endParaRPr lang="en-US"/>
        </a:p>
      </dgm:t>
    </dgm:pt>
    <dgm:pt modelId="{2B4F0169-AE19-45E7-909A-0448CC00424B}" type="pres">
      <dgm:prSet presAssocID="{89229E25-F504-4CAC-A022-8774F074ADCB}" presName="root" presStyleCnt="0">
        <dgm:presLayoutVars>
          <dgm:dir/>
          <dgm:resizeHandles val="exact"/>
        </dgm:presLayoutVars>
      </dgm:prSet>
      <dgm:spPr/>
    </dgm:pt>
    <dgm:pt modelId="{6EBFC819-18FD-441D-8921-298BB374E113}" type="pres">
      <dgm:prSet presAssocID="{3255543E-C5E7-499C-82B0-9CE9078EB8A6}" presName="compNode" presStyleCnt="0"/>
      <dgm:spPr/>
    </dgm:pt>
    <dgm:pt modelId="{EEE779E2-A9EF-4129-88C8-4FF23342A0E9}" type="pres">
      <dgm:prSet presAssocID="{3255543E-C5E7-499C-82B0-9CE9078EB8A6}" presName="bgRect" presStyleLbl="bgShp" presStyleIdx="0" presStyleCnt="7"/>
      <dgm:spPr/>
    </dgm:pt>
    <dgm:pt modelId="{2542E7E3-216A-484A-B6C2-F3F57BAF9639}" type="pres">
      <dgm:prSet presAssocID="{3255543E-C5E7-499C-82B0-9CE9078EB8A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C1F6F8A5-02E7-4695-B608-888B86E8B968}" type="pres">
      <dgm:prSet presAssocID="{3255543E-C5E7-499C-82B0-9CE9078EB8A6}" presName="spaceRect" presStyleCnt="0"/>
      <dgm:spPr/>
    </dgm:pt>
    <dgm:pt modelId="{EA260934-0068-4661-B896-40BD35DA083B}" type="pres">
      <dgm:prSet presAssocID="{3255543E-C5E7-499C-82B0-9CE9078EB8A6}" presName="parTx" presStyleLbl="revTx" presStyleIdx="0" presStyleCnt="7">
        <dgm:presLayoutVars>
          <dgm:chMax val="0"/>
          <dgm:chPref val="0"/>
        </dgm:presLayoutVars>
      </dgm:prSet>
      <dgm:spPr/>
    </dgm:pt>
    <dgm:pt modelId="{549B923C-3590-4C24-81D0-E2D787A70A4D}" type="pres">
      <dgm:prSet presAssocID="{6887732C-99C3-4C75-8C6E-E463085F2F15}" presName="sibTrans" presStyleCnt="0"/>
      <dgm:spPr/>
    </dgm:pt>
    <dgm:pt modelId="{29B91953-6BF1-46E7-8536-ADCC6E763C05}" type="pres">
      <dgm:prSet presAssocID="{9B624329-BF03-4971-89E1-213107D9500E}" presName="compNode" presStyleCnt="0"/>
      <dgm:spPr/>
    </dgm:pt>
    <dgm:pt modelId="{8F7C4065-D603-40CB-A966-16C851D3A180}" type="pres">
      <dgm:prSet presAssocID="{9B624329-BF03-4971-89E1-213107D9500E}" presName="bgRect" presStyleLbl="bgShp" presStyleIdx="1" presStyleCnt="7" custLinFactNeighborX="-1350" custLinFactNeighborY="4249"/>
      <dgm:spPr/>
    </dgm:pt>
    <dgm:pt modelId="{7735DB7E-706D-4611-AAFE-4C7898F3737A}" type="pres">
      <dgm:prSet presAssocID="{9B624329-BF03-4971-89E1-213107D9500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F2DCC165-2F85-447E-A3D2-7ACAA0739B2A}" type="pres">
      <dgm:prSet presAssocID="{9B624329-BF03-4971-89E1-213107D9500E}" presName="spaceRect" presStyleCnt="0"/>
      <dgm:spPr/>
    </dgm:pt>
    <dgm:pt modelId="{4FA68DF8-FAB9-4DEE-A9A9-57E1892638FB}" type="pres">
      <dgm:prSet presAssocID="{9B624329-BF03-4971-89E1-213107D9500E}" presName="parTx" presStyleLbl="revTx" presStyleIdx="1" presStyleCnt="7">
        <dgm:presLayoutVars>
          <dgm:chMax val="0"/>
          <dgm:chPref val="0"/>
        </dgm:presLayoutVars>
      </dgm:prSet>
      <dgm:spPr/>
    </dgm:pt>
    <dgm:pt modelId="{6D39D797-ABDB-49DA-A6A0-7D4C5A2B250F}" type="pres">
      <dgm:prSet presAssocID="{D29AF9F0-768C-4E1C-A70D-EE0DEE7D375A}" presName="sibTrans" presStyleCnt="0"/>
      <dgm:spPr/>
    </dgm:pt>
    <dgm:pt modelId="{34705268-972E-4817-A07D-93F0C326E4D5}" type="pres">
      <dgm:prSet presAssocID="{3E03DC86-8785-42EB-B654-9B8BFB405C9C}" presName="compNode" presStyleCnt="0"/>
      <dgm:spPr/>
    </dgm:pt>
    <dgm:pt modelId="{B46167C2-40EC-4397-9791-4051AA73C4D2}" type="pres">
      <dgm:prSet presAssocID="{3E03DC86-8785-42EB-B654-9B8BFB405C9C}" presName="bgRect" presStyleLbl="bgShp" presStyleIdx="2" presStyleCnt="7"/>
      <dgm:spPr/>
    </dgm:pt>
    <dgm:pt modelId="{E70AFD43-C5FD-479D-89E4-7E86F4283A71}" type="pres">
      <dgm:prSet presAssocID="{3E03DC86-8785-42EB-B654-9B8BFB405C9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1886BD-28E2-42A1-8A59-86F42A7BFE22}" type="pres">
      <dgm:prSet presAssocID="{3E03DC86-8785-42EB-B654-9B8BFB405C9C}" presName="spaceRect" presStyleCnt="0"/>
      <dgm:spPr/>
    </dgm:pt>
    <dgm:pt modelId="{B4E66D8D-BFB9-4E31-8528-71B6E27E3017}" type="pres">
      <dgm:prSet presAssocID="{3E03DC86-8785-42EB-B654-9B8BFB405C9C}" presName="parTx" presStyleLbl="revTx" presStyleIdx="2" presStyleCnt="7">
        <dgm:presLayoutVars>
          <dgm:chMax val="0"/>
          <dgm:chPref val="0"/>
        </dgm:presLayoutVars>
      </dgm:prSet>
      <dgm:spPr/>
    </dgm:pt>
    <dgm:pt modelId="{50E6BA21-C86F-4C72-80D5-724D081EA57B}" type="pres">
      <dgm:prSet presAssocID="{1C724C3E-547E-424A-9C56-636C29D78CEF}" presName="sibTrans" presStyleCnt="0"/>
      <dgm:spPr/>
    </dgm:pt>
    <dgm:pt modelId="{BC8117AF-4DB3-48CE-AE4F-4B3A2F1BD4E5}" type="pres">
      <dgm:prSet presAssocID="{DBEAA7D8-845D-44CA-A5C9-04D112C23854}" presName="compNode" presStyleCnt="0"/>
      <dgm:spPr/>
    </dgm:pt>
    <dgm:pt modelId="{BA903F61-D19F-4485-8864-01757656323D}" type="pres">
      <dgm:prSet presAssocID="{DBEAA7D8-845D-44CA-A5C9-04D112C23854}" presName="bgRect" presStyleLbl="bgShp" presStyleIdx="3" presStyleCnt="7"/>
      <dgm:spPr/>
    </dgm:pt>
    <dgm:pt modelId="{6284FE49-9A0E-480D-9F3F-7ED70C2F8EA4}" type="pres">
      <dgm:prSet presAssocID="{DBEAA7D8-845D-44CA-A5C9-04D112C2385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5519298F-00A7-422F-A133-9378667289D9}" type="pres">
      <dgm:prSet presAssocID="{DBEAA7D8-845D-44CA-A5C9-04D112C23854}" presName="spaceRect" presStyleCnt="0"/>
      <dgm:spPr/>
    </dgm:pt>
    <dgm:pt modelId="{7936A622-C522-4001-A75D-C454EC6A21AD}" type="pres">
      <dgm:prSet presAssocID="{DBEAA7D8-845D-44CA-A5C9-04D112C23854}" presName="parTx" presStyleLbl="revTx" presStyleIdx="3" presStyleCnt="7">
        <dgm:presLayoutVars>
          <dgm:chMax val="0"/>
          <dgm:chPref val="0"/>
        </dgm:presLayoutVars>
      </dgm:prSet>
      <dgm:spPr/>
    </dgm:pt>
    <dgm:pt modelId="{A5E2CEEA-7D84-437A-94CA-0FE9F5493860}" type="pres">
      <dgm:prSet presAssocID="{54CCB8D6-CDC0-4FD0-AD67-A721D22D8C3E}" presName="sibTrans" presStyleCnt="0"/>
      <dgm:spPr/>
    </dgm:pt>
    <dgm:pt modelId="{77849C21-A946-449B-8A48-38C6F7088E5C}" type="pres">
      <dgm:prSet presAssocID="{55B13D66-129B-4B28-BB4C-B6AC1070C529}" presName="compNode" presStyleCnt="0"/>
      <dgm:spPr/>
    </dgm:pt>
    <dgm:pt modelId="{A43D58F8-2F5F-4023-B8EE-02D0D1780B6F}" type="pres">
      <dgm:prSet presAssocID="{55B13D66-129B-4B28-BB4C-B6AC1070C529}" presName="bgRect" presStyleLbl="bgShp" presStyleIdx="4" presStyleCnt="7"/>
      <dgm:spPr/>
    </dgm:pt>
    <dgm:pt modelId="{C7F01988-BE44-4C65-B33D-AA7E10CDC90F}" type="pres">
      <dgm:prSet presAssocID="{55B13D66-129B-4B28-BB4C-B6AC1070C52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FCAECCC-013A-4BFA-9E3B-E01890D40DEF}" type="pres">
      <dgm:prSet presAssocID="{55B13D66-129B-4B28-BB4C-B6AC1070C529}" presName="spaceRect" presStyleCnt="0"/>
      <dgm:spPr/>
    </dgm:pt>
    <dgm:pt modelId="{2E9A3BCF-7164-4F86-B77B-FC37BF3B1D67}" type="pres">
      <dgm:prSet presAssocID="{55B13D66-129B-4B28-BB4C-B6AC1070C529}" presName="parTx" presStyleLbl="revTx" presStyleIdx="4" presStyleCnt="7">
        <dgm:presLayoutVars>
          <dgm:chMax val="0"/>
          <dgm:chPref val="0"/>
        </dgm:presLayoutVars>
      </dgm:prSet>
      <dgm:spPr/>
    </dgm:pt>
    <dgm:pt modelId="{2BCE4758-DAA0-4994-9697-8BA7897D4E13}" type="pres">
      <dgm:prSet presAssocID="{A21C6753-917A-4286-ACD2-48CF425E8013}" presName="sibTrans" presStyleCnt="0"/>
      <dgm:spPr/>
    </dgm:pt>
    <dgm:pt modelId="{54AF8573-4464-4923-9FD8-23661799A570}" type="pres">
      <dgm:prSet presAssocID="{C4520AF7-ED66-4E85-AB64-6D65AFBAF842}" presName="compNode" presStyleCnt="0"/>
      <dgm:spPr/>
    </dgm:pt>
    <dgm:pt modelId="{0B4C0639-23A2-4C6F-AC3A-0FD8B4D3FC16}" type="pres">
      <dgm:prSet presAssocID="{C4520AF7-ED66-4E85-AB64-6D65AFBAF842}" presName="bgRect" presStyleLbl="bgShp" presStyleIdx="5" presStyleCnt="7"/>
      <dgm:spPr/>
    </dgm:pt>
    <dgm:pt modelId="{E6B0788E-15DC-4001-8C73-FA59EDFF69FD}" type="pres">
      <dgm:prSet presAssocID="{C4520AF7-ED66-4E85-AB64-6D65AFBAF84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B1546D5-30B6-4823-9E97-CD44E3119824}" type="pres">
      <dgm:prSet presAssocID="{C4520AF7-ED66-4E85-AB64-6D65AFBAF842}" presName="spaceRect" presStyleCnt="0"/>
      <dgm:spPr/>
    </dgm:pt>
    <dgm:pt modelId="{E0BF441F-C17C-468D-A71F-1159ED4DD2DA}" type="pres">
      <dgm:prSet presAssocID="{C4520AF7-ED66-4E85-AB64-6D65AFBAF842}" presName="parTx" presStyleLbl="revTx" presStyleIdx="5" presStyleCnt="7">
        <dgm:presLayoutVars>
          <dgm:chMax val="0"/>
          <dgm:chPref val="0"/>
        </dgm:presLayoutVars>
      </dgm:prSet>
      <dgm:spPr/>
    </dgm:pt>
    <dgm:pt modelId="{EE946979-E6AA-4EDD-9847-35290D635857}" type="pres">
      <dgm:prSet presAssocID="{3B5AB92F-6886-4EA0-A4A9-2758E9D7E6F0}" presName="sibTrans" presStyleCnt="0"/>
      <dgm:spPr/>
    </dgm:pt>
    <dgm:pt modelId="{EAB49DD9-D415-4501-BDDD-34BACBCECE79}" type="pres">
      <dgm:prSet presAssocID="{0C611581-25DC-4F45-BCDE-EB4141841312}" presName="compNode" presStyleCnt="0"/>
      <dgm:spPr/>
    </dgm:pt>
    <dgm:pt modelId="{EF9901C1-D66E-4BCF-8D67-BF4B1C93770C}" type="pres">
      <dgm:prSet presAssocID="{0C611581-25DC-4F45-BCDE-EB4141841312}" presName="bgRect" presStyleLbl="bgShp" presStyleIdx="6" presStyleCnt="7"/>
      <dgm:spPr/>
    </dgm:pt>
    <dgm:pt modelId="{79CB52B1-1581-4300-A646-695BB29BAD77}" type="pres">
      <dgm:prSet presAssocID="{0C611581-25DC-4F45-BCDE-EB414184131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CCE8B3D-DEFC-4FB4-A6B1-71CA80A92F45}" type="pres">
      <dgm:prSet presAssocID="{0C611581-25DC-4F45-BCDE-EB4141841312}" presName="spaceRect" presStyleCnt="0"/>
      <dgm:spPr/>
    </dgm:pt>
    <dgm:pt modelId="{08E36443-4FE8-4AC3-8614-E05AE51B063A}" type="pres">
      <dgm:prSet presAssocID="{0C611581-25DC-4F45-BCDE-EB414184131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C8A2E02-C277-40F5-8CD5-0550DEBB39EE}" srcId="{89229E25-F504-4CAC-A022-8774F074ADCB}" destId="{DBEAA7D8-845D-44CA-A5C9-04D112C23854}" srcOrd="3" destOrd="0" parTransId="{8A0441F2-2342-433D-88F4-5E3ED0AE5E90}" sibTransId="{54CCB8D6-CDC0-4FD0-AD67-A721D22D8C3E}"/>
    <dgm:cxn modelId="{D8D90A0A-B521-4CF0-89DB-E19915F626BC}" type="presOf" srcId="{0C611581-25DC-4F45-BCDE-EB4141841312}" destId="{08E36443-4FE8-4AC3-8614-E05AE51B063A}" srcOrd="0" destOrd="0" presId="urn:microsoft.com/office/officeart/2018/2/layout/IconVerticalSolidList"/>
    <dgm:cxn modelId="{3B0E2B0E-720B-4514-A06D-9DF5F4A575D0}" type="presOf" srcId="{9B624329-BF03-4971-89E1-213107D9500E}" destId="{4FA68DF8-FAB9-4DEE-A9A9-57E1892638FB}" srcOrd="0" destOrd="0" presId="urn:microsoft.com/office/officeart/2018/2/layout/IconVerticalSolidList"/>
    <dgm:cxn modelId="{201CA613-2185-4287-8C6E-2F78049E1985}" type="presOf" srcId="{3255543E-C5E7-499C-82B0-9CE9078EB8A6}" destId="{EA260934-0068-4661-B896-40BD35DA083B}" srcOrd="0" destOrd="0" presId="urn:microsoft.com/office/officeart/2018/2/layout/IconVerticalSolidList"/>
    <dgm:cxn modelId="{B9AD7324-CBA2-43A2-A8D3-0B8CA63E013C}" type="presOf" srcId="{3E03DC86-8785-42EB-B654-9B8BFB405C9C}" destId="{B4E66D8D-BFB9-4E31-8528-71B6E27E3017}" srcOrd="0" destOrd="0" presId="urn:microsoft.com/office/officeart/2018/2/layout/IconVerticalSolidList"/>
    <dgm:cxn modelId="{66606D6A-57FB-4811-A1F8-7C33BBE671F1}" srcId="{89229E25-F504-4CAC-A022-8774F074ADCB}" destId="{9B624329-BF03-4971-89E1-213107D9500E}" srcOrd="1" destOrd="0" parTransId="{DACFD58B-491C-4A20-A892-1AF3C13A2F56}" sibTransId="{D29AF9F0-768C-4E1C-A70D-EE0DEE7D375A}"/>
    <dgm:cxn modelId="{7E9A9052-87F7-496C-9631-BC11945151A9}" type="presOf" srcId="{C4520AF7-ED66-4E85-AB64-6D65AFBAF842}" destId="{E0BF441F-C17C-468D-A71F-1159ED4DD2DA}" srcOrd="0" destOrd="0" presId="urn:microsoft.com/office/officeart/2018/2/layout/IconVerticalSolidList"/>
    <dgm:cxn modelId="{447EC47D-9AB5-4DC2-9832-390B68A4693C}" srcId="{89229E25-F504-4CAC-A022-8774F074ADCB}" destId="{0C611581-25DC-4F45-BCDE-EB4141841312}" srcOrd="6" destOrd="0" parTransId="{06EB99C1-B51E-41D4-90B7-5A6D23F30EF4}" sibTransId="{F5A50ECA-B22E-45CF-BF28-7FB13303B791}"/>
    <dgm:cxn modelId="{5A2B729C-9984-4572-9244-C8246EEAF86C}" srcId="{89229E25-F504-4CAC-A022-8774F074ADCB}" destId="{3E03DC86-8785-42EB-B654-9B8BFB405C9C}" srcOrd="2" destOrd="0" parTransId="{700FCB09-13E7-4408-9348-10DCA28F1469}" sibTransId="{1C724C3E-547E-424A-9C56-636C29D78CEF}"/>
    <dgm:cxn modelId="{D6F325B2-85C7-407A-AE1D-39010CDEA21A}" type="presOf" srcId="{DBEAA7D8-845D-44CA-A5C9-04D112C23854}" destId="{7936A622-C522-4001-A75D-C454EC6A21AD}" srcOrd="0" destOrd="0" presId="urn:microsoft.com/office/officeart/2018/2/layout/IconVerticalSolidList"/>
    <dgm:cxn modelId="{D61902B4-67EE-42FA-9A7E-FA95B4BAD415}" srcId="{89229E25-F504-4CAC-A022-8774F074ADCB}" destId="{3255543E-C5E7-499C-82B0-9CE9078EB8A6}" srcOrd="0" destOrd="0" parTransId="{019648C7-7315-46D4-B3A6-5C5EEA4ADB80}" sibTransId="{6887732C-99C3-4C75-8C6E-E463085F2F15}"/>
    <dgm:cxn modelId="{730F98B4-6A9E-439F-9182-E42C2ABFF088}" type="presOf" srcId="{89229E25-F504-4CAC-A022-8774F074ADCB}" destId="{2B4F0169-AE19-45E7-909A-0448CC00424B}" srcOrd="0" destOrd="0" presId="urn:microsoft.com/office/officeart/2018/2/layout/IconVerticalSolidList"/>
    <dgm:cxn modelId="{E43D6BC0-481A-43B2-BC96-D0C7A3A1E93B}" srcId="{89229E25-F504-4CAC-A022-8774F074ADCB}" destId="{C4520AF7-ED66-4E85-AB64-6D65AFBAF842}" srcOrd="5" destOrd="0" parTransId="{14D282F0-7A2B-4D88-B961-F0525B23D7FB}" sibTransId="{3B5AB92F-6886-4EA0-A4A9-2758E9D7E6F0}"/>
    <dgm:cxn modelId="{9F84CFD8-F588-4B08-BFCB-C487CFD8C69D}" type="presOf" srcId="{55B13D66-129B-4B28-BB4C-B6AC1070C529}" destId="{2E9A3BCF-7164-4F86-B77B-FC37BF3B1D67}" srcOrd="0" destOrd="0" presId="urn:microsoft.com/office/officeart/2018/2/layout/IconVerticalSolidList"/>
    <dgm:cxn modelId="{94C154DE-CD95-4CD6-A0C6-355E675E478D}" srcId="{89229E25-F504-4CAC-A022-8774F074ADCB}" destId="{55B13D66-129B-4B28-BB4C-B6AC1070C529}" srcOrd="4" destOrd="0" parTransId="{08D17B37-1547-406F-8B7F-7A79DA93D483}" sibTransId="{A21C6753-917A-4286-ACD2-48CF425E8013}"/>
    <dgm:cxn modelId="{A6A6BCFA-58FD-40C3-9280-DE0D312E9A05}" type="presParOf" srcId="{2B4F0169-AE19-45E7-909A-0448CC00424B}" destId="{6EBFC819-18FD-441D-8921-298BB374E113}" srcOrd="0" destOrd="0" presId="urn:microsoft.com/office/officeart/2018/2/layout/IconVerticalSolidList"/>
    <dgm:cxn modelId="{2406E02D-C363-4DD1-AAC4-0B5B526F25D1}" type="presParOf" srcId="{6EBFC819-18FD-441D-8921-298BB374E113}" destId="{EEE779E2-A9EF-4129-88C8-4FF23342A0E9}" srcOrd="0" destOrd="0" presId="urn:microsoft.com/office/officeart/2018/2/layout/IconVerticalSolidList"/>
    <dgm:cxn modelId="{8E76B2D0-2273-44E9-AA73-0067B6F3717F}" type="presParOf" srcId="{6EBFC819-18FD-441D-8921-298BB374E113}" destId="{2542E7E3-216A-484A-B6C2-F3F57BAF9639}" srcOrd="1" destOrd="0" presId="urn:microsoft.com/office/officeart/2018/2/layout/IconVerticalSolidList"/>
    <dgm:cxn modelId="{60441CB3-19EB-4281-B6A5-539561DC1540}" type="presParOf" srcId="{6EBFC819-18FD-441D-8921-298BB374E113}" destId="{C1F6F8A5-02E7-4695-B608-888B86E8B968}" srcOrd="2" destOrd="0" presId="urn:microsoft.com/office/officeart/2018/2/layout/IconVerticalSolidList"/>
    <dgm:cxn modelId="{E682E617-5031-4B38-A6AC-7874C37C8C03}" type="presParOf" srcId="{6EBFC819-18FD-441D-8921-298BB374E113}" destId="{EA260934-0068-4661-B896-40BD35DA083B}" srcOrd="3" destOrd="0" presId="urn:microsoft.com/office/officeart/2018/2/layout/IconVerticalSolidList"/>
    <dgm:cxn modelId="{7E8BDC5A-1EEF-4476-9B99-39936B4D20DA}" type="presParOf" srcId="{2B4F0169-AE19-45E7-909A-0448CC00424B}" destId="{549B923C-3590-4C24-81D0-E2D787A70A4D}" srcOrd="1" destOrd="0" presId="urn:microsoft.com/office/officeart/2018/2/layout/IconVerticalSolidList"/>
    <dgm:cxn modelId="{CB36D31E-DE49-483A-9881-0382AEFCC753}" type="presParOf" srcId="{2B4F0169-AE19-45E7-909A-0448CC00424B}" destId="{29B91953-6BF1-46E7-8536-ADCC6E763C05}" srcOrd="2" destOrd="0" presId="urn:microsoft.com/office/officeart/2018/2/layout/IconVerticalSolidList"/>
    <dgm:cxn modelId="{A3646F00-89AD-401E-B36C-B9A6916B8A64}" type="presParOf" srcId="{29B91953-6BF1-46E7-8536-ADCC6E763C05}" destId="{8F7C4065-D603-40CB-A966-16C851D3A180}" srcOrd="0" destOrd="0" presId="urn:microsoft.com/office/officeart/2018/2/layout/IconVerticalSolidList"/>
    <dgm:cxn modelId="{8DCD8F68-11FE-49E2-B3D6-DA0180CAF571}" type="presParOf" srcId="{29B91953-6BF1-46E7-8536-ADCC6E763C05}" destId="{7735DB7E-706D-4611-AAFE-4C7898F3737A}" srcOrd="1" destOrd="0" presId="urn:microsoft.com/office/officeart/2018/2/layout/IconVerticalSolidList"/>
    <dgm:cxn modelId="{6C0BB036-24D2-46BA-A977-E8066B31BC22}" type="presParOf" srcId="{29B91953-6BF1-46E7-8536-ADCC6E763C05}" destId="{F2DCC165-2F85-447E-A3D2-7ACAA0739B2A}" srcOrd="2" destOrd="0" presId="urn:microsoft.com/office/officeart/2018/2/layout/IconVerticalSolidList"/>
    <dgm:cxn modelId="{1A09BC15-61B6-4652-B7DF-2B9516E79C5E}" type="presParOf" srcId="{29B91953-6BF1-46E7-8536-ADCC6E763C05}" destId="{4FA68DF8-FAB9-4DEE-A9A9-57E1892638FB}" srcOrd="3" destOrd="0" presId="urn:microsoft.com/office/officeart/2018/2/layout/IconVerticalSolidList"/>
    <dgm:cxn modelId="{3E396085-09EB-44BD-8463-F25128EDACD8}" type="presParOf" srcId="{2B4F0169-AE19-45E7-909A-0448CC00424B}" destId="{6D39D797-ABDB-49DA-A6A0-7D4C5A2B250F}" srcOrd="3" destOrd="0" presId="urn:microsoft.com/office/officeart/2018/2/layout/IconVerticalSolidList"/>
    <dgm:cxn modelId="{00455348-D2A6-46DF-ADC2-3AE3BADC0425}" type="presParOf" srcId="{2B4F0169-AE19-45E7-909A-0448CC00424B}" destId="{34705268-972E-4817-A07D-93F0C326E4D5}" srcOrd="4" destOrd="0" presId="urn:microsoft.com/office/officeart/2018/2/layout/IconVerticalSolidList"/>
    <dgm:cxn modelId="{BBB8D72A-0182-4925-8176-29C7D35A18F2}" type="presParOf" srcId="{34705268-972E-4817-A07D-93F0C326E4D5}" destId="{B46167C2-40EC-4397-9791-4051AA73C4D2}" srcOrd="0" destOrd="0" presId="urn:microsoft.com/office/officeart/2018/2/layout/IconVerticalSolidList"/>
    <dgm:cxn modelId="{AAE86C72-E49A-47AC-8C89-1F9C0DFE688D}" type="presParOf" srcId="{34705268-972E-4817-A07D-93F0C326E4D5}" destId="{E70AFD43-C5FD-479D-89E4-7E86F4283A71}" srcOrd="1" destOrd="0" presId="urn:microsoft.com/office/officeart/2018/2/layout/IconVerticalSolidList"/>
    <dgm:cxn modelId="{EA576C39-0767-4D45-8365-7D49C51BF4AE}" type="presParOf" srcId="{34705268-972E-4817-A07D-93F0C326E4D5}" destId="{951886BD-28E2-42A1-8A59-86F42A7BFE22}" srcOrd="2" destOrd="0" presId="urn:microsoft.com/office/officeart/2018/2/layout/IconVerticalSolidList"/>
    <dgm:cxn modelId="{BC1923B7-49B3-407C-9AF2-C28A0BD70889}" type="presParOf" srcId="{34705268-972E-4817-A07D-93F0C326E4D5}" destId="{B4E66D8D-BFB9-4E31-8528-71B6E27E3017}" srcOrd="3" destOrd="0" presId="urn:microsoft.com/office/officeart/2018/2/layout/IconVerticalSolidList"/>
    <dgm:cxn modelId="{5638CC09-486C-4D38-90D2-BA4EBFA9E136}" type="presParOf" srcId="{2B4F0169-AE19-45E7-909A-0448CC00424B}" destId="{50E6BA21-C86F-4C72-80D5-724D081EA57B}" srcOrd="5" destOrd="0" presId="urn:microsoft.com/office/officeart/2018/2/layout/IconVerticalSolidList"/>
    <dgm:cxn modelId="{2E47033F-2FC6-414F-820D-B26E06018AF1}" type="presParOf" srcId="{2B4F0169-AE19-45E7-909A-0448CC00424B}" destId="{BC8117AF-4DB3-48CE-AE4F-4B3A2F1BD4E5}" srcOrd="6" destOrd="0" presId="urn:microsoft.com/office/officeart/2018/2/layout/IconVerticalSolidList"/>
    <dgm:cxn modelId="{14CF150E-425D-4E26-BEBB-33F0A3A380F8}" type="presParOf" srcId="{BC8117AF-4DB3-48CE-AE4F-4B3A2F1BD4E5}" destId="{BA903F61-D19F-4485-8864-01757656323D}" srcOrd="0" destOrd="0" presId="urn:microsoft.com/office/officeart/2018/2/layout/IconVerticalSolidList"/>
    <dgm:cxn modelId="{974925A0-C0B0-4F0B-BAE3-B26D1C5B4A95}" type="presParOf" srcId="{BC8117AF-4DB3-48CE-AE4F-4B3A2F1BD4E5}" destId="{6284FE49-9A0E-480D-9F3F-7ED70C2F8EA4}" srcOrd="1" destOrd="0" presId="urn:microsoft.com/office/officeart/2018/2/layout/IconVerticalSolidList"/>
    <dgm:cxn modelId="{0701EB50-5F19-48D1-99D2-351D29267367}" type="presParOf" srcId="{BC8117AF-4DB3-48CE-AE4F-4B3A2F1BD4E5}" destId="{5519298F-00A7-422F-A133-9378667289D9}" srcOrd="2" destOrd="0" presId="urn:microsoft.com/office/officeart/2018/2/layout/IconVerticalSolidList"/>
    <dgm:cxn modelId="{C561FB60-87A6-420F-91C1-12CA2D88E48D}" type="presParOf" srcId="{BC8117AF-4DB3-48CE-AE4F-4B3A2F1BD4E5}" destId="{7936A622-C522-4001-A75D-C454EC6A21AD}" srcOrd="3" destOrd="0" presId="urn:microsoft.com/office/officeart/2018/2/layout/IconVerticalSolidList"/>
    <dgm:cxn modelId="{5BD56AAC-F213-4DEB-956C-490A82349560}" type="presParOf" srcId="{2B4F0169-AE19-45E7-909A-0448CC00424B}" destId="{A5E2CEEA-7D84-437A-94CA-0FE9F5493860}" srcOrd="7" destOrd="0" presId="urn:microsoft.com/office/officeart/2018/2/layout/IconVerticalSolidList"/>
    <dgm:cxn modelId="{73D5AFA4-67C0-42E8-BBCA-C99641B58994}" type="presParOf" srcId="{2B4F0169-AE19-45E7-909A-0448CC00424B}" destId="{77849C21-A946-449B-8A48-38C6F7088E5C}" srcOrd="8" destOrd="0" presId="urn:microsoft.com/office/officeart/2018/2/layout/IconVerticalSolidList"/>
    <dgm:cxn modelId="{BE3565D8-4AF4-4BE0-B80E-978B766526C1}" type="presParOf" srcId="{77849C21-A946-449B-8A48-38C6F7088E5C}" destId="{A43D58F8-2F5F-4023-B8EE-02D0D1780B6F}" srcOrd="0" destOrd="0" presId="urn:microsoft.com/office/officeart/2018/2/layout/IconVerticalSolidList"/>
    <dgm:cxn modelId="{B13CA9D0-CB3F-4839-83E8-96C0DCBA5387}" type="presParOf" srcId="{77849C21-A946-449B-8A48-38C6F7088E5C}" destId="{C7F01988-BE44-4C65-B33D-AA7E10CDC90F}" srcOrd="1" destOrd="0" presId="urn:microsoft.com/office/officeart/2018/2/layout/IconVerticalSolidList"/>
    <dgm:cxn modelId="{9FB3ADF6-6121-4C88-8914-7B8239DE0A26}" type="presParOf" srcId="{77849C21-A946-449B-8A48-38C6F7088E5C}" destId="{9FCAECCC-013A-4BFA-9E3B-E01890D40DEF}" srcOrd="2" destOrd="0" presId="urn:microsoft.com/office/officeart/2018/2/layout/IconVerticalSolidList"/>
    <dgm:cxn modelId="{4F38B3DA-5EA1-4178-8494-814238A4F55F}" type="presParOf" srcId="{77849C21-A946-449B-8A48-38C6F7088E5C}" destId="{2E9A3BCF-7164-4F86-B77B-FC37BF3B1D67}" srcOrd="3" destOrd="0" presId="urn:microsoft.com/office/officeart/2018/2/layout/IconVerticalSolidList"/>
    <dgm:cxn modelId="{4E51505C-913C-4CD2-9F19-E470C76621FC}" type="presParOf" srcId="{2B4F0169-AE19-45E7-909A-0448CC00424B}" destId="{2BCE4758-DAA0-4994-9697-8BA7897D4E13}" srcOrd="9" destOrd="0" presId="urn:microsoft.com/office/officeart/2018/2/layout/IconVerticalSolidList"/>
    <dgm:cxn modelId="{3DDA10CA-6A42-4D44-80FA-908E7D28A7F6}" type="presParOf" srcId="{2B4F0169-AE19-45E7-909A-0448CC00424B}" destId="{54AF8573-4464-4923-9FD8-23661799A570}" srcOrd="10" destOrd="0" presId="urn:microsoft.com/office/officeart/2018/2/layout/IconVerticalSolidList"/>
    <dgm:cxn modelId="{16E95975-1C3F-46D2-BCC2-B6529051181D}" type="presParOf" srcId="{54AF8573-4464-4923-9FD8-23661799A570}" destId="{0B4C0639-23A2-4C6F-AC3A-0FD8B4D3FC16}" srcOrd="0" destOrd="0" presId="urn:microsoft.com/office/officeart/2018/2/layout/IconVerticalSolidList"/>
    <dgm:cxn modelId="{8C543240-7030-4616-9E04-3A156881250A}" type="presParOf" srcId="{54AF8573-4464-4923-9FD8-23661799A570}" destId="{E6B0788E-15DC-4001-8C73-FA59EDFF69FD}" srcOrd="1" destOrd="0" presId="urn:microsoft.com/office/officeart/2018/2/layout/IconVerticalSolidList"/>
    <dgm:cxn modelId="{91140BFF-52A0-468F-B4A4-E6AD54E23734}" type="presParOf" srcId="{54AF8573-4464-4923-9FD8-23661799A570}" destId="{DB1546D5-30B6-4823-9E97-CD44E3119824}" srcOrd="2" destOrd="0" presId="urn:microsoft.com/office/officeart/2018/2/layout/IconVerticalSolidList"/>
    <dgm:cxn modelId="{30341C3F-7EF7-4A7C-AD36-487C9D3126E0}" type="presParOf" srcId="{54AF8573-4464-4923-9FD8-23661799A570}" destId="{E0BF441F-C17C-468D-A71F-1159ED4DD2DA}" srcOrd="3" destOrd="0" presId="urn:microsoft.com/office/officeart/2018/2/layout/IconVerticalSolidList"/>
    <dgm:cxn modelId="{F48A5CBF-FCC4-48ED-821E-7BC0D1847AB5}" type="presParOf" srcId="{2B4F0169-AE19-45E7-909A-0448CC00424B}" destId="{EE946979-E6AA-4EDD-9847-35290D635857}" srcOrd="11" destOrd="0" presId="urn:microsoft.com/office/officeart/2018/2/layout/IconVerticalSolidList"/>
    <dgm:cxn modelId="{825E7698-46C6-4459-B866-78E72A4AB4CF}" type="presParOf" srcId="{2B4F0169-AE19-45E7-909A-0448CC00424B}" destId="{EAB49DD9-D415-4501-BDDD-34BACBCECE79}" srcOrd="12" destOrd="0" presId="urn:microsoft.com/office/officeart/2018/2/layout/IconVerticalSolidList"/>
    <dgm:cxn modelId="{AE01E143-E0FA-4E38-9248-7554B42DCBAF}" type="presParOf" srcId="{EAB49DD9-D415-4501-BDDD-34BACBCECE79}" destId="{EF9901C1-D66E-4BCF-8D67-BF4B1C93770C}" srcOrd="0" destOrd="0" presId="urn:microsoft.com/office/officeart/2018/2/layout/IconVerticalSolidList"/>
    <dgm:cxn modelId="{3E898345-DB87-4F3E-A79C-003F6399C987}" type="presParOf" srcId="{EAB49DD9-D415-4501-BDDD-34BACBCECE79}" destId="{79CB52B1-1581-4300-A646-695BB29BAD77}" srcOrd="1" destOrd="0" presId="urn:microsoft.com/office/officeart/2018/2/layout/IconVerticalSolidList"/>
    <dgm:cxn modelId="{1F696844-4AB8-42CF-9E85-CC8F7213372F}" type="presParOf" srcId="{EAB49DD9-D415-4501-BDDD-34BACBCECE79}" destId="{6CCE8B3D-DEFC-4FB4-A6B1-71CA80A92F45}" srcOrd="2" destOrd="0" presId="urn:microsoft.com/office/officeart/2018/2/layout/IconVerticalSolidList"/>
    <dgm:cxn modelId="{790EB765-6481-4F8E-8301-64E22D7639E9}" type="presParOf" srcId="{EAB49DD9-D415-4501-BDDD-34BACBCECE79}" destId="{08E36443-4FE8-4AC3-8614-E05AE51B06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75B7A3-C48E-40C8-934D-3FF58AF843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8CB56D-A30B-4477-B330-947FEE7DF0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E</a:t>
          </a:r>
          <a:r>
            <a:rPr lang="en-US" b="1" i="0" dirty="0">
              <a:solidFill>
                <a:schemeClr val="bg2">
                  <a:lumMod val="25000"/>
                </a:schemeClr>
              </a:solidFill>
            </a:rPr>
            <a:t>rrors leads to defects or faults in the software.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A704C78F-786F-4C43-B1E2-158F98AEA53C}" type="parTrans" cxnId="{6F506BEF-E2AA-454C-ABA3-940E2630895E}">
      <dgm:prSet/>
      <dgm:spPr/>
      <dgm:t>
        <a:bodyPr/>
        <a:lstStyle/>
        <a:p>
          <a:endParaRPr lang="en-US"/>
        </a:p>
      </dgm:t>
    </dgm:pt>
    <dgm:pt modelId="{94A34108-76B8-446E-AC70-CB37A69D992C}" type="sibTrans" cxnId="{6F506BEF-E2AA-454C-ABA3-940E2630895E}">
      <dgm:prSet/>
      <dgm:spPr/>
      <dgm:t>
        <a:bodyPr/>
        <a:lstStyle/>
        <a:p>
          <a:endParaRPr lang="en-US"/>
        </a:p>
      </dgm:t>
    </dgm:pt>
    <dgm:pt modelId="{A2315F94-D0D8-4CC1-ACCF-5544AC9457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bg2">
                  <a:lumMod val="25000"/>
                </a:schemeClr>
              </a:solidFill>
            </a:rPr>
            <a:t>D</a:t>
          </a:r>
          <a:r>
            <a:rPr lang="en-US" b="1" i="0" dirty="0">
              <a:solidFill>
                <a:schemeClr val="bg2">
                  <a:lumMod val="25000"/>
                </a:schemeClr>
              </a:solidFill>
            </a:rPr>
            <a:t>efects eventually leads to software failure. 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A4227D47-D5CA-4E3A-B2B1-D717B8E9501E}" type="parTrans" cxnId="{353A9CFD-A93A-4941-94DF-8531D165553B}">
      <dgm:prSet/>
      <dgm:spPr/>
      <dgm:t>
        <a:bodyPr/>
        <a:lstStyle/>
        <a:p>
          <a:endParaRPr lang="en-US"/>
        </a:p>
      </dgm:t>
    </dgm:pt>
    <dgm:pt modelId="{2B9E6A4C-E842-4276-B38D-1C743BBA1839}" type="sibTrans" cxnId="{353A9CFD-A93A-4941-94DF-8531D165553B}">
      <dgm:prSet/>
      <dgm:spPr/>
      <dgm:t>
        <a:bodyPr/>
        <a:lstStyle/>
        <a:p>
          <a:endParaRPr lang="en-US"/>
        </a:p>
      </dgm:t>
    </dgm:pt>
    <dgm:pt modelId="{A5C72578-AACB-4896-BADD-FDBBE390F4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bg2">
                  <a:lumMod val="25000"/>
                </a:schemeClr>
              </a:solidFill>
            </a:rPr>
            <a:t>Software failure means the software fails to perform in the real environment.</a:t>
          </a:r>
          <a:endParaRPr lang="en-US" b="1" dirty="0">
            <a:solidFill>
              <a:schemeClr val="bg2">
                <a:lumMod val="25000"/>
              </a:schemeClr>
            </a:solidFill>
          </a:endParaRPr>
        </a:p>
      </dgm:t>
    </dgm:pt>
    <dgm:pt modelId="{67FBFEC4-EB50-454E-87EF-EC6057F22F4D}" type="parTrans" cxnId="{FBB5CE23-F539-491F-B343-34E61DE9E113}">
      <dgm:prSet/>
      <dgm:spPr/>
      <dgm:t>
        <a:bodyPr/>
        <a:lstStyle/>
        <a:p>
          <a:endParaRPr lang="en-US"/>
        </a:p>
      </dgm:t>
    </dgm:pt>
    <dgm:pt modelId="{6F1279E1-A650-4CE6-9584-EF33DB0A2DF7}" type="sibTrans" cxnId="{FBB5CE23-F539-491F-B343-34E61DE9E113}">
      <dgm:prSet/>
      <dgm:spPr/>
      <dgm:t>
        <a:bodyPr/>
        <a:lstStyle/>
        <a:p>
          <a:endParaRPr lang="en-US"/>
        </a:p>
      </dgm:t>
    </dgm:pt>
    <dgm:pt modelId="{BD26D2F4-03FC-417D-A4E6-2EB8D136FFAD}" type="pres">
      <dgm:prSet presAssocID="{F875B7A3-C48E-40C8-934D-3FF58AF843F3}" presName="root" presStyleCnt="0">
        <dgm:presLayoutVars>
          <dgm:dir/>
          <dgm:resizeHandles val="exact"/>
        </dgm:presLayoutVars>
      </dgm:prSet>
      <dgm:spPr/>
    </dgm:pt>
    <dgm:pt modelId="{B6E78C09-DCA5-4204-B6E0-975071E878E8}" type="pres">
      <dgm:prSet presAssocID="{818CB56D-A30B-4477-B330-947FEE7DF021}" presName="compNode" presStyleCnt="0"/>
      <dgm:spPr/>
    </dgm:pt>
    <dgm:pt modelId="{56C11C0B-0B1B-4C2D-83F8-0BED4B999B99}" type="pres">
      <dgm:prSet presAssocID="{818CB56D-A30B-4477-B330-947FEE7DF021}" presName="bgRect" presStyleLbl="bgShp" presStyleIdx="0" presStyleCnt="3"/>
      <dgm:spPr/>
    </dgm:pt>
    <dgm:pt modelId="{BBA8753C-A366-4FCB-A355-AC91EF642585}" type="pres">
      <dgm:prSet presAssocID="{818CB56D-A30B-4477-B330-947FEE7DF0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E4D8110-9806-4461-A5CC-CFB165E35529}" type="pres">
      <dgm:prSet presAssocID="{818CB56D-A30B-4477-B330-947FEE7DF021}" presName="spaceRect" presStyleCnt="0"/>
      <dgm:spPr/>
    </dgm:pt>
    <dgm:pt modelId="{042116D4-9BD8-4D96-B703-85E31FBA3061}" type="pres">
      <dgm:prSet presAssocID="{818CB56D-A30B-4477-B330-947FEE7DF021}" presName="parTx" presStyleLbl="revTx" presStyleIdx="0" presStyleCnt="3">
        <dgm:presLayoutVars>
          <dgm:chMax val="0"/>
          <dgm:chPref val="0"/>
        </dgm:presLayoutVars>
      </dgm:prSet>
      <dgm:spPr/>
    </dgm:pt>
    <dgm:pt modelId="{0163DE7A-BE16-4F5F-844F-43762B4F5EE5}" type="pres">
      <dgm:prSet presAssocID="{94A34108-76B8-446E-AC70-CB37A69D992C}" presName="sibTrans" presStyleCnt="0"/>
      <dgm:spPr/>
    </dgm:pt>
    <dgm:pt modelId="{9CA7A593-E16A-44E2-BC2A-9B6888B416FD}" type="pres">
      <dgm:prSet presAssocID="{A2315F94-D0D8-4CC1-ACCF-5544AC9457CD}" presName="compNode" presStyleCnt="0"/>
      <dgm:spPr/>
    </dgm:pt>
    <dgm:pt modelId="{C77C8889-DD39-46A3-81E1-47DBF60F8137}" type="pres">
      <dgm:prSet presAssocID="{A2315F94-D0D8-4CC1-ACCF-5544AC9457CD}" presName="bgRect" presStyleLbl="bgShp" presStyleIdx="1" presStyleCnt="3"/>
      <dgm:spPr/>
    </dgm:pt>
    <dgm:pt modelId="{E2A48C74-481F-4D22-8BBE-A6021970EB06}" type="pres">
      <dgm:prSet presAssocID="{A2315F94-D0D8-4CC1-ACCF-5544AC9457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ACBF30C-AF9A-4286-A7AE-E8FDA1A25BDC}" type="pres">
      <dgm:prSet presAssocID="{A2315F94-D0D8-4CC1-ACCF-5544AC9457CD}" presName="spaceRect" presStyleCnt="0"/>
      <dgm:spPr/>
    </dgm:pt>
    <dgm:pt modelId="{5E790358-E787-4134-A15D-C4A9EBE174BF}" type="pres">
      <dgm:prSet presAssocID="{A2315F94-D0D8-4CC1-ACCF-5544AC9457CD}" presName="parTx" presStyleLbl="revTx" presStyleIdx="1" presStyleCnt="3">
        <dgm:presLayoutVars>
          <dgm:chMax val="0"/>
          <dgm:chPref val="0"/>
        </dgm:presLayoutVars>
      </dgm:prSet>
      <dgm:spPr/>
    </dgm:pt>
    <dgm:pt modelId="{D2C6E7D7-D64D-4B17-BFA1-FA5A582205D5}" type="pres">
      <dgm:prSet presAssocID="{2B9E6A4C-E842-4276-B38D-1C743BBA1839}" presName="sibTrans" presStyleCnt="0"/>
      <dgm:spPr/>
    </dgm:pt>
    <dgm:pt modelId="{9C73B6BA-427B-4D28-8820-75C468C1EC93}" type="pres">
      <dgm:prSet presAssocID="{A5C72578-AACB-4896-BADD-FDBBE390F4C0}" presName="compNode" presStyleCnt="0"/>
      <dgm:spPr/>
    </dgm:pt>
    <dgm:pt modelId="{8969380F-929B-4B0A-ADFC-590AF31A7E40}" type="pres">
      <dgm:prSet presAssocID="{A5C72578-AACB-4896-BADD-FDBBE390F4C0}" presName="bgRect" presStyleLbl="bgShp" presStyleIdx="2" presStyleCnt="3"/>
      <dgm:spPr/>
    </dgm:pt>
    <dgm:pt modelId="{763B9D0C-BE28-439A-953B-D2AABC2705C8}" type="pres">
      <dgm:prSet presAssocID="{A5C72578-AACB-4896-BADD-FDBBE390F4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BD441B3-2888-4801-AE31-D21A033F5AF1}" type="pres">
      <dgm:prSet presAssocID="{A5C72578-AACB-4896-BADD-FDBBE390F4C0}" presName="spaceRect" presStyleCnt="0"/>
      <dgm:spPr/>
    </dgm:pt>
    <dgm:pt modelId="{12D20CF7-5AC1-4AA6-89B9-B82A0E1A0EE0}" type="pres">
      <dgm:prSet presAssocID="{A5C72578-AACB-4896-BADD-FDBBE390F4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B5CE23-F539-491F-B343-34E61DE9E113}" srcId="{F875B7A3-C48E-40C8-934D-3FF58AF843F3}" destId="{A5C72578-AACB-4896-BADD-FDBBE390F4C0}" srcOrd="2" destOrd="0" parTransId="{67FBFEC4-EB50-454E-87EF-EC6057F22F4D}" sibTransId="{6F1279E1-A650-4CE6-9584-EF33DB0A2DF7}"/>
    <dgm:cxn modelId="{A664F644-E5C8-4B8C-9E5B-D0598618C9DE}" type="presOf" srcId="{818CB56D-A30B-4477-B330-947FEE7DF021}" destId="{042116D4-9BD8-4D96-B703-85E31FBA3061}" srcOrd="0" destOrd="0" presId="urn:microsoft.com/office/officeart/2018/2/layout/IconVerticalSolidList"/>
    <dgm:cxn modelId="{F71A0D9F-23E1-479C-98D1-0954A5D9F32C}" type="presOf" srcId="{A5C72578-AACB-4896-BADD-FDBBE390F4C0}" destId="{12D20CF7-5AC1-4AA6-89B9-B82A0E1A0EE0}" srcOrd="0" destOrd="0" presId="urn:microsoft.com/office/officeart/2018/2/layout/IconVerticalSolidList"/>
    <dgm:cxn modelId="{D2ADD6D2-9989-4CF9-9136-380712CFE591}" type="presOf" srcId="{A2315F94-D0D8-4CC1-ACCF-5544AC9457CD}" destId="{5E790358-E787-4134-A15D-C4A9EBE174BF}" srcOrd="0" destOrd="0" presId="urn:microsoft.com/office/officeart/2018/2/layout/IconVerticalSolidList"/>
    <dgm:cxn modelId="{6F506BEF-E2AA-454C-ABA3-940E2630895E}" srcId="{F875B7A3-C48E-40C8-934D-3FF58AF843F3}" destId="{818CB56D-A30B-4477-B330-947FEE7DF021}" srcOrd="0" destOrd="0" parTransId="{A704C78F-786F-4C43-B1E2-158F98AEA53C}" sibTransId="{94A34108-76B8-446E-AC70-CB37A69D992C}"/>
    <dgm:cxn modelId="{3DAB3CF9-8DF0-4C12-9F90-B62541F1CA35}" type="presOf" srcId="{F875B7A3-C48E-40C8-934D-3FF58AF843F3}" destId="{BD26D2F4-03FC-417D-A4E6-2EB8D136FFAD}" srcOrd="0" destOrd="0" presId="urn:microsoft.com/office/officeart/2018/2/layout/IconVerticalSolidList"/>
    <dgm:cxn modelId="{353A9CFD-A93A-4941-94DF-8531D165553B}" srcId="{F875B7A3-C48E-40C8-934D-3FF58AF843F3}" destId="{A2315F94-D0D8-4CC1-ACCF-5544AC9457CD}" srcOrd="1" destOrd="0" parTransId="{A4227D47-D5CA-4E3A-B2B1-D717B8E9501E}" sibTransId="{2B9E6A4C-E842-4276-B38D-1C743BBA1839}"/>
    <dgm:cxn modelId="{3E75F033-6C12-4DC5-8A13-A296D84B0000}" type="presParOf" srcId="{BD26D2F4-03FC-417D-A4E6-2EB8D136FFAD}" destId="{B6E78C09-DCA5-4204-B6E0-975071E878E8}" srcOrd="0" destOrd="0" presId="urn:microsoft.com/office/officeart/2018/2/layout/IconVerticalSolidList"/>
    <dgm:cxn modelId="{C64F5028-FBB9-48E6-8643-8CAFF03E11E9}" type="presParOf" srcId="{B6E78C09-DCA5-4204-B6E0-975071E878E8}" destId="{56C11C0B-0B1B-4C2D-83F8-0BED4B999B99}" srcOrd="0" destOrd="0" presId="urn:microsoft.com/office/officeart/2018/2/layout/IconVerticalSolidList"/>
    <dgm:cxn modelId="{ECE61B4F-0B7E-4239-AEE9-3DD14C216A53}" type="presParOf" srcId="{B6E78C09-DCA5-4204-B6E0-975071E878E8}" destId="{BBA8753C-A366-4FCB-A355-AC91EF642585}" srcOrd="1" destOrd="0" presId="urn:microsoft.com/office/officeart/2018/2/layout/IconVerticalSolidList"/>
    <dgm:cxn modelId="{E62AA1B1-2A93-4123-BE35-86B092F5BCEF}" type="presParOf" srcId="{B6E78C09-DCA5-4204-B6E0-975071E878E8}" destId="{9E4D8110-9806-4461-A5CC-CFB165E35529}" srcOrd="2" destOrd="0" presId="urn:microsoft.com/office/officeart/2018/2/layout/IconVerticalSolidList"/>
    <dgm:cxn modelId="{B26D817A-B946-4A21-BFC5-BE2F233BB149}" type="presParOf" srcId="{B6E78C09-DCA5-4204-B6E0-975071E878E8}" destId="{042116D4-9BD8-4D96-B703-85E31FBA3061}" srcOrd="3" destOrd="0" presId="urn:microsoft.com/office/officeart/2018/2/layout/IconVerticalSolidList"/>
    <dgm:cxn modelId="{7AA11BC9-4D3E-42A4-AE08-8961B11B9362}" type="presParOf" srcId="{BD26D2F4-03FC-417D-A4E6-2EB8D136FFAD}" destId="{0163DE7A-BE16-4F5F-844F-43762B4F5EE5}" srcOrd="1" destOrd="0" presId="urn:microsoft.com/office/officeart/2018/2/layout/IconVerticalSolidList"/>
    <dgm:cxn modelId="{4A988600-72EB-4222-92E4-954D380E05E6}" type="presParOf" srcId="{BD26D2F4-03FC-417D-A4E6-2EB8D136FFAD}" destId="{9CA7A593-E16A-44E2-BC2A-9B6888B416FD}" srcOrd="2" destOrd="0" presId="urn:microsoft.com/office/officeart/2018/2/layout/IconVerticalSolidList"/>
    <dgm:cxn modelId="{170DAAE8-4292-488B-8CD8-20F756BC8B93}" type="presParOf" srcId="{9CA7A593-E16A-44E2-BC2A-9B6888B416FD}" destId="{C77C8889-DD39-46A3-81E1-47DBF60F8137}" srcOrd="0" destOrd="0" presId="urn:microsoft.com/office/officeart/2018/2/layout/IconVerticalSolidList"/>
    <dgm:cxn modelId="{97A1A60B-F963-4B4F-9916-E47B3F3EC1AE}" type="presParOf" srcId="{9CA7A593-E16A-44E2-BC2A-9B6888B416FD}" destId="{E2A48C74-481F-4D22-8BBE-A6021970EB06}" srcOrd="1" destOrd="0" presId="urn:microsoft.com/office/officeart/2018/2/layout/IconVerticalSolidList"/>
    <dgm:cxn modelId="{6B87E778-2CBC-4EF3-92A1-5225F0A5D124}" type="presParOf" srcId="{9CA7A593-E16A-44E2-BC2A-9B6888B416FD}" destId="{7ACBF30C-AF9A-4286-A7AE-E8FDA1A25BDC}" srcOrd="2" destOrd="0" presId="urn:microsoft.com/office/officeart/2018/2/layout/IconVerticalSolidList"/>
    <dgm:cxn modelId="{03CC7A46-81BF-4952-BC49-9EA4CAF46752}" type="presParOf" srcId="{9CA7A593-E16A-44E2-BC2A-9B6888B416FD}" destId="{5E790358-E787-4134-A15D-C4A9EBE174BF}" srcOrd="3" destOrd="0" presId="urn:microsoft.com/office/officeart/2018/2/layout/IconVerticalSolidList"/>
    <dgm:cxn modelId="{4A044ACA-31CD-405B-B35D-C665F66C9304}" type="presParOf" srcId="{BD26D2F4-03FC-417D-A4E6-2EB8D136FFAD}" destId="{D2C6E7D7-D64D-4B17-BFA1-FA5A582205D5}" srcOrd="3" destOrd="0" presId="urn:microsoft.com/office/officeart/2018/2/layout/IconVerticalSolidList"/>
    <dgm:cxn modelId="{8FA00422-D31F-4ED1-8F36-11C36F875D8C}" type="presParOf" srcId="{BD26D2F4-03FC-417D-A4E6-2EB8D136FFAD}" destId="{9C73B6BA-427B-4D28-8820-75C468C1EC93}" srcOrd="4" destOrd="0" presId="urn:microsoft.com/office/officeart/2018/2/layout/IconVerticalSolidList"/>
    <dgm:cxn modelId="{85816493-BBB7-4891-8D5D-503D13C9F280}" type="presParOf" srcId="{9C73B6BA-427B-4D28-8820-75C468C1EC93}" destId="{8969380F-929B-4B0A-ADFC-590AF31A7E40}" srcOrd="0" destOrd="0" presId="urn:microsoft.com/office/officeart/2018/2/layout/IconVerticalSolidList"/>
    <dgm:cxn modelId="{D1E7D022-4261-4F30-9AD5-2FA31138BC03}" type="presParOf" srcId="{9C73B6BA-427B-4D28-8820-75C468C1EC93}" destId="{763B9D0C-BE28-439A-953B-D2AABC2705C8}" srcOrd="1" destOrd="0" presId="urn:microsoft.com/office/officeart/2018/2/layout/IconVerticalSolidList"/>
    <dgm:cxn modelId="{6F5D5775-3E35-4C60-8045-9752FBC88A56}" type="presParOf" srcId="{9C73B6BA-427B-4D28-8820-75C468C1EC93}" destId="{CBD441B3-2888-4801-AE31-D21A033F5AF1}" srcOrd="2" destOrd="0" presId="urn:microsoft.com/office/officeart/2018/2/layout/IconVerticalSolidList"/>
    <dgm:cxn modelId="{826256A5-D11B-46DC-97F2-7C6F1D14C942}" type="presParOf" srcId="{9C73B6BA-427B-4D28-8820-75C468C1EC93}" destId="{12D20CF7-5AC1-4AA6-89B9-B82A0E1A0E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DFF1D2-E77F-47FA-9E04-0035E233C1D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557BD75-FE21-4C14-9EA6-529C1CD0BF59}">
      <dgm:prSet/>
      <dgm:spPr/>
      <dgm:t>
        <a:bodyPr/>
        <a:lstStyle/>
        <a:p>
          <a:r>
            <a:rPr lang="en-US" b="1" i="0"/>
            <a:t>The cost of defects can be measured by the impact of the defects and </a:t>
          </a:r>
          <a:r>
            <a:rPr lang="en-US" b="1"/>
            <a:t>when we find them.</a:t>
          </a:r>
          <a:endParaRPr lang="en-US"/>
        </a:p>
      </dgm:t>
    </dgm:pt>
    <dgm:pt modelId="{8741A978-77F5-4EAB-8DEE-974E9A9142FD}" type="parTrans" cxnId="{B1838479-95B4-4FFB-999C-6B79D254A883}">
      <dgm:prSet/>
      <dgm:spPr/>
      <dgm:t>
        <a:bodyPr/>
        <a:lstStyle/>
        <a:p>
          <a:endParaRPr lang="en-US"/>
        </a:p>
      </dgm:t>
    </dgm:pt>
    <dgm:pt modelId="{4DE79434-A661-4CA5-956B-707C282ABFA5}" type="sibTrans" cxnId="{B1838479-95B4-4FFB-999C-6B79D254A883}">
      <dgm:prSet/>
      <dgm:spPr/>
      <dgm:t>
        <a:bodyPr/>
        <a:lstStyle/>
        <a:p>
          <a:endParaRPr lang="en-US"/>
        </a:p>
      </dgm:t>
    </dgm:pt>
    <dgm:pt modelId="{2A4EE958-D2D8-465D-A599-8B172BCEFF95}">
      <dgm:prSet/>
      <dgm:spPr/>
      <dgm:t>
        <a:bodyPr/>
        <a:lstStyle/>
        <a:p>
          <a:r>
            <a:rPr lang="en-US" b="1" i="0" dirty="0"/>
            <a:t>If the defect is found lesser is the cost of defect.</a:t>
          </a:r>
          <a:endParaRPr lang="en-US" dirty="0"/>
        </a:p>
      </dgm:t>
    </dgm:pt>
    <dgm:pt modelId="{17741E93-39BA-4B73-8086-39082818AA5F}" type="parTrans" cxnId="{B7F1CFD3-4A35-4040-B824-FAB7678D5D7C}">
      <dgm:prSet/>
      <dgm:spPr/>
      <dgm:t>
        <a:bodyPr/>
        <a:lstStyle/>
        <a:p>
          <a:endParaRPr lang="en-US"/>
        </a:p>
      </dgm:t>
    </dgm:pt>
    <dgm:pt modelId="{73574A99-793F-42AB-B615-7174C1918713}" type="sibTrans" cxnId="{B7F1CFD3-4A35-4040-B824-FAB7678D5D7C}">
      <dgm:prSet/>
      <dgm:spPr/>
      <dgm:t>
        <a:bodyPr/>
        <a:lstStyle/>
        <a:p>
          <a:endParaRPr lang="en-US"/>
        </a:p>
      </dgm:t>
    </dgm:pt>
    <dgm:pt modelId="{AE733CB1-F19D-4680-BA03-A402619428F9}">
      <dgm:prSet/>
      <dgm:spPr/>
      <dgm:t>
        <a:bodyPr/>
        <a:lstStyle/>
        <a:p>
          <a:r>
            <a:rPr lang="en-US" b="1" i="0"/>
            <a:t>But if the error is not caught in the specifications and is not found till the </a:t>
          </a:r>
          <a:r>
            <a:rPr lang="en-US" b="1"/>
            <a:t>user acceptance</a:t>
          </a:r>
          <a:r>
            <a:rPr lang="en-US" b="1" i="0"/>
            <a:t> then the cost to fix those errors or defects will be way too expensive.</a:t>
          </a:r>
          <a:endParaRPr lang="en-US"/>
        </a:p>
      </dgm:t>
    </dgm:pt>
    <dgm:pt modelId="{F9F2B05B-3442-4C0D-89DE-2268FEC1ADA4}" type="parTrans" cxnId="{CDFB0306-DFAD-4CB1-A825-EBFA79BA321E}">
      <dgm:prSet/>
      <dgm:spPr/>
      <dgm:t>
        <a:bodyPr/>
        <a:lstStyle/>
        <a:p>
          <a:endParaRPr lang="en-US"/>
        </a:p>
      </dgm:t>
    </dgm:pt>
    <dgm:pt modelId="{0F058AFC-EA07-4E45-BB90-5CBCE8918209}" type="sibTrans" cxnId="{CDFB0306-DFAD-4CB1-A825-EBFA79BA321E}">
      <dgm:prSet/>
      <dgm:spPr/>
      <dgm:t>
        <a:bodyPr/>
        <a:lstStyle/>
        <a:p>
          <a:endParaRPr lang="en-US"/>
        </a:p>
      </dgm:t>
    </dgm:pt>
    <dgm:pt modelId="{C05B9214-99CC-4C24-BAEB-2762DB864F0B}" type="pres">
      <dgm:prSet presAssocID="{F1DFF1D2-E77F-47FA-9E04-0035E233C1DD}" presName="linear" presStyleCnt="0">
        <dgm:presLayoutVars>
          <dgm:animLvl val="lvl"/>
          <dgm:resizeHandles val="exact"/>
        </dgm:presLayoutVars>
      </dgm:prSet>
      <dgm:spPr/>
    </dgm:pt>
    <dgm:pt modelId="{8845FE73-F586-4F96-9527-2352A90C5A8D}" type="pres">
      <dgm:prSet presAssocID="{0557BD75-FE21-4C14-9EA6-529C1CD0BF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249085-F50B-4D4B-B63D-6750B7A9C6E3}" type="pres">
      <dgm:prSet presAssocID="{4DE79434-A661-4CA5-956B-707C282ABFA5}" presName="spacer" presStyleCnt="0"/>
      <dgm:spPr/>
    </dgm:pt>
    <dgm:pt modelId="{E5441BC9-5829-441D-9327-4232D1E7DBD5}" type="pres">
      <dgm:prSet presAssocID="{2A4EE958-D2D8-465D-A599-8B172BCEFF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113D61-D8CE-4A54-9CF6-EE5C87BC574E}" type="pres">
      <dgm:prSet presAssocID="{73574A99-793F-42AB-B615-7174C1918713}" presName="spacer" presStyleCnt="0"/>
      <dgm:spPr/>
    </dgm:pt>
    <dgm:pt modelId="{B55A3C58-4010-4CAC-8487-8125A4D73422}" type="pres">
      <dgm:prSet presAssocID="{AE733CB1-F19D-4680-BA03-A402619428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FB0306-DFAD-4CB1-A825-EBFA79BA321E}" srcId="{F1DFF1D2-E77F-47FA-9E04-0035E233C1DD}" destId="{AE733CB1-F19D-4680-BA03-A402619428F9}" srcOrd="2" destOrd="0" parTransId="{F9F2B05B-3442-4C0D-89DE-2268FEC1ADA4}" sibTransId="{0F058AFC-EA07-4E45-BB90-5CBCE8918209}"/>
    <dgm:cxn modelId="{9C2D811E-5137-4F27-A72D-DDD62EDE52DC}" type="presOf" srcId="{F1DFF1D2-E77F-47FA-9E04-0035E233C1DD}" destId="{C05B9214-99CC-4C24-BAEB-2762DB864F0B}" srcOrd="0" destOrd="0" presId="urn:microsoft.com/office/officeart/2005/8/layout/vList2"/>
    <dgm:cxn modelId="{B1838479-95B4-4FFB-999C-6B79D254A883}" srcId="{F1DFF1D2-E77F-47FA-9E04-0035E233C1DD}" destId="{0557BD75-FE21-4C14-9EA6-529C1CD0BF59}" srcOrd="0" destOrd="0" parTransId="{8741A978-77F5-4EAB-8DEE-974E9A9142FD}" sibTransId="{4DE79434-A661-4CA5-956B-707C282ABFA5}"/>
    <dgm:cxn modelId="{6E26EF7F-D28E-46B4-82CE-F05C880DD36C}" type="presOf" srcId="{2A4EE958-D2D8-465D-A599-8B172BCEFF95}" destId="{E5441BC9-5829-441D-9327-4232D1E7DBD5}" srcOrd="0" destOrd="0" presId="urn:microsoft.com/office/officeart/2005/8/layout/vList2"/>
    <dgm:cxn modelId="{6C027C93-1A68-4655-9617-F986042293AF}" type="presOf" srcId="{0557BD75-FE21-4C14-9EA6-529C1CD0BF59}" destId="{8845FE73-F586-4F96-9527-2352A90C5A8D}" srcOrd="0" destOrd="0" presId="urn:microsoft.com/office/officeart/2005/8/layout/vList2"/>
    <dgm:cxn modelId="{8476AFCB-E672-466F-BB6F-1511D91F0BC0}" type="presOf" srcId="{AE733CB1-F19D-4680-BA03-A402619428F9}" destId="{B55A3C58-4010-4CAC-8487-8125A4D73422}" srcOrd="0" destOrd="0" presId="urn:microsoft.com/office/officeart/2005/8/layout/vList2"/>
    <dgm:cxn modelId="{B7F1CFD3-4A35-4040-B824-FAB7678D5D7C}" srcId="{F1DFF1D2-E77F-47FA-9E04-0035E233C1DD}" destId="{2A4EE958-D2D8-465D-A599-8B172BCEFF95}" srcOrd="1" destOrd="0" parTransId="{17741E93-39BA-4B73-8086-39082818AA5F}" sibTransId="{73574A99-793F-42AB-B615-7174C1918713}"/>
    <dgm:cxn modelId="{17A96237-294F-4F77-A511-75CF0FA6AE68}" type="presParOf" srcId="{C05B9214-99CC-4C24-BAEB-2762DB864F0B}" destId="{8845FE73-F586-4F96-9527-2352A90C5A8D}" srcOrd="0" destOrd="0" presId="urn:microsoft.com/office/officeart/2005/8/layout/vList2"/>
    <dgm:cxn modelId="{FE221D58-3DF0-456B-B4BE-427CE0AFD0D5}" type="presParOf" srcId="{C05B9214-99CC-4C24-BAEB-2762DB864F0B}" destId="{C9249085-F50B-4D4B-B63D-6750B7A9C6E3}" srcOrd="1" destOrd="0" presId="urn:microsoft.com/office/officeart/2005/8/layout/vList2"/>
    <dgm:cxn modelId="{11C4C819-956D-4DA8-935E-A8790974A6B1}" type="presParOf" srcId="{C05B9214-99CC-4C24-BAEB-2762DB864F0B}" destId="{E5441BC9-5829-441D-9327-4232D1E7DBD5}" srcOrd="2" destOrd="0" presId="urn:microsoft.com/office/officeart/2005/8/layout/vList2"/>
    <dgm:cxn modelId="{532F8EAE-AB77-4407-85E3-CDCF12AA78DB}" type="presParOf" srcId="{C05B9214-99CC-4C24-BAEB-2762DB864F0B}" destId="{2F113D61-D8CE-4A54-9CF6-EE5C87BC574E}" srcOrd="3" destOrd="0" presId="urn:microsoft.com/office/officeart/2005/8/layout/vList2"/>
    <dgm:cxn modelId="{3DB98BE0-E10E-46CE-8C25-C73C0F58D22C}" type="presParOf" srcId="{C05B9214-99CC-4C24-BAEB-2762DB864F0B}" destId="{B55A3C58-4010-4CAC-8487-8125A4D734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1325AA-E377-4D01-A8D3-39AD6216E23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6788EA-E6F7-46F2-8C2C-6E7FA0495FBB}">
      <dgm:prSet/>
      <dgm:spPr/>
      <dgm:t>
        <a:bodyPr/>
        <a:lstStyle/>
        <a:p>
          <a:r>
            <a:rPr lang="en-US" b="1" i="0"/>
            <a:t>Testing can help you to catch these problems before they interfere with the end product.</a:t>
          </a:r>
          <a:endParaRPr lang="en-US"/>
        </a:p>
      </dgm:t>
    </dgm:pt>
    <dgm:pt modelId="{71A117E8-EEFC-48E2-9DD5-EC0822646488}" type="parTrans" cxnId="{E8118736-1A91-40C3-BFB9-87AB81BA6112}">
      <dgm:prSet/>
      <dgm:spPr/>
      <dgm:t>
        <a:bodyPr/>
        <a:lstStyle/>
        <a:p>
          <a:endParaRPr lang="en-US"/>
        </a:p>
      </dgm:t>
    </dgm:pt>
    <dgm:pt modelId="{622E824E-F64C-479A-9B61-CE850D0E679A}" type="sibTrans" cxnId="{E8118736-1A91-40C3-BFB9-87AB81BA6112}">
      <dgm:prSet/>
      <dgm:spPr/>
      <dgm:t>
        <a:bodyPr/>
        <a:lstStyle/>
        <a:p>
          <a:endParaRPr lang="en-US"/>
        </a:p>
      </dgm:t>
    </dgm:pt>
    <dgm:pt modelId="{7FD02EC8-F238-46A1-88C3-4701FD310B7F}">
      <dgm:prSet/>
      <dgm:spPr/>
      <dgm:t>
        <a:bodyPr/>
        <a:lstStyle/>
        <a:p>
          <a:r>
            <a:rPr lang="en-US" b="1" i="0"/>
            <a:t>Furthermore, if you apply testing in the early stages of the project, it is much easier to detect hidden errors.</a:t>
          </a:r>
          <a:endParaRPr lang="en-US"/>
        </a:p>
      </dgm:t>
    </dgm:pt>
    <dgm:pt modelId="{D362BC4A-65A8-49C3-B5F7-19BAC6363078}" type="parTrans" cxnId="{35C5998F-7145-4887-9071-FF48C76DEA3E}">
      <dgm:prSet/>
      <dgm:spPr/>
      <dgm:t>
        <a:bodyPr/>
        <a:lstStyle/>
        <a:p>
          <a:endParaRPr lang="en-US"/>
        </a:p>
      </dgm:t>
    </dgm:pt>
    <dgm:pt modelId="{8F68E630-6108-4649-A350-CC9F2E70E6CC}" type="sibTrans" cxnId="{35C5998F-7145-4887-9071-FF48C76DEA3E}">
      <dgm:prSet/>
      <dgm:spPr/>
      <dgm:t>
        <a:bodyPr/>
        <a:lstStyle/>
        <a:p>
          <a:endParaRPr lang="en-US"/>
        </a:p>
      </dgm:t>
    </dgm:pt>
    <dgm:pt modelId="{993F9310-5F2E-45AE-9F66-2BF42CBA1F3D}">
      <dgm:prSet/>
      <dgm:spPr/>
      <dgm:t>
        <a:bodyPr/>
        <a:lstStyle/>
        <a:p>
          <a:r>
            <a:rPr lang="en-US" b="1" i="0"/>
            <a:t>Since the testing procedure gets rid of the critical bugs of the software, it makes your end product superior compared to that of your competitors.</a:t>
          </a:r>
          <a:endParaRPr lang="en-US"/>
        </a:p>
      </dgm:t>
    </dgm:pt>
    <dgm:pt modelId="{3555912D-F149-4E82-ACD4-21C4C563FE64}" type="parTrans" cxnId="{C7BD6603-D1E3-46C6-B4CC-98F38E92D9C7}">
      <dgm:prSet/>
      <dgm:spPr/>
      <dgm:t>
        <a:bodyPr/>
        <a:lstStyle/>
        <a:p>
          <a:endParaRPr lang="en-US"/>
        </a:p>
      </dgm:t>
    </dgm:pt>
    <dgm:pt modelId="{45150179-5400-4FB4-B477-A3A53106197B}" type="sibTrans" cxnId="{C7BD6603-D1E3-46C6-B4CC-98F38E92D9C7}">
      <dgm:prSet/>
      <dgm:spPr/>
      <dgm:t>
        <a:bodyPr/>
        <a:lstStyle/>
        <a:p>
          <a:endParaRPr lang="en-US"/>
        </a:p>
      </dgm:t>
    </dgm:pt>
    <dgm:pt modelId="{784233DD-7D46-4D1C-920A-C57943B93025}" type="pres">
      <dgm:prSet presAssocID="{9B1325AA-E377-4D01-A8D3-39AD6216E230}" presName="vert0" presStyleCnt="0">
        <dgm:presLayoutVars>
          <dgm:dir/>
          <dgm:animOne val="branch"/>
          <dgm:animLvl val="lvl"/>
        </dgm:presLayoutVars>
      </dgm:prSet>
      <dgm:spPr/>
    </dgm:pt>
    <dgm:pt modelId="{3264FE7A-3BD3-486F-8181-9162ECFA0DE0}" type="pres">
      <dgm:prSet presAssocID="{B66788EA-E6F7-46F2-8C2C-6E7FA0495FBB}" presName="thickLine" presStyleLbl="alignNode1" presStyleIdx="0" presStyleCnt="3"/>
      <dgm:spPr/>
    </dgm:pt>
    <dgm:pt modelId="{7C19D253-10DC-4D71-A4FC-9C7E2DAC918D}" type="pres">
      <dgm:prSet presAssocID="{B66788EA-E6F7-46F2-8C2C-6E7FA0495FBB}" presName="horz1" presStyleCnt="0"/>
      <dgm:spPr/>
    </dgm:pt>
    <dgm:pt modelId="{2C82671F-5D3E-43A8-BF4A-38C17489895D}" type="pres">
      <dgm:prSet presAssocID="{B66788EA-E6F7-46F2-8C2C-6E7FA0495FBB}" presName="tx1" presStyleLbl="revTx" presStyleIdx="0" presStyleCnt="3"/>
      <dgm:spPr/>
    </dgm:pt>
    <dgm:pt modelId="{44E0D38C-ED64-408F-8BB2-37C78F9B6480}" type="pres">
      <dgm:prSet presAssocID="{B66788EA-E6F7-46F2-8C2C-6E7FA0495FBB}" presName="vert1" presStyleCnt="0"/>
      <dgm:spPr/>
    </dgm:pt>
    <dgm:pt modelId="{5E0C8344-48EA-4399-B506-A3BB65BBA8EF}" type="pres">
      <dgm:prSet presAssocID="{7FD02EC8-F238-46A1-88C3-4701FD310B7F}" presName="thickLine" presStyleLbl="alignNode1" presStyleIdx="1" presStyleCnt="3"/>
      <dgm:spPr/>
    </dgm:pt>
    <dgm:pt modelId="{9D2A87A3-D5DE-4F27-A674-68F6069E4286}" type="pres">
      <dgm:prSet presAssocID="{7FD02EC8-F238-46A1-88C3-4701FD310B7F}" presName="horz1" presStyleCnt="0"/>
      <dgm:spPr/>
    </dgm:pt>
    <dgm:pt modelId="{55279BC4-DF39-4A7E-9DDA-4C6CB49D006C}" type="pres">
      <dgm:prSet presAssocID="{7FD02EC8-F238-46A1-88C3-4701FD310B7F}" presName="tx1" presStyleLbl="revTx" presStyleIdx="1" presStyleCnt="3"/>
      <dgm:spPr/>
    </dgm:pt>
    <dgm:pt modelId="{57DD963B-8D00-4584-8C0F-7E1B31E1368C}" type="pres">
      <dgm:prSet presAssocID="{7FD02EC8-F238-46A1-88C3-4701FD310B7F}" presName="vert1" presStyleCnt="0"/>
      <dgm:spPr/>
    </dgm:pt>
    <dgm:pt modelId="{214496D6-8C9F-4E09-AE9E-4958A193E4FC}" type="pres">
      <dgm:prSet presAssocID="{993F9310-5F2E-45AE-9F66-2BF42CBA1F3D}" presName="thickLine" presStyleLbl="alignNode1" presStyleIdx="2" presStyleCnt="3"/>
      <dgm:spPr/>
    </dgm:pt>
    <dgm:pt modelId="{A8097F64-CC94-46FC-929D-22C2B3C3DD83}" type="pres">
      <dgm:prSet presAssocID="{993F9310-5F2E-45AE-9F66-2BF42CBA1F3D}" presName="horz1" presStyleCnt="0"/>
      <dgm:spPr/>
    </dgm:pt>
    <dgm:pt modelId="{FE24372D-C5CA-41DE-B6F8-42F00505A914}" type="pres">
      <dgm:prSet presAssocID="{993F9310-5F2E-45AE-9F66-2BF42CBA1F3D}" presName="tx1" presStyleLbl="revTx" presStyleIdx="2" presStyleCnt="3"/>
      <dgm:spPr/>
    </dgm:pt>
    <dgm:pt modelId="{2DA2AD56-AB79-42BA-BC05-3D96FEA90B33}" type="pres">
      <dgm:prSet presAssocID="{993F9310-5F2E-45AE-9F66-2BF42CBA1F3D}" presName="vert1" presStyleCnt="0"/>
      <dgm:spPr/>
    </dgm:pt>
  </dgm:ptLst>
  <dgm:cxnLst>
    <dgm:cxn modelId="{C7BD6603-D1E3-46C6-B4CC-98F38E92D9C7}" srcId="{9B1325AA-E377-4D01-A8D3-39AD6216E230}" destId="{993F9310-5F2E-45AE-9F66-2BF42CBA1F3D}" srcOrd="2" destOrd="0" parTransId="{3555912D-F149-4E82-ACD4-21C4C563FE64}" sibTransId="{45150179-5400-4FB4-B477-A3A53106197B}"/>
    <dgm:cxn modelId="{E8118736-1A91-40C3-BFB9-87AB81BA6112}" srcId="{9B1325AA-E377-4D01-A8D3-39AD6216E230}" destId="{B66788EA-E6F7-46F2-8C2C-6E7FA0495FBB}" srcOrd="0" destOrd="0" parTransId="{71A117E8-EEFC-48E2-9DD5-EC0822646488}" sibTransId="{622E824E-F64C-479A-9B61-CE850D0E679A}"/>
    <dgm:cxn modelId="{0676BC6B-B41E-4165-9AC3-AFF6D88B0298}" type="presOf" srcId="{B66788EA-E6F7-46F2-8C2C-6E7FA0495FBB}" destId="{2C82671F-5D3E-43A8-BF4A-38C17489895D}" srcOrd="0" destOrd="0" presId="urn:microsoft.com/office/officeart/2008/layout/LinedList"/>
    <dgm:cxn modelId="{EAB1F27B-CB35-4793-97A3-4403D6F41585}" type="presOf" srcId="{7FD02EC8-F238-46A1-88C3-4701FD310B7F}" destId="{55279BC4-DF39-4A7E-9DDA-4C6CB49D006C}" srcOrd="0" destOrd="0" presId="urn:microsoft.com/office/officeart/2008/layout/LinedList"/>
    <dgm:cxn modelId="{35C5998F-7145-4887-9071-FF48C76DEA3E}" srcId="{9B1325AA-E377-4D01-A8D3-39AD6216E230}" destId="{7FD02EC8-F238-46A1-88C3-4701FD310B7F}" srcOrd="1" destOrd="0" parTransId="{D362BC4A-65A8-49C3-B5F7-19BAC6363078}" sibTransId="{8F68E630-6108-4649-A350-CC9F2E70E6CC}"/>
    <dgm:cxn modelId="{2EA907A5-AD93-4E04-849B-5B4EF7CA453A}" type="presOf" srcId="{9B1325AA-E377-4D01-A8D3-39AD6216E230}" destId="{784233DD-7D46-4D1C-920A-C57943B93025}" srcOrd="0" destOrd="0" presId="urn:microsoft.com/office/officeart/2008/layout/LinedList"/>
    <dgm:cxn modelId="{50B68FC9-E3DD-4C6F-9D5B-9B7325620415}" type="presOf" srcId="{993F9310-5F2E-45AE-9F66-2BF42CBA1F3D}" destId="{FE24372D-C5CA-41DE-B6F8-42F00505A914}" srcOrd="0" destOrd="0" presId="urn:microsoft.com/office/officeart/2008/layout/LinedList"/>
    <dgm:cxn modelId="{1F75341D-58E6-4B79-9C0B-CD6C693D2A16}" type="presParOf" srcId="{784233DD-7D46-4D1C-920A-C57943B93025}" destId="{3264FE7A-3BD3-486F-8181-9162ECFA0DE0}" srcOrd="0" destOrd="0" presId="urn:microsoft.com/office/officeart/2008/layout/LinedList"/>
    <dgm:cxn modelId="{943A7FBB-3DAE-4282-98F4-EC553E09249E}" type="presParOf" srcId="{784233DD-7D46-4D1C-920A-C57943B93025}" destId="{7C19D253-10DC-4D71-A4FC-9C7E2DAC918D}" srcOrd="1" destOrd="0" presId="urn:microsoft.com/office/officeart/2008/layout/LinedList"/>
    <dgm:cxn modelId="{B8821598-A2FE-4585-8BF1-3B1AF0D6D3A6}" type="presParOf" srcId="{7C19D253-10DC-4D71-A4FC-9C7E2DAC918D}" destId="{2C82671F-5D3E-43A8-BF4A-38C17489895D}" srcOrd="0" destOrd="0" presId="urn:microsoft.com/office/officeart/2008/layout/LinedList"/>
    <dgm:cxn modelId="{67C37C79-210C-4CC5-A2A0-42C6197F07EA}" type="presParOf" srcId="{7C19D253-10DC-4D71-A4FC-9C7E2DAC918D}" destId="{44E0D38C-ED64-408F-8BB2-37C78F9B6480}" srcOrd="1" destOrd="0" presId="urn:microsoft.com/office/officeart/2008/layout/LinedList"/>
    <dgm:cxn modelId="{44952FF6-12F0-4452-9A08-6870FA67D2D3}" type="presParOf" srcId="{784233DD-7D46-4D1C-920A-C57943B93025}" destId="{5E0C8344-48EA-4399-B506-A3BB65BBA8EF}" srcOrd="2" destOrd="0" presId="urn:microsoft.com/office/officeart/2008/layout/LinedList"/>
    <dgm:cxn modelId="{A4F80EB5-4D95-40DF-8372-93742CB9800E}" type="presParOf" srcId="{784233DD-7D46-4D1C-920A-C57943B93025}" destId="{9D2A87A3-D5DE-4F27-A674-68F6069E4286}" srcOrd="3" destOrd="0" presId="urn:microsoft.com/office/officeart/2008/layout/LinedList"/>
    <dgm:cxn modelId="{110C9C02-FC83-4BAF-8C13-ECE4A59DB0A8}" type="presParOf" srcId="{9D2A87A3-D5DE-4F27-A674-68F6069E4286}" destId="{55279BC4-DF39-4A7E-9DDA-4C6CB49D006C}" srcOrd="0" destOrd="0" presId="urn:microsoft.com/office/officeart/2008/layout/LinedList"/>
    <dgm:cxn modelId="{A5F452D4-1AA5-4B20-871A-C313DCAF7CA8}" type="presParOf" srcId="{9D2A87A3-D5DE-4F27-A674-68F6069E4286}" destId="{57DD963B-8D00-4584-8C0F-7E1B31E1368C}" srcOrd="1" destOrd="0" presId="urn:microsoft.com/office/officeart/2008/layout/LinedList"/>
    <dgm:cxn modelId="{F3EC2ED6-A24D-4496-877C-191351A562D9}" type="presParOf" srcId="{784233DD-7D46-4D1C-920A-C57943B93025}" destId="{214496D6-8C9F-4E09-AE9E-4958A193E4FC}" srcOrd="4" destOrd="0" presId="urn:microsoft.com/office/officeart/2008/layout/LinedList"/>
    <dgm:cxn modelId="{D69CCE77-566A-4503-8E46-EC498A3F8290}" type="presParOf" srcId="{784233DD-7D46-4D1C-920A-C57943B93025}" destId="{A8097F64-CC94-46FC-929D-22C2B3C3DD83}" srcOrd="5" destOrd="0" presId="urn:microsoft.com/office/officeart/2008/layout/LinedList"/>
    <dgm:cxn modelId="{1B705E02-4CE0-4061-8C11-DBB174E5775A}" type="presParOf" srcId="{A8097F64-CC94-46FC-929D-22C2B3C3DD83}" destId="{FE24372D-C5CA-41DE-B6F8-42F00505A914}" srcOrd="0" destOrd="0" presId="urn:microsoft.com/office/officeart/2008/layout/LinedList"/>
    <dgm:cxn modelId="{8932980E-11F7-44B5-BE2E-92F25FFB3C64}" type="presParOf" srcId="{A8097F64-CC94-46FC-929D-22C2B3C3DD83}" destId="{2DA2AD56-AB79-42BA-BC05-3D96FEA90B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3F1DEA-ADB1-46CB-ACEA-A113693BF30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4A2B-89DF-47E6-8B87-B58852DDE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tx1">
                  <a:lumMod val="85000"/>
                  <a:lumOff val="15000"/>
                </a:schemeClr>
              </a:solidFill>
            </a:rPr>
            <a:t>Testing is the process or activity that checks the functionality and correctness of software according to specified user requirements in order to improve the quality and reliability of system.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A7EB44BE-2F96-4DFD-A7FF-4FC0905C9ADD}" type="parTrans" cxnId="{0859D9E9-94E3-47F8-9E31-2F67E5EB8AE3}">
      <dgm:prSet/>
      <dgm:spPr/>
      <dgm:t>
        <a:bodyPr/>
        <a:lstStyle/>
        <a:p>
          <a:endParaRPr lang="en-US"/>
        </a:p>
      </dgm:t>
    </dgm:pt>
    <dgm:pt modelId="{2C447520-E856-4655-A586-3584630042A3}" type="sibTrans" cxnId="{0859D9E9-94E3-47F8-9E31-2F67E5EB8A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49F970-732E-4778-8354-17ED8BE408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solidFill>
                <a:schemeClr val="tx1">
                  <a:lumMod val="85000"/>
                  <a:lumOff val="15000"/>
                </a:schemeClr>
              </a:solidFill>
            </a:rPr>
            <a:t>Quality Assurance is a systematic way of creating an environment to ensure that the software product being developed meets the quality requirements.</a:t>
          </a:r>
          <a:endParaRPr lang="en-US" b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C8E4004E-01D0-43AF-B0CB-2111EEC78C6C}" type="parTrans" cxnId="{63CF1BFB-69D0-4625-8E57-2909DDE11A3E}">
      <dgm:prSet/>
      <dgm:spPr/>
      <dgm:t>
        <a:bodyPr/>
        <a:lstStyle/>
        <a:p>
          <a:endParaRPr lang="en-US"/>
        </a:p>
      </dgm:t>
    </dgm:pt>
    <dgm:pt modelId="{9CCF7BB7-833D-441A-AADC-9332C91CB4BF}" type="sibTrans" cxnId="{63CF1BFB-69D0-4625-8E57-2909DDE11A3E}">
      <dgm:prSet/>
      <dgm:spPr/>
      <dgm:t>
        <a:bodyPr/>
        <a:lstStyle/>
        <a:p>
          <a:endParaRPr lang="en-US"/>
        </a:p>
      </dgm:t>
    </dgm:pt>
    <dgm:pt modelId="{566F4D00-35B8-4319-8EF9-871C1BF0AF00}" type="pres">
      <dgm:prSet presAssocID="{C23F1DEA-ADB1-46CB-ACEA-A113693BF3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9C55D4-9A0B-4D4E-AF31-32DB78EBAD1F}" type="pres">
      <dgm:prSet presAssocID="{B3BC4A2B-89DF-47E6-8B87-B58852DDE25E}" presName="hierRoot1" presStyleCnt="0"/>
      <dgm:spPr/>
    </dgm:pt>
    <dgm:pt modelId="{0BABC881-CD5E-4134-A62F-AA9B5005FCFC}" type="pres">
      <dgm:prSet presAssocID="{B3BC4A2B-89DF-47E6-8B87-B58852DDE25E}" presName="composite" presStyleCnt="0"/>
      <dgm:spPr/>
    </dgm:pt>
    <dgm:pt modelId="{18BEFDE5-2AD4-4852-B20B-AC9C78662E8D}" type="pres">
      <dgm:prSet presAssocID="{B3BC4A2B-89DF-47E6-8B87-B58852DDE25E}" presName="background" presStyleLbl="node0" presStyleIdx="0" presStyleCnt="2"/>
      <dgm:spPr/>
    </dgm:pt>
    <dgm:pt modelId="{134B7052-A6DB-4694-B023-54F52027C19C}" type="pres">
      <dgm:prSet presAssocID="{B3BC4A2B-89DF-47E6-8B87-B58852DDE25E}" presName="text" presStyleLbl="fgAcc0" presStyleIdx="0" presStyleCnt="2">
        <dgm:presLayoutVars>
          <dgm:chPref val="3"/>
        </dgm:presLayoutVars>
      </dgm:prSet>
      <dgm:spPr/>
    </dgm:pt>
    <dgm:pt modelId="{47B911B2-158B-435F-87E3-6F5FDB773D49}" type="pres">
      <dgm:prSet presAssocID="{B3BC4A2B-89DF-47E6-8B87-B58852DDE25E}" presName="hierChild2" presStyleCnt="0"/>
      <dgm:spPr/>
    </dgm:pt>
    <dgm:pt modelId="{4D0EC2D3-6F10-4C0C-95B3-E63FEB98D6C1}" type="pres">
      <dgm:prSet presAssocID="{8249F970-732E-4778-8354-17ED8BE40880}" presName="hierRoot1" presStyleCnt="0"/>
      <dgm:spPr/>
    </dgm:pt>
    <dgm:pt modelId="{7BF0216E-8D34-4D68-B0FB-678B28AFEC58}" type="pres">
      <dgm:prSet presAssocID="{8249F970-732E-4778-8354-17ED8BE40880}" presName="composite" presStyleCnt="0"/>
      <dgm:spPr/>
    </dgm:pt>
    <dgm:pt modelId="{B31BF35A-3DCA-4E6A-B729-3D64863B02C0}" type="pres">
      <dgm:prSet presAssocID="{8249F970-732E-4778-8354-17ED8BE40880}" presName="background" presStyleLbl="node0" presStyleIdx="1" presStyleCnt="2"/>
      <dgm:spPr/>
    </dgm:pt>
    <dgm:pt modelId="{EDFB9228-7F76-4F9D-BDC3-34FBF464EBBA}" type="pres">
      <dgm:prSet presAssocID="{8249F970-732E-4778-8354-17ED8BE40880}" presName="text" presStyleLbl="fgAcc0" presStyleIdx="1" presStyleCnt="2" custLinFactNeighborX="-222">
        <dgm:presLayoutVars>
          <dgm:chPref val="3"/>
        </dgm:presLayoutVars>
      </dgm:prSet>
      <dgm:spPr/>
    </dgm:pt>
    <dgm:pt modelId="{40899D56-012E-42BC-B4C0-EE4B5FC83A53}" type="pres">
      <dgm:prSet presAssocID="{8249F970-732E-4778-8354-17ED8BE40880}" presName="hierChild2" presStyleCnt="0"/>
      <dgm:spPr/>
    </dgm:pt>
  </dgm:ptLst>
  <dgm:cxnLst>
    <dgm:cxn modelId="{77446112-1513-40F8-9E57-E421A64432C5}" type="presOf" srcId="{C23F1DEA-ADB1-46CB-ACEA-A113693BF303}" destId="{566F4D00-35B8-4319-8EF9-871C1BF0AF00}" srcOrd="0" destOrd="0" presId="urn:microsoft.com/office/officeart/2005/8/layout/hierarchy1"/>
    <dgm:cxn modelId="{07348B36-24B7-4E3F-AF28-8F3A646162DA}" type="presOf" srcId="{B3BC4A2B-89DF-47E6-8B87-B58852DDE25E}" destId="{134B7052-A6DB-4694-B023-54F52027C19C}" srcOrd="0" destOrd="0" presId="urn:microsoft.com/office/officeart/2005/8/layout/hierarchy1"/>
    <dgm:cxn modelId="{356672AB-D94D-4876-9B61-2B8F38BE9907}" type="presOf" srcId="{8249F970-732E-4778-8354-17ED8BE40880}" destId="{EDFB9228-7F76-4F9D-BDC3-34FBF464EBBA}" srcOrd="0" destOrd="0" presId="urn:microsoft.com/office/officeart/2005/8/layout/hierarchy1"/>
    <dgm:cxn modelId="{0859D9E9-94E3-47F8-9E31-2F67E5EB8AE3}" srcId="{C23F1DEA-ADB1-46CB-ACEA-A113693BF303}" destId="{B3BC4A2B-89DF-47E6-8B87-B58852DDE25E}" srcOrd="0" destOrd="0" parTransId="{A7EB44BE-2F96-4DFD-A7FF-4FC0905C9ADD}" sibTransId="{2C447520-E856-4655-A586-3584630042A3}"/>
    <dgm:cxn modelId="{63CF1BFB-69D0-4625-8E57-2909DDE11A3E}" srcId="{C23F1DEA-ADB1-46CB-ACEA-A113693BF303}" destId="{8249F970-732E-4778-8354-17ED8BE40880}" srcOrd="1" destOrd="0" parTransId="{C8E4004E-01D0-43AF-B0CB-2111EEC78C6C}" sibTransId="{9CCF7BB7-833D-441A-AADC-9332C91CB4BF}"/>
    <dgm:cxn modelId="{83338C1B-3AD4-467C-B965-206013679D24}" type="presParOf" srcId="{566F4D00-35B8-4319-8EF9-871C1BF0AF00}" destId="{BB9C55D4-9A0B-4D4E-AF31-32DB78EBAD1F}" srcOrd="0" destOrd="0" presId="urn:microsoft.com/office/officeart/2005/8/layout/hierarchy1"/>
    <dgm:cxn modelId="{AA6E4420-8A22-47A3-89ED-C00A5F676C7D}" type="presParOf" srcId="{BB9C55D4-9A0B-4D4E-AF31-32DB78EBAD1F}" destId="{0BABC881-CD5E-4134-A62F-AA9B5005FCFC}" srcOrd="0" destOrd="0" presId="urn:microsoft.com/office/officeart/2005/8/layout/hierarchy1"/>
    <dgm:cxn modelId="{E1B3EBC9-6A2F-4DD0-8B83-8252D354770E}" type="presParOf" srcId="{0BABC881-CD5E-4134-A62F-AA9B5005FCFC}" destId="{18BEFDE5-2AD4-4852-B20B-AC9C78662E8D}" srcOrd="0" destOrd="0" presId="urn:microsoft.com/office/officeart/2005/8/layout/hierarchy1"/>
    <dgm:cxn modelId="{1F2D4FAC-12E0-4A0B-BAEA-0840D7166CEC}" type="presParOf" srcId="{0BABC881-CD5E-4134-A62F-AA9B5005FCFC}" destId="{134B7052-A6DB-4694-B023-54F52027C19C}" srcOrd="1" destOrd="0" presId="urn:microsoft.com/office/officeart/2005/8/layout/hierarchy1"/>
    <dgm:cxn modelId="{5E230E26-1619-420A-8B2B-A5CEB0D27109}" type="presParOf" srcId="{BB9C55D4-9A0B-4D4E-AF31-32DB78EBAD1F}" destId="{47B911B2-158B-435F-87E3-6F5FDB773D49}" srcOrd="1" destOrd="0" presId="urn:microsoft.com/office/officeart/2005/8/layout/hierarchy1"/>
    <dgm:cxn modelId="{25C60A14-A7C6-44A8-A207-3B48EDE44D6A}" type="presParOf" srcId="{566F4D00-35B8-4319-8EF9-871C1BF0AF00}" destId="{4D0EC2D3-6F10-4C0C-95B3-E63FEB98D6C1}" srcOrd="1" destOrd="0" presId="urn:microsoft.com/office/officeart/2005/8/layout/hierarchy1"/>
    <dgm:cxn modelId="{2BE6C016-47E3-4DBA-990F-894D52BC619A}" type="presParOf" srcId="{4D0EC2D3-6F10-4C0C-95B3-E63FEB98D6C1}" destId="{7BF0216E-8D34-4D68-B0FB-678B28AFEC58}" srcOrd="0" destOrd="0" presId="urn:microsoft.com/office/officeart/2005/8/layout/hierarchy1"/>
    <dgm:cxn modelId="{D023F61C-0B74-450D-9CA2-03990582B0A8}" type="presParOf" srcId="{7BF0216E-8D34-4D68-B0FB-678B28AFEC58}" destId="{B31BF35A-3DCA-4E6A-B729-3D64863B02C0}" srcOrd="0" destOrd="0" presId="urn:microsoft.com/office/officeart/2005/8/layout/hierarchy1"/>
    <dgm:cxn modelId="{645C6096-1339-4C39-87B8-6926FAE9F8DA}" type="presParOf" srcId="{7BF0216E-8D34-4D68-B0FB-678B28AFEC58}" destId="{EDFB9228-7F76-4F9D-BDC3-34FBF464EBBA}" srcOrd="1" destOrd="0" presId="urn:microsoft.com/office/officeart/2005/8/layout/hierarchy1"/>
    <dgm:cxn modelId="{18467297-4234-4F58-BA28-61D3983079F3}" type="presParOf" srcId="{4D0EC2D3-6F10-4C0C-95B3-E63FEB98D6C1}" destId="{40899D56-012E-42BC-B4C0-EE4B5FC83A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6A3784-334D-43C3-BEF4-32526AA8A58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5A9452-F978-4A52-95E5-9A8A2A61CD5B}">
      <dgm:prSet/>
      <dgm:spPr/>
      <dgm:t>
        <a:bodyPr/>
        <a:lstStyle/>
        <a:p>
          <a:r>
            <a:rPr lang="en-US" b="0" i="0"/>
            <a:t>Testing shows the presence of defects</a:t>
          </a:r>
          <a:endParaRPr lang="en-US"/>
        </a:p>
      </dgm:t>
    </dgm:pt>
    <dgm:pt modelId="{25B199C6-89CF-4AE4-80B3-305C47400FF6}" type="parTrans" cxnId="{C8FC0E67-C068-4210-A111-96EE9AE0636F}">
      <dgm:prSet/>
      <dgm:spPr/>
      <dgm:t>
        <a:bodyPr/>
        <a:lstStyle/>
        <a:p>
          <a:endParaRPr lang="en-US"/>
        </a:p>
      </dgm:t>
    </dgm:pt>
    <dgm:pt modelId="{F9FE42FC-180C-40FB-A217-9EF2A37C2CA4}" type="sibTrans" cxnId="{C8FC0E67-C068-4210-A111-96EE9AE0636F}">
      <dgm:prSet/>
      <dgm:spPr/>
      <dgm:t>
        <a:bodyPr/>
        <a:lstStyle/>
        <a:p>
          <a:endParaRPr lang="en-US"/>
        </a:p>
      </dgm:t>
    </dgm:pt>
    <dgm:pt modelId="{D96A8748-92AA-4FDA-AFAD-F0290EF457DC}">
      <dgm:prSet/>
      <dgm:spPr/>
      <dgm:t>
        <a:bodyPr/>
        <a:lstStyle/>
        <a:p>
          <a:r>
            <a:rPr lang="en-US" b="0" i="0"/>
            <a:t>Exhaustive testing is not possible</a:t>
          </a:r>
          <a:endParaRPr lang="en-US"/>
        </a:p>
      </dgm:t>
    </dgm:pt>
    <dgm:pt modelId="{9708E7B8-0486-4554-BF88-0222310232D9}" type="parTrans" cxnId="{B841C7C1-A74C-4556-B2DB-443F608D9CFE}">
      <dgm:prSet/>
      <dgm:spPr/>
      <dgm:t>
        <a:bodyPr/>
        <a:lstStyle/>
        <a:p>
          <a:endParaRPr lang="en-US"/>
        </a:p>
      </dgm:t>
    </dgm:pt>
    <dgm:pt modelId="{9CA66E05-A81E-41DD-AFC0-FDFF56E34D1A}" type="sibTrans" cxnId="{B841C7C1-A74C-4556-B2DB-443F608D9CFE}">
      <dgm:prSet/>
      <dgm:spPr/>
      <dgm:t>
        <a:bodyPr/>
        <a:lstStyle/>
        <a:p>
          <a:endParaRPr lang="en-US"/>
        </a:p>
      </dgm:t>
    </dgm:pt>
    <dgm:pt modelId="{F019033B-B2A7-463E-A598-1313B59BBD14}">
      <dgm:prSet/>
      <dgm:spPr/>
      <dgm:t>
        <a:bodyPr/>
        <a:lstStyle/>
        <a:p>
          <a:r>
            <a:rPr lang="en-US" b="0" i="0" dirty="0"/>
            <a:t>Early testing saves time and money</a:t>
          </a:r>
          <a:endParaRPr lang="en-US" dirty="0"/>
        </a:p>
      </dgm:t>
    </dgm:pt>
    <dgm:pt modelId="{2CAD01E1-C65D-4FA5-BE96-9DDB7D15E933}" type="parTrans" cxnId="{1633287E-BE6A-425F-8E09-7BF6B0733D23}">
      <dgm:prSet/>
      <dgm:spPr/>
      <dgm:t>
        <a:bodyPr/>
        <a:lstStyle/>
        <a:p>
          <a:endParaRPr lang="en-US"/>
        </a:p>
      </dgm:t>
    </dgm:pt>
    <dgm:pt modelId="{D0DA1CBB-36B5-4CFA-A3C1-A5D132E8A4A6}" type="sibTrans" cxnId="{1633287E-BE6A-425F-8E09-7BF6B0733D23}">
      <dgm:prSet/>
      <dgm:spPr/>
      <dgm:t>
        <a:bodyPr/>
        <a:lstStyle/>
        <a:p>
          <a:endParaRPr lang="en-US"/>
        </a:p>
      </dgm:t>
    </dgm:pt>
    <dgm:pt modelId="{81B1F12B-096A-4471-9CF2-77F185B5990E}">
      <dgm:prSet/>
      <dgm:spPr/>
      <dgm:t>
        <a:bodyPr/>
        <a:lstStyle/>
        <a:p>
          <a:r>
            <a:rPr lang="en-US" b="0" i="0"/>
            <a:t>Defect clustering</a:t>
          </a:r>
          <a:endParaRPr lang="en-US"/>
        </a:p>
      </dgm:t>
    </dgm:pt>
    <dgm:pt modelId="{AF98F4C8-C9C2-4BCB-9843-B44F4C755550}" type="parTrans" cxnId="{8790D30B-6DCE-4C0D-81CC-BCF9064A162E}">
      <dgm:prSet/>
      <dgm:spPr/>
      <dgm:t>
        <a:bodyPr/>
        <a:lstStyle/>
        <a:p>
          <a:endParaRPr lang="en-US"/>
        </a:p>
      </dgm:t>
    </dgm:pt>
    <dgm:pt modelId="{7BDD39F6-7CB5-454A-849C-3FDD18F1D86D}" type="sibTrans" cxnId="{8790D30B-6DCE-4C0D-81CC-BCF9064A162E}">
      <dgm:prSet/>
      <dgm:spPr/>
      <dgm:t>
        <a:bodyPr/>
        <a:lstStyle/>
        <a:p>
          <a:endParaRPr lang="en-US"/>
        </a:p>
      </dgm:t>
    </dgm:pt>
    <dgm:pt modelId="{1D706077-C9F2-43B0-8A21-C1CEEB3F5869}">
      <dgm:prSet/>
      <dgm:spPr/>
      <dgm:t>
        <a:bodyPr/>
        <a:lstStyle/>
        <a:p>
          <a:r>
            <a:rPr lang="en-US" b="0" i="0" dirty="0"/>
            <a:t>Beware of the pesticide paradox</a:t>
          </a:r>
          <a:endParaRPr lang="en-US" dirty="0"/>
        </a:p>
      </dgm:t>
    </dgm:pt>
    <dgm:pt modelId="{96509716-2AC1-415C-8989-C648F18C5781}" type="parTrans" cxnId="{EB12C6E9-BC04-448E-9593-F82F35F3BD59}">
      <dgm:prSet/>
      <dgm:spPr/>
      <dgm:t>
        <a:bodyPr/>
        <a:lstStyle/>
        <a:p>
          <a:endParaRPr lang="en-US"/>
        </a:p>
      </dgm:t>
    </dgm:pt>
    <dgm:pt modelId="{34DA615C-34E6-4811-BD47-CEDC631FAE45}" type="sibTrans" cxnId="{EB12C6E9-BC04-448E-9593-F82F35F3BD59}">
      <dgm:prSet/>
      <dgm:spPr/>
      <dgm:t>
        <a:bodyPr/>
        <a:lstStyle/>
        <a:p>
          <a:endParaRPr lang="en-US"/>
        </a:p>
      </dgm:t>
    </dgm:pt>
    <dgm:pt modelId="{5346DF78-D101-435F-A1B4-0FD9FF9BB4B7}">
      <dgm:prSet/>
      <dgm:spPr/>
      <dgm:t>
        <a:bodyPr/>
        <a:lstStyle/>
        <a:p>
          <a:r>
            <a:rPr lang="en-US" b="0" i="0"/>
            <a:t>Testing is context-dependent</a:t>
          </a:r>
          <a:endParaRPr lang="en-US"/>
        </a:p>
      </dgm:t>
    </dgm:pt>
    <dgm:pt modelId="{73DE8878-54BD-4CEA-99DB-CE27581E0CD7}" type="parTrans" cxnId="{4E8D2B3B-1A49-4AFA-9FA7-43D45D987613}">
      <dgm:prSet/>
      <dgm:spPr/>
      <dgm:t>
        <a:bodyPr/>
        <a:lstStyle/>
        <a:p>
          <a:endParaRPr lang="en-US"/>
        </a:p>
      </dgm:t>
    </dgm:pt>
    <dgm:pt modelId="{FC2A117D-5CAF-4B85-A056-DC63AB29F721}" type="sibTrans" cxnId="{4E8D2B3B-1A49-4AFA-9FA7-43D45D987613}">
      <dgm:prSet/>
      <dgm:spPr/>
      <dgm:t>
        <a:bodyPr/>
        <a:lstStyle/>
        <a:p>
          <a:endParaRPr lang="en-US"/>
        </a:p>
      </dgm:t>
    </dgm:pt>
    <dgm:pt modelId="{52F9461F-C2E4-4CDE-901F-22AD918FA1A1}">
      <dgm:prSet/>
      <dgm:spPr/>
      <dgm:t>
        <a:bodyPr/>
        <a:lstStyle/>
        <a:p>
          <a:r>
            <a:rPr lang="en-US" b="0" i="0" dirty="0"/>
            <a:t>Absence-of-errors is a fallacy</a:t>
          </a:r>
          <a:endParaRPr lang="en-US" dirty="0"/>
        </a:p>
      </dgm:t>
    </dgm:pt>
    <dgm:pt modelId="{3E715B8D-D6FA-4807-9252-E3A3E7C98AE0}" type="parTrans" cxnId="{6C32FEB2-F96F-46BD-B88D-4CE08B922422}">
      <dgm:prSet/>
      <dgm:spPr/>
      <dgm:t>
        <a:bodyPr/>
        <a:lstStyle/>
        <a:p>
          <a:endParaRPr lang="en-US"/>
        </a:p>
      </dgm:t>
    </dgm:pt>
    <dgm:pt modelId="{FD4E5011-F099-4B0F-B04F-3CD20C9A4ACF}" type="sibTrans" cxnId="{6C32FEB2-F96F-46BD-B88D-4CE08B922422}">
      <dgm:prSet/>
      <dgm:spPr/>
      <dgm:t>
        <a:bodyPr/>
        <a:lstStyle/>
        <a:p>
          <a:endParaRPr lang="en-US"/>
        </a:p>
      </dgm:t>
    </dgm:pt>
    <dgm:pt modelId="{7E6CA714-918A-4598-9781-72FB417AC251}" type="pres">
      <dgm:prSet presAssocID="{ED6A3784-334D-43C3-BEF4-32526AA8A588}" presName="linear" presStyleCnt="0">
        <dgm:presLayoutVars>
          <dgm:animLvl val="lvl"/>
          <dgm:resizeHandles val="exact"/>
        </dgm:presLayoutVars>
      </dgm:prSet>
      <dgm:spPr/>
    </dgm:pt>
    <dgm:pt modelId="{FFF8C5B3-D274-4CC8-83D5-2F1E646F2EB6}" type="pres">
      <dgm:prSet presAssocID="{A65A9452-F978-4A52-95E5-9A8A2A61CD5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DCE2ED6-1203-4234-B748-45346B94E64E}" type="pres">
      <dgm:prSet presAssocID="{F9FE42FC-180C-40FB-A217-9EF2A37C2CA4}" presName="spacer" presStyleCnt="0"/>
      <dgm:spPr/>
    </dgm:pt>
    <dgm:pt modelId="{2B3A2533-1BE4-4479-8637-D7A088A69AAF}" type="pres">
      <dgm:prSet presAssocID="{D96A8748-92AA-4FDA-AFAD-F0290EF457D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13C8A7E-09BA-4768-BCD3-97F085930CFF}" type="pres">
      <dgm:prSet presAssocID="{9CA66E05-A81E-41DD-AFC0-FDFF56E34D1A}" presName="spacer" presStyleCnt="0"/>
      <dgm:spPr/>
    </dgm:pt>
    <dgm:pt modelId="{9397E2E8-61C4-462D-99DF-CB10BBFA8AAA}" type="pres">
      <dgm:prSet presAssocID="{F019033B-B2A7-463E-A598-1313B59BBD1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F7AACB6-2E4D-4595-888C-73277B303640}" type="pres">
      <dgm:prSet presAssocID="{D0DA1CBB-36B5-4CFA-A3C1-A5D132E8A4A6}" presName="spacer" presStyleCnt="0"/>
      <dgm:spPr/>
    </dgm:pt>
    <dgm:pt modelId="{F3DC4C97-AEE6-4D0B-8103-204266CB126B}" type="pres">
      <dgm:prSet presAssocID="{81B1F12B-096A-4471-9CF2-77F185B5990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5C0AD86-F464-4119-861D-13EAF954BC3D}" type="pres">
      <dgm:prSet presAssocID="{7BDD39F6-7CB5-454A-849C-3FDD18F1D86D}" presName="spacer" presStyleCnt="0"/>
      <dgm:spPr/>
    </dgm:pt>
    <dgm:pt modelId="{26A1E7DF-E915-4E29-AF78-30CB2C32AEC8}" type="pres">
      <dgm:prSet presAssocID="{1D706077-C9F2-43B0-8A21-C1CEEB3F586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F2C5D98-63C8-49EB-874C-8EC5B63EAD09}" type="pres">
      <dgm:prSet presAssocID="{34DA615C-34E6-4811-BD47-CEDC631FAE45}" presName="spacer" presStyleCnt="0"/>
      <dgm:spPr/>
    </dgm:pt>
    <dgm:pt modelId="{A611A43A-74AA-4934-9061-43954838B38A}" type="pres">
      <dgm:prSet presAssocID="{5346DF78-D101-435F-A1B4-0FD9FF9BB4B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DCADB9A-50D7-43C8-AF99-6A4BCCBF9884}" type="pres">
      <dgm:prSet presAssocID="{FC2A117D-5CAF-4B85-A056-DC63AB29F721}" presName="spacer" presStyleCnt="0"/>
      <dgm:spPr/>
    </dgm:pt>
    <dgm:pt modelId="{E8A19CB6-DEC3-4B22-AA2D-4153EC4B2233}" type="pres">
      <dgm:prSet presAssocID="{52F9461F-C2E4-4CDE-901F-22AD918FA1A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790D30B-6DCE-4C0D-81CC-BCF9064A162E}" srcId="{ED6A3784-334D-43C3-BEF4-32526AA8A588}" destId="{81B1F12B-096A-4471-9CF2-77F185B5990E}" srcOrd="3" destOrd="0" parTransId="{AF98F4C8-C9C2-4BCB-9843-B44F4C755550}" sibTransId="{7BDD39F6-7CB5-454A-849C-3FDD18F1D86D}"/>
    <dgm:cxn modelId="{F320A41B-7E3D-4288-9212-1C4E1CE331B6}" type="presOf" srcId="{5346DF78-D101-435F-A1B4-0FD9FF9BB4B7}" destId="{A611A43A-74AA-4934-9061-43954838B38A}" srcOrd="0" destOrd="0" presId="urn:microsoft.com/office/officeart/2005/8/layout/vList2"/>
    <dgm:cxn modelId="{5674892C-C0F5-48DD-AC5C-49F1EF9DD1E9}" type="presOf" srcId="{A65A9452-F978-4A52-95E5-9A8A2A61CD5B}" destId="{FFF8C5B3-D274-4CC8-83D5-2F1E646F2EB6}" srcOrd="0" destOrd="0" presId="urn:microsoft.com/office/officeart/2005/8/layout/vList2"/>
    <dgm:cxn modelId="{4E8D2B3B-1A49-4AFA-9FA7-43D45D987613}" srcId="{ED6A3784-334D-43C3-BEF4-32526AA8A588}" destId="{5346DF78-D101-435F-A1B4-0FD9FF9BB4B7}" srcOrd="5" destOrd="0" parTransId="{73DE8878-54BD-4CEA-99DB-CE27581E0CD7}" sibTransId="{FC2A117D-5CAF-4B85-A056-DC63AB29F721}"/>
    <dgm:cxn modelId="{8420EA42-CC6C-4F26-9E1E-F71B8A0C96FF}" type="presOf" srcId="{52F9461F-C2E4-4CDE-901F-22AD918FA1A1}" destId="{E8A19CB6-DEC3-4B22-AA2D-4153EC4B2233}" srcOrd="0" destOrd="0" presId="urn:microsoft.com/office/officeart/2005/8/layout/vList2"/>
    <dgm:cxn modelId="{C8FC0E67-C068-4210-A111-96EE9AE0636F}" srcId="{ED6A3784-334D-43C3-BEF4-32526AA8A588}" destId="{A65A9452-F978-4A52-95E5-9A8A2A61CD5B}" srcOrd="0" destOrd="0" parTransId="{25B199C6-89CF-4AE4-80B3-305C47400FF6}" sibTransId="{F9FE42FC-180C-40FB-A217-9EF2A37C2CA4}"/>
    <dgm:cxn modelId="{23408348-0C0F-493A-A6FD-C073C994C5C0}" type="presOf" srcId="{1D706077-C9F2-43B0-8A21-C1CEEB3F5869}" destId="{26A1E7DF-E915-4E29-AF78-30CB2C32AEC8}" srcOrd="0" destOrd="0" presId="urn:microsoft.com/office/officeart/2005/8/layout/vList2"/>
    <dgm:cxn modelId="{DEE2BE4D-26E7-466D-9F46-F8C0C778C092}" type="presOf" srcId="{D96A8748-92AA-4FDA-AFAD-F0290EF457DC}" destId="{2B3A2533-1BE4-4479-8637-D7A088A69AAF}" srcOrd="0" destOrd="0" presId="urn:microsoft.com/office/officeart/2005/8/layout/vList2"/>
    <dgm:cxn modelId="{1633287E-BE6A-425F-8E09-7BF6B0733D23}" srcId="{ED6A3784-334D-43C3-BEF4-32526AA8A588}" destId="{F019033B-B2A7-463E-A598-1313B59BBD14}" srcOrd="2" destOrd="0" parTransId="{2CAD01E1-C65D-4FA5-BE96-9DDB7D15E933}" sibTransId="{D0DA1CBB-36B5-4CFA-A3C1-A5D132E8A4A6}"/>
    <dgm:cxn modelId="{07A5498E-1475-4077-8437-B084E5FF1D8E}" type="presOf" srcId="{81B1F12B-096A-4471-9CF2-77F185B5990E}" destId="{F3DC4C97-AEE6-4D0B-8103-204266CB126B}" srcOrd="0" destOrd="0" presId="urn:microsoft.com/office/officeart/2005/8/layout/vList2"/>
    <dgm:cxn modelId="{6C32FEB2-F96F-46BD-B88D-4CE08B922422}" srcId="{ED6A3784-334D-43C3-BEF4-32526AA8A588}" destId="{52F9461F-C2E4-4CDE-901F-22AD918FA1A1}" srcOrd="6" destOrd="0" parTransId="{3E715B8D-D6FA-4807-9252-E3A3E7C98AE0}" sibTransId="{FD4E5011-F099-4B0F-B04F-3CD20C9A4ACF}"/>
    <dgm:cxn modelId="{B841C7C1-A74C-4556-B2DB-443F608D9CFE}" srcId="{ED6A3784-334D-43C3-BEF4-32526AA8A588}" destId="{D96A8748-92AA-4FDA-AFAD-F0290EF457DC}" srcOrd="1" destOrd="0" parTransId="{9708E7B8-0486-4554-BF88-0222310232D9}" sibTransId="{9CA66E05-A81E-41DD-AFC0-FDFF56E34D1A}"/>
    <dgm:cxn modelId="{AE0D3EC4-D407-4429-88AB-6ECC45A7971C}" type="presOf" srcId="{ED6A3784-334D-43C3-BEF4-32526AA8A588}" destId="{7E6CA714-918A-4598-9781-72FB417AC251}" srcOrd="0" destOrd="0" presId="urn:microsoft.com/office/officeart/2005/8/layout/vList2"/>
    <dgm:cxn modelId="{C8A5CDCC-3314-42EC-BA11-B9312ABADB5E}" type="presOf" srcId="{F019033B-B2A7-463E-A598-1313B59BBD14}" destId="{9397E2E8-61C4-462D-99DF-CB10BBFA8AAA}" srcOrd="0" destOrd="0" presId="urn:microsoft.com/office/officeart/2005/8/layout/vList2"/>
    <dgm:cxn modelId="{EB12C6E9-BC04-448E-9593-F82F35F3BD59}" srcId="{ED6A3784-334D-43C3-BEF4-32526AA8A588}" destId="{1D706077-C9F2-43B0-8A21-C1CEEB3F5869}" srcOrd="4" destOrd="0" parTransId="{96509716-2AC1-415C-8989-C648F18C5781}" sibTransId="{34DA615C-34E6-4811-BD47-CEDC631FAE45}"/>
    <dgm:cxn modelId="{0EDC6A0B-52BF-4F10-93C9-972E0F657C88}" type="presParOf" srcId="{7E6CA714-918A-4598-9781-72FB417AC251}" destId="{FFF8C5B3-D274-4CC8-83D5-2F1E646F2EB6}" srcOrd="0" destOrd="0" presId="urn:microsoft.com/office/officeart/2005/8/layout/vList2"/>
    <dgm:cxn modelId="{10C8CDC6-63FB-46EA-AF3C-7CF13B36C82F}" type="presParOf" srcId="{7E6CA714-918A-4598-9781-72FB417AC251}" destId="{5DCE2ED6-1203-4234-B748-45346B94E64E}" srcOrd="1" destOrd="0" presId="urn:microsoft.com/office/officeart/2005/8/layout/vList2"/>
    <dgm:cxn modelId="{1B99E2F1-4A3C-4EC1-B2AE-51720AFAF6C9}" type="presParOf" srcId="{7E6CA714-918A-4598-9781-72FB417AC251}" destId="{2B3A2533-1BE4-4479-8637-D7A088A69AAF}" srcOrd="2" destOrd="0" presId="urn:microsoft.com/office/officeart/2005/8/layout/vList2"/>
    <dgm:cxn modelId="{CB09010F-AE0D-4092-ABE7-A92A1E2F16C4}" type="presParOf" srcId="{7E6CA714-918A-4598-9781-72FB417AC251}" destId="{D13C8A7E-09BA-4768-BCD3-97F085930CFF}" srcOrd="3" destOrd="0" presId="urn:microsoft.com/office/officeart/2005/8/layout/vList2"/>
    <dgm:cxn modelId="{11FE6551-6464-45AC-B21D-A7E3E1F56E2E}" type="presParOf" srcId="{7E6CA714-918A-4598-9781-72FB417AC251}" destId="{9397E2E8-61C4-462D-99DF-CB10BBFA8AAA}" srcOrd="4" destOrd="0" presId="urn:microsoft.com/office/officeart/2005/8/layout/vList2"/>
    <dgm:cxn modelId="{6894FA83-518C-4D3E-9770-ACD63FA382B5}" type="presParOf" srcId="{7E6CA714-918A-4598-9781-72FB417AC251}" destId="{2F7AACB6-2E4D-4595-888C-73277B303640}" srcOrd="5" destOrd="0" presId="urn:microsoft.com/office/officeart/2005/8/layout/vList2"/>
    <dgm:cxn modelId="{8A447E1A-F3F0-4AA9-BEE7-BFAECFA13E51}" type="presParOf" srcId="{7E6CA714-918A-4598-9781-72FB417AC251}" destId="{F3DC4C97-AEE6-4D0B-8103-204266CB126B}" srcOrd="6" destOrd="0" presId="urn:microsoft.com/office/officeart/2005/8/layout/vList2"/>
    <dgm:cxn modelId="{30EF8DA4-7980-411E-838D-4C479AD9EB09}" type="presParOf" srcId="{7E6CA714-918A-4598-9781-72FB417AC251}" destId="{85C0AD86-F464-4119-861D-13EAF954BC3D}" srcOrd="7" destOrd="0" presId="urn:microsoft.com/office/officeart/2005/8/layout/vList2"/>
    <dgm:cxn modelId="{715E1006-2762-468D-B63E-FC299400FEC4}" type="presParOf" srcId="{7E6CA714-918A-4598-9781-72FB417AC251}" destId="{26A1E7DF-E915-4E29-AF78-30CB2C32AEC8}" srcOrd="8" destOrd="0" presId="urn:microsoft.com/office/officeart/2005/8/layout/vList2"/>
    <dgm:cxn modelId="{3EAFFA9F-1858-4F1E-9AC0-D83E9E31325B}" type="presParOf" srcId="{7E6CA714-918A-4598-9781-72FB417AC251}" destId="{9F2C5D98-63C8-49EB-874C-8EC5B63EAD09}" srcOrd="9" destOrd="0" presId="urn:microsoft.com/office/officeart/2005/8/layout/vList2"/>
    <dgm:cxn modelId="{A80B3625-1EDB-4C8D-AE98-7882EBCAA1C2}" type="presParOf" srcId="{7E6CA714-918A-4598-9781-72FB417AC251}" destId="{A611A43A-74AA-4934-9061-43954838B38A}" srcOrd="10" destOrd="0" presId="urn:microsoft.com/office/officeart/2005/8/layout/vList2"/>
    <dgm:cxn modelId="{2EE50C9B-C7AE-45E6-9853-993378107E79}" type="presParOf" srcId="{7E6CA714-918A-4598-9781-72FB417AC251}" destId="{DDCADB9A-50D7-43C8-AF99-6A4BCCBF9884}" srcOrd="11" destOrd="0" presId="urn:microsoft.com/office/officeart/2005/8/layout/vList2"/>
    <dgm:cxn modelId="{C273F522-DF85-4A9F-8C79-6677D124B63A}" type="presParOf" srcId="{7E6CA714-918A-4598-9781-72FB417AC251}" destId="{E8A19CB6-DEC3-4B22-AA2D-4153EC4B223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BBB919-000C-4D32-A1A5-8053A6C05C1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5FF212-3184-438D-8CA1-34E804219E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Where defects originate</a:t>
          </a:r>
          <a:endParaRPr lang="en-US"/>
        </a:p>
      </dgm:t>
    </dgm:pt>
    <dgm:pt modelId="{B48109BA-A240-4336-9CE9-FA95619B986B}" type="parTrans" cxnId="{7605CF79-78CC-4ED4-800B-AE3AFEAC77C6}">
      <dgm:prSet/>
      <dgm:spPr/>
      <dgm:t>
        <a:bodyPr/>
        <a:lstStyle/>
        <a:p>
          <a:endParaRPr lang="en-US"/>
        </a:p>
      </dgm:t>
    </dgm:pt>
    <dgm:pt modelId="{37C2165D-86F2-4B40-B41B-6AA43E0B8CE1}" type="sibTrans" cxnId="{7605CF79-78CC-4ED4-800B-AE3AFEAC77C6}">
      <dgm:prSet/>
      <dgm:spPr/>
      <dgm:t>
        <a:bodyPr/>
        <a:lstStyle/>
        <a:p>
          <a:endParaRPr lang="en-US"/>
        </a:p>
      </dgm:t>
    </dgm:pt>
    <dgm:pt modelId="{DE08CE1F-1187-43A7-BAB2-23CF586530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Learn about the 1:10:100 rule</a:t>
          </a:r>
          <a:endParaRPr lang="en-US"/>
        </a:p>
      </dgm:t>
    </dgm:pt>
    <dgm:pt modelId="{8AB5B435-B9A2-4A3E-B593-B748CDFA4F3F}" type="parTrans" cxnId="{F480C3A6-50C3-43CE-9429-06761ACC7A75}">
      <dgm:prSet/>
      <dgm:spPr/>
      <dgm:t>
        <a:bodyPr/>
        <a:lstStyle/>
        <a:p>
          <a:endParaRPr lang="en-US"/>
        </a:p>
      </dgm:t>
    </dgm:pt>
    <dgm:pt modelId="{E026C08A-FBC9-47CD-831E-537A8356B0F8}" type="sibTrans" cxnId="{F480C3A6-50C3-43CE-9429-06761ACC7A75}">
      <dgm:prSet/>
      <dgm:spPr/>
      <dgm:t>
        <a:bodyPr/>
        <a:lstStyle/>
        <a:p>
          <a:endParaRPr lang="en-US"/>
        </a:p>
      </dgm:t>
    </dgm:pt>
    <dgm:pt modelId="{DA17D23E-03BE-47EF-86A9-829F6EEDD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Where testing resources are used</a:t>
          </a:r>
          <a:endParaRPr lang="en-US"/>
        </a:p>
      </dgm:t>
    </dgm:pt>
    <dgm:pt modelId="{DB3C9268-DE07-4464-A033-CBA855B27CAC}" type="parTrans" cxnId="{B11A56F5-D49F-4563-8066-1A17C5AABC0D}">
      <dgm:prSet/>
      <dgm:spPr/>
      <dgm:t>
        <a:bodyPr/>
        <a:lstStyle/>
        <a:p>
          <a:endParaRPr lang="en-US"/>
        </a:p>
      </dgm:t>
    </dgm:pt>
    <dgm:pt modelId="{AB4AAF83-A9DB-475C-8E66-FE6F9E397C2D}" type="sibTrans" cxnId="{B11A56F5-D49F-4563-8066-1A17C5AABC0D}">
      <dgm:prSet/>
      <dgm:spPr/>
      <dgm:t>
        <a:bodyPr/>
        <a:lstStyle/>
        <a:p>
          <a:endParaRPr lang="en-US"/>
        </a:p>
      </dgm:t>
    </dgm:pt>
    <dgm:pt modelId="{0FED6933-BE20-4F83-9652-BCF012A76E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The relative cost of fixing defects</a:t>
          </a:r>
          <a:endParaRPr lang="en-US"/>
        </a:p>
      </dgm:t>
    </dgm:pt>
    <dgm:pt modelId="{9A0F0C5B-B813-4C4D-A9D2-0D0387CB0827}" type="parTrans" cxnId="{302D695E-858E-4E6C-87AC-26BE27CD4F56}">
      <dgm:prSet/>
      <dgm:spPr/>
      <dgm:t>
        <a:bodyPr/>
        <a:lstStyle/>
        <a:p>
          <a:endParaRPr lang="en-US"/>
        </a:p>
      </dgm:t>
    </dgm:pt>
    <dgm:pt modelId="{444C94D7-572A-436F-9358-E898A70D538B}" type="sibTrans" cxnId="{302D695E-858E-4E6C-87AC-26BE27CD4F56}">
      <dgm:prSet/>
      <dgm:spPr/>
      <dgm:t>
        <a:bodyPr/>
        <a:lstStyle/>
        <a:p>
          <a:endParaRPr lang="en-US"/>
        </a:p>
      </dgm:t>
    </dgm:pt>
    <dgm:pt modelId="{1074860A-0FC9-4760-8ADC-C2D7C8929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The bottom line</a:t>
          </a:r>
          <a:endParaRPr lang="en-US"/>
        </a:p>
      </dgm:t>
    </dgm:pt>
    <dgm:pt modelId="{9070A2F8-F7C1-4BD6-875C-BB7740D26C45}" type="parTrans" cxnId="{3C057DC7-F307-4DD8-A0DE-0FFCF05FDBFC}">
      <dgm:prSet/>
      <dgm:spPr/>
      <dgm:t>
        <a:bodyPr/>
        <a:lstStyle/>
        <a:p>
          <a:endParaRPr lang="en-US"/>
        </a:p>
      </dgm:t>
    </dgm:pt>
    <dgm:pt modelId="{1B32B126-09BA-4A20-B50F-792A59FB7DB5}" type="sibTrans" cxnId="{3C057DC7-F307-4DD8-A0DE-0FFCF05FDBFC}">
      <dgm:prSet/>
      <dgm:spPr/>
      <dgm:t>
        <a:bodyPr/>
        <a:lstStyle/>
        <a:p>
          <a:endParaRPr lang="en-US"/>
        </a:p>
      </dgm:t>
    </dgm:pt>
    <dgm:pt modelId="{A9E4337A-FC3F-401C-9EAD-C07D81492724}" type="pres">
      <dgm:prSet presAssocID="{D6BBB919-000C-4D32-A1A5-8053A6C05C16}" presName="root" presStyleCnt="0">
        <dgm:presLayoutVars>
          <dgm:dir/>
          <dgm:resizeHandles val="exact"/>
        </dgm:presLayoutVars>
      </dgm:prSet>
      <dgm:spPr/>
    </dgm:pt>
    <dgm:pt modelId="{66601FA6-A341-4A99-A058-B1B186314D6E}" type="pres">
      <dgm:prSet presAssocID="{5E5FF212-3184-438D-8CA1-34E804219EE9}" presName="compNode" presStyleCnt="0"/>
      <dgm:spPr/>
    </dgm:pt>
    <dgm:pt modelId="{EE24A957-F3A5-4120-A718-37335AB08BC7}" type="pres">
      <dgm:prSet presAssocID="{5E5FF212-3184-438D-8CA1-34E804219E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18A9E6F-B291-4FCA-A531-6B3B9131ED8D}" type="pres">
      <dgm:prSet presAssocID="{5E5FF212-3184-438D-8CA1-34E804219EE9}" presName="spaceRect" presStyleCnt="0"/>
      <dgm:spPr/>
    </dgm:pt>
    <dgm:pt modelId="{76243642-3003-4FBA-A9C1-D007DA6F34E7}" type="pres">
      <dgm:prSet presAssocID="{5E5FF212-3184-438D-8CA1-34E804219EE9}" presName="textRect" presStyleLbl="revTx" presStyleIdx="0" presStyleCnt="5">
        <dgm:presLayoutVars>
          <dgm:chMax val="1"/>
          <dgm:chPref val="1"/>
        </dgm:presLayoutVars>
      </dgm:prSet>
      <dgm:spPr/>
    </dgm:pt>
    <dgm:pt modelId="{BA594DCD-9773-44DC-8103-09D0C89F1D66}" type="pres">
      <dgm:prSet presAssocID="{37C2165D-86F2-4B40-B41B-6AA43E0B8CE1}" presName="sibTrans" presStyleCnt="0"/>
      <dgm:spPr/>
    </dgm:pt>
    <dgm:pt modelId="{8228682F-51C7-4B13-A676-DC45A82D03B6}" type="pres">
      <dgm:prSet presAssocID="{DE08CE1F-1187-43A7-BAB2-23CF586530B7}" presName="compNode" presStyleCnt="0"/>
      <dgm:spPr/>
    </dgm:pt>
    <dgm:pt modelId="{BDCB35F8-AE81-4C48-84FE-A280F40885C7}" type="pres">
      <dgm:prSet presAssocID="{DE08CE1F-1187-43A7-BAB2-23CF586530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D026DF4-B709-401D-8499-BAC4AAE2D2A7}" type="pres">
      <dgm:prSet presAssocID="{DE08CE1F-1187-43A7-BAB2-23CF586530B7}" presName="spaceRect" presStyleCnt="0"/>
      <dgm:spPr/>
    </dgm:pt>
    <dgm:pt modelId="{EE2EBE67-4B91-40F3-B17B-5C2D413A84C8}" type="pres">
      <dgm:prSet presAssocID="{DE08CE1F-1187-43A7-BAB2-23CF586530B7}" presName="textRect" presStyleLbl="revTx" presStyleIdx="1" presStyleCnt="5">
        <dgm:presLayoutVars>
          <dgm:chMax val="1"/>
          <dgm:chPref val="1"/>
        </dgm:presLayoutVars>
      </dgm:prSet>
      <dgm:spPr/>
    </dgm:pt>
    <dgm:pt modelId="{85C047DC-2302-4939-959F-7B0C81F0F394}" type="pres">
      <dgm:prSet presAssocID="{E026C08A-FBC9-47CD-831E-537A8356B0F8}" presName="sibTrans" presStyleCnt="0"/>
      <dgm:spPr/>
    </dgm:pt>
    <dgm:pt modelId="{A07D5DF4-06D9-467C-8D39-4A5738AE32DA}" type="pres">
      <dgm:prSet presAssocID="{DA17D23E-03BE-47EF-86A9-829F6EEDD5C4}" presName="compNode" presStyleCnt="0"/>
      <dgm:spPr/>
    </dgm:pt>
    <dgm:pt modelId="{F55D56D9-18FB-450F-B3E5-3BF442849EA8}" type="pres">
      <dgm:prSet presAssocID="{DA17D23E-03BE-47EF-86A9-829F6EEDD5C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5FCCC5F-D8F5-4A1D-A22F-0B73970909A2}" type="pres">
      <dgm:prSet presAssocID="{DA17D23E-03BE-47EF-86A9-829F6EEDD5C4}" presName="spaceRect" presStyleCnt="0"/>
      <dgm:spPr/>
    </dgm:pt>
    <dgm:pt modelId="{E83170B2-6E05-4655-B7B7-B08B976A2B51}" type="pres">
      <dgm:prSet presAssocID="{DA17D23E-03BE-47EF-86A9-829F6EEDD5C4}" presName="textRect" presStyleLbl="revTx" presStyleIdx="2" presStyleCnt="5">
        <dgm:presLayoutVars>
          <dgm:chMax val="1"/>
          <dgm:chPref val="1"/>
        </dgm:presLayoutVars>
      </dgm:prSet>
      <dgm:spPr/>
    </dgm:pt>
    <dgm:pt modelId="{D6E2C24E-B152-4444-8540-F128709F8D68}" type="pres">
      <dgm:prSet presAssocID="{AB4AAF83-A9DB-475C-8E66-FE6F9E397C2D}" presName="sibTrans" presStyleCnt="0"/>
      <dgm:spPr/>
    </dgm:pt>
    <dgm:pt modelId="{634D43DE-0E34-44FF-8673-26462E14868D}" type="pres">
      <dgm:prSet presAssocID="{0FED6933-BE20-4F83-9652-BCF012A76E5D}" presName="compNode" presStyleCnt="0"/>
      <dgm:spPr/>
    </dgm:pt>
    <dgm:pt modelId="{DD5E68BB-96B0-4A59-B472-F7B621C27D6B}" type="pres">
      <dgm:prSet presAssocID="{0FED6933-BE20-4F83-9652-BCF012A76E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4D00E6B-FEC8-40C2-AA53-121AA894E5EC}" type="pres">
      <dgm:prSet presAssocID="{0FED6933-BE20-4F83-9652-BCF012A76E5D}" presName="spaceRect" presStyleCnt="0"/>
      <dgm:spPr/>
    </dgm:pt>
    <dgm:pt modelId="{26F1BE01-6B25-4CEF-A1D9-4935B82F5EE2}" type="pres">
      <dgm:prSet presAssocID="{0FED6933-BE20-4F83-9652-BCF012A76E5D}" presName="textRect" presStyleLbl="revTx" presStyleIdx="3" presStyleCnt="5">
        <dgm:presLayoutVars>
          <dgm:chMax val="1"/>
          <dgm:chPref val="1"/>
        </dgm:presLayoutVars>
      </dgm:prSet>
      <dgm:spPr/>
    </dgm:pt>
    <dgm:pt modelId="{0FDBFD83-530E-4E7D-9E4A-440F301E8046}" type="pres">
      <dgm:prSet presAssocID="{444C94D7-572A-436F-9358-E898A70D538B}" presName="sibTrans" presStyleCnt="0"/>
      <dgm:spPr/>
    </dgm:pt>
    <dgm:pt modelId="{6805D1BD-9AAE-4443-9DD5-3E4E1F095B9A}" type="pres">
      <dgm:prSet presAssocID="{1074860A-0FC9-4760-8ADC-C2D7C8929C2D}" presName="compNode" presStyleCnt="0"/>
      <dgm:spPr/>
    </dgm:pt>
    <dgm:pt modelId="{23A6979E-A6C4-442E-A130-69FA07210E01}" type="pres">
      <dgm:prSet presAssocID="{1074860A-0FC9-4760-8ADC-C2D7C8929C2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EA4D6B2-01F6-4DC8-8504-872F8D2369F8}" type="pres">
      <dgm:prSet presAssocID="{1074860A-0FC9-4760-8ADC-C2D7C8929C2D}" presName="spaceRect" presStyleCnt="0"/>
      <dgm:spPr/>
    </dgm:pt>
    <dgm:pt modelId="{90A25A33-F3BF-49B3-B526-398993DE82E0}" type="pres">
      <dgm:prSet presAssocID="{1074860A-0FC9-4760-8ADC-C2D7C8929C2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F00153D-F0A7-4FC8-A71C-379FCC62FB99}" type="presOf" srcId="{DE08CE1F-1187-43A7-BAB2-23CF586530B7}" destId="{EE2EBE67-4B91-40F3-B17B-5C2D413A84C8}" srcOrd="0" destOrd="0" presId="urn:microsoft.com/office/officeart/2018/2/layout/IconLabelList"/>
    <dgm:cxn modelId="{302D695E-858E-4E6C-87AC-26BE27CD4F56}" srcId="{D6BBB919-000C-4D32-A1A5-8053A6C05C16}" destId="{0FED6933-BE20-4F83-9652-BCF012A76E5D}" srcOrd="3" destOrd="0" parTransId="{9A0F0C5B-B813-4C4D-A9D2-0D0387CB0827}" sibTransId="{444C94D7-572A-436F-9358-E898A70D538B}"/>
    <dgm:cxn modelId="{7605CF79-78CC-4ED4-800B-AE3AFEAC77C6}" srcId="{D6BBB919-000C-4D32-A1A5-8053A6C05C16}" destId="{5E5FF212-3184-438D-8CA1-34E804219EE9}" srcOrd="0" destOrd="0" parTransId="{B48109BA-A240-4336-9CE9-FA95619B986B}" sibTransId="{37C2165D-86F2-4B40-B41B-6AA43E0B8CE1}"/>
    <dgm:cxn modelId="{033D9093-73DE-45AB-8ABF-D3BB2A6EE9CA}" type="presOf" srcId="{5E5FF212-3184-438D-8CA1-34E804219EE9}" destId="{76243642-3003-4FBA-A9C1-D007DA6F34E7}" srcOrd="0" destOrd="0" presId="urn:microsoft.com/office/officeart/2018/2/layout/IconLabelList"/>
    <dgm:cxn modelId="{F480C3A6-50C3-43CE-9429-06761ACC7A75}" srcId="{D6BBB919-000C-4D32-A1A5-8053A6C05C16}" destId="{DE08CE1F-1187-43A7-BAB2-23CF586530B7}" srcOrd="1" destOrd="0" parTransId="{8AB5B435-B9A2-4A3E-B593-B748CDFA4F3F}" sibTransId="{E026C08A-FBC9-47CD-831E-537A8356B0F8}"/>
    <dgm:cxn modelId="{373768AA-E60E-4B65-8E0C-21E6C3C709F1}" type="presOf" srcId="{0FED6933-BE20-4F83-9652-BCF012A76E5D}" destId="{26F1BE01-6B25-4CEF-A1D9-4935B82F5EE2}" srcOrd="0" destOrd="0" presId="urn:microsoft.com/office/officeart/2018/2/layout/IconLabelList"/>
    <dgm:cxn modelId="{6CB319B8-E919-4E94-A9FB-FA3C936404AF}" type="presOf" srcId="{1074860A-0FC9-4760-8ADC-C2D7C8929C2D}" destId="{90A25A33-F3BF-49B3-B526-398993DE82E0}" srcOrd="0" destOrd="0" presId="urn:microsoft.com/office/officeart/2018/2/layout/IconLabelList"/>
    <dgm:cxn modelId="{3C057DC7-F307-4DD8-A0DE-0FFCF05FDBFC}" srcId="{D6BBB919-000C-4D32-A1A5-8053A6C05C16}" destId="{1074860A-0FC9-4760-8ADC-C2D7C8929C2D}" srcOrd="4" destOrd="0" parTransId="{9070A2F8-F7C1-4BD6-875C-BB7740D26C45}" sibTransId="{1B32B126-09BA-4A20-B50F-792A59FB7DB5}"/>
    <dgm:cxn modelId="{1B5E9CDB-E01F-4E03-AE35-094896A4B7D0}" type="presOf" srcId="{DA17D23E-03BE-47EF-86A9-829F6EEDD5C4}" destId="{E83170B2-6E05-4655-B7B7-B08B976A2B51}" srcOrd="0" destOrd="0" presId="urn:microsoft.com/office/officeart/2018/2/layout/IconLabelList"/>
    <dgm:cxn modelId="{B11A56F5-D49F-4563-8066-1A17C5AABC0D}" srcId="{D6BBB919-000C-4D32-A1A5-8053A6C05C16}" destId="{DA17D23E-03BE-47EF-86A9-829F6EEDD5C4}" srcOrd="2" destOrd="0" parTransId="{DB3C9268-DE07-4464-A033-CBA855B27CAC}" sibTransId="{AB4AAF83-A9DB-475C-8E66-FE6F9E397C2D}"/>
    <dgm:cxn modelId="{8D9294F7-B663-4839-B4A1-CD03E78138FB}" type="presOf" srcId="{D6BBB919-000C-4D32-A1A5-8053A6C05C16}" destId="{A9E4337A-FC3F-401C-9EAD-C07D81492724}" srcOrd="0" destOrd="0" presId="urn:microsoft.com/office/officeart/2018/2/layout/IconLabelList"/>
    <dgm:cxn modelId="{68E29783-F87E-4299-A149-4EB7875765E1}" type="presParOf" srcId="{A9E4337A-FC3F-401C-9EAD-C07D81492724}" destId="{66601FA6-A341-4A99-A058-B1B186314D6E}" srcOrd="0" destOrd="0" presId="urn:microsoft.com/office/officeart/2018/2/layout/IconLabelList"/>
    <dgm:cxn modelId="{B125A4F0-695A-4F8D-88E1-3E8B9CE41478}" type="presParOf" srcId="{66601FA6-A341-4A99-A058-B1B186314D6E}" destId="{EE24A957-F3A5-4120-A718-37335AB08BC7}" srcOrd="0" destOrd="0" presId="urn:microsoft.com/office/officeart/2018/2/layout/IconLabelList"/>
    <dgm:cxn modelId="{6C7A8D53-13FB-4C49-BC08-D62499A53D65}" type="presParOf" srcId="{66601FA6-A341-4A99-A058-B1B186314D6E}" destId="{818A9E6F-B291-4FCA-A531-6B3B9131ED8D}" srcOrd="1" destOrd="0" presId="urn:microsoft.com/office/officeart/2018/2/layout/IconLabelList"/>
    <dgm:cxn modelId="{A27EDB77-FECB-413C-BE9A-F064CC4BE3E7}" type="presParOf" srcId="{66601FA6-A341-4A99-A058-B1B186314D6E}" destId="{76243642-3003-4FBA-A9C1-D007DA6F34E7}" srcOrd="2" destOrd="0" presId="urn:microsoft.com/office/officeart/2018/2/layout/IconLabelList"/>
    <dgm:cxn modelId="{32F2C03F-C446-4B19-9A97-DB323D1D5475}" type="presParOf" srcId="{A9E4337A-FC3F-401C-9EAD-C07D81492724}" destId="{BA594DCD-9773-44DC-8103-09D0C89F1D66}" srcOrd="1" destOrd="0" presId="urn:microsoft.com/office/officeart/2018/2/layout/IconLabelList"/>
    <dgm:cxn modelId="{58D8E5D3-0E3C-42DD-AB83-817196BDDD01}" type="presParOf" srcId="{A9E4337A-FC3F-401C-9EAD-C07D81492724}" destId="{8228682F-51C7-4B13-A676-DC45A82D03B6}" srcOrd="2" destOrd="0" presId="urn:microsoft.com/office/officeart/2018/2/layout/IconLabelList"/>
    <dgm:cxn modelId="{C37CEEDF-CE61-4334-B3D2-AD8B147E1DC9}" type="presParOf" srcId="{8228682F-51C7-4B13-A676-DC45A82D03B6}" destId="{BDCB35F8-AE81-4C48-84FE-A280F40885C7}" srcOrd="0" destOrd="0" presId="urn:microsoft.com/office/officeart/2018/2/layout/IconLabelList"/>
    <dgm:cxn modelId="{265A74BC-BAD4-4F12-8211-3653E8E7E81E}" type="presParOf" srcId="{8228682F-51C7-4B13-A676-DC45A82D03B6}" destId="{9D026DF4-B709-401D-8499-BAC4AAE2D2A7}" srcOrd="1" destOrd="0" presId="urn:microsoft.com/office/officeart/2018/2/layout/IconLabelList"/>
    <dgm:cxn modelId="{1F3F9B7E-C62E-4518-A733-884B56CAEB1E}" type="presParOf" srcId="{8228682F-51C7-4B13-A676-DC45A82D03B6}" destId="{EE2EBE67-4B91-40F3-B17B-5C2D413A84C8}" srcOrd="2" destOrd="0" presId="urn:microsoft.com/office/officeart/2018/2/layout/IconLabelList"/>
    <dgm:cxn modelId="{FC9CD842-8D64-4C21-BBFD-C50D8A10A70D}" type="presParOf" srcId="{A9E4337A-FC3F-401C-9EAD-C07D81492724}" destId="{85C047DC-2302-4939-959F-7B0C81F0F394}" srcOrd="3" destOrd="0" presId="urn:microsoft.com/office/officeart/2018/2/layout/IconLabelList"/>
    <dgm:cxn modelId="{64D5FB97-1899-488A-94C9-7CF7A0422401}" type="presParOf" srcId="{A9E4337A-FC3F-401C-9EAD-C07D81492724}" destId="{A07D5DF4-06D9-467C-8D39-4A5738AE32DA}" srcOrd="4" destOrd="0" presId="urn:microsoft.com/office/officeart/2018/2/layout/IconLabelList"/>
    <dgm:cxn modelId="{F5C8A1E2-8A6D-4388-BA6E-16FF036BA0CB}" type="presParOf" srcId="{A07D5DF4-06D9-467C-8D39-4A5738AE32DA}" destId="{F55D56D9-18FB-450F-B3E5-3BF442849EA8}" srcOrd="0" destOrd="0" presId="urn:microsoft.com/office/officeart/2018/2/layout/IconLabelList"/>
    <dgm:cxn modelId="{3876F5A2-DF6E-4520-BBA7-D0497A09CB84}" type="presParOf" srcId="{A07D5DF4-06D9-467C-8D39-4A5738AE32DA}" destId="{25FCCC5F-D8F5-4A1D-A22F-0B73970909A2}" srcOrd="1" destOrd="0" presId="urn:microsoft.com/office/officeart/2018/2/layout/IconLabelList"/>
    <dgm:cxn modelId="{9F55E139-BCBD-434F-91D6-402A2367FB9F}" type="presParOf" srcId="{A07D5DF4-06D9-467C-8D39-4A5738AE32DA}" destId="{E83170B2-6E05-4655-B7B7-B08B976A2B51}" srcOrd="2" destOrd="0" presId="urn:microsoft.com/office/officeart/2018/2/layout/IconLabelList"/>
    <dgm:cxn modelId="{94627469-7FF0-4C95-B643-81E65285EDFF}" type="presParOf" srcId="{A9E4337A-FC3F-401C-9EAD-C07D81492724}" destId="{D6E2C24E-B152-4444-8540-F128709F8D68}" srcOrd="5" destOrd="0" presId="urn:microsoft.com/office/officeart/2018/2/layout/IconLabelList"/>
    <dgm:cxn modelId="{162D9D74-6795-4386-91C0-E4D5C2A62B6A}" type="presParOf" srcId="{A9E4337A-FC3F-401C-9EAD-C07D81492724}" destId="{634D43DE-0E34-44FF-8673-26462E14868D}" srcOrd="6" destOrd="0" presId="urn:microsoft.com/office/officeart/2018/2/layout/IconLabelList"/>
    <dgm:cxn modelId="{B18516C2-C20A-4B39-9CE6-15909AED3F9B}" type="presParOf" srcId="{634D43DE-0E34-44FF-8673-26462E14868D}" destId="{DD5E68BB-96B0-4A59-B472-F7B621C27D6B}" srcOrd="0" destOrd="0" presId="urn:microsoft.com/office/officeart/2018/2/layout/IconLabelList"/>
    <dgm:cxn modelId="{FC29F7AD-04EC-4176-A940-BE079A304225}" type="presParOf" srcId="{634D43DE-0E34-44FF-8673-26462E14868D}" destId="{F4D00E6B-FEC8-40C2-AA53-121AA894E5EC}" srcOrd="1" destOrd="0" presId="urn:microsoft.com/office/officeart/2018/2/layout/IconLabelList"/>
    <dgm:cxn modelId="{D7E3B64D-4024-440D-8845-258872597879}" type="presParOf" srcId="{634D43DE-0E34-44FF-8673-26462E14868D}" destId="{26F1BE01-6B25-4CEF-A1D9-4935B82F5EE2}" srcOrd="2" destOrd="0" presId="urn:microsoft.com/office/officeart/2018/2/layout/IconLabelList"/>
    <dgm:cxn modelId="{BFC1D9C1-502D-4749-9390-7232129120B0}" type="presParOf" srcId="{A9E4337A-FC3F-401C-9EAD-C07D81492724}" destId="{0FDBFD83-530E-4E7D-9E4A-440F301E8046}" srcOrd="7" destOrd="0" presId="urn:microsoft.com/office/officeart/2018/2/layout/IconLabelList"/>
    <dgm:cxn modelId="{299EC870-C253-4096-91EF-FADD9AFE0180}" type="presParOf" srcId="{A9E4337A-FC3F-401C-9EAD-C07D81492724}" destId="{6805D1BD-9AAE-4443-9DD5-3E4E1F095B9A}" srcOrd="8" destOrd="0" presId="urn:microsoft.com/office/officeart/2018/2/layout/IconLabelList"/>
    <dgm:cxn modelId="{779DE314-A355-4634-AF4C-32D9C8EABD3B}" type="presParOf" srcId="{6805D1BD-9AAE-4443-9DD5-3E4E1F095B9A}" destId="{23A6979E-A6C4-442E-A130-69FA07210E01}" srcOrd="0" destOrd="0" presId="urn:microsoft.com/office/officeart/2018/2/layout/IconLabelList"/>
    <dgm:cxn modelId="{818F97C9-1826-4642-A31F-85CD2B2B284F}" type="presParOf" srcId="{6805D1BD-9AAE-4443-9DD5-3E4E1F095B9A}" destId="{FEA4D6B2-01F6-4DC8-8504-872F8D2369F8}" srcOrd="1" destOrd="0" presId="urn:microsoft.com/office/officeart/2018/2/layout/IconLabelList"/>
    <dgm:cxn modelId="{1613BD16-3637-4EDB-8F68-0075F9957E26}" type="presParOf" srcId="{6805D1BD-9AAE-4443-9DD5-3E4E1F095B9A}" destId="{90A25A33-F3BF-49B3-B526-398993DE82E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779E2-A9EF-4129-88C8-4FF23342A0E9}">
      <dsp:nvSpPr>
        <dsp:cNvPr id="0" name=""/>
        <dsp:cNvSpPr/>
      </dsp:nvSpPr>
      <dsp:spPr>
        <a:xfrm>
          <a:off x="0" y="493"/>
          <a:ext cx="6668792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2E7E3-216A-484A-B6C2-F3F57BAF9639}">
      <dsp:nvSpPr>
        <dsp:cNvPr id="0" name=""/>
        <dsp:cNvSpPr/>
      </dsp:nvSpPr>
      <dsp:spPr>
        <a:xfrm>
          <a:off x="205593" y="153414"/>
          <a:ext cx="373806" cy="373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60934-0068-4661-B896-40BD35DA083B}">
      <dsp:nvSpPr>
        <dsp:cNvPr id="0" name=""/>
        <dsp:cNvSpPr/>
      </dsp:nvSpPr>
      <dsp:spPr>
        <a:xfrm>
          <a:off x="784994" y="493"/>
          <a:ext cx="5883797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</a:rPr>
            <a:t>Helps in saving money</a:t>
          </a:r>
        </a:p>
      </dsp:txBody>
      <dsp:txXfrm>
        <a:off x="784994" y="493"/>
        <a:ext cx="5883797" cy="679648"/>
      </dsp:txXfrm>
    </dsp:sp>
    <dsp:sp modelId="{8F7C4065-D603-40CB-A966-16C851D3A180}">
      <dsp:nvSpPr>
        <dsp:cNvPr id="0" name=""/>
        <dsp:cNvSpPr/>
      </dsp:nvSpPr>
      <dsp:spPr>
        <a:xfrm>
          <a:off x="0" y="878932"/>
          <a:ext cx="6668792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5DB7E-706D-4611-AAFE-4C7898F3737A}">
      <dsp:nvSpPr>
        <dsp:cNvPr id="0" name=""/>
        <dsp:cNvSpPr/>
      </dsp:nvSpPr>
      <dsp:spPr>
        <a:xfrm>
          <a:off x="205593" y="1002975"/>
          <a:ext cx="373806" cy="373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68DF8-FAB9-4DEE-A9A9-57E1892638FB}">
      <dsp:nvSpPr>
        <dsp:cNvPr id="0" name=""/>
        <dsp:cNvSpPr/>
      </dsp:nvSpPr>
      <dsp:spPr>
        <a:xfrm>
          <a:off x="784994" y="850054"/>
          <a:ext cx="5883797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</a:rPr>
            <a:t>Security</a:t>
          </a:r>
        </a:p>
      </dsp:txBody>
      <dsp:txXfrm>
        <a:off x="784994" y="850054"/>
        <a:ext cx="5883797" cy="679648"/>
      </dsp:txXfrm>
    </dsp:sp>
    <dsp:sp modelId="{B46167C2-40EC-4397-9791-4051AA73C4D2}">
      <dsp:nvSpPr>
        <dsp:cNvPr id="0" name=""/>
        <dsp:cNvSpPr/>
      </dsp:nvSpPr>
      <dsp:spPr>
        <a:xfrm>
          <a:off x="0" y="1699615"/>
          <a:ext cx="6668792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AFD43-C5FD-479D-89E4-7E86F4283A71}">
      <dsp:nvSpPr>
        <dsp:cNvPr id="0" name=""/>
        <dsp:cNvSpPr/>
      </dsp:nvSpPr>
      <dsp:spPr>
        <a:xfrm>
          <a:off x="205593" y="1852535"/>
          <a:ext cx="373806" cy="373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66D8D-BFB9-4E31-8528-71B6E27E3017}">
      <dsp:nvSpPr>
        <dsp:cNvPr id="0" name=""/>
        <dsp:cNvSpPr/>
      </dsp:nvSpPr>
      <dsp:spPr>
        <a:xfrm>
          <a:off x="784994" y="1699615"/>
          <a:ext cx="5883797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</a:rPr>
            <a:t>Quality of the product</a:t>
          </a:r>
        </a:p>
      </dsp:txBody>
      <dsp:txXfrm>
        <a:off x="784994" y="1699615"/>
        <a:ext cx="5883797" cy="679648"/>
      </dsp:txXfrm>
    </dsp:sp>
    <dsp:sp modelId="{BA903F61-D19F-4485-8864-01757656323D}">
      <dsp:nvSpPr>
        <dsp:cNvPr id="0" name=""/>
        <dsp:cNvSpPr/>
      </dsp:nvSpPr>
      <dsp:spPr>
        <a:xfrm>
          <a:off x="0" y="2549175"/>
          <a:ext cx="6668792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4FE49-9A0E-480D-9F3F-7ED70C2F8EA4}">
      <dsp:nvSpPr>
        <dsp:cNvPr id="0" name=""/>
        <dsp:cNvSpPr/>
      </dsp:nvSpPr>
      <dsp:spPr>
        <a:xfrm>
          <a:off x="205593" y="2702096"/>
          <a:ext cx="373806" cy="373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6A622-C522-4001-A75D-C454EC6A21AD}">
      <dsp:nvSpPr>
        <dsp:cNvPr id="0" name=""/>
        <dsp:cNvSpPr/>
      </dsp:nvSpPr>
      <dsp:spPr>
        <a:xfrm>
          <a:off x="784994" y="2549175"/>
          <a:ext cx="5883797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</a:rPr>
            <a:t>Satisfaction of the customers</a:t>
          </a:r>
        </a:p>
      </dsp:txBody>
      <dsp:txXfrm>
        <a:off x="784994" y="2549175"/>
        <a:ext cx="5883797" cy="679648"/>
      </dsp:txXfrm>
    </dsp:sp>
    <dsp:sp modelId="{A43D58F8-2F5F-4023-B8EE-02D0D1780B6F}">
      <dsp:nvSpPr>
        <dsp:cNvPr id="0" name=""/>
        <dsp:cNvSpPr/>
      </dsp:nvSpPr>
      <dsp:spPr>
        <a:xfrm>
          <a:off x="0" y="3398736"/>
          <a:ext cx="6668792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01988-BE44-4C65-B33D-AA7E10CDC90F}">
      <dsp:nvSpPr>
        <dsp:cNvPr id="0" name=""/>
        <dsp:cNvSpPr/>
      </dsp:nvSpPr>
      <dsp:spPr>
        <a:xfrm>
          <a:off x="205593" y="3551657"/>
          <a:ext cx="373806" cy="373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A3BCF-7164-4F86-B77B-FC37BF3B1D67}">
      <dsp:nvSpPr>
        <dsp:cNvPr id="0" name=""/>
        <dsp:cNvSpPr/>
      </dsp:nvSpPr>
      <dsp:spPr>
        <a:xfrm>
          <a:off x="784994" y="3398736"/>
          <a:ext cx="5883797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</a:rPr>
            <a:t>Enhancing the Development process</a:t>
          </a:r>
        </a:p>
      </dsp:txBody>
      <dsp:txXfrm>
        <a:off x="784994" y="3398736"/>
        <a:ext cx="5883797" cy="679648"/>
      </dsp:txXfrm>
    </dsp:sp>
    <dsp:sp modelId="{0B4C0639-23A2-4C6F-AC3A-0FD8B4D3FC16}">
      <dsp:nvSpPr>
        <dsp:cNvPr id="0" name=""/>
        <dsp:cNvSpPr/>
      </dsp:nvSpPr>
      <dsp:spPr>
        <a:xfrm>
          <a:off x="0" y="4248297"/>
          <a:ext cx="6668792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0788E-15DC-4001-8C73-FA59EDFF69FD}">
      <dsp:nvSpPr>
        <dsp:cNvPr id="0" name=""/>
        <dsp:cNvSpPr/>
      </dsp:nvSpPr>
      <dsp:spPr>
        <a:xfrm>
          <a:off x="205593" y="4401217"/>
          <a:ext cx="373806" cy="373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F441F-C17C-468D-A71F-1159ED4DD2DA}">
      <dsp:nvSpPr>
        <dsp:cNvPr id="0" name=""/>
        <dsp:cNvSpPr/>
      </dsp:nvSpPr>
      <dsp:spPr>
        <a:xfrm>
          <a:off x="784994" y="4248297"/>
          <a:ext cx="5883797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</a:rPr>
            <a:t>Easy while adding new features</a:t>
          </a:r>
        </a:p>
      </dsp:txBody>
      <dsp:txXfrm>
        <a:off x="784994" y="4248297"/>
        <a:ext cx="5883797" cy="679648"/>
      </dsp:txXfrm>
    </dsp:sp>
    <dsp:sp modelId="{EF9901C1-D66E-4BCF-8D67-BF4B1C93770C}">
      <dsp:nvSpPr>
        <dsp:cNvPr id="0" name=""/>
        <dsp:cNvSpPr/>
      </dsp:nvSpPr>
      <dsp:spPr>
        <a:xfrm>
          <a:off x="0" y="5097857"/>
          <a:ext cx="6668792" cy="679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B52B1-1581-4300-A646-695BB29BAD77}">
      <dsp:nvSpPr>
        <dsp:cNvPr id="0" name=""/>
        <dsp:cNvSpPr/>
      </dsp:nvSpPr>
      <dsp:spPr>
        <a:xfrm>
          <a:off x="205593" y="5250778"/>
          <a:ext cx="373806" cy="373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36443-4FE8-4AC3-8614-E05AE51B063A}">
      <dsp:nvSpPr>
        <dsp:cNvPr id="0" name=""/>
        <dsp:cNvSpPr/>
      </dsp:nvSpPr>
      <dsp:spPr>
        <a:xfrm>
          <a:off x="784994" y="5097857"/>
          <a:ext cx="5883797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2">
                  <a:lumMod val="25000"/>
                </a:schemeClr>
              </a:solidFill>
            </a:rPr>
            <a:t>Determining the performance of the software </a:t>
          </a:r>
        </a:p>
      </dsp:txBody>
      <dsp:txXfrm>
        <a:off x="784994" y="5097857"/>
        <a:ext cx="5883797" cy="679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11C0B-0B1B-4C2D-83F8-0BED4B999B99}">
      <dsp:nvSpPr>
        <dsp:cNvPr id="0" name=""/>
        <dsp:cNvSpPr/>
      </dsp:nvSpPr>
      <dsp:spPr>
        <a:xfrm>
          <a:off x="0" y="705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8753C-A366-4FCB-A355-AC91EF642585}">
      <dsp:nvSpPr>
        <dsp:cNvPr id="0" name=""/>
        <dsp:cNvSpPr/>
      </dsp:nvSpPr>
      <dsp:spPr>
        <a:xfrm>
          <a:off x="499262" y="372057"/>
          <a:ext cx="907749" cy="907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116D4-9BD8-4D96-B703-85E31FBA3061}">
      <dsp:nvSpPr>
        <dsp:cNvPr id="0" name=""/>
        <dsp:cNvSpPr/>
      </dsp:nvSpPr>
      <dsp:spPr>
        <a:xfrm>
          <a:off x="1906274" y="705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>
                  <a:lumMod val="25000"/>
                </a:schemeClr>
              </a:solidFill>
            </a:rPr>
            <a:t>E</a:t>
          </a:r>
          <a:r>
            <a:rPr lang="en-US" sz="2000" b="1" i="0" kern="1200" dirty="0">
              <a:solidFill>
                <a:schemeClr val="bg2">
                  <a:lumMod val="25000"/>
                </a:schemeClr>
              </a:solidFill>
            </a:rPr>
            <a:t>rrors leads to defects or faults in the software.</a:t>
          </a:r>
          <a:endParaRPr lang="en-US" sz="20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906274" y="705"/>
        <a:ext cx="4762517" cy="1650454"/>
      </dsp:txXfrm>
    </dsp:sp>
    <dsp:sp modelId="{C77C8889-DD39-46A3-81E1-47DBF60F8137}">
      <dsp:nvSpPr>
        <dsp:cNvPr id="0" name=""/>
        <dsp:cNvSpPr/>
      </dsp:nvSpPr>
      <dsp:spPr>
        <a:xfrm>
          <a:off x="0" y="2063772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48C74-481F-4D22-8BBE-A6021970EB06}">
      <dsp:nvSpPr>
        <dsp:cNvPr id="0" name=""/>
        <dsp:cNvSpPr/>
      </dsp:nvSpPr>
      <dsp:spPr>
        <a:xfrm>
          <a:off x="499262" y="2435125"/>
          <a:ext cx="907749" cy="907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90358-E787-4134-A15D-C4A9EBE174BF}">
      <dsp:nvSpPr>
        <dsp:cNvPr id="0" name=""/>
        <dsp:cNvSpPr/>
      </dsp:nvSpPr>
      <dsp:spPr>
        <a:xfrm>
          <a:off x="1906274" y="2063772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>
                  <a:lumMod val="25000"/>
                </a:schemeClr>
              </a:solidFill>
            </a:rPr>
            <a:t>D</a:t>
          </a:r>
          <a:r>
            <a:rPr lang="en-US" sz="2000" b="1" i="0" kern="1200" dirty="0">
              <a:solidFill>
                <a:schemeClr val="bg2">
                  <a:lumMod val="25000"/>
                </a:schemeClr>
              </a:solidFill>
            </a:rPr>
            <a:t>efects eventually leads to software failure. </a:t>
          </a:r>
          <a:endParaRPr lang="en-US" sz="20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906274" y="2063772"/>
        <a:ext cx="4762517" cy="1650454"/>
      </dsp:txXfrm>
    </dsp:sp>
    <dsp:sp modelId="{8969380F-929B-4B0A-ADFC-590AF31A7E40}">
      <dsp:nvSpPr>
        <dsp:cNvPr id="0" name=""/>
        <dsp:cNvSpPr/>
      </dsp:nvSpPr>
      <dsp:spPr>
        <a:xfrm>
          <a:off x="0" y="4126840"/>
          <a:ext cx="6668792" cy="1650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B9D0C-BE28-439A-953B-D2AABC2705C8}">
      <dsp:nvSpPr>
        <dsp:cNvPr id="0" name=""/>
        <dsp:cNvSpPr/>
      </dsp:nvSpPr>
      <dsp:spPr>
        <a:xfrm>
          <a:off x="499262" y="4498192"/>
          <a:ext cx="907749" cy="9077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20CF7-5AC1-4AA6-89B9-B82A0E1A0EE0}">
      <dsp:nvSpPr>
        <dsp:cNvPr id="0" name=""/>
        <dsp:cNvSpPr/>
      </dsp:nvSpPr>
      <dsp:spPr>
        <a:xfrm>
          <a:off x="1906274" y="4126840"/>
          <a:ext cx="4762517" cy="165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73" tIns="174673" rIns="174673" bIns="17467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2">
                  <a:lumMod val="25000"/>
                </a:schemeClr>
              </a:solidFill>
            </a:rPr>
            <a:t>Software failure means the software fails to perform in the real environment.</a:t>
          </a:r>
          <a:endParaRPr lang="en-US" sz="2000" b="1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1906274" y="4126840"/>
        <a:ext cx="4762517" cy="1650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5FE73-F586-4F96-9527-2352A90C5A8D}">
      <dsp:nvSpPr>
        <dsp:cNvPr id="0" name=""/>
        <dsp:cNvSpPr/>
      </dsp:nvSpPr>
      <dsp:spPr>
        <a:xfrm>
          <a:off x="0" y="434554"/>
          <a:ext cx="4996207" cy="16054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The cost of defects can be measured by the impact of the defects and </a:t>
          </a:r>
          <a:r>
            <a:rPr lang="en-US" sz="1700" b="1" kern="1200"/>
            <a:t>when we find them.</a:t>
          </a:r>
          <a:endParaRPr lang="en-US" sz="1700" kern="1200"/>
        </a:p>
      </dsp:txBody>
      <dsp:txXfrm>
        <a:off x="78374" y="512928"/>
        <a:ext cx="4839459" cy="1448747"/>
      </dsp:txXfrm>
    </dsp:sp>
    <dsp:sp modelId="{E5441BC9-5829-441D-9327-4232D1E7DBD5}">
      <dsp:nvSpPr>
        <dsp:cNvPr id="0" name=""/>
        <dsp:cNvSpPr/>
      </dsp:nvSpPr>
      <dsp:spPr>
        <a:xfrm>
          <a:off x="0" y="2089010"/>
          <a:ext cx="4996207" cy="1605495"/>
        </a:xfrm>
        <a:prstGeom prst="roundRect">
          <a:avLst/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If the defect is found lesser is the cost of defect.</a:t>
          </a:r>
          <a:endParaRPr lang="en-US" sz="1700" kern="1200" dirty="0"/>
        </a:p>
      </dsp:txBody>
      <dsp:txXfrm>
        <a:off x="78374" y="2167384"/>
        <a:ext cx="4839459" cy="1448747"/>
      </dsp:txXfrm>
    </dsp:sp>
    <dsp:sp modelId="{B55A3C58-4010-4CAC-8487-8125A4D73422}">
      <dsp:nvSpPr>
        <dsp:cNvPr id="0" name=""/>
        <dsp:cNvSpPr/>
      </dsp:nvSpPr>
      <dsp:spPr>
        <a:xfrm>
          <a:off x="0" y="3743465"/>
          <a:ext cx="4996207" cy="1605495"/>
        </a:xfrm>
        <a:prstGeom prst="round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But if the error is not caught in the specifications and is not found till the </a:t>
          </a:r>
          <a:r>
            <a:rPr lang="en-US" sz="1700" b="1" kern="1200"/>
            <a:t>user acceptance</a:t>
          </a:r>
          <a:r>
            <a:rPr lang="en-US" sz="1700" b="1" i="0" kern="1200"/>
            <a:t> then the cost to fix those errors or defects will be way too expensive.</a:t>
          </a:r>
          <a:endParaRPr lang="en-US" sz="1700" kern="1200"/>
        </a:p>
      </dsp:txBody>
      <dsp:txXfrm>
        <a:off x="78374" y="3821839"/>
        <a:ext cx="4839459" cy="14487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4FE7A-3BD3-486F-8181-9162ECFA0DE0}">
      <dsp:nvSpPr>
        <dsp:cNvPr id="0" name=""/>
        <dsp:cNvSpPr/>
      </dsp:nvSpPr>
      <dsp:spPr>
        <a:xfrm>
          <a:off x="0" y="2821"/>
          <a:ext cx="66687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2671F-5D3E-43A8-BF4A-38C17489895D}">
      <dsp:nvSpPr>
        <dsp:cNvPr id="0" name=""/>
        <dsp:cNvSpPr/>
      </dsp:nvSpPr>
      <dsp:spPr>
        <a:xfrm>
          <a:off x="0" y="2821"/>
          <a:ext cx="6668792" cy="1924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Testing can help you to catch these problems before they interfere with the end product.</a:t>
          </a:r>
          <a:endParaRPr lang="en-US" sz="2200" kern="1200"/>
        </a:p>
      </dsp:txBody>
      <dsp:txXfrm>
        <a:off x="0" y="2821"/>
        <a:ext cx="6668792" cy="1924119"/>
      </dsp:txXfrm>
    </dsp:sp>
    <dsp:sp modelId="{5E0C8344-48EA-4399-B506-A3BB65BBA8EF}">
      <dsp:nvSpPr>
        <dsp:cNvPr id="0" name=""/>
        <dsp:cNvSpPr/>
      </dsp:nvSpPr>
      <dsp:spPr>
        <a:xfrm>
          <a:off x="0" y="1926940"/>
          <a:ext cx="6668792" cy="0"/>
        </a:xfrm>
        <a:prstGeom prst="line">
          <a:avLst/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 w="9525" cap="flat" cmpd="sng" algn="ctr">
          <a:solidFill>
            <a:schemeClr val="accent2">
              <a:hueOff val="-3040001"/>
              <a:satOff val="-8572"/>
              <a:lumOff val="-3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279BC4-DF39-4A7E-9DDA-4C6CB49D006C}">
      <dsp:nvSpPr>
        <dsp:cNvPr id="0" name=""/>
        <dsp:cNvSpPr/>
      </dsp:nvSpPr>
      <dsp:spPr>
        <a:xfrm>
          <a:off x="0" y="1926940"/>
          <a:ext cx="6668792" cy="1924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Furthermore, if you apply testing in the early stages of the project, it is much easier to detect hidden errors.</a:t>
          </a:r>
          <a:endParaRPr lang="en-US" sz="2200" kern="1200"/>
        </a:p>
      </dsp:txBody>
      <dsp:txXfrm>
        <a:off x="0" y="1926940"/>
        <a:ext cx="6668792" cy="1924119"/>
      </dsp:txXfrm>
    </dsp:sp>
    <dsp:sp modelId="{214496D6-8C9F-4E09-AE9E-4958A193E4FC}">
      <dsp:nvSpPr>
        <dsp:cNvPr id="0" name=""/>
        <dsp:cNvSpPr/>
      </dsp:nvSpPr>
      <dsp:spPr>
        <a:xfrm>
          <a:off x="0" y="3851059"/>
          <a:ext cx="6668792" cy="0"/>
        </a:xfrm>
        <a:prstGeom prst="line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 w="9525" cap="flat" cmpd="sng" algn="ctr">
          <a:solidFill>
            <a:schemeClr val="accent2">
              <a:hueOff val="-6080002"/>
              <a:satOff val="-17144"/>
              <a:lumOff val="-72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24372D-C5CA-41DE-B6F8-42F00505A914}">
      <dsp:nvSpPr>
        <dsp:cNvPr id="0" name=""/>
        <dsp:cNvSpPr/>
      </dsp:nvSpPr>
      <dsp:spPr>
        <a:xfrm>
          <a:off x="0" y="3851059"/>
          <a:ext cx="6668792" cy="1924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Since the testing procedure gets rid of the critical bugs of the software, it makes your end product superior compared to that of your competitors.</a:t>
          </a:r>
          <a:endParaRPr lang="en-US" sz="2200" kern="1200"/>
        </a:p>
      </dsp:txBody>
      <dsp:txXfrm>
        <a:off x="0" y="3851059"/>
        <a:ext cx="6668792" cy="1924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EFDE5-2AD4-4852-B20B-AC9C78662E8D}">
      <dsp:nvSpPr>
        <dsp:cNvPr id="0" name=""/>
        <dsp:cNvSpPr/>
      </dsp:nvSpPr>
      <dsp:spPr>
        <a:xfrm>
          <a:off x="1224" y="403880"/>
          <a:ext cx="4298893" cy="2729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4B7052-A6DB-4694-B023-54F52027C19C}">
      <dsp:nvSpPr>
        <dsp:cNvPr id="0" name=""/>
        <dsp:cNvSpPr/>
      </dsp:nvSpPr>
      <dsp:spPr>
        <a:xfrm>
          <a:off x="478879" y="857652"/>
          <a:ext cx="4298893" cy="2729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>
                  <a:lumMod val="85000"/>
                  <a:lumOff val="15000"/>
                </a:schemeClr>
              </a:solidFill>
            </a:rPr>
            <a:t>Testing is the process or activity that checks the functionality and correctness of software according to specified user requirements in order to improve the quality and reliability of system.</a:t>
          </a:r>
          <a:endParaRPr lang="en-US" sz="1800" b="1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558832" y="937605"/>
        <a:ext cx="4138987" cy="2569891"/>
      </dsp:txXfrm>
    </dsp:sp>
    <dsp:sp modelId="{B31BF35A-3DCA-4E6A-B729-3D64863B02C0}">
      <dsp:nvSpPr>
        <dsp:cNvPr id="0" name=""/>
        <dsp:cNvSpPr/>
      </dsp:nvSpPr>
      <dsp:spPr>
        <a:xfrm>
          <a:off x="5245883" y="403880"/>
          <a:ext cx="4298893" cy="2729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FB9228-7F76-4F9D-BDC3-34FBF464EBBA}">
      <dsp:nvSpPr>
        <dsp:cNvPr id="0" name=""/>
        <dsp:cNvSpPr/>
      </dsp:nvSpPr>
      <dsp:spPr>
        <a:xfrm>
          <a:off x="5723538" y="857652"/>
          <a:ext cx="4298893" cy="2729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>
                  <a:lumMod val="85000"/>
                  <a:lumOff val="15000"/>
                </a:schemeClr>
              </a:solidFill>
            </a:rPr>
            <a:t>Quality Assurance is a systematic way of creating an environment to ensure that the software product being developed meets the quality requirements.</a:t>
          </a:r>
          <a:endParaRPr lang="en-US" sz="1800" b="1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5803491" y="937605"/>
        <a:ext cx="4138987" cy="25698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8C5B3-D274-4CC8-83D5-2F1E646F2EB6}">
      <dsp:nvSpPr>
        <dsp:cNvPr id="0" name=""/>
        <dsp:cNvSpPr/>
      </dsp:nvSpPr>
      <dsp:spPr>
        <a:xfrm>
          <a:off x="0" y="474447"/>
          <a:ext cx="4996207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Testing shows the presence of defects</a:t>
          </a:r>
          <a:endParaRPr lang="en-US" sz="2100" kern="1200"/>
        </a:p>
      </dsp:txBody>
      <dsp:txXfrm>
        <a:off x="31185" y="505632"/>
        <a:ext cx="4933837" cy="576450"/>
      </dsp:txXfrm>
    </dsp:sp>
    <dsp:sp modelId="{2B3A2533-1BE4-4479-8637-D7A088A69AAF}">
      <dsp:nvSpPr>
        <dsp:cNvPr id="0" name=""/>
        <dsp:cNvSpPr/>
      </dsp:nvSpPr>
      <dsp:spPr>
        <a:xfrm>
          <a:off x="0" y="1173747"/>
          <a:ext cx="4996207" cy="638820"/>
        </a:xfrm>
        <a:prstGeom prst="roundRect">
          <a:avLst/>
        </a:prstGeom>
        <a:solidFill>
          <a:schemeClr val="accent2">
            <a:hueOff val="-1013334"/>
            <a:satOff val="-2857"/>
            <a:lumOff val="-12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Exhaustive testing is not possible</a:t>
          </a:r>
          <a:endParaRPr lang="en-US" sz="2100" kern="1200"/>
        </a:p>
      </dsp:txBody>
      <dsp:txXfrm>
        <a:off x="31185" y="1204932"/>
        <a:ext cx="4933837" cy="576450"/>
      </dsp:txXfrm>
    </dsp:sp>
    <dsp:sp modelId="{9397E2E8-61C4-462D-99DF-CB10BBFA8AAA}">
      <dsp:nvSpPr>
        <dsp:cNvPr id="0" name=""/>
        <dsp:cNvSpPr/>
      </dsp:nvSpPr>
      <dsp:spPr>
        <a:xfrm>
          <a:off x="0" y="1873047"/>
          <a:ext cx="4996207" cy="638820"/>
        </a:xfrm>
        <a:prstGeom prst="roundRect">
          <a:avLst/>
        </a:prstGeom>
        <a:solidFill>
          <a:schemeClr val="accent2">
            <a:hueOff val="-2026668"/>
            <a:satOff val="-5715"/>
            <a:lumOff val="-24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Early testing saves time and money</a:t>
          </a:r>
          <a:endParaRPr lang="en-US" sz="2100" kern="1200" dirty="0"/>
        </a:p>
      </dsp:txBody>
      <dsp:txXfrm>
        <a:off x="31185" y="1904232"/>
        <a:ext cx="4933837" cy="576450"/>
      </dsp:txXfrm>
    </dsp:sp>
    <dsp:sp modelId="{F3DC4C97-AEE6-4D0B-8103-204266CB126B}">
      <dsp:nvSpPr>
        <dsp:cNvPr id="0" name=""/>
        <dsp:cNvSpPr/>
      </dsp:nvSpPr>
      <dsp:spPr>
        <a:xfrm>
          <a:off x="0" y="2572347"/>
          <a:ext cx="4996207" cy="638820"/>
        </a:xfrm>
        <a:prstGeom prst="roundRect">
          <a:avLst/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Defect clustering</a:t>
          </a:r>
          <a:endParaRPr lang="en-US" sz="2100" kern="1200"/>
        </a:p>
      </dsp:txBody>
      <dsp:txXfrm>
        <a:off x="31185" y="2603532"/>
        <a:ext cx="4933837" cy="576450"/>
      </dsp:txXfrm>
    </dsp:sp>
    <dsp:sp modelId="{26A1E7DF-E915-4E29-AF78-30CB2C32AEC8}">
      <dsp:nvSpPr>
        <dsp:cNvPr id="0" name=""/>
        <dsp:cNvSpPr/>
      </dsp:nvSpPr>
      <dsp:spPr>
        <a:xfrm>
          <a:off x="0" y="3271647"/>
          <a:ext cx="4996207" cy="638820"/>
        </a:xfrm>
        <a:prstGeom prst="roundRect">
          <a:avLst/>
        </a:prstGeom>
        <a:solidFill>
          <a:schemeClr val="accent2">
            <a:hueOff val="-4053335"/>
            <a:satOff val="-11429"/>
            <a:lumOff val="-48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Beware of the pesticide paradox</a:t>
          </a:r>
          <a:endParaRPr lang="en-US" sz="2100" kern="1200" dirty="0"/>
        </a:p>
      </dsp:txBody>
      <dsp:txXfrm>
        <a:off x="31185" y="3302832"/>
        <a:ext cx="4933837" cy="576450"/>
      </dsp:txXfrm>
    </dsp:sp>
    <dsp:sp modelId="{A611A43A-74AA-4934-9061-43954838B38A}">
      <dsp:nvSpPr>
        <dsp:cNvPr id="0" name=""/>
        <dsp:cNvSpPr/>
      </dsp:nvSpPr>
      <dsp:spPr>
        <a:xfrm>
          <a:off x="0" y="3970948"/>
          <a:ext cx="4996207" cy="638820"/>
        </a:xfrm>
        <a:prstGeom prst="roundRect">
          <a:avLst/>
        </a:prstGeom>
        <a:solidFill>
          <a:schemeClr val="accent2">
            <a:hueOff val="-5066668"/>
            <a:satOff val="-14287"/>
            <a:lumOff val="-60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Testing is context-dependent</a:t>
          </a:r>
          <a:endParaRPr lang="en-US" sz="2100" kern="1200"/>
        </a:p>
      </dsp:txBody>
      <dsp:txXfrm>
        <a:off x="31185" y="4002133"/>
        <a:ext cx="4933837" cy="576450"/>
      </dsp:txXfrm>
    </dsp:sp>
    <dsp:sp modelId="{E8A19CB6-DEC3-4B22-AA2D-4153EC4B2233}">
      <dsp:nvSpPr>
        <dsp:cNvPr id="0" name=""/>
        <dsp:cNvSpPr/>
      </dsp:nvSpPr>
      <dsp:spPr>
        <a:xfrm>
          <a:off x="0" y="4670248"/>
          <a:ext cx="4996207" cy="638820"/>
        </a:xfrm>
        <a:prstGeom prst="round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Absence-of-errors is a fallacy</a:t>
          </a:r>
          <a:endParaRPr lang="en-US" sz="2100" kern="1200" dirty="0"/>
        </a:p>
      </dsp:txBody>
      <dsp:txXfrm>
        <a:off x="31185" y="4701433"/>
        <a:ext cx="4933837" cy="5764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4A957-F3A5-4120-A718-37335AB08BC7}">
      <dsp:nvSpPr>
        <dsp:cNvPr id="0" name=""/>
        <dsp:cNvSpPr/>
      </dsp:nvSpPr>
      <dsp:spPr>
        <a:xfrm>
          <a:off x="494231" y="1124486"/>
          <a:ext cx="806044" cy="806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43642-3003-4FBA-A9C1-D007DA6F34E7}">
      <dsp:nvSpPr>
        <dsp:cNvPr id="0" name=""/>
        <dsp:cNvSpPr/>
      </dsp:nvSpPr>
      <dsp:spPr>
        <a:xfrm>
          <a:off x="1648" y="2199220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Where defects originate</a:t>
          </a:r>
          <a:endParaRPr lang="en-US" sz="1500" kern="1200"/>
        </a:p>
      </dsp:txBody>
      <dsp:txXfrm>
        <a:off x="1648" y="2199220"/>
        <a:ext cx="1791210" cy="716484"/>
      </dsp:txXfrm>
    </dsp:sp>
    <dsp:sp modelId="{BDCB35F8-AE81-4C48-84FE-A280F40885C7}">
      <dsp:nvSpPr>
        <dsp:cNvPr id="0" name=""/>
        <dsp:cNvSpPr/>
      </dsp:nvSpPr>
      <dsp:spPr>
        <a:xfrm>
          <a:off x="2598904" y="1124486"/>
          <a:ext cx="806044" cy="806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EBE67-4B91-40F3-B17B-5C2D413A84C8}">
      <dsp:nvSpPr>
        <dsp:cNvPr id="0" name=""/>
        <dsp:cNvSpPr/>
      </dsp:nvSpPr>
      <dsp:spPr>
        <a:xfrm>
          <a:off x="2106321" y="2199220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Learn about the 1:10:100 rule</a:t>
          </a:r>
          <a:endParaRPr lang="en-US" sz="1500" kern="1200"/>
        </a:p>
      </dsp:txBody>
      <dsp:txXfrm>
        <a:off x="2106321" y="2199220"/>
        <a:ext cx="1791210" cy="716484"/>
      </dsp:txXfrm>
    </dsp:sp>
    <dsp:sp modelId="{F55D56D9-18FB-450F-B3E5-3BF442849EA8}">
      <dsp:nvSpPr>
        <dsp:cNvPr id="0" name=""/>
        <dsp:cNvSpPr/>
      </dsp:nvSpPr>
      <dsp:spPr>
        <a:xfrm>
          <a:off x="4703577" y="1124486"/>
          <a:ext cx="806044" cy="806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170B2-6E05-4655-B7B7-B08B976A2B51}">
      <dsp:nvSpPr>
        <dsp:cNvPr id="0" name=""/>
        <dsp:cNvSpPr/>
      </dsp:nvSpPr>
      <dsp:spPr>
        <a:xfrm>
          <a:off x="4210994" y="2199220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Where testing resources are used</a:t>
          </a:r>
          <a:endParaRPr lang="en-US" sz="1500" kern="1200"/>
        </a:p>
      </dsp:txBody>
      <dsp:txXfrm>
        <a:off x="4210994" y="2199220"/>
        <a:ext cx="1791210" cy="716484"/>
      </dsp:txXfrm>
    </dsp:sp>
    <dsp:sp modelId="{DD5E68BB-96B0-4A59-B472-F7B621C27D6B}">
      <dsp:nvSpPr>
        <dsp:cNvPr id="0" name=""/>
        <dsp:cNvSpPr/>
      </dsp:nvSpPr>
      <dsp:spPr>
        <a:xfrm>
          <a:off x="6808250" y="1124486"/>
          <a:ext cx="806044" cy="806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1BE01-6B25-4CEF-A1D9-4935B82F5EE2}">
      <dsp:nvSpPr>
        <dsp:cNvPr id="0" name=""/>
        <dsp:cNvSpPr/>
      </dsp:nvSpPr>
      <dsp:spPr>
        <a:xfrm>
          <a:off x="6315667" y="2199220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The relative cost of fixing defects</a:t>
          </a:r>
          <a:endParaRPr lang="en-US" sz="1500" kern="1200"/>
        </a:p>
      </dsp:txBody>
      <dsp:txXfrm>
        <a:off x="6315667" y="2199220"/>
        <a:ext cx="1791210" cy="716484"/>
      </dsp:txXfrm>
    </dsp:sp>
    <dsp:sp modelId="{23A6979E-A6C4-442E-A130-69FA07210E01}">
      <dsp:nvSpPr>
        <dsp:cNvPr id="0" name=""/>
        <dsp:cNvSpPr/>
      </dsp:nvSpPr>
      <dsp:spPr>
        <a:xfrm>
          <a:off x="8912923" y="1124486"/>
          <a:ext cx="806044" cy="8060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25A33-F3BF-49B3-B526-398993DE82E0}">
      <dsp:nvSpPr>
        <dsp:cNvPr id="0" name=""/>
        <dsp:cNvSpPr/>
      </dsp:nvSpPr>
      <dsp:spPr>
        <a:xfrm>
          <a:off x="8420340" y="2199220"/>
          <a:ext cx="1791210" cy="71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The bottom line</a:t>
          </a:r>
          <a:endParaRPr lang="en-US" sz="1500" kern="1200"/>
        </a:p>
      </dsp:txBody>
      <dsp:txXfrm>
        <a:off x="8420340" y="2199220"/>
        <a:ext cx="1791210" cy="71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874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5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1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8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9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3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2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9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5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2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15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3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6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6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6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6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6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4542A-B421-22E5-7A2B-FDC52BCEB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en-US" dirty="0"/>
              <a:t>Software Testing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7ACD3-E014-5E46-6705-9A0C23676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 dirty="0"/>
              <a:t>-By K. Eesha Apoorva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4F955CD-D15B-E050-A983-026919A82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9" r="18965" b="-2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77B85-A2B5-75F9-4430-22E566DA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i="1">
                <a:latin typeface="Baguet Script" panose="00000500000000000000" pitchFamily="2" charset="0"/>
              </a:rPr>
              <a:t>7 Testing principles</a:t>
            </a:r>
            <a:endParaRPr lang="en-IN" sz="4800" b="1" i="1">
              <a:latin typeface="Baguet Script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AF6813-D7B2-CE1A-B0E5-ABACF6F46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07462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38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038B-B837-98E2-BF76-A39ECCF6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guet Script" panose="00000500000000000000" pitchFamily="2" charset="0"/>
              </a:rPr>
              <a:t>Economics of Testing</a:t>
            </a:r>
            <a:endParaRPr lang="en-IN" sz="4000" b="1" dirty="0">
              <a:solidFill>
                <a:schemeClr val="tx1">
                  <a:lumMod val="85000"/>
                  <a:lumOff val="15000"/>
                </a:schemeClr>
              </a:solidFill>
              <a:latin typeface="Baguet Script" panose="00000500000000000000" pitchFamily="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3320BB-6E00-36AA-BCDB-1AC822F9F5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7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757E9E-CCD5-49A5-A016-FC183173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88CEE-CDFE-20F6-EE13-EFF934F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00" y="1079500"/>
            <a:ext cx="4636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i="1" spc="0" dirty="0">
                <a:latin typeface="Baguet Script" panose="00000500000000000000" pitchFamily="2" charset="0"/>
              </a:rPr>
              <a:t>Thank you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81FF6F-5DEF-409F-A063-795582723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68" y="602681"/>
            <a:ext cx="3615648" cy="5932335"/>
            <a:chOff x="402434" y="602681"/>
            <a:chExt cx="3615648" cy="59323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A341EC-5CF3-4B87-BAC5-B44C2A26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76" name="Freeform 68">
                <a:extLst>
                  <a:ext uri="{FF2B5EF4-FFF2-40B4-BE49-F238E27FC236}">
                    <a16:creationId xmlns:a16="http://schemas.microsoft.com/office/drawing/2014/main" id="{395C89A6-4089-43C1-88F7-C89EAAB5A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9">
                <a:extLst>
                  <a:ext uri="{FF2B5EF4-FFF2-40B4-BE49-F238E27FC236}">
                    <a16:creationId xmlns:a16="http://schemas.microsoft.com/office/drawing/2014/main" id="{B6C04A07-DB49-4407-A323-BFFAAAAA4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70">
                <a:extLst>
                  <a:ext uri="{FF2B5EF4-FFF2-40B4-BE49-F238E27FC236}">
                    <a16:creationId xmlns:a16="http://schemas.microsoft.com/office/drawing/2014/main" id="{59A51CDF-9F3E-4400-A6E3-AF309DF9C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E04776-E965-42A8-AB14-90BD8B646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71644CC-C24B-48BC-8EE3-D72786B68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DDDB28D-DEEE-460F-98F5-0E2EC1F5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1397A7CF-F6A8-48D5-98AF-B68FC71E0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2F863A81-6184-41EB-94AF-C6096CD64A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EF436F3D-9653-4DF8-832B-580539C563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30">
                  <a:extLst>
                    <a:ext uri="{FF2B5EF4-FFF2-40B4-BE49-F238E27FC236}">
                      <a16:creationId xmlns:a16="http://schemas.microsoft.com/office/drawing/2014/main" id="{0154A205-573A-4A5C-A3DF-B4DC24A2FF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C2543A46-110B-4E4B-92BD-F8B8E21CD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45471145-1F29-4FC3-8B75-277BD8E22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79DA4A81-8892-4F1C-9311-7AEAE2C8D5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4C401AA-847D-4D5A-9199-3B368AD88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BCD66427-9375-44C7-B176-87D1E5D90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81">
                <a:extLst>
                  <a:ext uri="{FF2B5EF4-FFF2-40B4-BE49-F238E27FC236}">
                    <a16:creationId xmlns:a16="http://schemas.microsoft.com/office/drawing/2014/main" id="{DBDB153C-43F9-4C36-8330-E06BE08B3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1">
                <a:extLst>
                  <a:ext uri="{FF2B5EF4-FFF2-40B4-BE49-F238E27FC236}">
                    <a16:creationId xmlns:a16="http://schemas.microsoft.com/office/drawing/2014/main" id="{DBD793DD-531D-4E1E-B992-5E5891F60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8">
                <a:extLst>
                  <a:ext uri="{FF2B5EF4-FFF2-40B4-BE49-F238E27FC236}">
                    <a16:creationId xmlns:a16="http://schemas.microsoft.com/office/drawing/2014/main" id="{CEFB136B-DC35-4F4A-83C4-01135B4EF8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4">
                <a:extLst>
                  <a:ext uri="{FF2B5EF4-FFF2-40B4-BE49-F238E27FC236}">
                    <a16:creationId xmlns:a16="http://schemas.microsoft.com/office/drawing/2014/main" id="{9FB85D2A-279F-4702-B280-612D11B54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87">
                <a:extLst>
                  <a:ext uri="{FF2B5EF4-FFF2-40B4-BE49-F238E27FC236}">
                    <a16:creationId xmlns:a16="http://schemas.microsoft.com/office/drawing/2014/main" id="{63C22ADC-4205-46D4-93EB-954980513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0">
                <a:extLst>
                  <a:ext uri="{FF2B5EF4-FFF2-40B4-BE49-F238E27FC236}">
                    <a16:creationId xmlns:a16="http://schemas.microsoft.com/office/drawing/2014/main" id="{B2FA1D0B-0861-4557-88CC-99D3B909F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9">
                <a:extLst>
                  <a:ext uri="{FF2B5EF4-FFF2-40B4-BE49-F238E27FC236}">
                    <a16:creationId xmlns:a16="http://schemas.microsoft.com/office/drawing/2014/main" id="{4D751BD9-53BA-45A5-81A1-AACC0A176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2">
                <a:extLst>
                  <a:ext uri="{FF2B5EF4-FFF2-40B4-BE49-F238E27FC236}">
                    <a16:creationId xmlns:a16="http://schemas.microsoft.com/office/drawing/2014/main" id="{1FDA24E2-9B8A-4508-833C-3E2C2894C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65">
                <a:extLst>
                  <a:ext uri="{FF2B5EF4-FFF2-40B4-BE49-F238E27FC236}">
                    <a16:creationId xmlns:a16="http://schemas.microsoft.com/office/drawing/2014/main" id="{D2CCA503-DC38-4E11-B299-7DB76F5FA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79">
                <a:extLst>
                  <a:ext uri="{FF2B5EF4-FFF2-40B4-BE49-F238E27FC236}">
                    <a16:creationId xmlns:a16="http://schemas.microsoft.com/office/drawing/2014/main" id="{D21F0F68-198F-481C-9DF7-93EB338D67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2">
                <a:extLst>
                  <a:ext uri="{FF2B5EF4-FFF2-40B4-BE49-F238E27FC236}">
                    <a16:creationId xmlns:a16="http://schemas.microsoft.com/office/drawing/2014/main" id="{A0B2B8C2-FDD5-497A-9CFD-2981549022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5">
                <a:extLst>
                  <a:ext uri="{FF2B5EF4-FFF2-40B4-BE49-F238E27FC236}">
                    <a16:creationId xmlns:a16="http://schemas.microsoft.com/office/drawing/2014/main" id="{C9A20254-ABE1-475B-9CA8-97E7369F4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88">
                <a:extLst>
                  <a:ext uri="{FF2B5EF4-FFF2-40B4-BE49-F238E27FC236}">
                    <a16:creationId xmlns:a16="http://schemas.microsoft.com/office/drawing/2014/main" id="{23E12738-13DA-4FBC-9E2B-569CE1605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8F1C84D-36A7-432E-8525-755B1F33F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61" name="Line 63">
                  <a:extLst>
                    <a:ext uri="{FF2B5EF4-FFF2-40B4-BE49-F238E27FC236}">
                      <a16:creationId xmlns:a16="http://schemas.microsoft.com/office/drawing/2014/main" id="{D43B981D-1875-4E2D-B4B5-431D2CE84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66">
                  <a:extLst>
                    <a:ext uri="{FF2B5EF4-FFF2-40B4-BE49-F238E27FC236}">
                      <a16:creationId xmlns:a16="http://schemas.microsoft.com/office/drawing/2014/main" id="{07489979-9C7D-4844-B0BB-74A5CDBCDA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67">
                  <a:extLst>
                    <a:ext uri="{FF2B5EF4-FFF2-40B4-BE49-F238E27FC236}">
                      <a16:creationId xmlns:a16="http://schemas.microsoft.com/office/drawing/2014/main" id="{A778F9B4-BB14-484F-A573-172579C39C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80">
                  <a:extLst>
                    <a:ext uri="{FF2B5EF4-FFF2-40B4-BE49-F238E27FC236}">
                      <a16:creationId xmlns:a16="http://schemas.microsoft.com/office/drawing/2014/main" id="{26AC9EC4-C293-47D1-AA7B-DE4475793A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83">
                  <a:extLst>
                    <a:ext uri="{FF2B5EF4-FFF2-40B4-BE49-F238E27FC236}">
                      <a16:creationId xmlns:a16="http://schemas.microsoft.com/office/drawing/2014/main" id="{BACE1CFF-F0A6-4D1D-AC73-0D9D9A5971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86">
                  <a:extLst>
                    <a:ext uri="{FF2B5EF4-FFF2-40B4-BE49-F238E27FC236}">
                      <a16:creationId xmlns:a16="http://schemas.microsoft.com/office/drawing/2014/main" id="{20D155F1-00FF-4612-BB74-15FEDECA9C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Line 89">
                  <a:extLst>
                    <a:ext uri="{FF2B5EF4-FFF2-40B4-BE49-F238E27FC236}">
                      <a16:creationId xmlns:a16="http://schemas.microsoft.com/office/drawing/2014/main" id="{C076FA74-5BAE-496C-8F4F-3F5B4F290E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AC60A04-8CF1-45F0-A385-1EBAD71D7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1600F8-1DCA-4819-8C06-BAA0C569A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9AA2C22-184F-48CD-AE38-7835B029D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43" name="Freeform 68">
                  <a:extLst>
                    <a:ext uri="{FF2B5EF4-FFF2-40B4-BE49-F238E27FC236}">
                      <a16:creationId xmlns:a16="http://schemas.microsoft.com/office/drawing/2014/main" id="{2BE92945-1DB1-4026-BFF0-E56E756FC2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69">
                  <a:extLst>
                    <a:ext uri="{FF2B5EF4-FFF2-40B4-BE49-F238E27FC236}">
                      <a16:creationId xmlns:a16="http://schemas.microsoft.com/office/drawing/2014/main" id="{D969EC21-F259-4572-8C92-93CBAFD9CF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70">
                  <a:extLst>
                    <a:ext uri="{FF2B5EF4-FFF2-40B4-BE49-F238E27FC236}">
                      <a16:creationId xmlns:a16="http://schemas.microsoft.com/office/drawing/2014/main" id="{ADE098B8-3E34-4B77-9834-950B20E8CE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838B054-D982-4E4A-810E-B5916C8BB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40" name="Freeform 68">
                  <a:extLst>
                    <a:ext uri="{FF2B5EF4-FFF2-40B4-BE49-F238E27FC236}">
                      <a16:creationId xmlns:a16="http://schemas.microsoft.com/office/drawing/2014/main" id="{120EE44F-3465-4168-9CC6-960CDC23DC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69">
                  <a:extLst>
                    <a:ext uri="{FF2B5EF4-FFF2-40B4-BE49-F238E27FC236}">
                      <a16:creationId xmlns:a16="http://schemas.microsoft.com/office/drawing/2014/main" id="{1F16E21E-6FF7-4D92-B5AB-F1B210E8D4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Line 70">
                  <a:extLst>
                    <a:ext uri="{FF2B5EF4-FFF2-40B4-BE49-F238E27FC236}">
                      <a16:creationId xmlns:a16="http://schemas.microsoft.com/office/drawing/2014/main" id="{E6D26AF0-8B26-4B76-B520-39507E6418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6550D95-D676-4064-9B82-6BE952009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3F10329-29C7-42E4-BA22-CD1201CEF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36" name="Freeform 68">
                  <a:extLst>
                    <a:ext uri="{FF2B5EF4-FFF2-40B4-BE49-F238E27FC236}">
                      <a16:creationId xmlns:a16="http://schemas.microsoft.com/office/drawing/2014/main" id="{39A5C44A-06A4-43BE-A666-08E17199C8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4FFD648A-4214-47DB-B980-6A315E2655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C810BE59-2768-4B0E-A3FD-A6784A2C8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1652DC8-2B9B-409D-8B87-E8D97CBF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403350CC-3DBE-4071-8279-74DBDD4F9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38432FD0-1F86-419C-BE0D-605DEBE105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8F4BCABC-4173-4006-9B50-22E0BE31D9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E6DD52D-5C11-4364-A277-0BC6C05CA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2C9CE77-5338-4C9B-BCB7-1D6A7A2C72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5">
                  <a:extLst>
                    <a:ext uri="{FF2B5EF4-FFF2-40B4-BE49-F238E27FC236}">
                      <a16:creationId xmlns:a16="http://schemas.microsoft.com/office/drawing/2014/main" id="{DD8C86C1-51BA-4CB2-918E-99A73E2EC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5">
                  <a:extLst>
                    <a:ext uri="{FF2B5EF4-FFF2-40B4-BE49-F238E27FC236}">
                      <a16:creationId xmlns:a16="http://schemas.microsoft.com/office/drawing/2014/main" id="{713D5C9F-7DFE-4DDD-A89E-55BCBDFEC0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56ACE5F-BE95-4218-ADF7-6F1DEF6A9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01DF50F-B47F-405F-BDF3-73DAC01B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73184" y="602681"/>
            <a:ext cx="3615648" cy="5932335"/>
            <a:chOff x="402434" y="602681"/>
            <a:chExt cx="3615648" cy="593233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457533F-CAD7-46C2-9CB3-8505B2DFA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140" name="Freeform 68">
                <a:extLst>
                  <a:ext uri="{FF2B5EF4-FFF2-40B4-BE49-F238E27FC236}">
                    <a16:creationId xmlns:a16="http://schemas.microsoft.com/office/drawing/2014/main" id="{66E9686F-CED0-475E-A28A-D8CDBCCDD1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69">
                <a:extLst>
                  <a:ext uri="{FF2B5EF4-FFF2-40B4-BE49-F238E27FC236}">
                    <a16:creationId xmlns:a16="http://schemas.microsoft.com/office/drawing/2014/main" id="{254AFE2B-C030-4DF5-B113-1A9ECB6A6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70">
                <a:extLst>
                  <a:ext uri="{FF2B5EF4-FFF2-40B4-BE49-F238E27FC236}">
                    <a16:creationId xmlns:a16="http://schemas.microsoft.com/office/drawing/2014/main" id="{02E0618D-FC2B-49B2-B15F-0EA613990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BC4DEAB-C1FD-4FA7-9417-3E053D540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7615B8B-540B-420B-87F1-5F51415E7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2E16796-0833-4B54-AED9-A3611C9BD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F1E2155D-D771-4139-BC04-B5F026AEBB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746D84B4-B9EF-417C-A565-F9B86978EC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Rectangle 30">
                  <a:extLst>
                    <a:ext uri="{FF2B5EF4-FFF2-40B4-BE49-F238E27FC236}">
                      <a16:creationId xmlns:a16="http://schemas.microsoft.com/office/drawing/2014/main" id="{66FFC568-D3F5-4FA6-B28A-516DE623F5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30">
                  <a:extLst>
                    <a:ext uri="{FF2B5EF4-FFF2-40B4-BE49-F238E27FC236}">
                      <a16:creationId xmlns:a16="http://schemas.microsoft.com/office/drawing/2014/main" id="{2C3FB912-25F7-4822-B327-DA1E9B335B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4FC8FB21-D7E1-4978-AD20-5E68B4C58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51BBD3DF-C644-4E9C-A11C-B6336B8890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0B53158D-9F0C-4064-B804-2C1F8AEBEA0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9D93B3C-5026-425E-9179-CBB944A90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110" name="Freeform 64">
                <a:extLst>
                  <a:ext uri="{FF2B5EF4-FFF2-40B4-BE49-F238E27FC236}">
                    <a16:creationId xmlns:a16="http://schemas.microsoft.com/office/drawing/2014/main" id="{5C84A49A-BD66-4BEA-A06B-2FA89468BB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1">
                <a:extLst>
                  <a:ext uri="{FF2B5EF4-FFF2-40B4-BE49-F238E27FC236}">
                    <a16:creationId xmlns:a16="http://schemas.microsoft.com/office/drawing/2014/main" id="{EB8895A6-E32C-4B09-B9E0-314C000A2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61">
                <a:extLst>
                  <a:ext uri="{FF2B5EF4-FFF2-40B4-BE49-F238E27FC236}">
                    <a16:creationId xmlns:a16="http://schemas.microsoft.com/office/drawing/2014/main" id="{6ABA4FEE-5223-4565-9B11-5E7CD1323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78">
                <a:extLst>
                  <a:ext uri="{FF2B5EF4-FFF2-40B4-BE49-F238E27FC236}">
                    <a16:creationId xmlns:a16="http://schemas.microsoft.com/office/drawing/2014/main" id="{38C78FAF-A05E-4962-8571-B6C83FB4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84">
                <a:extLst>
                  <a:ext uri="{FF2B5EF4-FFF2-40B4-BE49-F238E27FC236}">
                    <a16:creationId xmlns:a16="http://schemas.microsoft.com/office/drawing/2014/main" id="{B94F41EA-CB57-4E1D-9C7F-6E482F0E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87">
                <a:extLst>
                  <a:ext uri="{FF2B5EF4-FFF2-40B4-BE49-F238E27FC236}">
                    <a16:creationId xmlns:a16="http://schemas.microsoft.com/office/drawing/2014/main" id="{36E5C22C-6491-4028-8C8F-2BBA91B69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60">
                <a:extLst>
                  <a:ext uri="{FF2B5EF4-FFF2-40B4-BE49-F238E27FC236}">
                    <a16:creationId xmlns:a16="http://schemas.microsoft.com/office/drawing/2014/main" id="{C68EAD32-DAD2-4E24-A17D-9EF57C0FA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59">
                <a:extLst>
                  <a:ext uri="{FF2B5EF4-FFF2-40B4-BE49-F238E27FC236}">
                    <a16:creationId xmlns:a16="http://schemas.microsoft.com/office/drawing/2014/main" id="{0C6E1ABE-BB08-4327-9CDD-11A5D0130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62">
                <a:extLst>
                  <a:ext uri="{FF2B5EF4-FFF2-40B4-BE49-F238E27FC236}">
                    <a16:creationId xmlns:a16="http://schemas.microsoft.com/office/drawing/2014/main" id="{88D096DA-BFC9-44D7-8441-490FA2D40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65">
                <a:extLst>
                  <a:ext uri="{FF2B5EF4-FFF2-40B4-BE49-F238E27FC236}">
                    <a16:creationId xmlns:a16="http://schemas.microsoft.com/office/drawing/2014/main" id="{152CB9CF-F70A-46B0-AB37-7922D326B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79">
                <a:extLst>
                  <a:ext uri="{FF2B5EF4-FFF2-40B4-BE49-F238E27FC236}">
                    <a16:creationId xmlns:a16="http://schemas.microsoft.com/office/drawing/2014/main" id="{28240976-82E5-4A37-8E2B-A07CCFD13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2">
                <a:extLst>
                  <a:ext uri="{FF2B5EF4-FFF2-40B4-BE49-F238E27FC236}">
                    <a16:creationId xmlns:a16="http://schemas.microsoft.com/office/drawing/2014/main" id="{0C25B6B7-4317-4482-A474-2830FA6E5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5">
                <a:extLst>
                  <a:ext uri="{FF2B5EF4-FFF2-40B4-BE49-F238E27FC236}">
                    <a16:creationId xmlns:a16="http://schemas.microsoft.com/office/drawing/2014/main" id="{5C0EDF04-E84E-457D-A5F9-7746545AB2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88">
                <a:extLst>
                  <a:ext uri="{FF2B5EF4-FFF2-40B4-BE49-F238E27FC236}">
                    <a16:creationId xmlns:a16="http://schemas.microsoft.com/office/drawing/2014/main" id="{566313AB-A9AB-4B84-8C23-50E725917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F31BFB5-317D-4135-930A-240F7A56E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125" name="Line 63">
                  <a:extLst>
                    <a:ext uri="{FF2B5EF4-FFF2-40B4-BE49-F238E27FC236}">
                      <a16:creationId xmlns:a16="http://schemas.microsoft.com/office/drawing/2014/main" id="{9102C0AC-7FF7-4F4B-B7C1-C8CE4846A1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Line 66">
                  <a:extLst>
                    <a:ext uri="{FF2B5EF4-FFF2-40B4-BE49-F238E27FC236}">
                      <a16:creationId xmlns:a16="http://schemas.microsoft.com/office/drawing/2014/main" id="{64BAC77C-E14F-4FA8-9D0A-55B646EEA4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Line 67">
                  <a:extLst>
                    <a:ext uri="{FF2B5EF4-FFF2-40B4-BE49-F238E27FC236}">
                      <a16:creationId xmlns:a16="http://schemas.microsoft.com/office/drawing/2014/main" id="{0B88DC73-9AC3-42F8-8C9E-94EE9B61AE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Line 80">
                  <a:extLst>
                    <a:ext uri="{FF2B5EF4-FFF2-40B4-BE49-F238E27FC236}">
                      <a16:creationId xmlns:a16="http://schemas.microsoft.com/office/drawing/2014/main" id="{26BBA2D9-E4D0-424E-9825-61A9B3C0A37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Line 83">
                  <a:extLst>
                    <a:ext uri="{FF2B5EF4-FFF2-40B4-BE49-F238E27FC236}">
                      <a16:creationId xmlns:a16="http://schemas.microsoft.com/office/drawing/2014/main" id="{F6D4FA39-E0CC-4991-83D0-606E03CF1D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Line 86">
                  <a:extLst>
                    <a:ext uri="{FF2B5EF4-FFF2-40B4-BE49-F238E27FC236}">
                      <a16:creationId xmlns:a16="http://schemas.microsoft.com/office/drawing/2014/main" id="{3819BE2B-7D47-443C-B1DF-2EA57679D1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Line 89">
                  <a:extLst>
                    <a:ext uri="{FF2B5EF4-FFF2-40B4-BE49-F238E27FC236}">
                      <a16:creationId xmlns:a16="http://schemas.microsoft.com/office/drawing/2014/main" id="{86B1E78E-D338-4BAE-9FB1-1A9118AD3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EC68A1A-796C-4F5F-8F41-01247292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72E52F1-29AD-47C2-904E-60B72D4A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B3F829B9-B86F-47B0-A187-2202CCB86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07" name="Freeform 68">
                  <a:extLst>
                    <a:ext uri="{FF2B5EF4-FFF2-40B4-BE49-F238E27FC236}">
                      <a16:creationId xmlns:a16="http://schemas.microsoft.com/office/drawing/2014/main" id="{ED1B3641-1CFF-46F3-873A-3B6AA5D79E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69">
                  <a:extLst>
                    <a:ext uri="{FF2B5EF4-FFF2-40B4-BE49-F238E27FC236}">
                      <a16:creationId xmlns:a16="http://schemas.microsoft.com/office/drawing/2014/main" id="{2C8E8742-B905-4C81-9553-19C64E8F3F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Line 70">
                  <a:extLst>
                    <a:ext uri="{FF2B5EF4-FFF2-40B4-BE49-F238E27FC236}">
                      <a16:creationId xmlns:a16="http://schemas.microsoft.com/office/drawing/2014/main" id="{E10BE229-40F6-4A15-9282-BD78053FB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43B3E07-5E30-43C1-9169-90E713C27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04" name="Freeform 68">
                  <a:extLst>
                    <a:ext uri="{FF2B5EF4-FFF2-40B4-BE49-F238E27FC236}">
                      <a16:creationId xmlns:a16="http://schemas.microsoft.com/office/drawing/2014/main" id="{03FCAAE2-5982-4748-8355-1245B74523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69">
                  <a:extLst>
                    <a:ext uri="{FF2B5EF4-FFF2-40B4-BE49-F238E27FC236}">
                      <a16:creationId xmlns:a16="http://schemas.microsoft.com/office/drawing/2014/main" id="{3B21621D-2AAA-4224-B85E-F14F1587A1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70">
                  <a:extLst>
                    <a:ext uri="{FF2B5EF4-FFF2-40B4-BE49-F238E27FC236}">
                      <a16:creationId xmlns:a16="http://schemas.microsoft.com/office/drawing/2014/main" id="{B69DCE92-933C-4180-9ECE-C159FF0ED2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774B519-16FD-45D1-81B3-F10B796BD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1718837-BAB1-4751-8766-2CD3B3094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100" name="Freeform 68">
                  <a:extLst>
                    <a:ext uri="{FF2B5EF4-FFF2-40B4-BE49-F238E27FC236}">
                      <a16:creationId xmlns:a16="http://schemas.microsoft.com/office/drawing/2014/main" id="{85774601-5D43-405D-B593-93550F4C57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69">
                  <a:extLst>
                    <a:ext uri="{FF2B5EF4-FFF2-40B4-BE49-F238E27FC236}">
                      <a16:creationId xmlns:a16="http://schemas.microsoft.com/office/drawing/2014/main" id="{3E1DA161-17EA-4A32-A428-C2368EBACB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9" name="Line 70">
                <a:extLst>
                  <a:ext uri="{FF2B5EF4-FFF2-40B4-BE49-F238E27FC236}">
                    <a16:creationId xmlns:a16="http://schemas.microsoft.com/office/drawing/2014/main" id="{C5270C31-E701-47DC-BAC5-DE7124553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B78A593-AB03-4D7B-8996-22F60356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4C08476-8891-498B-95DD-3D4BB02B4E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C9C077B4-3B4E-4043-BAF4-65306ADBE2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CCC2DDE-715C-4561-A70C-60428A65CA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E49FC98-B2F5-43E4-A679-8E5570FB84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AA01852B-2060-4247-9EE9-0E6754450B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13822ECB-A528-476C-B4CB-4A3F54A829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5">
                  <a:extLst>
                    <a:ext uri="{FF2B5EF4-FFF2-40B4-BE49-F238E27FC236}">
                      <a16:creationId xmlns:a16="http://schemas.microsoft.com/office/drawing/2014/main" id="{FCD6DA27-598F-4F38-A652-5C6F6F2B94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3599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C4F95-9B5B-ED00-216B-977A15D0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Baguet Script" panose="020B0604020202020204" pitchFamily="2" charset="0"/>
              </a:rPr>
              <a:t>Introduction</a:t>
            </a:r>
            <a:endParaRPr lang="en-IN" sz="3600" b="1" i="1" dirty="0">
              <a:solidFill>
                <a:schemeClr val="tx1">
                  <a:lumMod val="85000"/>
                  <a:lumOff val="15000"/>
                </a:schemeClr>
              </a:solidFill>
              <a:latin typeface="Baguet Script" panose="020B0604020202020204" pitchFamily="2" charset="0"/>
            </a:endParaRPr>
          </a:p>
        </p:txBody>
      </p:sp>
      <p:pic>
        <p:nvPicPr>
          <p:cNvPr id="20" name="Picture 19" descr="Computer script on a screen">
            <a:extLst>
              <a:ext uri="{FF2B5EF4-FFF2-40B4-BE49-F238E27FC236}">
                <a16:creationId xmlns:a16="http://schemas.microsoft.com/office/drawing/2014/main" id="{C9D6438D-77B7-28EB-C28F-DAD6F034C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9" r="51082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D6F6-5422-5132-14F4-AB9A63F1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Software Testing is a process of executing a system to identify errors, missing requirements, or any gaps.</a:t>
            </a:r>
          </a:p>
          <a:p>
            <a:pPr>
              <a:lnSpc>
                <a:spcPct val="14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Software Testing is the process to verify the actual result matched with expected result or not.</a:t>
            </a:r>
          </a:p>
          <a:p>
            <a:pPr>
              <a:lnSpc>
                <a:spcPct val="14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It is done to ensure that the software is defect free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.</a:t>
            </a:r>
            <a:endParaRPr lang="en-IN" sz="17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  <a:p>
            <a:pPr>
              <a:lnSpc>
                <a:spcPct val="140000"/>
              </a:lnSpc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57660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4F51D-A975-7857-0393-B5230B5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pPr algn="ctr"/>
            <a:br>
              <a:rPr lang="en-US" sz="4000" b="1" i="1" dirty="0">
                <a:latin typeface="Baguet Script" panose="00000500000000000000" pitchFamily="2" charset="0"/>
              </a:rPr>
            </a:br>
            <a:r>
              <a:rPr lang="en-US" sz="4000" b="1" i="1" dirty="0">
                <a:latin typeface="Baguet Script" panose="00000500000000000000" pitchFamily="2" charset="0"/>
              </a:rPr>
              <a:t>Need of Software Testing</a:t>
            </a:r>
            <a:endParaRPr lang="en-IN" sz="4000" b="1" i="1" dirty="0">
              <a:latin typeface="Baguet Script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B27091-55FC-E852-D1D3-5D755B3B4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708964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17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E636C-12B3-EE4E-E28D-0E6A885A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3600" b="1" i="1" dirty="0">
                <a:latin typeface="Baguet Script" panose="00000500000000000000" pitchFamily="2" charset="0"/>
              </a:rPr>
              <a:t>Errors in Software Testing</a:t>
            </a:r>
            <a:endParaRPr lang="en-IN" sz="3600" b="1" i="1" dirty="0">
              <a:latin typeface="Baguet Script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3B5D40-7ED4-CB4E-1DF2-9E43FD890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860049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05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B0E9D-29D4-C905-B0AA-91F356E0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Autofit/>
          </a:bodyPr>
          <a:lstStyle/>
          <a:p>
            <a:pPr algn="ctr"/>
            <a:r>
              <a:rPr lang="en-US" sz="3600" b="1" i="1" dirty="0">
                <a:latin typeface="Baguet Script" panose="00000500000000000000" pitchFamily="2" charset="0"/>
              </a:rPr>
              <a:t>Causes of Software Defects</a:t>
            </a:r>
            <a:endParaRPr lang="en-IN" sz="3600" b="1" i="1" dirty="0">
              <a:latin typeface="Baguet Script" panose="000005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EC470-DED9-B0FB-0823-42F5F9A4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Documents</a:t>
            </a:r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Bad fixes</a:t>
            </a:r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Requirements</a:t>
            </a:r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Code</a:t>
            </a:r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Design</a:t>
            </a:r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  <a:alpha val="60000"/>
                  </a:schemeClr>
                </a:solidFill>
              </a:rPr>
              <a:t>Security</a:t>
            </a:r>
            <a:endParaRPr lang="en-IN" b="1" dirty="0">
              <a:solidFill>
                <a:schemeClr val="tx1">
                  <a:lumMod val="85000"/>
                  <a:lumOff val="15000"/>
                  <a:alpha val="6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AA7238F-8C05-AFC1-4EBC-9D83F5829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226307"/>
              </p:ext>
            </p:extLst>
          </p:nvPr>
        </p:nvGraphicFramePr>
        <p:xfrm>
          <a:off x="6651127" y="540033"/>
          <a:ext cx="4999885" cy="5775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344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B2B03-AEB4-8DF7-7128-13ECF979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IN" sz="4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aguet Script" panose="00000500000000000000" pitchFamily="2" charset="0"/>
              </a:rPr>
              <a:t>Cost  of Software Defects</a:t>
            </a:r>
            <a:endParaRPr lang="en-IN" sz="4800" dirty="0">
              <a:solidFill>
                <a:schemeClr val="tx1">
                  <a:lumMod val="85000"/>
                  <a:lumOff val="15000"/>
                </a:schemeClr>
              </a:solidFill>
              <a:latin typeface="Baguet Script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471C4A-0464-A849-98C2-90CCF3B93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291317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16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10E73-A957-F38E-268C-5BC6EAC4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2483074"/>
          </a:xfrm>
        </p:spPr>
        <p:txBody>
          <a:bodyPr anchor="t">
            <a:normAutofit/>
          </a:bodyPr>
          <a:lstStyle/>
          <a:p>
            <a:r>
              <a:rPr lang="en-US" b="1" i="1">
                <a:latin typeface="Baguet Script" panose="00000500000000000000" pitchFamily="2" charset="0"/>
              </a:rPr>
              <a:t>What does Software Testing Reveal </a:t>
            </a:r>
            <a:endParaRPr lang="en-IN" b="1" i="1">
              <a:latin typeface="Baguet Script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87D3-EA02-38E2-4FB0-870E9EA1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>
            <a:normAutofit/>
          </a:bodyPr>
          <a:lstStyle/>
          <a:p>
            <a:r>
              <a:rPr lang="en-US" sz="1900" b="1">
                <a:effectLst/>
                <a:latin typeface="IBM Plex Sans" panose="020B0604020202020204" pitchFamily="34" charset="0"/>
              </a:rPr>
              <a:t>Software testing is the process of evaluating and verifying that a software product or application does what it is supposed to do. </a:t>
            </a:r>
          </a:p>
          <a:p>
            <a:r>
              <a:rPr lang="en-US" sz="1900" b="1">
                <a:effectLst/>
                <a:latin typeface="IBM Plex Sans" panose="020B0604020202020204" pitchFamily="34" charset="0"/>
              </a:rPr>
              <a:t>The benefits of testing include preventing bugs, reducing development costs and improving performance.   </a:t>
            </a:r>
          </a:p>
          <a:p>
            <a:r>
              <a:rPr lang="en-US" sz="1900" b="1">
                <a:effectLst/>
                <a:latin typeface="Roboto" panose="020B0604020202020204" pitchFamily="2" charset="0"/>
              </a:rPr>
              <a:t>Testing is the process of evaluating a system or its component(s) with the intent to find whether it satisfies the specified requirements or not.</a:t>
            </a:r>
            <a:endParaRPr lang="en-IN" sz="1900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EE24C-0DEE-4852-98D1-766934BDA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1119768" y="3861832"/>
            <a:ext cx="1785984" cy="2211229"/>
            <a:chOff x="3125006" y="3171595"/>
            <a:chExt cx="1785984" cy="22112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CBEAFE-2CF0-4684-B451-EB4CC26C1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36819" y="3174345"/>
              <a:ext cx="1760933" cy="2208479"/>
              <a:chOff x="4749017" y="2998646"/>
              <a:chExt cx="1760933" cy="220847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829D087-6E8C-49B4-8B14-A7322D6C9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5630197" y="2998646"/>
                <a:ext cx="0" cy="220847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6AD7EE-911D-452D-BB96-558319A67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4749017" y="4416771"/>
                <a:ext cx="1760933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EFB3432A-F33E-4636-93EA-39E5DE75C6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136242" y="3224252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201E85ED-EC70-4C1F-ADA1-385AFA3DB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5327037" y="3070731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6CFCCC-96DF-4A61-9E5D-558B1B94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125006" y="3171595"/>
              <a:ext cx="1785984" cy="1799739"/>
              <a:chOff x="6879836" y="3516901"/>
              <a:chExt cx="1785984" cy="179973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C78AD6F-09CE-4B30-BD5B-385DC487EF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879836" y="3521665"/>
                <a:ext cx="892801" cy="1794975"/>
              </a:xfrm>
              <a:custGeom>
                <a:avLst/>
                <a:gdLst>
                  <a:gd name="connsiteX0" fmla="*/ 892801 w 892801"/>
                  <a:gd name="connsiteY0" fmla="*/ 0 h 1794975"/>
                  <a:gd name="connsiteX1" fmla="*/ 892801 w 892801"/>
                  <a:gd name="connsiteY1" fmla="*/ 1434622 h 1794975"/>
                  <a:gd name="connsiteX2" fmla="*/ 845919 w 892801"/>
                  <a:gd name="connsiteY2" fmla="*/ 1533379 h 1794975"/>
                  <a:gd name="connsiteX3" fmla="*/ 440820 w 892801"/>
                  <a:gd name="connsiteY3" fmla="*/ 1794916 h 1794975"/>
                  <a:gd name="connsiteX4" fmla="*/ 379878 w 892801"/>
                  <a:gd name="connsiteY4" fmla="*/ 1791253 h 1794975"/>
                  <a:gd name="connsiteX5" fmla="*/ 763083 w 892801"/>
                  <a:gd name="connsiteY5" fmla="*/ 100140 h 1794975"/>
                  <a:gd name="connsiteX6" fmla="*/ 892801 w 892801"/>
                  <a:gd name="connsiteY6" fmla="*/ 0 h 179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2801" h="1794975">
                    <a:moveTo>
                      <a:pt x="892801" y="0"/>
                    </a:moveTo>
                    <a:lnTo>
                      <a:pt x="892801" y="1434622"/>
                    </a:lnTo>
                    <a:lnTo>
                      <a:pt x="845919" y="1533379"/>
                    </a:lnTo>
                    <a:cubicBezTo>
                      <a:pt x="735106" y="1711682"/>
                      <a:pt x="584368" y="1792418"/>
                      <a:pt x="440820" y="1794916"/>
                    </a:cubicBezTo>
                    <a:cubicBezTo>
                      <a:pt x="420314" y="1795273"/>
                      <a:pt x="399954" y="1794033"/>
                      <a:pt x="379878" y="1791253"/>
                    </a:cubicBezTo>
                    <a:cubicBezTo>
                      <a:pt x="-41718" y="1732871"/>
                      <a:pt x="-338017" y="995203"/>
                      <a:pt x="763083" y="100140"/>
                    </a:cubicBezTo>
                    <a:lnTo>
                      <a:pt x="89280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E9B157-EB63-48A0-9199-65F4594C1C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72637" y="3516901"/>
                <a:ext cx="893183" cy="1795123"/>
              </a:xfrm>
              <a:custGeom>
                <a:avLst/>
                <a:gdLst>
                  <a:gd name="connsiteX0" fmla="*/ 191 w 893183"/>
                  <a:gd name="connsiteY0" fmla="*/ 0 h 1795123"/>
                  <a:gd name="connsiteX1" fmla="*/ 130101 w 893183"/>
                  <a:gd name="connsiteY1" fmla="*/ 100288 h 1795123"/>
                  <a:gd name="connsiteX2" fmla="*/ 513306 w 893183"/>
                  <a:gd name="connsiteY2" fmla="*/ 1791401 h 1795123"/>
                  <a:gd name="connsiteX3" fmla="*/ 47265 w 893183"/>
                  <a:gd name="connsiteY3" fmla="*/ 1533527 h 1795123"/>
                  <a:gd name="connsiteX4" fmla="*/ 192 w 893183"/>
                  <a:gd name="connsiteY4" fmla="*/ 1434367 h 1795123"/>
                  <a:gd name="connsiteX5" fmla="*/ 192 w 893183"/>
                  <a:gd name="connsiteY5" fmla="*/ 1438981 h 1795123"/>
                  <a:gd name="connsiteX6" fmla="*/ 0 w 893183"/>
                  <a:gd name="connsiteY6" fmla="*/ 1439386 h 1795123"/>
                  <a:gd name="connsiteX7" fmla="*/ 0 w 893183"/>
                  <a:gd name="connsiteY7" fmla="*/ 4764 h 1795123"/>
                  <a:gd name="connsiteX8" fmla="*/ 191 w 893183"/>
                  <a:gd name="connsiteY8" fmla="*/ 4616 h 1795123"/>
                  <a:gd name="connsiteX9" fmla="*/ 191 w 893183"/>
                  <a:gd name="connsiteY9" fmla="*/ 0 h 17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3183" h="1795123">
                    <a:moveTo>
                      <a:pt x="191" y="0"/>
                    </a:moveTo>
                    <a:lnTo>
                      <a:pt x="130101" y="100288"/>
                    </a:lnTo>
                    <a:cubicBezTo>
                      <a:pt x="1231201" y="995351"/>
                      <a:pt x="934902" y="1733019"/>
                      <a:pt x="513306" y="1791401"/>
                    </a:cubicBezTo>
                    <a:cubicBezTo>
                      <a:pt x="352699" y="1813642"/>
                      <a:pt x="173909" y="1737302"/>
                      <a:pt x="47265" y="1533527"/>
                    </a:cubicBezTo>
                    <a:lnTo>
                      <a:pt x="192" y="1434367"/>
                    </a:lnTo>
                    <a:lnTo>
                      <a:pt x="192" y="1438981"/>
                    </a:lnTo>
                    <a:lnTo>
                      <a:pt x="0" y="1439386"/>
                    </a:lnTo>
                    <a:lnTo>
                      <a:pt x="0" y="4764"/>
                    </a:lnTo>
                    <a:lnTo>
                      <a:pt x="191" y="4616"/>
                    </a:lnTo>
                    <a:lnTo>
                      <a:pt x="19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84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5C191-F03E-809C-5743-A246C079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br>
              <a:rPr lang="en-US" b="1" i="1" dirty="0">
                <a:latin typeface="Baguet Script" panose="00000500000000000000" pitchFamily="2" charset="0"/>
              </a:rPr>
            </a:br>
            <a:br>
              <a:rPr lang="en-US" b="1" i="1" dirty="0">
                <a:latin typeface="Baguet Script" panose="00000500000000000000" pitchFamily="2" charset="0"/>
              </a:rPr>
            </a:br>
            <a:r>
              <a:rPr lang="en-US" b="1" i="1" dirty="0">
                <a:latin typeface="Baguet Script" panose="00000500000000000000" pitchFamily="2" charset="0"/>
              </a:rPr>
              <a:t>Importance of Testing in SDLC</a:t>
            </a:r>
            <a:endParaRPr lang="en-IN" b="1" i="1" dirty="0">
              <a:latin typeface="Baguet Script" panose="00000500000000000000" pitchFamily="2" charset="0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A5EAF73-2150-E248-420B-6E6A062B3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029420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2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3E27-397E-1170-328B-A4ADE658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3241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i="1" dirty="0">
                <a:latin typeface="Baguet Script" panose="00000500000000000000" pitchFamily="2" charset="0"/>
              </a:rPr>
              <a:t>Testing and Quality</a:t>
            </a:r>
            <a:endParaRPr lang="en-IN" sz="4800" b="1" i="1" dirty="0">
              <a:latin typeface="Baguet Script" panose="00000500000000000000" pitchFamily="2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A75043-D402-4781-23F9-4570BEC7B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331799"/>
              </p:ext>
            </p:extLst>
          </p:nvPr>
        </p:nvGraphicFramePr>
        <p:xfrm>
          <a:off x="1079400" y="2145302"/>
          <a:ext cx="10033200" cy="3991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76253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Metadata/LabelInfo.xml><?xml version="1.0" encoding="utf-8"?>
<clbl:labelList xmlns:clbl="http://schemas.microsoft.com/office/2020/mipLabelMetadata">
  <clbl:label id="{13085c86-4bcb-460a-a6f0-b373421c6323}" enabled="0" method="" siteId="{13085c86-4bcb-460a-a6f0-b373421c632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467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Yu Gothic</vt:lpstr>
      <vt:lpstr>Yu Gothic Medium</vt:lpstr>
      <vt:lpstr>Arial</vt:lpstr>
      <vt:lpstr>Baguet Script</vt:lpstr>
      <vt:lpstr>IBM Plex Sans</vt:lpstr>
      <vt:lpstr>Roboto</vt:lpstr>
      <vt:lpstr>Wingdings</vt:lpstr>
      <vt:lpstr>FrostyVTI</vt:lpstr>
      <vt:lpstr>Software Testing</vt:lpstr>
      <vt:lpstr>Introduction</vt:lpstr>
      <vt:lpstr> Need of Software Testing</vt:lpstr>
      <vt:lpstr>  Errors in Software Testing</vt:lpstr>
      <vt:lpstr>Causes of Software Defects</vt:lpstr>
      <vt:lpstr>Cost  of Software Defects</vt:lpstr>
      <vt:lpstr>What does Software Testing Reveal </vt:lpstr>
      <vt:lpstr>  Importance of Testing in SDLC</vt:lpstr>
      <vt:lpstr>Testing and Quality</vt:lpstr>
      <vt:lpstr>7 Testing principles</vt:lpstr>
      <vt:lpstr>Economics of 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Eesha Apoorva Kotipalli</dc:creator>
  <cp:lastModifiedBy>Eesha Apoorva Kotipalli</cp:lastModifiedBy>
  <cp:revision>1</cp:revision>
  <dcterms:created xsi:type="dcterms:W3CDTF">2022-06-27T09:45:40Z</dcterms:created>
  <dcterms:modified xsi:type="dcterms:W3CDTF">2022-06-27T11:48:51Z</dcterms:modified>
</cp:coreProperties>
</file>