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EB43C-A2B3-402D-98B2-31D882DBE607}" v="3" dt="2022-06-27T10:41:24.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laxmi Dhannana" userId="4f5b9bbc-f73c-4e7a-8428-8dc189589047" providerId="ADAL" clId="{DA4EB43C-A2B3-402D-98B2-31D882DBE607}"/>
    <pc:docChg chg="undo custSel addSld delSld modSld sldOrd">
      <pc:chgData name="Bhulaxmi Dhannana" userId="4f5b9bbc-f73c-4e7a-8428-8dc189589047" providerId="ADAL" clId="{DA4EB43C-A2B3-402D-98B2-31D882DBE607}" dt="2022-06-29T05:57:11.080" v="611"/>
      <pc:docMkLst>
        <pc:docMk/>
      </pc:docMkLst>
      <pc:sldChg chg="addSp delSp modSp mod">
        <pc:chgData name="Bhulaxmi Dhannana" userId="4f5b9bbc-f73c-4e7a-8428-8dc189589047" providerId="ADAL" clId="{DA4EB43C-A2B3-402D-98B2-31D882DBE607}" dt="2022-06-27T10:45:50.141" v="449" actId="26606"/>
        <pc:sldMkLst>
          <pc:docMk/>
          <pc:sldMk cId="1690079318" sldId="256"/>
        </pc:sldMkLst>
        <pc:spChg chg="mod">
          <ac:chgData name="Bhulaxmi Dhannana" userId="4f5b9bbc-f73c-4e7a-8428-8dc189589047" providerId="ADAL" clId="{DA4EB43C-A2B3-402D-98B2-31D882DBE607}" dt="2022-06-27T10:45:50.141" v="449" actId="26606"/>
          <ac:spMkLst>
            <pc:docMk/>
            <pc:sldMk cId="1690079318" sldId="256"/>
            <ac:spMk id="2" creationId="{23D250BC-F9C5-EFCE-F85A-EA1CB8AD1FA0}"/>
          </ac:spMkLst>
        </pc:spChg>
        <pc:spChg chg="mod">
          <ac:chgData name="Bhulaxmi Dhannana" userId="4f5b9bbc-f73c-4e7a-8428-8dc189589047" providerId="ADAL" clId="{DA4EB43C-A2B3-402D-98B2-31D882DBE607}" dt="2022-06-27T10:45:50.141" v="449" actId="26606"/>
          <ac:spMkLst>
            <pc:docMk/>
            <pc:sldMk cId="1690079318" sldId="256"/>
            <ac:spMk id="3" creationId="{FC902E6C-A2BC-5905-4B33-8E808F55173C}"/>
          </ac:spMkLst>
        </pc:spChg>
        <pc:spChg chg="del">
          <ac:chgData name="Bhulaxmi Dhannana" userId="4f5b9bbc-f73c-4e7a-8428-8dc189589047" providerId="ADAL" clId="{DA4EB43C-A2B3-402D-98B2-31D882DBE607}" dt="2022-06-27T10:45:50.141" v="449" actId="26606"/>
          <ac:spMkLst>
            <pc:docMk/>
            <pc:sldMk cId="1690079318" sldId="256"/>
            <ac:spMk id="9" creationId="{5A59F003-E00A-43F9-91DC-CC54E3B87466}"/>
          </ac:spMkLst>
        </pc:spChg>
        <pc:spChg chg="del">
          <ac:chgData name="Bhulaxmi Dhannana" userId="4f5b9bbc-f73c-4e7a-8428-8dc189589047" providerId="ADAL" clId="{DA4EB43C-A2B3-402D-98B2-31D882DBE607}" dt="2022-06-27T10:45:50.141" v="449" actId="26606"/>
          <ac:spMkLst>
            <pc:docMk/>
            <pc:sldMk cId="1690079318" sldId="256"/>
            <ac:spMk id="11" creationId="{D74A4382-E3AD-430A-9A1F-DFA3E0E77A7D}"/>
          </ac:spMkLst>
        </pc:spChg>
        <pc:spChg chg="del">
          <ac:chgData name="Bhulaxmi Dhannana" userId="4f5b9bbc-f73c-4e7a-8428-8dc189589047" providerId="ADAL" clId="{DA4EB43C-A2B3-402D-98B2-31D882DBE607}" dt="2022-06-27T10:45:50.141" v="449" actId="26606"/>
          <ac:spMkLst>
            <pc:docMk/>
            <pc:sldMk cId="1690079318" sldId="256"/>
            <ac:spMk id="13" creationId="{79F40191-0F44-4FD1-82CC-ACB507C14BE6}"/>
          </ac:spMkLst>
        </pc:spChg>
        <pc:spChg chg="add">
          <ac:chgData name="Bhulaxmi Dhannana" userId="4f5b9bbc-f73c-4e7a-8428-8dc189589047" providerId="ADAL" clId="{DA4EB43C-A2B3-402D-98B2-31D882DBE607}" dt="2022-06-27T10:45:50.141" v="449" actId="26606"/>
          <ac:spMkLst>
            <pc:docMk/>
            <pc:sldMk cId="1690079318" sldId="256"/>
            <ac:spMk id="18" creationId="{526E0BFB-CDF1-4990-8C11-AC849311E0A8}"/>
          </ac:spMkLst>
        </pc:spChg>
        <pc:spChg chg="add">
          <ac:chgData name="Bhulaxmi Dhannana" userId="4f5b9bbc-f73c-4e7a-8428-8dc189589047" providerId="ADAL" clId="{DA4EB43C-A2B3-402D-98B2-31D882DBE607}" dt="2022-06-27T10:45:50.141" v="449" actId="26606"/>
          <ac:spMkLst>
            <pc:docMk/>
            <pc:sldMk cId="1690079318" sldId="256"/>
            <ac:spMk id="20" creationId="{6069A1F8-9BEB-4786-9694-FC48B2D75D21}"/>
          </ac:spMkLst>
        </pc:spChg>
        <pc:spChg chg="add">
          <ac:chgData name="Bhulaxmi Dhannana" userId="4f5b9bbc-f73c-4e7a-8428-8dc189589047" providerId="ADAL" clId="{DA4EB43C-A2B3-402D-98B2-31D882DBE607}" dt="2022-06-27T10:45:50.141" v="449" actId="26606"/>
          <ac:spMkLst>
            <pc:docMk/>
            <pc:sldMk cId="1690079318" sldId="256"/>
            <ac:spMk id="22" creationId="{AF2F604E-43BE-4DC3-B983-E071523364F8}"/>
          </ac:spMkLst>
        </pc:spChg>
        <pc:spChg chg="add">
          <ac:chgData name="Bhulaxmi Dhannana" userId="4f5b9bbc-f73c-4e7a-8428-8dc189589047" providerId="ADAL" clId="{DA4EB43C-A2B3-402D-98B2-31D882DBE607}" dt="2022-06-27T10:45:50.141" v="449" actId="26606"/>
          <ac:spMkLst>
            <pc:docMk/>
            <pc:sldMk cId="1690079318" sldId="256"/>
            <ac:spMk id="24" creationId="{08C9B587-E65E-4B52-B37C-ABEBB6E87928}"/>
          </ac:spMkLst>
        </pc:spChg>
        <pc:picChg chg="mod">
          <ac:chgData name="Bhulaxmi Dhannana" userId="4f5b9bbc-f73c-4e7a-8428-8dc189589047" providerId="ADAL" clId="{DA4EB43C-A2B3-402D-98B2-31D882DBE607}" dt="2022-06-27T10:45:50.141" v="449" actId="26606"/>
          <ac:picMkLst>
            <pc:docMk/>
            <pc:sldMk cId="1690079318" sldId="256"/>
            <ac:picMk id="4" creationId="{0369BBE1-898E-5B38-E76E-5E714DFD9D83}"/>
          </ac:picMkLst>
        </pc:picChg>
      </pc:sldChg>
      <pc:sldChg chg="addSp delSp modSp mod">
        <pc:chgData name="Bhulaxmi Dhannana" userId="4f5b9bbc-f73c-4e7a-8428-8dc189589047" providerId="ADAL" clId="{DA4EB43C-A2B3-402D-98B2-31D882DBE607}" dt="2022-06-27T08:07:08.792" v="15" actId="207"/>
        <pc:sldMkLst>
          <pc:docMk/>
          <pc:sldMk cId="2423593688" sldId="259"/>
        </pc:sldMkLst>
        <pc:spChg chg="add del">
          <ac:chgData name="Bhulaxmi Dhannana" userId="4f5b9bbc-f73c-4e7a-8428-8dc189589047" providerId="ADAL" clId="{DA4EB43C-A2B3-402D-98B2-31D882DBE607}" dt="2022-06-27T08:03:27.693" v="1" actId="22"/>
          <ac:spMkLst>
            <pc:docMk/>
            <pc:sldMk cId="2423593688" sldId="259"/>
            <ac:spMk id="3" creationId="{21D7DB18-A9F4-C1D9-BF3E-717AC420A0CC}"/>
          </ac:spMkLst>
        </pc:spChg>
        <pc:spChg chg="add mod">
          <ac:chgData name="Bhulaxmi Dhannana" userId="4f5b9bbc-f73c-4e7a-8428-8dc189589047" providerId="ADAL" clId="{DA4EB43C-A2B3-402D-98B2-31D882DBE607}" dt="2022-06-27T08:07:08.792" v="15" actId="207"/>
          <ac:spMkLst>
            <pc:docMk/>
            <pc:sldMk cId="2423593688" sldId="259"/>
            <ac:spMk id="5" creationId="{01B22EC2-2CB6-291F-A017-895B76F3703A}"/>
          </ac:spMkLst>
        </pc:spChg>
      </pc:sldChg>
      <pc:sldChg chg="addSp modSp new mod">
        <pc:chgData name="Bhulaxmi Dhannana" userId="4f5b9bbc-f73c-4e7a-8428-8dc189589047" providerId="ADAL" clId="{DA4EB43C-A2B3-402D-98B2-31D882DBE607}" dt="2022-06-27T11:05:06.621" v="604" actId="20577"/>
        <pc:sldMkLst>
          <pc:docMk/>
          <pc:sldMk cId="3065281083" sldId="260"/>
        </pc:sldMkLst>
        <pc:spChg chg="add mod">
          <ac:chgData name="Bhulaxmi Dhannana" userId="4f5b9bbc-f73c-4e7a-8428-8dc189589047" providerId="ADAL" clId="{DA4EB43C-A2B3-402D-98B2-31D882DBE607}" dt="2022-06-27T11:05:06.621" v="604" actId="20577"/>
          <ac:spMkLst>
            <pc:docMk/>
            <pc:sldMk cId="3065281083" sldId="260"/>
            <ac:spMk id="3" creationId="{8A148D18-6C33-4684-234D-6F3E76946E3C}"/>
          </ac:spMkLst>
        </pc:spChg>
        <pc:picChg chg="add mod">
          <ac:chgData name="Bhulaxmi Dhannana" userId="4f5b9bbc-f73c-4e7a-8428-8dc189589047" providerId="ADAL" clId="{DA4EB43C-A2B3-402D-98B2-31D882DBE607}" dt="2022-06-27T08:25:35.246" v="121" actId="14100"/>
          <ac:picMkLst>
            <pc:docMk/>
            <pc:sldMk cId="3065281083" sldId="260"/>
            <ac:picMk id="5" creationId="{D5C87554-5A99-A073-5EED-0914D55540E0}"/>
          </ac:picMkLst>
        </pc:picChg>
      </pc:sldChg>
      <pc:sldChg chg="addSp modSp new mod">
        <pc:chgData name="Bhulaxmi Dhannana" userId="4f5b9bbc-f73c-4e7a-8428-8dc189589047" providerId="ADAL" clId="{DA4EB43C-A2B3-402D-98B2-31D882DBE607}" dt="2022-06-27T09:38:07.641" v="137" actId="207"/>
        <pc:sldMkLst>
          <pc:docMk/>
          <pc:sldMk cId="1885893278" sldId="261"/>
        </pc:sldMkLst>
        <pc:spChg chg="add mod">
          <ac:chgData name="Bhulaxmi Dhannana" userId="4f5b9bbc-f73c-4e7a-8428-8dc189589047" providerId="ADAL" clId="{DA4EB43C-A2B3-402D-98B2-31D882DBE607}" dt="2022-06-27T09:38:07.641" v="137" actId="207"/>
          <ac:spMkLst>
            <pc:docMk/>
            <pc:sldMk cId="1885893278" sldId="261"/>
            <ac:spMk id="3" creationId="{59E7CFE7-B1A8-95F3-1003-348CEAB00516}"/>
          </ac:spMkLst>
        </pc:spChg>
      </pc:sldChg>
      <pc:sldChg chg="addSp modSp new mod">
        <pc:chgData name="Bhulaxmi Dhannana" userId="4f5b9bbc-f73c-4e7a-8428-8dc189589047" providerId="ADAL" clId="{DA4EB43C-A2B3-402D-98B2-31D882DBE607}" dt="2022-06-27T09:50:29.938" v="236" actId="5793"/>
        <pc:sldMkLst>
          <pc:docMk/>
          <pc:sldMk cId="474459315" sldId="262"/>
        </pc:sldMkLst>
        <pc:spChg chg="add mod">
          <ac:chgData name="Bhulaxmi Dhannana" userId="4f5b9bbc-f73c-4e7a-8428-8dc189589047" providerId="ADAL" clId="{DA4EB43C-A2B3-402D-98B2-31D882DBE607}" dt="2022-06-27T09:50:29.938" v="236" actId="5793"/>
          <ac:spMkLst>
            <pc:docMk/>
            <pc:sldMk cId="474459315" sldId="262"/>
            <ac:spMk id="3" creationId="{8452610A-99F3-8BDF-6897-1A20F9E99D25}"/>
          </ac:spMkLst>
        </pc:spChg>
      </pc:sldChg>
      <pc:sldChg chg="addSp modSp new mod setBg">
        <pc:chgData name="Bhulaxmi Dhannana" userId="4f5b9bbc-f73c-4e7a-8428-8dc189589047" providerId="ADAL" clId="{DA4EB43C-A2B3-402D-98B2-31D882DBE607}" dt="2022-06-27T10:07:09.861" v="284" actId="255"/>
        <pc:sldMkLst>
          <pc:docMk/>
          <pc:sldMk cId="2551550753" sldId="263"/>
        </pc:sldMkLst>
        <pc:spChg chg="add mod ord">
          <ac:chgData name="Bhulaxmi Dhannana" userId="4f5b9bbc-f73c-4e7a-8428-8dc189589047" providerId="ADAL" clId="{DA4EB43C-A2B3-402D-98B2-31D882DBE607}" dt="2022-06-27T10:07:09.861" v="284" actId="255"/>
          <ac:spMkLst>
            <pc:docMk/>
            <pc:sldMk cId="2551550753" sldId="263"/>
            <ac:spMk id="3" creationId="{65949B1F-69AD-5C5E-E96F-04CDCA8BCA12}"/>
          </ac:spMkLst>
        </pc:spChg>
        <pc:spChg chg="add">
          <ac:chgData name="Bhulaxmi Dhannana" userId="4f5b9bbc-f73c-4e7a-8428-8dc189589047" providerId="ADAL" clId="{DA4EB43C-A2B3-402D-98B2-31D882DBE607}" dt="2022-06-27T10:06:08.450" v="276" actId="26606"/>
          <ac:spMkLst>
            <pc:docMk/>
            <pc:sldMk cId="2551550753" sldId="263"/>
            <ac:spMk id="10" creationId="{2D6FBB9D-1CAA-4D05-AB33-BABDFE17B843}"/>
          </ac:spMkLst>
        </pc:spChg>
        <pc:spChg chg="add">
          <ac:chgData name="Bhulaxmi Dhannana" userId="4f5b9bbc-f73c-4e7a-8428-8dc189589047" providerId="ADAL" clId="{DA4EB43C-A2B3-402D-98B2-31D882DBE607}" dt="2022-06-27T10:06:08.450" v="276" actId="26606"/>
          <ac:spMkLst>
            <pc:docMk/>
            <pc:sldMk cId="2551550753" sldId="263"/>
            <ac:spMk id="12" creationId="{04727B71-B4B6-4823-80A1-68C40B475118}"/>
          </ac:spMkLst>
        </pc:spChg>
        <pc:spChg chg="add">
          <ac:chgData name="Bhulaxmi Dhannana" userId="4f5b9bbc-f73c-4e7a-8428-8dc189589047" providerId="ADAL" clId="{DA4EB43C-A2B3-402D-98B2-31D882DBE607}" dt="2022-06-27T10:06:08.450" v="276" actId="26606"/>
          <ac:spMkLst>
            <pc:docMk/>
            <pc:sldMk cId="2551550753" sldId="263"/>
            <ac:spMk id="14" creationId="{79A6DB05-9FB5-4B07-8675-74C23D4FD89D}"/>
          </ac:spMkLst>
        </pc:spChg>
        <pc:spChg chg="add">
          <ac:chgData name="Bhulaxmi Dhannana" userId="4f5b9bbc-f73c-4e7a-8428-8dc189589047" providerId="ADAL" clId="{DA4EB43C-A2B3-402D-98B2-31D882DBE607}" dt="2022-06-27T10:06:08.450" v="276" actId="26606"/>
          <ac:spMkLst>
            <pc:docMk/>
            <pc:sldMk cId="2551550753" sldId="263"/>
            <ac:spMk id="16" creationId="{8FC9BE17-9A7B-462D-AE50-3D8777387304}"/>
          </ac:spMkLst>
        </pc:spChg>
        <pc:spChg chg="add">
          <ac:chgData name="Bhulaxmi Dhannana" userId="4f5b9bbc-f73c-4e7a-8428-8dc189589047" providerId="ADAL" clId="{DA4EB43C-A2B3-402D-98B2-31D882DBE607}" dt="2022-06-27T10:06:08.450" v="276" actId="26606"/>
          <ac:spMkLst>
            <pc:docMk/>
            <pc:sldMk cId="2551550753" sldId="263"/>
            <ac:spMk id="18" creationId="{3EBE8569-6AEC-4B8C-8D53-2DE337CDBA65}"/>
          </ac:spMkLst>
        </pc:spChg>
        <pc:spChg chg="add">
          <ac:chgData name="Bhulaxmi Dhannana" userId="4f5b9bbc-f73c-4e7a-8428-8dc189589047" providerId="ADAL" clId="{DA4EB43C-A2B3-402D-98B2-31D882DBE607}" dt="2022-06-27T10:06:08.450" v="276" actId="26606"/>
          <ac:spMkLst>
            <pc:docMk/>
            <pc:sldMk cId="2551550753" sldId="263"/>
            <ac:spMk id="20" creationId="{55D4142C-5077-457F-A6AD-3FECFDB39685}"/>
          </ac:spMkLst>
        </pc:spChg>
        <pc:spChg chg="add">
          <ac:chgData name="Bhulaxmi Dhannana" userId="4f5b9bbc-f73c-4e7a-8428-8dc189589047" providerId="ADAL" clId="{DA4EB43C-A2B3-402D-98B2-31D882DBE607}" dt="2022-06-27T10:06:08.450" v="276" actId="26606"/>
          <ac:spMkLst>
            <pc:docMk/>
            <pc:sldMk cId="2551550753" sldId="263"/>
            <ac:spMk id="22" creationId="{7A5F0580-5EE9-419F-96EE-B6529EF6E7D0}"/>
          </ac:spMkLst>
        </pc:spChg>
        <pc:picChg chg="add mod">
          <ac:chgData name="Bhulaxmi Dhannana" userId="4f5b9bbc-f73c-4e7a-8428-8dc189589047" providerId="ADAL" clId="{DA4EB43C-A2B3-402D-98B2-31D882DBE607}" dt="2022-06-27T10:06:17.106" v="277" actId="14100"/>
          <ac:picMkLst>
            <pc:docMk/>
            <pc:sldMk cId="2551550753" sldId="263"/>
            <ac:picMk id="5" creationId="{68FE1966-6F46-DB71-C906-718CAA6F3F65}"/>
          </ac:picMkLst>
        </pc:picChg>
      </pc:sldChg>
      <pc:sldChg chg="addSp delSp modSp new mod setBg setClrOvrMap">
        <pc:chgData name="Bhulaxmi Dhannana" userId="4f5b9bbc-f73c-4e7a-8428-8dc189589047" providerId="ADAL" clId="{DA4EB43C-A2B3-402D-98B2-31D882DBE607}" dt="2022-06-27T10:42:51.101" v="448" actId="255"/>
        <pc:sldMkLst>
          <pc:docMk/>
          <pc:sldMk cId="3667098257" sldId="264"/>
        </pc:sldMkLst>
        <pc:spChg chg="add mod">
          <ac:chgData name="Bhulaxmi Dhannana" userId="4f5b9bbc-f73c-4e7a-8428-8dc189589047" providerId="ADAL" clId="{DA4EB43C-A2B3-402D-98B2-31D882DBE607}" dt="2022-06-27T10:42:51.101" v="448" actId="255"/>
          <ac:spMkLst>
            <pc:docMk/>
            <pc:sldMk cId="3667098257" sldId="264"/>
            <ac:spMk id="3" creationId="{3071CC04-30D6-62E2-E3D6-1921BE0FDD08}"/>
          </ac:spMkLst>
        </pc:spChg>
        <pc:spChg chg="add del">
          <ac:chgData name="Bhulaxmi Dhannana" userId="4f5b9bbc-f73c-4e7a-8428-8dc189589047" providerId="ADAL" clId="{DA4EB43C-A2B3-402D-98B2-31D882DBE607}" dt="2022-06-27T10:42:08.603" v="443" actId="26606"/>
          <ac:spMkLst>
            <pc:docMk/>
            <pc:sldMk cId="3667098257" sldId="264"/>
            <ac:spMk id="9" creationId="{2D6FBB9D-1CAA-4D05-AB33-BABDFE17B843}"/>
          </ac:spMkLst>
        </pc:spChg>
        <pc:spChg chg="add del">
          <ac:chgData name="Bhulaxmi Dhannana" userId="4f5b9bbc-f73c-4e7a-8428-8dc189589047" providerId="ADAL" clId="{DA4EB43C-A2B3-402D-98B2-31D882DBE607}" dt="2022-06-27T10:42:08.603" v="443" actId="26606"/>
          <ac:spMkLst>
            <pc:docMk/>
            <pc:sldMk cId="3667098257" sldId="264"/>
            <ac:spMk id="11" creationId="{04727B71-B4B6-4823-80A1-68C40B475118}"/>
          </ac:spMkLst>
        </pc:spChg>
        <pc:spChg chg="add del">
          <ac:chgData name="Bhulaxmi Dhannana" userId="4f5b9bbc-f73c-4e7a-8428-8dc189589047" providerId="ADAL" clId="{DA4EB43C-A2B3-402D-98B2-31D882DBE607}" dt="2022-06-27T10:42:08.603" v="443" actId="26606"/>
          <ac:spMkLst>
            <pc:docMk/>
            <pc:sldMk cId="3667098257" sldId="264"/>
            <ac:spMk id="13" creationId="{79A6DB05-9FB5-4B07-8675-74C23D4FD89D}"/>
          </ac:spMkLst>
        </pc:spChg>
        <pc:spChg chg="add del">
          <ac:chgData name="Bhulaxmi Dhannana" userId="4f5b9bbc-f73c-4e7a-8428-8dc189589047" providerId="ADAL" clId="{DA4EB43C-A2B3-402D-98B2-31D882DBE607}" dt="2022-06-27T10:42:08.603" v="443" actId="26606"/>
          <ac:spMkLst>
            <pc:docMk/>
            <pc:sldMk cId="3667098257" sldId="264"/>
            <ac:spMk id="15" creationId="{21A75659-5A6F-4F77-9679-678A00B9D8DC}"/>
          </ac:spMkLst>
        </pc:spChg>
        <pc:spChg chg="add del">
          <ac:chgData name="Bhulaxmi Dhannana" userId="4f5b9bbc-f73c-4e7a-8428-8dc189589047" providerId="ADAL" clId="{DA4EB43C-A2B3-402D-98B2-31D882DBE607}" dt="2022-06-27T10:42:08.603" v="443" actId="26606"/>
          <ac:spMkLst>
            <pc:docMk/>
            <pc:sldMk cId="3667098257" sldId="264"/>
            <ac:spMk id="17" creationId="{EFAEC92A-2230-45B0-A12F-07F9F9EA45AD}"/>
          </ac:spMkLst>
        </pc:spChg>
        <pc:spChg chg="add del">
          <ac:chgData name="Bhulaxmi Dhannana" userId="4f5b9bbc-f73c-4e7a-8428-8dc189589047" providerId="ADAL" clId="{DA4EB43C-A2B3-402D-98B2-31D882DBE607}" dt="2022-06-27T10:42:08.603" v="443" actId="26606"/>
          <ac:spMkLst>
            <pc:docMk/>
            <pc:sldMk cId="3667098257" sldId="264"/>
            <ac:spMk id="19" creationId="{55D4142C-5077-457F-A6AD-3FECFDB39685}"/>
          </ac:spMkLst>
        </pc:spChg>
        <pc:spChg chg="add del">
          <ac:chgData name="Bhulaxmi Dhannana" userId="4f5b9bbc-f73c-4e7a-8428-8dc189589047" providerId="ADAL" clId="{DA4EB43C-A2B3-402D-98B2-31D882DBE607}" dt="2022-06-27T10:42:08.603" v="443" actId="26606"/>
          <ac:spMkLst>
            <pc:docMk/>
            <pc:sldMk cId="3667098257" sldId="264"/>
            <ac:spMk id="21" creationId="{7A5F0580-5EE9-419F-96EE-B6529EF6E7D0}"/>
          </ac:spMkLst>
        </pc:spChg>
        <pc:spChg chg="add">
          <ac:chgData name="Bhulaxmi Dhannana" userId="4f5b9bbc-f73c-4e7a-8428-8dc189589047" providerId="ADAL" clId="{DA4EB43C-A2B3-402D-98B2-31D882DBE607}" dt="2022-06-27T10:42:08.642" v="444" actId="26606"/>
          <ac:spMkLst>
            <pc:docMk/>
            <pc:sldMk cId="3667098257" sldId="264"/>
            <ac:spMk id="23" creationId="{2D6FBB9D-1CAA-4D05-AB33-BABDFE17B843}"/>
          </ac:spMkLst>
        </pc:spChg>
        <pc:spChg chg="add">
          <ac:chgData name="Bhulaxmi Dhannana" userId="4f5b9bbc-f73c-4e7a-8428-8dc189589047" providerId="ADAL" clId="{DA4EB43C-A2B3-402D-98B2-31D882DBE607}" dt="2022-06-27T10:42:08.642" v="444" actId="26606"/>
          <ac:spMkLst>
            <pc:docMk/>
            <pc:sldMk cId="3667098257" sldId="264"/>
            <ac:spMk id="24" creationId="{04727B71-B4B6-4823-80A1-68C40B475118}"/>
          </ac:spMkLst>
        </pc:spChg>
        <pc:spChg chg="add">
          <ac:chgData name="Bhulaxmi Dhannana" userId="4f5b9bbc-f73c-4e7a-8428-8dc189589047" providerId="ADAL" clId="{DA4EB43C-A2B3-402D-98B2-31D882DBE607}" dt="2022-06-27T10:42:08.642" v="444" actId="26606"/>
          <ac:spMkLst>
            <pc:docMk/>
            <pc:sldMk cId="3667098257" sldId="264"/>
            <ac:spMk id="25" creationId="{79A6DB05-9FB5-4B07-8675-74C23D4FD89D}"/>
          </ac:spMkLst>
        </pc:spChg>
        <pc:spChg chg="add">
          <ac:chgData name="Bhulaxmi Dhannana" userId="4f5b9bbc-f73c-4e7a-8428-8dc189589047" providerId="ADAL" clId="{DA4EB43C-A2B3-402D-98B2-31D882DBE607}" dt="2022-06-27T10:42:08.642" v="444" actId="26606"/>
          <ac:spMkLst>
            <pc:docMk/>
            <pc:sldMk cId="3667098257" sldId="264"/>
            <ac:spMk id="26" creationId="{DF44879F-6698-4394-89D4-7B3CDB92E9A0}"/>
          </ac:spMkLst>
        </pc:spChg>
        <pc:spChg chg="add">
          <ac:chgData name="Bhulaxmi Dhannana" userId="4f5b9bbc-f73c-4e7a-8428-8dc189589047" providerId="ADAL" clId="{DA4EB43C-A2B3-402D-98B2-31D882DBE607}" dt="2022-06-27T10:42:08.642" v="444" actId="26606"/>
          <ac:spMkLst>
            <pc:docMk/>
            <pc:sldMk cId="3667098257" sldId="264"/>
            <ac:spMk id="27" creationId="{C65FD3B2-577C-49A0-B40E-4845C5D597CF}"/>
          </ac:spMkLst>
        </pc:spChg>
        <pc:spChg chg="add">
          <ac:chgData name="Bhulaxmi Dhannana" userId="4f5b9bbc-f73c-4e7a-8428-8dc189589047" providerId="ADAL" clId="{DA4EB43C-A2B3-402D-98B2-31D882DBE607}" dt="2022-06-27T10:42:08.642" v="444" actId="26606"/>
          <ac:spMkLst>
            <pc:docMk/>
            <pc:sldMk cId="3667098257" sldId="264"/>
            <ac:spMk id="29" creationId="{7A0B5DEA-ADF6-4BA5-9307-147F0A4685A0}"/>
          </ac:spMkLst>
        </pc:spChg>
        <pc:spChg chg="add">
          <ac:chgData name="Bhulaxmi Dhannana" userId="4f5b9bbc-f73c-4e7a-8428-8dc189589047" providerId="ADAL" clId="{DA4EB43C-A2B3-402D-98B2-31D882DBE607}" dt="2022-06-27T10:42:08.642" v="444" actId="26606"/>
          <ac:spMkLst>
            <pc:docMk/>
            <pc:sldMk cId="3667098257" sldId="264"/>
            <ac:spMk id="30" creationId="{9DECDBF4-02B6-4BB4-B65B-B8107AD6A9E8}"/>
          </ac:spMkLst>
        </pc:spChg>
        <pc:picChg chg="add del">
          <ac:chgData name="Bhulaxmi Dhannana" userId="4f5b9bbc-f73c-4e7a-8428-8dc189589047" providerId="ADAL" clId="{DA4EB43C-A2B3-402D-98B2-31D882DBE607}" dt="2022-06-27T10:42:08.603" v="443" actId="26606"/>
          <ac:picMkLst>
            <pc:docMk/>
            <pc:sldMk cId="3667098257" sldId="264"/>
            <ac:picMk id="5" creationId="{C745D48D-635D-9B86-E6F6-0E96987909AC}"/>
          </ac:picMkLst>
        </pc:picChg>
        <pc:picChg chg="add mod">
          <ac:chgData name="Bhulaxmi Dhannana" userId="4f5b9bbc-f73c-4e7a-8428-8dc189589047" providerId="ADAL" clId="{DA4EB43C-A2B3-402D-98B2-31D882DBE607}" dt="2022-06-27T10:42:24.589" v="446" actId="1076"/>
          <ac:picMkLst>
            <pc:docMk/>
            <pc:sldMk cId="3667098257" sldId="264"/>
            <ac:picMk id="28" creationId="{15EB253A-853A-E3DF-46E5-F3F3C836E333}"/>
          </ac:picMkLst>
        </pc:picChg>
      </pc:sldChg>
      <pc:sldChg chg="new del">
        <pc:chgData name="Bhulaxmi Dhannana" userId="4f5b9bbc-f73c-4e7a-8428-8dc189589047" providerId="ADAL" clId="{DA4EB43C-A2B3-402D-98B2-31D882DBE607}" dt="2022-06-27T10:23:36.804" v="286" actId="2696"/>
        <pc:sldMkLst>
          <pc:docMk/>
          <pc:sldMk cId="392146012" sldId="265"/>
        </pc:sldMkLst>
      </pc:sldChg>
      <pc:sldChg chg="addSp modSp new mod">
        <pc:chgData name="Bhulaxmi Dhannana" userId="4f5b9bbc-f73c-4e7a-8428-8dc189589047" providerId="ADAL" clId="{DA4EB43C-A2B3-402D-98B2-31D882DBE607}" dt="2022-06-29T05:57:11.080" v="611"/>
        <pc:sldMkLst>
          <pc:docMk/>
          <pc:sldMk cId="3595034848" sldId="265"/>
        </pc:sldMkLst>
        <pc:spChg chg="add mod">
          <ac:chgData name="Bhulaxmi Dhannana" userId="4f5b9bbc-f73c-4e7a-8428-8dc189589047" providerId="ADAL" clId="{DA4EB43C-A2B3-402D-98B2-31D882DBE607}" dt="2022-06-29T05:57:11.080" v="611"/>
          <ac:spMkLst>
            <pc:docMk/>
            <pc:sldMk cId="3595034848" sldId="265"/>
            <ac:spMk id="3" creationId="{DEEE50E8-5EA4-0EF5-0943-73AB06CB932E}"/>
          </ac:spMkLst>
        </pc:spChg>
      </pc:sldChg>
      <pc:sldChg chg="addSp modSp new mod setBg">
        <pc:chgData name="Bhulaxmi Dhannana" userId="4f5b9bbc-f73c-4e7a-8428-8dc189589047" providerId="ADAL" clId="{DA4EB43C-A2B3-402D-98B2-31D882DBE607}" dt="2022-06-27T11:26:44.889" v="607" actId="5793"/>
        <pc:sldMkLst>
          <pc:docMk/>
          <pc:sldMk cId="769101663" sldId="266"/>
        </pc:sldMkLst>
        <pc:spChg chg="add mod ord">
          <ac:chgData name="Bhulaxmi Dhannana" userId="4f5b9bbc-f73c-4e7a-8428-8dc189589047" providerId="ADAL" clId="{DA4EB43C-A2B3-402D-98B2-31D882DBE607}" dt="2022-06-27T11:26:44.889" v="607" actId="5793"/>
          <ac:spMkLst>
            <pc:docMk/>
            <pc:sldMk cId="769101663" sldId="266"/>
            <ac:spMk id="3" creationId="{47587F19-E3EA-1D16-EDBD-699670DC3221}"/>
          </ac:spMkLst>
        </pc:spChg>
        <pc:spChg chg="add">
          <ac:chgData name="Bhulaxmi Dhannana" userId="4f5b9bbc-f73c-4e7a-8428-8dc189589047" providerId="ADAL" clId="{DA4EB43C-A2B3-402D-98B2-31D882DBE607}" dt="2022-06-27T10:41:44.478" v="441" actId="26606"/>
          <ac:spMkLst>
            <pc:docMk/>
            <pc:sldMk cId="769101663" sldId="266"/>
            <ac:spMk id="10" creationId="{2D6FBB9D-1CAA-4D05-AB33-BABDFE17B843}"/>
          </ac:spMkLst>
        </pc:spChg>
        <pc:spChg chg="add">
          <ac:chgData name="Bhulaxmi Dhannana" userId="4f5b9bbc-f73c-4e7a-8428-8dc189589047" providerId="ADAL" clId="{DA4EB43C-A2B3-402D-98B2-31D882DBE607}" dt="2022-06-27T10:41:44.478" v="441" actId="26606"/>
          <ac:spMkLst>
            <pc:docMk/>
            <pc:sldMk cId="769101663" sldId="266"/>
            <ac:spMk id="12" creationId="{04727B71-B4B6-4823-80A1-68C40B475118}"/>
          </ac:spMkLst>
        </pc:spChg>
        <pc:spChg chg="add">
          <ac:chgData name="Bhulaxmi Dhannana" userId="4f5b9bbc-f73c-4e7a-8428-8dc189589047" providerId="ADAL" clId="{DA4EB43C-A2B3-402D-98B2-31D882DBE607}" dt="2022-06-27T10:41:44.478" v="441" actId="26606"/>
          <ac:spMkLst>
            <pc:docMk/>
            <pc:sldMk cId="769101663" sldId="266"/>
            <ac:spMk id="14" creationId="{79A6DB05-9FB5-4B07-8675-74C23D4FD89D}"/>
          </ac:spMkLst>
        </pc:spChg>
        <pc:spChg chg="add">
          <ac:chgData name="Bhulaxmi Dhannana" userId="4f5b9bbc-f73c-4e7a-8428-8dc189589047" providerId="ADAL" clId="{DA4EB43C-A2B3-402D-98B2-31D882DBE607}" dt="2022-06-27T10:41:44.478" v="441" actId="26606"/>
          <ac:spMkLst>
            <pc:docMk/>
            <pc:sldMk cId="769101663" sldId="266"/>
            <ac:spMk id="16" creationId="{DF44879F-6698-4394-89D4-7B3CDB92E9A0}"/>
          </ac:spMkLst>
        </pc:spChg>
        <pc:spChg chg="add">
          <ac:chgData name="Bhulaxmi Dhannana" userId="4f5b9bbc-f73c-4e7a-8428-8dc189589047" providerId="ADAL" clId="{DA4EB43C-A2B3-402D-98B2-31D882DBE607}" dt="2022-06-27T10:41:44.478" v="441" actId="26606"/>
          <ac:spMkLst>
            <pc:docMk/>
            <pc:sldMk cId="769101663" sldId="266"/>
            <ac:spMk id="18" creationId="{C65FD3B2-577C-49A0-B40E-4845C5D597CF}"/>
          </ac:spMkLst>
        </pc:spChg>
        <pc:spChg chg="add">
          <ac:chgData name="Bhulaxmi Dhannana" userId="4f5b9bbc-f73c-4e7a-8428-8dc189589047" providerId="ADAL" clId="{DA4EB43C-A2B3-402D-98B2-31D882DBE607}" dt="2022-06-27T10:41:44.478" v="441" actId="26606"/>
          <ac:spMkLst>
            <pc:docMk/>
            <pc:sldMk cId="769101663" sldId="266"/>
            <ac:spMk id="20" creationId="{7A0B5DEA-ADF6-4BA5-9307-147F0A4685A0}"/>
          </ac:spMkLst>
        </pc:spChg>
        <pc:spChg chg="add">
          <ac:chgData name="Bhulaxmi Dhannana" userId="4f5b9bbc-f73c-4e7a-8428-8dc189589047" providerId="ADAL" clId="{DA4EB43C-A2B3-402D-98B2-31D882DBE607}" dt="2022-06-27T10:41:44.478" v="441" actId="26606"/>
          <ac:spMkLst>
            <pc:docMk/>
            <pc:sldMk cId="769101663" sldId="266"/>
            <ac:spMk id="22" creationId="{9DECDBF4-02B6-4BB4-B65B-B8107AD6A9E8}"/>
          </ac:spMkLst>
        </pc:spChg>
        <pc:picChg chg="add mod">
          <ac:chgData name="Bhulaxmi Dhannana" userId="4f5b9bbc-f73c-4e7a-8428-8dc189589047" providerId="ADAL" clId="{DA4EB43C-A2B3-402D-98B2-31D882DBE607}" dt="2022-06-27T10:41:44.478" v="441" actId="26606"/>
          <ac:picMkLst>
            <pc:docMk/>
            <pc:sldMk cId="769101663" sldId="266"/>
            <ac:picMk id="5" creationId="{41D9489C-C510-A680-8F3D-5A1A18D24F45}"/>
          </ac:picMkLst>
        </pc:picChg>
      </pc:sldChg>
      <pc:sldChg chg="modSp new mod ord">
        <pc:chgData name="Bhulaxmi Dhannana" userId="4f5b9bbc-f73c-4e7a-8428-8dc189589047" providerId="ADAL" clId="{DA4EB43C-A2B3-402D-98B2-31D882DBE607}" dt="2022-06-27T11:01:20.296" v="600"/>
        <pc:sldMkLst>
          <pc:docMk/>
          <pc:sldMk cId="3759182742" sldId="267"/>
        </pc:sldMkLst>
        <pc:spChg chg="mod">
          <ac:chgData name="Bhulaxmi Dhannana" userId="4f5b9bbc-f73c-4e7a-8428-8dc189589047" providerId="ADAL" clId="{DA4EB43C-A2B3-402D-98B2-31D882DBE607}" dt="2022-06-27T11:00:06.421" v="598" actId="20577"/>
          <ac:spMkLst>
            <pc:docMk/>
            <pc:sldMk cId="3759182742" sldId="267"/>
            <ac:spMk id="2" creationId="{5C1B4C32-FF65-11DF-3F0D-1DE7311632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68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794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390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5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239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43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955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134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68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100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348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0926062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urple colored lightbulb">
            <a:extLst>
              <a:ext uri="{FF2B5EF4-FFF2-40B4-BE49-F238E27FC236}">
                <a16:creationId xmlns:a16="http://schemas.microsoft.com/office/drawing/2014/main" id="{0369BBE1-898E-5B38-E76E-5E714DFD9D83}"/>
              </a:ext>
            </a:extLst>
          </p:cNvPr>
          <p:cNvPicPr>
            <a:picLocks noChangeAspect="1"/>
          </p:cNvPicPr>
          <p:nvPr/>
        </p:nvPicPr>
        <p:blipFill rotWithShape="1">
          <a:blip r:embed="rId2"/>
          <a:srcRect l="13967" r="22833"/>
          <a:stretch/>
        </p:blipFill>
        <p:spPr>
          <a:xfrm>
            <a:off x="-2" y="10"/>
            <a:ext cx="8668512" cy="6857990"/>
          </a:xfrm>
          <a:prstGeom prst="rect">
            <a:avLst/>
          </a:prstGeom>
        </p:spPr>
      </p:pic>
      <p:sp>
        <p:nvSpPr>
          <p:cNvPr id="20" name="Rectangle 1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D250BC-F9C5-EFCE-F85A-EA1CB8AD1FA0}"/>
              </a:ext>
            </a:extLst>
          </p:cNvPr>
          <p:cNvSpPr>
            <a:spLocks noGrp="1"/>
          </p:cNvSpPr>
          <p:nvPr>
            <p:ph type="ctrTitle"/>
          </p:nvPr>
        </p:nvSpPr>
        <p:spPr>
          <a:xfrm>
            <a:off x="7848600" y="1122363"/>
            <a:ext cx="4023360" cy="3204134"/>
          </a:xfrm>
        </p:spPr>
        <p:txBody>
          <a:bodyPr anchor="b">
            <a:normAutofit/>
          </a:bodyPr>
          <a:lstStyle/>
          <a:p>
            <a:r>
              <a:rPr lang="en-IN" sz="4800"/>
              <a:t>SOFTWARE TESTING</a:t>
            </a:r>
          </a:p>
        </p:txBody>
      </p:sp>
      <p:sp>
        <p:nvSpPr>
          <p:cNvPr id="3" name="Subtitle 2">
            <a:extLst>
              <a:ext uri="{FF2B5EF4-FFF2-40B4-BE49-F238E27FC236}">
                <a16:creationId xmlns:a16="http://schemas.microsoft.com/office/drawing/2014/main" id="{FC902E6C-A2BC-5905-4B33-8E808F55173C}"/>
              </a:ext>
            </a:extLst>
          </p:cNvPr>
          <p:cNvSpPr>
            <a:spLocks noGrp="1"/>
          </p:cNvSpPr>
          <p:nvPr>
            <p:ph type="subTitle" idx="1"/>
          </p:nvPr>
        </p:nvSpPr>
        <p:spPr>
          <a:xfrm>
            <a:off x="7848600" y="4872922"/>
            <a:ext cx="4023360" cy="1208141"/>
          </a:xfrm>
        </p:spPr>
        <p:txBody>
          <a:bodyPr>
            <a:normAutofit/>
          </a:bodyPr>
          <a:lstStyle/>
          <a:p>
            <a:r>
              <a:rPr lang="en-IN" sz="2000"/>
              <a: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0793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4">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8" name="Picture 4" descr="Sample being pipetted into a petri dish">
            <a:extLst>
              <a:ext uri="{FF2B5EF4-FFF2-40B4-BE49-F238E27FC236}">
                <a16:creationId xmlns:a16="http://schemas.microsoft.com/office/drawing/2014/main" id="{15EB253A-853A-E3DF-46E5-F3F3C836E333}"/>
              </a:ext>
            </a:extLst>
          </p:cNvPr>
          <p:cNvPicPr>
            <a:picLocks noChangeAspect="1"/>
          </p:cNvPicPr>
          <p:nvPr/>
        </p:nvPicPr>
        <p:blipFill rotWithShape="1">
          <a:blip r:embed="rId2">
            <a:alphaModFix amt="40000"/>
          </a:blip>
          <a:srcRect t="17929" b="6820"/>
          <a:stretch/>
        </p:blipFill>
        <p:spPr>
          <a:xfrm>
            <a:off x="20" y="-152390"/>
            <a:ext cx="12191979" cy="6857990"/>
          </a:xfrm>
          <a:prstGeom prst="rect">
            <a:avLst/>
          </a:prstGeom>
        </p:spPr>
      </p:pic>
      <p:sp>
        <p:nvSpPr>
          <p:cNvPr id="29" name="Rectangle 18">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071CC04-30D6-62E2-E3D6-1921BE0FDD08}"/>
              </a:ext>
            </a:extLst>
          </p:cNvPr>
          <p:cNvSpPr txBox="1"/>
          <p:nvPr/>
        </p:nvSpPr>
        <p:spPr>
          <a:xfrm>
            <a:off x="841248" y="873760"/>
            <a:ext cx="10509504" cy="5369195"/>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400" b="1" i="0" dirty="0">
                <a:solidFill>
                  <a:srgbClr val="FFFFFF"/>
                </a:solidFill>
                <a:effectLst/>
              </a:rPr>
              <a:t>7 Principles of Software Testing:</a:t>
            </a:r>
          </a:p>
          <a:p>
            <a:pPr indent="-228600">
              <a:spcAft>
                <a:spcPts val="600"/>
              </a:spcAft>
              <a:buFont typeface="Arial" panose="020B0604020202020204" pitchFamily="34" charset="0"/>
              <a:buChar char="•"/>
            </a:pPr>
            <a:endParaRPr lang="en-US" sz="1300" b="1" i="0" dirty="0">
              <a:solidFill>
                <a:srgbClr val="FFFFFF"/>
              </a:solidFill>
              <a:effectLst/>
            </a:endParaRPr>
          </a:p>
          <a:p>
            <a:pPr indent="-228600">
              <a:spcAft>
                <a:spcPts val="600"/>
              </a:spcAft>
              <a:buFont typeface="Arial" panose="020B0604020202020204" pitchFamily="34" charset="0"/>
              <a:buChar char="•"/>
            </a:pPr>
            <a:endParaRPr lang="en-US" sz="2000" b="1" i="0" dirty="0">
              <a:solidFill>
                <a:srgbClr val="FFFFFF"/>
              </a:solidFill>
              <a:effectLst/>
            </a:endParaRPr>
          </a:p>
          <a:p>
            <a:pPr indent="-228600">
              <a:spcAft>
                <a:spcPts val="600"/>
              </a:spcAft>
              <a:buFont typeface="Arial" panose="020B0604020202020204" pitchFamily="34" charset="0"/>
              <a:buChar char="•"/>
            </a:pPr>
            <a:r>
              <a:rPr lang="en-US" sz="2000" b="0" i="0" dirty="0">
                <a:solidFill>
                  <a:srgbClr val="FFFFFF"/>
                </a:solidFill>
                <a:effectLst/>
              </a:rPr>
              <a:t>Testing shows presence of defects</a:t>
            </a:r>
          </a:p>
          <a:p>
            <a:pPr indent="-228600">
              <a:spcAft>
                <a:spcPts val="600"/>
              </a:spcAft>
              <a:buFont typeface="Arial" panose="020B0604020202020204" pitchFamily="34" charset="0"/>
              <a:buChar char="•"/>
            </a:pPr>
            <a:r>
              <a:rPr lang="en-US" sz="2000" b="0" i="0" dirty="0">
                <a:solidFill>
                  <a:srgbClr val="FFFFFF"/>
                </a:solidFill>
                <a:effectLst/>
              </a:rPr>
              <a:t>Exhaustive testing is not possible</a:t>
            </a:r>
          </a:p>
          <a:p>
            <a:pPr indent="-228600">
              <a:spcAft>
                <a:spcPts val="600"/>
              </a:spcAft>
              <a:buFont typeface="Arial" panose="020B0604020202020204" pitchFamily="34" charset="0"/>
              <a:buChar char="•"/>
            </a:pPr>
            <a:r>
              <a:rPr lang="en-US" sz="2000" b="0" i="0" dirty="0">
                <a:solidFill>
                  <a:srgbClr val="FFFFFF"/>
                </a:solidFill>
                <a:effectLst/>
              </a:rPr>
              <a:t>Early testing</a:t>
            </a:r>
          </a:p>
          <a:p>
            <a:pPr indent="-228600">
              <a:spcAft>
                <a:spcPts val="600"/>
              </a:spcAft>
              <a:buFont typeface="Arial" panose="020B0604020202020204" pitchFamily="34" charset="0"/>
              <a:buChar char="•"/>
            </a:pPr>
            <a:r>
              <a:rPr lang="en-US" sz="2000" b="0" i="0" dirty="0">
                <a:solidFill>
                  <a:srgbClr val="FFFFFF"/>
                </a:solidFill>
                <a:effectLst/>
              </a:rPr>
              <a:t>Defect clustering</a:t>
            </a:r>
          </a:p>
          <a:p>
            <a:pPr indent="-228600">
              <a:spcAft>
                <a:spcPts val="600"/>
              </a:spcAft>
              <a:buFont typeface="Arial" panose="020B0604020202020204" pitchFamily="34" charset="0"/>
              <a:buChar char="•"/>
            </a:pPr>
            <a:r>
              <a:rPr lang="en-US" sz="2000" b="0" i="0" dirty="0">
                <a:solidFill>
                  <a:srgbClr val="FFFFFF"/>
                </a:solidFill>
                <a:effectLst/>
              </a:rPr>
              <a:t>Pesticide paradox</a:t>
            </a:r>
          </a:p>
          <a:p>
            <a:pPr indent="-228600">
              <a:spcAft>
                <a:spcPts val="600"/>
              </a:spcAft>
              <a:buFont typeface="Arial" panose="020B0604020202020204" pitchFamily="34" charset="0"/>
              <a:buChar char="•"/>
            </a:pPr>
            <a:r>
              <a:rPr lang="en-US" sz="2000" b="0" i="0" dirty="0">
                <a:solidFill>
                  <a:srgbClr val="FFFFFF"/>
                </a:solidFill>
                <a:effectLst/>
              </a:rPr>
              <a:t>Testing is context dependent</a:t>
            </a:r>
          </a:p>
          <a:p>
            <a:pPr indent="-228600">
              <a:spcAft>
                <a:spcPts val="600"/>
              </a:spcAft>
              <a:buFont typeface="Arial" panose="020B0604020202020204" pitchFamily="34" charset="0"/>
              <a:buChar char="•"/>
            </a:pPr>
            <a:r>
              <a:rPr lang="en-US" sz="2000" b="0" i="0" dirty="0">
                <a:solidFill>
                  <a:srgbClr val="FFFFFF"/>
                </a:solidFill>
                <a:effectLst/>
              </a:rPr>
              <a:t>Absence of errors fallac</a:t>
            </a:r>
            <a:r>
              <a:rPr lang="en-US" sz="1300" b="0" i="0" dirty="0">
                <a:solidFill>
                  <a:srgbClr val="FFFFFF"/>
                </a:solidFill>
                <a:effectLst/>
              </a:rPr>
              <a:t>y</a:t>
            </a:r>
          </a:p>
        </p:txBody>
      </p:sp>
    </p:spTree>
    <p:extLst>
      <p:ext uri="{BB962C8B-B14F-4D97-AF65-F5344CB8AC3E}">
        <p14:creationId xmlns:p14="http://schemas.microsoft.com/office/powerpoint/2010/main" val="366709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E50E8-5EA4-0EF5-0943-73AB06CB932E}"/>
              </a:ext>
            </a:extLst>
          </p:cNvPr>
          <p:cNvSpPr txBox="1"/>
          <p:nvPr/>
        </p:nvSpPr>
        <p:spPr>
          <a:xfrm>
            <a:off x="1214437" y="552450"/>
            <a:ext cx="9763125" cy="5940088"/>
          </a:xfrm>
          <a:prstGeom prst="rect">
            <a:avLst/>
          </a:prstGeom>
          <a:noFill/>
        </p:spPr>
        <p:txBody>
          <a:bodyPr wrap="square">
            <a:spAutoFit/>
          </a:bodyPr>
          <a:lstStyle/>
          <a:p>
            <a:endParaRPr lang="en-US" sz="2400" b="1" i="0" dirty="0">
              <a:solidFill>
                <a:srgbClr val="273239"/>
              </a:solidFill>
              <a:effectLst/>
              <a:latin typeface="urw-din"/>
            </a:endParaRPr>
          </a:p>
          <a:p>
            <a:r>
              <a:rPr lang="en-US" sz="2800" b="1" dirty="0">
                <a:solidFill>
                  <a:srgbClr val="FF0000"/>
                </a:solidFill>
                <a:latin typeface="urw-din"/>
              </a:rPr>
              <a:t>ECONOMICS OF TESTING:</a:t>
            </a:r>
          </a:p>
          <a:p>
            <a:endParaRPr lang="en-US" sz="2400" b="1" i="0" dirty="0">
              <a:solidFill>
                <a:srgbClr val="273239"/>
              </a:solidFill>
              <a:effectLst/>
              <a:latin typeface="urw-din"/>
            </a:endParaRPr>
          </a:p>
          <a:p>
            <a:r>
              <a:rPr lang="en-US" sz="2400" b="1" i="0">
                <a:solidFill>
                  <a:srgbClr val="273239"/>
                </a:solidFill>
                <a:effectLst/>
                <a:latin typeface="urw-din"/>
              </a:rPr>
              <a:t>Software Economics</a:t>
            </a:r>
            <a:r>
              <a:rPr lang="en-US" sz="2400" b="0" i="0">
                <a:solidFill>
                  <a:srgbClr val="273239"/>
                </a:solidFill>
                <a:effectLst/>
                <a:latin typeface="urw-din"/>
              </a:rPr>
              <a:t> -----in </a:t>
            </a:r>
            <a:r>
              <a:rPr lang="en-US" sz="2400" b="0" i="0">
                <a:effectLst/>
                <a:latin typeface="urw-din"/>
              </a:rPr>
              <a:t>Software Engineering</a:t>
            </a:r>
            <a:r>
              <a:rPr lang="en-US" sz="2400" b="0" i="0">
                <a:solidFill>
                  <a:srgbClr val="273239"/>
                </a:solidFill>
                <a:effectLst/>
                <a:latin typeface="urw-din"/>
              </a:rPr>
              <a:t> is mature research area that generally deals with most difficult and challenging problems and issues of valuing software and determining or estimation costs usually involved in its production.  </a:t>
            </a:r>
            <a:endParaRPr lang="en-US" sz="2400">
              <a:solidFill>
                <a:srgbClr val="273239"/>
              </a:solidFill>
              <a:latin typeface="urw-din"/>
            </a:endParaRPr>
          </a:p>
          <a:p>
            <a:endParaRPr lang="en-US" b="0" i="0" dirty="0">
              <a:solidFill>
                <a:srgbClr val="273239"/>
              </a:solidFill>
              <a:effectLst/>
              <a:latin typeface="urw-din"/>
            </a:endParaRPr>
          </a:p>
          <a:p>
            <a:r>
              <a:rPr lang="en-US" sz="2000" b="0" i="0" dirty="0">
                <a:solidFill>
                  <a:srgbClr val="111111"/>
                </a:solidFill>
                <a:effectLst/>
                <a:latin typeface="Roboto" panose="02000000000000000000" pitchFamily="2" charset="0"/>
              </a:rPr>
              <a:t>The Economics of Testing there is a definite economic impact of software testing. One economic impact is from the</a:t>
            </a:r>
            <a:r>
              <a:rPr lang="en-US" sz="2000" b="1" i="0" dirty="0">
                <a:solidFill>
                  <a:srgbClr val="111111"/>
                </a:solidFill>
                <a:effectLst/>
                <a:latin typeface="Roboto" panose="02000000000000000000" pitchFamily="2" charset="0"/>
              </a:rPr>
              <a:t> cost of defects</a:t>
            </a:r>
            <a:r>
              <a:rPr lang="en-US" sz="2000" b="0" i="0" dirty="0">
                <a:solidFill>
                  <a:srgbClr val="111111"/>
                </a:solidFill>
                <a:effectLst/>
                <a:latin typeface="Roboto" panose="02000000000000000000" pitchFamily="2" charset="0"/>
              </a:rPr>
              <a:t>. This is a very real and very tangible cost. Another economic impact is from the way we perform testing. It is possible to have very good motivations and testing goals while testing in a very inefficient way</a:t>
            </a:r>
            <a:endParaRPr lang="en-US" sz="2000" dirty="0">
              <a:solidFill>
                <a:srgbClr val="273239"/>
              </a:solidFill>
              <a:latin typeface="urw-din"/>
            </a:endParaRPr>
          </a:p>
          <a:p>
            <a:endParaRPr lang="en-US" b="0" i="0" dirty="0">
              <a:solidFill>
                <a:srgbClr val="273239"/>
              </a:solidFill>
              <a:effectLst/>
              <a:latin typeface="urw-din"/>
            </a:endParaRPr>
          </a:p>
          <a:p>
            <a:endParaRPr lang="en-US" sz="2400" b="0" i="0" dirty="0">
              <a:solidFill>
                <a:srgbClr val="273239"/>
              </a:solidFill>
              <a:effectLst/>
              <a:latin typeface="urw-din"/>
            </a:endParaRPr>
          </a:p>
          <a:p>
            <a:r>
              <a:rPr lang="en-US" sz="2400" b="0" i="0" dirty="0">
                <a:solidFill>
                  <a:srgbClr val="273239"/>
                </a:solidFill>
                <a:effectLst/>
                <a:latin typeface="urw-din"/>
              </a:rPr>
              <a:t> software economics principles can be applied to improve software design, development, and evolution.</a:t>
            </a:r>
            <a:endParaRPr lang="en-IN" sz="2400" dirty="0"/>
          </a:p>
        </p:txBody>
      </p:sp>
    </p:spTree>
    <p:extLst>
      <p:ext uri="{BB962C8B-B14F-4D97-AF65-F5344CB8AC3E}">
        <p14:creationId xmlns:p14="http://schemas.microsoft.com/office/powerpoint/2010/main" val="359503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4C32-FF65-11DF-3F0D-1DE73116320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75918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FD2-836F-23D2-28A7-4CDFBE16D3D9}"/>
              </a:ext>
            </a:extLst>
          </p:cNvPr>
          <p:cNvSpPr>
            <a:spLocks noGrp="1"/>
          </p:cNvSpPr>
          <p:nvPr>
            <p:ph type="title"/>
          </p:nvPr>
        </p:nvSpPr>
        <p:spPr/>
        <p:txBody>
          <a:bodyPr/>
          <a:lstStyle/>
          <a:p>
            <a:r>
              <a:rPr lang="en-IN" dirty="0"/>
              <a:t>What is software testing:</a:t>
            </a:r>
          </a:p>
        </p:txBody>
      </p:sp>
      <p:sp>
        <p:nvSpPr>
          <p:cNvPr id="3" name="Content Placeholder 2">
            <a:extLst>
              <a:ext uri="{FF2B5EF4-FFF2-40B4-BE49-F238E27FC236}">
                <a16:creationId xmlns:a16="http://schemas.microsoft.com/office/drawing/2014/main" id="{195142CB-0C22-5EAD-950E-D180367C425C}"/>
              </a:ext>
            </a:extLst>
          </p:cNvPr>
          <p:cNvSpPr>
            <a:spLocks noGrp="1"/>
          </p:cNvSpPr>
          <p:nvPr>
            <p:ph idx="1"/>
          </p:nvPr>
        </p:nvSpPr>
        <p:spPr>
          <a:xfrm>
            <a:off x="1115568" y="2533650"/>
            <a:ext cx="10447782" cy="4019550"/>
          </a:xfrm>
        </p:spPr>
        <p:txBody>
          <a:bodyPr>
            <a:normAutofit/>
          </a:bodyPr>
          <a:lstStyle/>
          <a:p>
            <a:r>
              <a:rPr lang="en-US" b="1" i="0" dirty="0">
                <a:solidFill>
                  <a:schemeClr val="accent5">
                    <a:lumMod val="75000"/>
                  </a:schemeClr>
                </a:solidFill>
                <a:effectLst/>
                <a:latin typeface="Source Sans Pro" panose="020B0503030403020204" pitchFamily="34" charset="0"/>
              </a:rPr>
              <a:t>Software Testing</a:t>
            </a:r>
            <a:r>
              <a:rPr lang="en-US" b="0" i="0" dirty="0">
                <a:solidFill>
                  <a:schemeClr val="accent5">
                    <a:lumMod val="75000"/>
                  </a:schemeClr>
                </a:solidFill>
                <a:effectLst/>
                <a:latin typeface="Source Sans Pro" panose="020B0503030403020204" pitchFamily="34" charset="0"/>
              </a:rPr>
              <a:t> is a method to check whether the actual software product matches expected requirements and to ensure that software product is</a:t>
            </a:r>
            <a:r>
              <a:rPr lang="en-US" b="0" i="0" u="none" strike="noStrike" dirty="0">
                <a:solidFill>
                  <a:schemeClr val="accent5">
                    <a:lumMod val="75000"/>
                  </a:schemeClr>
                </a:solidFill>
                <a:effectLst/>
                <a:latin typeface="Source Sans Pro" panose="020B0503030403020204" pitchFamily="34" charset="0"/>
              </a:rPr>
              <a:t> defect </a:t>
            </a:r>
            <a:r>
              <a:rPr lang="en-US" b="0" i="0" dirty="0">
                <a:solidFill>
                  <a:schemeClr val="accent5">
                    <a:lumMod val="75000"/>
                  </a:schemeClr>
                </a:solidFill>
                <a:effectLst/>
                <a:latin typeface="Source Sans Pro" panose="020B0503030403020204" pitchFamily="34" charset="0"/>
              </a:rPr>
              <a:t>free.</a:t>
            </a:r>
          </a:p>
          <a:p>
            <a:pPr marL="0" indent="0">
              <a:buNone/>
            </a:pPr>
            <a:endParaRPr lang="en-US" b="0" i="0" dirty="0">
              <a:solidFill>
                <a:schemeClr val="accent5">
                  <a:lumMod val="75000"/>
                </a:schemeClr>
              </a:solidFill>
              <a:effectLst/>
              <a:latin typeface="Source Sans Pro" panose="020B0503030403020204" pitchFamily="34" charset="0"/>
            </a:endParaRPr>
          </a:p>
          <a:p>
            <a:r>
              <a:rPr lang="en-US" b="0" i="0" dirty="0">
                <a:solidFill>
                  <a:schemeClr val="accent5">
                    <a:lumMod val="75000"/>
                  </a:schemeClr>
                </a:solidFill>
                <a:effectLst/>
                <a:latin typeface="Source Sans Pro" panose="020B0503030403020204" pitchFamily="34" charset="0"/>
              </a:rPr>
              <a:t>The purpose of software testing is to identify errors, gaps or missing requirements in contrast to actual requirements.</a:t>
            </a:r>
            <a:endParaRPr lang="en-IN" dirty="0">
              <a:solidFill>
                <a:schemeClr val="accent5">
                  <a:lumMod val="75000"/>
                </a:schemeClr>
              </a:solidFill>
            </a:endParaRPr>
          </a:p>
        </p:txBody>
      </p:sp>
    </p:spTree>
    <p:extLst>
      <p:ext uri="{BB962C8B-B14F-4D97-AF65-F5344CB8AC3E}">
        <p14:creationId xmlns:p14="http://schemas.microsoft.com/office/powerpoint/2010/main" val="429328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D8D639-0F4A-0C9D-8A3B-A9065EA87C66}"/>
              </a:ext>
            </a:extLst>
          </p:cNvPr>
          <p:cNvSpPr>
            <a:spLocks noGrp="1"/>
          </p:cNvSpPr>
          <p:nvPr>
            <p:ph type="title"/>
          </p:nvPr>
        </p:nvSpPr>
        <p:spPr>
          <a:xfrm>
            <a:off x="1190624" y="548640"/>
            <a:ext cx="9505951" cy="1179576"/>
          </a:xfrm>
        </p:spPr>
        <p:txBody>
          <a:bodyPr/>
          <a:lstStyle/>
          <a:p>
            <a:r>
              <a:rPr lang="en-IN" dirty="0">
                <a:solidFill>
                  <a:schemeClr val="accent2">
                    <a:lumMod val="75000"/>
                  </a:schemeClr>
                </a:solidFill>
              </a:rPr>
              <a:t>why is software testing Is important?</a:t>
            </a:r>
          </a:p>
        </p:txBody>
      </p:sp>
      <p:sp>
        <p:nvSpPr>
          <p:cNvPr id="7" name="Content Placeholder 6">
            <a:extLst>
              <a:ext uri="{FF2B5EF4-FFF2-40B4-BE49-F238E27FC236}">
                <a16:creationId xmlns:a16="http://schemas.microsoft.com/office/drawing/2014/main" id="{BAD839B5-1AB4-8539-25BF-782AAE26BA0F}"/>
              </a:ext>
            </a:extLst>
          </p:cNvPr>
          <p:cNvSpPr>
            <a:spLocks noGrp="1"/>
          </p:cNvSpPr>
          <p:nvPr>
            <p:ph idx="1"/>
          </p:nvPr>
        </p:nvSpPr>
        <p:spPr>
          <a:xfrm>
            <a:off x="1115568" y="2200274"/>
            <a:ext cx="10168128" cy="4109086"/>
          </a:xfrm>
        </p:spPr>
        <p:txBody>
          <a:bodyPr>
            <a:noAutofit/>
          </a:bodyPr>
          <a:lstStyle/>
          <a:p>
            <a:pPr algn="l"/>
            <a:r>
              <a:rPr lang="en-US" sz="2000" b="1" i="0" dirty="0">
                <a:solidFill>
                  <a:srgbClr val="222222"/>
                </a:solidFill>
                <a:effectLst/>
                <a:latin typeface="Source Sans Pro" panose="020B0503030403020204" pitchFamily="34" charset="0"/>
              </a:rPr>
              <a:t>Software Testing is Important</a:t>
            </a:r>
            <a:r>
              <a:rPr lang="en-US" sz="2000" b="0" i="0" dirty="0">
                <a:solidFill>
                  <a:srgbClr val="222222"/>
                </a:solidFill>
                <a:effectLst/>
                <a:latin typeface="Source Sans Pro" panose="020B0503030403020204" pitchFamily="34" charset="0"/>
              </a:rPr>
              <a:t> because if there are any bugs or errors in the software, it can be identified early and can be solved before delivery of the software product.</a:t>
            </a:r>
          </a:p>
          <a:p>
            <a:pPr marL="0" indent="0" algn="l">
              <a:buNone/>
            </a:pPr>
            <a:r>
              <a:rPr lang="en-US" sz="2000" b="0" i="0" dirty="0">
                <a:solidFill>
                  <a:srgbClr val="FF0000"/>
                </a:solidFill>
                <a:effectLst/>
                <a:latin typeface="Source Sans Pro" panose="020B0503030403020204" pitchFamily="34" charset="0"/>
              </a:rPr>
              <a:t>              Properly tested software product ensures:</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 reliability</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security </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 high performance </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results in time saving</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cost effectiveness</a:t>
            </a:r>
          </a:p>
          <a:p>
            <a:pPr marL="457200" indent="-457200" algn="l">
              <a:lnSpc>
                <a:spcPct val="100000"/>
              </a:lnSpc>
              <a:buFont typeface="+mj-lt"/>
              <a:buAutoNum type="arabicPeriod"/>
            </a:pPr>
            <a:r>
              <a:rPr lang="en-US" sz="2000" b="0" i="0" dirty="0">
                <a:solidFill>
                  <a:srgbClr val="222222"/>
                </a:solidFill>
                <a:effectLst/>
                <a:latin typeface="Source Sans Pro" panose="020B0503030403020204" pitchFamily="34" charset="0"/>
              </a:rPr>
              <a:t>customer satisfaction.</a:t>
            </a:r>
          </a:p>
          <a:p>
            <a:pPr marL="0" indent="0">
              <a:buNone/>
            </a:pPr>
            <a:br>
              <a:rPr lang="en-US" sz="2000" dirty="0"/>
            </a:br>
            <a:endParaRPr lang="en-IN" sz="2000" dirty="0"/>
          </a:p>
        </p:txBody>
      </p:sp>
      <p:pic>
        <p:nvPicPr>
          <p:cNvPr id="9" name="Picture 8" descr="A picture containing diagram&#10;&#10;Description automatically generated">
            <a:extLst>
              <a:ext uri="{FF2B5EF4-FFF2-40B4-BE49-F238E27FC236}">
                <a16:creationId xmlns:a16="http://schemas.microsoft.com/office/drawing/2014/main" id="{5AA98770-BF3B-81ED-4011-E8DDA1425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386" y="3429000"/>
            <a:ext cx="4204138" cy="2509345"/>
          </a:xfrm>
          <a:prstGeom prst="rect">
            <a:avLst/>
          </a:prstGeom>
        </p:spPr>
      </p:pic>
    </p:spTree>
    <p:extLst>
      <p:ext uri="{BB962C8B-B14F-4D97-AF65-F5344CB8AC3E}">
        <p14:creationId xmlns:p14="http://schemas.microsoft.com/office/powerpoint/2010/main" val="97479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B22EC2-2CB6-291F-A017-895B76F3703A}"/>
              </a:ext>
            </a:extLst>
          </p:cNvPr>
          <p:cNvSpPr txBox="1"/>
          <p:nvPr/>
        </p:nvSpPr>
        <p:spPr>
          <a:xfrm>
            <a:off x="857250" y="447676"/>
            <a:ext cx="10182225" cy="5940088"/>
          </a:xfrm>
          <a:prstGeom prst="rect">
            <a:avLst/>
          </a:prstGeom>
          <a:noFill/>
        </p:spPr>
        <p:txBody>
          <a:bodyPr wrap="square">
            <a:spAutoFit/>
          </a:bodyPr>
          <a:lstStyle/>
          <a:p>
            <a:pPr algn="l"/>
            <a:r>
              <a:rPr lang="en-US" sz="4000" b="1" i="0" dirty="0">
                <a:solidFill>
                  <a:schemeClr val="accent2">
                    <a:lumMod val="75000"/>
                  </a:schemeClr>
                </a:solidFill>
                <a:effectLst/>
                <a:latin typeface="Source Sans Pro" panose="020B0503030403020204" pitchFamily="34" charset="0"/>
              </a:rPr>
              <a:t>What are the benefits of Software Testing?</a:t>
            </a:r>
          </a:p>
          <a:p>
            <a:pPr algn="l"/>
            <a:r>
              <a:rPr lang="en-US" sz="2000" b="0" i="0" dirty="0">
                <a:solidFill>
                  <a:srgbClr val="222222"/>
                </a:solidFill>
                <a:effectLst/>
                <a:latin typeface="Source Sans Pro" panose="020B0503030403020204" pitchFamily="34" charset="0"/>
              </a:rPr>
              <a:t>Here are the benefits of using software testing:</a:t>
            </a:r>
          </a:p>
          <a:p>
            <a:pPr algn="l"/>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Cost-Effective: </a:t>
            </a:r>
            <a:r>
              <a:rPr lang="en-US" sz="2000" b="0" i="0" dirty="0">
                <a:solidFill>
                  <a:srgbClr val="222222"/>
                </a:solidFill>
                <a:effectLst/>
                <a:latin typeface="Source Sans Pro" panose="020B0503030403020204" pitchFamily="34" charset="0"/>
              </a:rPr>
              <a:t>It is one of the important advantages of software testing. Testing any IT project on time helps you to save your money for the long term. In case if the bugs caught in the earlier stage of software testing, it costs less to fix.</a:t>
            </a:r>
          </a:p>
          <a:p>
            <a:pPr algn="l">
              <a:buFont typeface="Arial" panose="020B0604020202020204" pitchFamily="34" charset="0"/>
              <a:buChar char="•"/>
            </a:pPr>
            <a:endParaRPr lang="en-US" sz="2000" dirty="0">
              <a:solidFill>
                <a:srgbClr val="222222"/>
              </a:solidFill>
              <a:latin typeface="Source Sans Pro" panose="020B0503030403020204" pitchFamily="34" charset="0"/>
            </a:endParaRP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Security: </a:t>
            </a:r>
            <a:r>
              <a:rPr lang="en-US" sz="2000" b="0" i="0" dirty="0">
                <a:solidFill>
                  <a:srgbClr val="222222"/>
                </a:solidFill>
                <a:effectLst/>
                <a:latin typeface="Source Sans Pro" panose="020B0503030403020204" pitchFamily="34" charset="0"/>
              </a:rPr>
              <a:t>It is the most vulnerable and sensitive benefit of software testing. People are looking for trusted products. It helps in removing risks and problems earlier.</a:t>
            </a:r>
          </a:p>
          <a:p>
            <a:pPr algn="l">
              <a:buFont typeface="Arial" panose="020B0604020202020204" pitchFamily="34" charset="0"/>
              <a:buChar char="•"/>
            </a:pPr>
            <a:endParaRPr lang="en-US" sz="2000" dirty="0">
              <a:solidFill>
                <a:srgbClr val="222222"/>
              </a:solidFill>
              <a:latin typeface="Source Sans Pro" panose="020B0503030403020204" pitchFamily="34" charset="0"/>
            </a:endParaRP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Product quality: </a:t>
            </a:r>
            <a:r>
              <a:rPr lang="en-US" sz="2000" b="0" i="0" dirty="0">
                <a:solidFill>
                  <a:srgbClr val="222222"/>
                </a:solidFill>
                <a:effectLst/>
                <a:latin typeface="Source Sans Pro" panose="020B0503030403020204" pitchFamily="34" charset="0"/>
              </a:rPr>
              <a:t>It is an essential requirement of any software product. Testing ensures a quality product is delivered to customers.</a:t>
            </a:r>
          </a:p>
          <a:p>
            <a:pPr algn="l">
              <a:buFont typeface="Arial" panose="020B0604020202020204" pitchFamily="34" charset="0"/>
              <a:buChar char="•"/>
            </a:pPr>
            <a:endParaRPr lang="en-US" sz="2000" dirty="0">
              <a:solidFill>
                <a:srgbClr val="222222"/>
              </a:solidFill>
              <a:latin typeface="Source Sans Pro" panose="020B0503030403020204" pitchFamily="34" charset="0"/>
            </a:endParaRPr>
          </a:p>
          <a:p>
            <a:pPr algn="l">
              <a:buFont typeface="Arial" panose="020B0604020202020204" pitchFamily="34" charset="0"/>
              <a:buChar char="•"/>
            </a:pPr>
            <a:endParaRPr lang="en-US" sz="20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000" b="1" i="0" dirty="0">
                <a:solidFill>
                  <a:srgbClr val="222222"/>
                </a:solidFill>
                <a:effectLst/>
                <a:latin typeface="Source Sans Pro" panose="020B0503030403020204" pitchFamily="34" charset="0"/>
              </a:rPr>
              <a:t>Customer Satisfaction: </a:t>
            </a:r>
            <a:r>
              <a:rPr lang="en-US" sz="2000" b="0" i="0" dirty="0">
                <a:solidFill>
                  <a:srgbClr val="222222"/>
                </a:solidFill>
                <a:effectLst/>
                <a:latin typeface="Source Sans Pro" panose="020B0503030403020204" pitchFamily="34" charset="0"/>
              </a:rPr>
              <a:t>The main aim of any product is to give satisfaction to their customers. UI/UX Testing ensures the best user experience.</a:t>
            </a:r>
          </a:p>
        </p:txBody>
      </p:sp>
    </p:spTree>
    <p:extLst>
      <p:ext uri="{BB962C8B-B14F-4D97-AF65-F5344CB8AC3E}">
        <p14:creationId xmlns:p14="http://schemas.microsoft.com/office/powerpoint/2010/main" val="242359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48D18-6C33-4684-234D-6F3E76946E3C}"/>
              </a:ext>
            </a:extLst>
          </p:cNvPr>
          <p:cNvSpPr txBox="1"/>
          <p:nvPr/>
        </p:nvSpPr>
        <p:spPr>
          <a:xfrm>
            <a:off x="638175" y="-695325"/>
            <a:ext cx="10915650" cy="5324535"/>
          </a:xfrm>
          <a:prstGeom prst="rect">
            <a:avLst/>
          </a:prstGeom>
          <a:noFill/>
        </p:spPr>
        <p:txBody>
          <a:bodyPr wrap="square">
            <a:spAutoFit/>
          </a:bodyPr>
          <a:lstStyle/>
          <a:p>
            <a:pPr algn="l"/>
            <a:endParaRPr lang="en-US" sz="2000" b="0" i="0" dirty="0">
              <a:solidFill>
                <a:srgbClr val="7A7A7A"/>
              </a:solidFill>
              <a:effectLst/>
              <a:latin typeface="Work Sans" panose="020B0604020202020204" pitchFamily="2" charset="0"/>
            </a:endParaRPr>
          </a:p>
          <a:p>
            <a:pPr algn="l"/>
            <a:endParaRPr lang="en-US" sz="2000" dirty="0">
              <a:solidFill>
                <a:srgbClr val="7A7A7A"/>
              </a:solidFill>
              <a:latin typeface="Work Sans" panose="020B0604020202020204" pitchFamily="2" charset="0"/>
            </a:endParaRPr>
          </a:p>
          <a:p>
            <a:pPr algn="l"/>
            <a:endParaRPr lang="en-US" sz="2000" b="0" i="0" dirty="0">
              <a:solidFill>
                <a:srgbClr val="7A7A7A"/>
              </a:solidFill>
              <a:effectLst/>
              <a:latin typeface="Work Sans" panose="020B0604020202020204" pitchFamily="2" charset="0"/>
            </a:endParaRPr>
          </a:p>
          <a:p>
            <a:pPr algn="l"/>
            <a:r>
              <a:rPr lang="en-US" sz="4000" dirty="0">
                <a:solidFill>
                  <a:schemeClr val="accent2"/>
                </a:solidFill>
                <a:latin typeface="Work Sans" panose="020B0604020202020204" pitchFamily="2" charset="0"/>
              </a:rPr>
              <a:t>REASONS OF SOFTWARE DEFECTS</a:t>
            </a:r>
            <a:r>
              <a:rPr lang="en-US" sz="4000" dirty="0">
                <a:solidFill>
                  <a:srgbClr val="7A7A7A"/>
                </a:solidFill>
                <a:latin typeface="Work Sans" panose="020B0604020202020204" pitchFamily="2" charset="0"/>
              </a:rPr>
              <a:t>:</a:t>
            </a:r>
            <a:endParaRPr lang="en-US" sz="2000" dirty="0">
              <a:solidFill>
                <a:srgbClr val="7A7A7A"/>
              </a:solidFill>
              <a:latin typeface="Work Sans" panose="020B0604020202020204" pitchFamily="2" charset="0"/>
            </a:endParaRPr>
          </a:p>
          <a:p>
            <a:pPr algn="l"/>
            <a:endParaRPr lang="en-US" sz="2000" b="0" i="0" dirty="0">
              <a:solidFill>
                <a:srgbClr val="7A7A7A"/>
              </a:solidFill>
              <a:effectLst/>
              <a:latin typeface="Work Sans" panose="020B0604020202020204" pitchFamily="2" charset="0"/>
            </a:endParaRPr>
          </a:p>
          <a:p>
            <a:pPr algn="l"/>
            <a:r>
              <a:rPr lang="en-US" sz="2000" b="0" i="0" dirty="0">
                <a:solidFill>
                  <a:schemeClr val="accent5">
                    <a:lumMod val="50000"/>
                  </a:schemeClr>
                </a:solidFill>
                <a:effectLst/>
                <a:latin typeface="Work Sans" panose="020B0604020202020204" pitchFamily="2" charset="0"/>
              </a:rPr>
              <a:t>Let’s see what all </a:t>
            </a:r>
            <a:r>
              <a:rPr lang="en-US" sz="2000" b="0" i="0" u="sng" dirty="0">
                <a:solidFill>
                  <a:schemeClr val="accent5">
                    <a:lumMod val="50000"/>
                  </a:schemeClr>
                </a:solidFill>
                <a:effectLst/>
                <a:latin typeface="Work Sans" panose="020B0604020202020204" pitchFamily="2" charset="0"/>
              </a:rPr>
              <a:t>reasons of introduction of Defects/Bugs</a:t>
            </a:r>
            <a:r>
              <a:rPr lang="en-US" sz="2000" b="0" i="0" dirty="0">
                <a:solidFill>
                  <a:schemeClr val="accent5">
                    <a:lumMod val="50000"/>
                  </a:schemeClr>
                </a:solidFill>
                <a:effectLst/>
                <a:latin typeface="Work Sans" panose="020B0604020202020204" pitchFamily="2" charset="0"/>
              </a:rPr>
              <a:t> in the code:</a:t>
            </a:r>
          </a:p>
          <a:p>
            <a:pPr algn="l"/>
            <a:endParaRPr lang="en-US" sz="2000" b="0" i="0" dirty="0">
              <a:solidFill>
                <a:schemeClr val="accent5">
                  <a:lumMod val="50000"/>
                </a:schemeClr>
              </a:solidFill>
              <a:effectLst/>
              <a:latin typeface="Work Sans" panose="020B0604020202020204" pitchFamily="2" charset="0"/>
            </a:endParaRP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Miscommunication of requirements introduces error in code</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Unrealistic time schedule for development</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Lack of designing experience</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Lack of coding practices experience</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Human factors introduces errors in code</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Lack of version control</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Buggy third-party tools</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Last minute changes in the requirement introduce error</a:t>
            </a:r>
          </a:p>
          <a:p>
            <a:pPr algn="l">
              <a:buFont typeface="Arial" panose="020B0604020202020204" pitchFamily="34" charset="0"/>
              <a:buChar char="•"/>
            </a:pPr>
            <a:r>
              <a:rPr lang="en-US" sz="2000" b="0" i="0" dirty="0">
                <a:solidFill>
                  <a:schemeClr val="accent5">
                    <a:lumMod val="50000"/>
                  </a:schemeClr>
                </a:solidFill>
                <a:effectLst/>
                <a:latin typeface="Work Sans" panose="020B0604020202020204" pitchFamily="2" charset="0"/>
              </a:rPr>
              <a:t>Poor Software testing skill</a:t>
            </a:r>
          </a:p>
        </p:txBody>
      </p:sp>
      <p:pic>
        <p:nvPicPr>
          <p:cNvPr id="5" name="Picture 4" descr="A picture containing icon&#10;&#10;Description automatically generated">
            <a:extLst>
              <a:ext uri="{FF2B5EF4-FFF2-40B4-BE49-F238E27FC236}">
                <a16:creationId xmlns:a16="http://schemas.microsoft.com/office/drawing/2014/main" id="{D5C87554-5A99-A073-5EED-0914D5554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505" y="2164080"/>
            <a:ext cx="3665600" cy="4185920"/>
          </a:xfrm>
          <a:prstGeom prst="rect">
            <a:avLst/>
          </a:prstGeom>
        </p:spPr>
      </p:pic>
    </p:spTree>
    <p:extLst>
      <p:ext uri="{BB962C8B-B14F-4D97-AF65-F5344CB8AC3E}">
        <p14:creationId xmlns:p14="http://schemas.microsoft.com/office/powerpoint/2010/main" val="306528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7CFE7-B1A8-95F3-1003-348CEAB00516}"/>
              </a:ext>
            </a:extLst>
          </p:cNvPr>
          <p:cNvSpPr txBox="1"/>
          <p:nvPr/>
        </p:nvSpPr>
        <p:spPr>
          <a:xfrm>
            <a:off x="133351" y="1083945"/>
            <a:ext cx="11934824" cy="5478423"/>
          </a:xfrm>
          <a:prstGeom prst="rect">
            <a:avLst/>
          </a:prstGeom>
          <a:noFill/>
        </p:spPr>
        <p:txBody>
          <a:bodyPr wrap="square">
            <a:spAutoFit/>
          </a:bodyPr>
          <a:lstStyle/>
          <a:p>
            <a:pPr algn="l"/>
            <a:r>
              <a:rPr lang="en-US" sz="4000" b="1" i="0" dirty="0">
                <a:solidFill>
                  <a:srgbClr val="002060"/>
                </a:solidFill>
                <a:effectLst/>
                <a:latin typeface="Work Sans" pitchFamily="2" charset="0"/>
              </a:rPr>
              <a:t>Advantages of starting early testing:</a:t>
            </a:r>
          </a:p>
          <a:p>
            <a:pPr algn="l"/>
            <a:endParaRPr lang="en-US" sz="4000" b="0" i="0" dirty="0">
              <a:solidFill>
                <a:srgbClr val="7A7A7A"/>
              </a:solidFill>
              <a:effectLst/>
              <a:latin typeface="Work Sans" pitchFamily="2" charset="0"/>
            </a:endParaRPr>
          </a:p>
          <a:p>
            <a:pPr algn="l">
              <a:buFont typeface="Arial" panose="020B0604020202020204" pitchFamily="34" charset="0"/>
              <a:buChar char="•"/>
            </a:pPr>
            <a:r>
              <a:rPr lang="en-US" b="0" i="0" dirty="0">
                <a:solidFill>
                  <a:srgbClr val="00B0F0"/>
                </a:solidFill>
                <a:effectLst/>
                <a:latin typeface="Work Sans" pitchFamily="2" charset="0"/>
              </a:rPr>
              <a:t>In the requirement’s stage, testing project’s requirements can be a cost-effective &amp; useful to avoid bugs afterward.</a:t>
            </a:r>
          </a:p>
          <a:p>
            <a:pPr algn="l">
              <a:buFont typeface="Arial" panose="020B0604020202020204" pitchFamily="34" charset="0"/>
              <a:buChar char="•"/>
            </a:pPr>
            <a:endParaRPr lang="en-US" b="0" i="0" dirty="0">
              <a:solidFill>
                <a:srgbClr val="00B0F0"/>
              </a:solidFill>
              <a:effectLst/>
              <a:latin typeface="Work Sans" pitchFamily="2" charset="0"/>
            </a:endParaRPr>
          </a:p>
          <a:p>
            <a:pPr algn="l">
              <a:buFont typeface="Arial" panose="020B0604020202020204" pitchFamily="34" charset="0"/>
              <a:buChar char="•"/>
            </a:pPr>
            <a:r>
              <a:rPr lang="en-US" b="0" i="0" dirty="0">
                <a:solidFill>
                  <a:srgbClr val="00B0F0"/>
                </a:solidFill>
                <a:effectLst/>
                <a:latin typeface="Work Sans" pitchFamily="2" charset="0"/>
              </a:rPr>
              <a:t>Completion of writing test cases early will help to fix the test cases if later changes in requirements.</a:t>
            </a:r>
          </a:p>
          <a:p>
            <a:pPr algn="l">
              <a:buFont typeface="Arial" panose="020B0604020202020204" pitchFamily="34" charset="0"/>
              <a:buChar char="•"/>
            </a:pPr>
            <a:r>
              <a:rPr lang="en-US" b="0" i="0" dirty="0">
                <a:solidFill>
                  <a:srgbClr val="00B0F0"/>
                </a:solidFill>
                <a:effectLst/>
                <a:latin typeface="Work Sans" pitchFamily="2" charset="0"/>
              </a:rPr>
              <a:t>You will get enough to quantify the problem’s scope.</a:t>
            </a:r>
          </a:p>
          <a:p>
            <a:pPr algn="l">
              <a:buFont typeface="Arial" panose="020B0604020202020204" pitchFamily="34" charset="0"/>
              <a:buChar char="•"/>
            </a:pPr>
            <a:endParaRPr lang="en-US" b="0" i="0" dirty="0">
              <a:solidFill>
                <a:srgbClr val="00B0F0"/>
              </a:solidFill>
              <a:effectLst/>
              <a:latin typeface="Work Sans" pitchFamily="2" charset="0"/>
            </a:endParaRPr>
          </a:p>
          <a:p>
            <a:pPr algn="l">
              <a:buFont typeface="Arial" panose="020B0604020202020204" pitchFamily="34" charset="0"/>
              <a:buChar char="•"/>
            </a:pPr>
            <a:r>
              <a:rPr lang="en-US" b="0" i="0" dirty="0">
                <a:solidFill>
                  <a:srgbClr val="00B0F0"/>
                </a:solidFill>
                <a:effectLst/>
                <a:latin typeface="Work Sans" pitchFamily="2" charset="0"/>
              </a:rPr>
              <a:t>Early preparation of test environment, thereby preventing any delays and unknown risks will have enough time to deal with.</a:t>
            </a:r>
          </a:p>
          <a:p>
            <a:pPr algn="l">
              <a:buFont typeface="Arial" panose="020B0604020202020204" pitchFamily="34" charset="0"/>
              <a:buChar char="•"/>
            </a:pPr>
            <a:endParaRPr lang="en-US" b="0" i="0" dirty="0">
              <a:solidFill>
                <a:srgbClr val="00B0F0"/>
              </a:solidFill>
              <a:effectLst/>
              <a:latin typeface="Work Sans" pitchFamily="2" charset="0"/>
            </a:endParaRPr>
          </a:p>
          <a:p>
            <a:pPr algn="l">
              <a:buFont typeface="Arial" panose="020B0604020202020204" pitchFamily="34" charset="0"/>
              <a:buChar char="•"/>
            </a:pPr>
            <a:r>
              <a:rPr lang="en-US" b="0" i="0" dirty="0">
                <a:solidFill>
                  <a:srgbClr val="00B0F0"/>
                </a:solidFill>
                <a:effectLst/>
                <a:latin typeface="Work Sans" pitchFamily="2" charset="0"/>
              </a:rPr>
              <a:t>Many times test team not get enough time to test the software application, so they have to squeeze the testing time which affects the Quality of the product. So one </a:t>
            </a:r>
            <a:r>
              <a:rPr lang="en-US" b="0" i="0" dirty="0" err="1">
                <a:solidFill>
                  <a:srgbClr val="00B0F0"/>
                </a:solidFill>
                <a:effectLst/>
                <a:latin typeface="Work Sans" pitchFamily="2" charset="0"/>
              </a:rPr>
              <a:t>soluyion</a:t>
            </a:r>
            <a:r>
              <a:rPr lang="en-US" b="0" i="0" dirty="0">
                <a:solidFill>
                  <a:srgbClr val="00B0F0"/>
                </a:solidFill>
                <a:effectLst/>
                <a:latin typeface="Work Sans" pitchFamily="2" charset="0"/>
              </a:rPr>
              <a:t> is to start testing early so test team will get enough time to test software application so need not to squeeze your testing time.</a:t>
            </a:r>
          </a:p>
          <a:p>
            <a:pPr algn="l">
              <a:buFont typeface="Arial" panose="020B0604020202020204" pitchFamily="34" charset="0"/>
              <a:buChar char="•"/>
            </a:pPr>
            <a:endParaRPr lang="en-US" b="0" i="0" dirty="0">
              <a:solidFill>
                <a:srgbClr val="00B0F0"/>
              </a:solidFill>
              <a:effectLst/>
              <a:latin typeface="Work Sans" pitchFamily="2" charset="0"/>
            </a:endParaRPr>
          </a:p>
          <a:p>
            <a:pPr algn="l">
              <a:buFont typeface="Arial" panose="020B0604020202020204" pitchFamily="34" charset="0"/>
              <a:buChar char="•"/>
            </a:pPr>
            <a:r>
              <a:rPr lang="en-US" b="0" i="0" dirty="0">
                <a:solidFill>
                  <a:srgbClr val="00B0F0"/>
                </a:solidFill>
                <a:effectLst/>
                <a:latin typeface="Work Sans" pitchFamily="2" charset="0"/>
              </a:rPr>
              <a:t>You may find that few items may not be tested, since they may not be impacted. This input can cut down on your Testing phase.</a:t>
            </a:r>
          </a:p>
        </p:txBody>
      </p:sp>
    </p:spTree>
    <p:extLst>
      <p:ext uri="{BB962C8B-B14F-4D97-AF65-F5344CB8AC3E}">
        <p14:creationId xmlns:p14="http://schemas.microsoft.com/office/powerpoint/2010/main" val="188589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41D9489C-C510-A680-8F3D-5A1A18D24F45}"/>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6907" b="8824"/>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7587F19-E3EA-1D16-EDBD-699670DC3221}"/>
              </a:ext>
            </a:extLst>
          </p:cNvPr>
          <p:cNvSpPr txBox="1"/>
          <p:nvPr/>
        </p:nvSpPr>
        <p:spPr>
          <a:xfrm>
            <a:off x="841248" y="3337269"/>
            <a:ext cx="10509504" cy="2905686"/>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1900" dirty="0">
                <a:solidFill>
                  <a:srgbClr val="FFFFFF"/>
                </a:solidFill>
                <a:effectLst/>
              </a:rPr>
              <a:t>   DIFFERENCE BETWEEN ERROR  AND BUG:</a:t>
            </a:r>
          </a:p>
          <a:p>
            <a:pPr indent="-228600">
              <a:spcAft>
                <a:spcPts val="600"/>
              </a:spcAft>
              <a:buFont typeface="Arial" panose="020B0604020202020204" pitchFamily="34" charset="0"/>
              <a:buChar char="•"/>
            </a:pPr>
            <a:endParaRPr lang="en-US" sz="1900" dirty="0">
              <a:solidFill>
                <a:srgbClr val="FFFFFF"/>
              </a:solidFill>
              <a:effectLst/>
            </a:endParaRPr>
          </a:p>
          <a:p>
            <a:pPr indent="-228600">
              <a:spcAft>
                <a:spcPts val="600"/>
              </a:spcAft>
              <a:buFont typeface="Arial" panose="020B0604020202020204" pitchFamily="34" charset="0"/>
              <a:buChar char="•"/>
            </a:pPr>
            <a:r>
              <a:rPr lang="en-US" sz="1900" b="0" i="0" dirty="0">
                <a:solidFill>
                  <a:srgbClr val="FFFFFF"/>
                </a:solidFill>
                <a:effectLst/>
              </a:rPr>
              <a:t>In a testing process,</a:t>
            </a:r>
            <a:r>
              <a:rPr lang="en-US" sz="1900" b="1" i="0" dirty="0">
                <a:solidFill>
                  <a:srgbClr val="FFFFFF"/>
                </a:solidFill>
                <a:effectLst/>
              </a:rPr>
              <a:t> identifying defects</a:t>
            </a:r>
            <a:r>
              <a:rPr lang="en-US" sz="1900" b="0" i="0" dirty="0">
                <a:solidFill>
                  <a:srgbClr val="FFFFFF"/>
                </a:solidFill>
                <a:effectLst/>
              </a:rPr>
              <a:t> is often termed as "error". The error is a mistake, that result and reflects in coding. A bug is thereby caused by the error found in the developmental ecosystem.</a:t>
            </a:r>
            <a:endParaRPr lang="en-US" sz="1900" dirty="0">
              <a:solidFill>
                <a:srgbClr val="FFFFFF"/>
              </a:solidFill>
              <a:effectLst/>
            </a:endParaRPr>
          </a:p>
          <a:p>
            <a:pPr indent="-228600">
              <a:spcAft>
                <a:spcPts val="600"/>
              </a:spcAft>
              <a:buFont typeface="Arial" panose="020B0604020202020204" pitchFamily="34" charset="0"/>
              <a:buChar char="•"/>
            </a:pPr>
            <a:endParaRPr lang="en-US" sz="1900" b="0" i="0" dirty="0">
              <a:solidFill>
                <a:srgbClr val="FFFFFF"/>
              </a:solidFill>
              <a:effectLst/>
            </a:endParaRPr>
          </a:p>
          <a:p>
            <a:pPr indent="-228600">
              <a:spcAft>
                <a:spcPts val="600"/>
              </a:spcAft>
              <a:buFont typeface="Arial" panose="020B0604020202020204" pitchFamily="34" charset="0"/>
              <a:buChar char="•"/>
            </a:pPr>
            <a:endParaRPr lang="en-US" sz="1900" dirty="0">
              <a:solidFill>
                <a:srgbClr val="FFFFFF"/>
              </a:solidFill>
            </a:endParaRPr>
          </a:p>
          <a:p>
            <a:pPr>
              <a:spcAft>
                <a:spcPts val="600"/>
              </a:spcAft>
            </a:pPr>
            <a:endParaRPr lang="en-US" sz="1900" dirty="0">
              <a:solidFill>
                <a:srgbClr val="FFFFFF"/>
              </a:solidFill>
            </a:endParaRPr>
          </a:p>
        </p:txBody>
      </p:sp>
    </p:spTree>
    <p:extLst>
      <p:ext uri="{BB962C8B-B14F-4D97-AF65-F5344CB8AC3E}">
        <p14:creationId xmlns:p14="http://schemas.microsoft.com/office/powerpoint/2010/main" val="76910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2610A-99F3-8BDF-6897-1A20F9E99D25}"/>
              </a:ext>
            </a:extLst>
          </p:cNvPr>
          <p:cNvSpPr txBox="1"/>
          <p:nvPr/>
        </p:nvSpPr>
        <p:spPr>
          <a:xfrm>
            <a:off x="571500" y="451694"/>
            <a:ext cx="11239500" cy="6217087"/>
          </a:xfrm>
          <a:prstGeom prst="rect">
            <a:avLst/>
          </a:prstGeom>
          <a:noFill/>
        </p:spPr>
        <p:txBody>
          <a:bodyPr wrap="square">
            <a:spAutoFit/>
          </a:bodyPr>
          <a:lstStyle/>
          <a:p>
            <a:pPr>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TESTING AND QUALITY:</a:t>
            </a:r>
          </a:p>
          <a:p>
            <a:r>
              <a:rPr lang="en-IN" sz="2000" i="1" dirty="0">
                <a:solidFill>
                  <a:schemeClr val="tx2">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FOR A QUALITY PRODUCT THE FOLLOWING STEPS SHOULD BE TAKEN:</a:t>
            </a:r>
            <a:endParaRPr lang="en-IN" sz="2000" i="1" dirty="0">
              <a:solidFill>
                <a:schemeClr val="tx2">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rgbClr val="7A7A7A"/>
              </a:solidFill>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Testing should involve in all phases of SDLC.</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Test planning should be started from beginning of the project.</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Once the requirements are baselined, System testing plan ( or UAT ) and test cases should be prepared. This will also help in uncovering the gaps in requirements process.</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Test preparation should be done before actual testing starts.</a:t>
            </a:r>
          </a:p>
          <a:p>
            <a:pPr algn="l"/>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Start finding defects from requirement gather phase.</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Keep on doing that throughout analysis and design phase.</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As you move forward and complete the Design, you should complete the Integration testing</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cases and also to some extent Unit test cases.</a:t>
            </a:r>
          </a:p>
          <a:p>
            <a:pPr algn="l">
              <a:buFont typeface="Arial" panose="020B0604020202020204" pitchFamily="34" charset="0"/>
              <a:buChar char="•"/>
            </a:pPr>
            <a:endParaRPr lang="en-US" b="0" i="0" dirty="0">
              <a:solidFill>
                <a:srgbClr val="C00000"/>
              </a:solidFill>
              <a:effectLst/>
              <a:latin typeface="Work Sans" pitchFamily="2" charset="0"/>
            </a:endParaRPr>
          </a:p>
          <a:p>
            <a:pPr algn="l">
              <a:buFont typeface="Arial" panose="020B0604020202020204" pitchFamily="34" charset="0"/>
              <a:buChar char="•"/>
            </a:pPr>
            <a:r>
              <a:rPr lang="en-US" b="0" i="0" dirty="0">
                <a:solidFill>
                  <a:srgbClr val="C00000"/>
                </a:solidFill>
                <a:effectLst/>
                <a:latin typeface="Work Sans" pitchFamily="2" charset="0"/>
              </a:rPr>
              <a:t>Ensure that testing becomes part of the development process.</a:t>
            </a:r>
          </a:p>
        </p:txBody>
      </p:sp>
    </p:spTree>
    <p:extLst>
      <p:ext uri="{BB962C8B-B14F-4D97-AF65-F5344CB8AC3E}">
        <p14:creationId xmlns:p14="http://schemas.microsoft.com/office/powerpoint/2010/main" val="47445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watch&#10;&#10;Description automatically generated with low confidence">
            <a:extLst>
              <a:ext uri="{FF2B5EF4-FFF2-40B4-BE49-F238E27FC236}">
                <a16:creationId xmlns:a16="http://schemas.microsoft.com/office/drawing/2014/main" id="{68FE1966-6F46-DB71-C906-718CAA6F3F65}"/>
              </a:ext>
            </a:extLst>
          </p:cNvPr>
          <p:cNvPicPr>
            <a:picLocks noChangeAspect="1"/>
          </p:cNvPicPr>
          <p:nvPr/>
        </p:nvPicPr>
        <p:blipFill rotWithShape="1">
          <a:blip r:embed="rId2">
            <a:extLst>
              <a:ext uri="{28A0092B-C50C-407E-A947-70E740481C1C}">
                <a14:useLocalDpi xmlns:a14="http://schemas.microsoft.com/office/drawing/2010/main" val="0"/>
              </a:ext>
            </a:extLst>
          </a:blip>
          <a:srcRect l="3373" r="12253" b="-1"/>
          <a:stretch/>
        </p:blipFill>
        <p:spPr>
          <a:xfrm>
            <a:off x="4368206" y="668298"/>
            <a:ext cx="7823793" cy="6189701"/>
          </a:xfrm>
          <a:prstGeom prst="rect">
            <a:avLst/>
          </a:prstGeom>
        </p:spPr>
      </p:pic>
      <p:sp>
        <p:nvSpPr>
          <p:cNvPr id="18" name="Rectangle 1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5949B1F-69AD-5C5E-E96F-04CDCA8BCA12}"/>
              </a:ext>
            </a:extLst>
          </p:cNvPr>
          <p:cNvSpPr txBox="1"/>
          <p:nvPr/>
        </p:nvSpPr>
        <p:spPr>
          <a:xfrm>
            <a:off x="498833" y="1145032"/>
            <a:ext cx="3658637" cy="5459984"/>
          </a:xfrm>
          <a:prstGeom prst="rect">
            <a:avLst/>
          </a:prstGeom>
        </p:spPr>
        <p:txBody>
          <a:bodyPr vert="horz" lIns="91440" tIns="45720" rIns="91440" bIns="45720" rtlCol="0" anchor="t">
            <a:normAutofit lnSpcReduction="10000"/>
          </a:bodyPr>
          <a:lstStyle/>
          <a:p>
            <a:pPr indent="-228600">
              <a:spcAft>
                <a:spcPts val="600"/>
              </a:spcAft>
              <a:buFont typeface="Arial" panose="020B0604020202020204" pitchFamily="34" charset="0"/>
              <a:buChar char="•"/>
            </a:pPr>
            <a:r>
              <a:rPr lang="en-US" sz="2000" b="0" i="0" dirty="0">
                <a:effectLst/>
              </a:rPr>
              <a:t>Quality Assurance:</a:t>
            </a:r>
          </a:p>
          <a:p>
            <a:pPr indent="-228600">
              <a:spcAft>
                <a:spcPts val="600"/>
              </a:spcAft>
              <a:buFont typeface="Arial" panose="020B0604020202020204" pitchFamily="34" charset="0"/>
              <a:buChar char="•"/>
            </a:pPr>
            <a:endParaRPr lang="en-US" sz="1100" b="0" i="0" dirty="0">
              <a:effectLst/>
            </a:endParaRPr>
          </a:p>
          <a:p>
            <a:pPr indent="-228600">
              <a:spcAft>
                <a:spcPts val="600"/>
              </a:spcAft>
              <a:buFont typeface="Arial" panose="020B0604020202020204" pitchFamily="34" charset="0"/>
              <a:buChar char="•"/>
            </a:pPr>
            <a:r>
              <a:rPr lang="en-US" b="1" i="0" dirty="0">
                <a:effectLst/>
              </a:rPr>
              <a:t>What Is Quality Assurance?</a:t>
            </a:r>
          </a:p>
          <a:p>
            <a:pPr indent="-228600">
              <a:spcAft>
                <a:spcPts val="600"/>
              </a:spcAft>
              <a:buFont typeface="Arial" panose="020B0604020202020204" pitchFamily="34" charset="0"/>
              <a:buChar char="•"/>
            </a:pPr>
            <a:endParaRPr lang="en-US" sz="1100" b="0" i="0" dirty="0">
              <a:effectLst/>
            </a:endParaRPr>
          </a:p>
          <a:p>
            <a:pPr indent="-228600">
              <a:spcAft>
                <a:spcPts val="600"/>
              </a:spcAft>
              <a:buFont typeface="Arial" panose="020B0604020202020204" pitchFamily="34" charset="0"/>
              <a:buChar char="•"/>
            </a:pPr>
            <a:r>
              <a:rPr lang="en-US" b="0" i="0" dirty="0">
                <a:effectLst/>
              </a:rPr>
              <a:t>The quality assurance process helps a business ensure its products meet the quality standards set by the company or its industry. Another way to understand quality assurance (QA) is as a company’s process for improving the quality of its products.</a:t>
            </a:r>
          </a:p>
          <a:p>
            <a:pPr indent="-228600">
              <a:spcAft>
                <a:spcPts val="600"/>
              </a:spcAft>
              <a:buFont typeface="Arial" panose="020B0604020202020204" pitchFamily="34" charset="0"/>
              <a:buChar char="•"/>
            </a:pPr>
            <a:r>
              <a:rPr lang="en-US" b="0" i="0" dirty="0">
                <a:effectLst/>
              </a:rPr>
              <a:t>Many businesses view their QA program as a promise to internal stakeholders and customers that the company will deliver high-quality products that provide a positive user experience</a:t>
            </a:r>
            <a:r>
              <a:rPr lang="en-US" sz="1100" b="0" i="0" dirty="0">
                <a:effectLst/>
              </a:rPr>
              <a:t>.</a:t>
            </a:r>
          </a:p>
        </p:txBody>
      </p:sp>
    </p:spTree>
    <p:extLst>
      <p:ext uri="{BB962C8B-B14F-4D97-AF65-F5344CB8AC3E}">
        <p14:creationId xmlns:p14="http://schemas.microsoft.com/office/powerpoint/2010/main" val="255155075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81A34"/>
      </a:dk2>
      <a:lt2>
        <a:srgbClr val="F0F3F2"/>
      </a:lt2>
      <a:accent1>
        <a:srgbClr val="C34D7C"/>
      </a:accent1>
      <a:accent2>
        <a:srgbClr val="B13B9B"/>
      </a:accent2>
      <a:accent3>
        <a:srgbClr val="A84DC3"/>
      </a:accent3>
      <a:accent4>
        <a:srgbClr val="653BB1"/>
      </a:accent4>
      <a:accent5>
        <a:srgbClr val="4D54C3"/>
      </a:accent5>
      <a:accent6>
        <a:srgbClr val="3B74B1"/>
      </a:accent6>
      <a:hlink>
        <a:srgbClr val="6459C7"/>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253</TotalTime>
  <Words>898</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Calibri</vt:lpstr>
      <vt:lpstr>Neue Haas Grotesk Text Pro</vt:lpstr>
      <vt:lpstr>Roboto</vt:lpstr>
      <vt:lpstr>Source Sans Pro</vt:lpstr>
      <vt:lpstr>urw-din</vt:lpstr>
      <vt:lpstr>Work Sans</vt:lpstr>
      <vt:lpstr>AccentBoxVTI</vt:lpstr>
      <vt:lpstr>SOFTWARE TESTING</vt:lpstr>
      <vt:lpstr>What is software testing:</vt:lpstr>
      <vt:lpstr>why is software testing Is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Bhulaxmi Dhannana</dc:creator>
  <cp:lastModifiedBy>Bhulaxmi Dhannana</cp:lastModifiedBy>
  <cp:revision>1</cp:revision>
  <dcterms:created xsi:type="dcterms:W3CDTF">2022-06-27T07:14:46Z</dcterms:created>
  <dcterms:modified xsi:type="dcterms:W3CDTF">2022-06-29T05:57:14Z</dcterms:modified>
</cp:coreProperties>
</file>