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4" r:id="rId4"/>
  </p:sldMasterIdLst>
  <p:sldIdLst>
    <p:sldId id="256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FC8A79-F165-4C7F-921F-7F26BA587EF5}" v="34" dt="2022-06-28T04:48:31.8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11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teesh Kumar Korubilli" userId="666f78ea-c106-4aab-a752-52034813737a" providerId="ADAL" clId="{CAFC8A79-F165-4C7F-921F-7F26BA587EF5}"/>
    <pc:docChg chg="undo custSel modSld modMainMaster">
      <pc:chgData name="Niteesh Kumar Korubilli" userId="666f78ea-c106-4aab-a752-52034813737a" providerId="ADAL" clId="{CAFC8A79-F165-4C7F-921F-7F26BA587EF5}" dt="2022-06-28T04:48:31.885" v="283"/>
      <pc:docMkLst>
        <pc:docMk/>
      </pc:docMkLst>
      <pc:sldChg chg="modSp mod modTransition">
        <pc:chgData name="Niteesh Kumar Korubilli" userId="666f78ea-c106-4aab-a752-52034813737a" providerId="ADAL" clId="{CAFC8A79-F165-4C7F-921F-7F26BA587EF5}" dt="2022-06-28T04:48:31.885" v="283"/>
        <pc:sldMkLst>
          <pc:docMk/>
          <pc:sldMk cId="923199616" sldId="256"/>
        </pc:sldMkLst>
        <pc:spChg chg="mod">
          <ac:chgData name="Niteesh Kumar Korubilli" userId="666f78ea-c106-4aab-a752-52034813737a" providerId="ADAL" clId="{CAFC8A79-F165-4C7F-921F-7F26BA587EF5}" dt="2022-06-28T04:47:14.974" v="274" actId="1076"/>
          <ac:spMkLst>
            <pc:docMk/>
            <pc:sldMk cId="923199616" sldId="256"/>
            <ac:spMk id="2" creationId="{18302D99-6843-8957-D7F3-F6BF1226DA46}"/>
          </ac:spMkLst>
        </pc:spChg>
        <pc:spChg chg="mod">
          <ac:chgData name="Niteesh Kumar Korubilli" userId="666f78ea-c106-4aab-a752-52034813737a" providerId="ADAL" clId="{CAFC8A79-F165-4C7F-921F-7F26BA587EF5}" dt="2022-06-28T04:47:47.127" v="280" actId="1076"/>
          <ac:spMkLst>
            <pc:docMk/>
            <pc:sldMk cId="923199616" sldId="256"/>
            <ac:spMk id="3" creationId="{DE73498C-0641-B115-5D1F-8AD21C8107E1}"/>
          </ac:spMkLst>
        </pc:spChg>
        <pc:picChg chg="mod">
          <ac:chgData name="Niteesh Kumar Korubilli" userId="666f78ea-c106-4aab-a752-52034813737a" providerId="ADAL" clId="{CAFC8A79-F165-4C7F-921F-7F26BA587EF5}" dt="2022-06-28T04:47:48.215" v="281" actId="1076"/>
          <ac:picMkLst>
            <pc:docMk/>
            <pc:sldMk cId="923199616" sldId="256"/>
            <ac:picMk id="18" creationId="{B673C544-C4E0-3DDD-6FCF-3B853D3399DD}"/>
          </ac:picMkLst>
        </pc:picChg>
      </pc:sldChg>
      <pc:sldChg chg="addSp delSp modSp mod modTransition setBg setClrOvrMap delDesignElem">
        <pc:chgData name="Niteesh Kumar Korubilli" userId="666f78ea-c106-4aab-a752-52034813737a" providerId="ADAL" clId="{CAFC8A79-F165-4C7F-921F-7F26BA587EF5}" dt="2022-06-28T04:48:31.885" v="283"/>
        <pc:sldMkLst>
          <pc:docMk/>
          <pc:sldMk cId="931330495" sldId="257"/>
        </pc:sldMkLst>
        <pc:spChg chg="mod ord">
          <ac:chgData name="Niteesh Kumar Korubilli" userId="666f78ea-c106-4aab-a752-52034813737a" providerId="ADAL" clId="{CAFC8A79-F165-4C7F-921F-7F26BA587EF5}" dt="2022-06-28T04:45:02.572" v="257" actId="26606"/>
          <ac:spMkLst>
            <pc:docMk/>
            <pc:sldMk cId="931330495" sldId="257"/>
            <ac:spMk id="2" creationId="{5C54CC67-C52A-4A38-E160-A07206CE2DED}"/>
          </ac:spMkLst>
        </pc:spChg>
        <pc:spChg chg="mod">
          <ac:chgData name="Niteesh Kumar Korubilli" userId="666f78ea-c106-4aab-a752-52034813737a" providerId="ADAL" clId="{CAFC8A79-F165-4C7F-921F-7F26BA587EF5}" dt="2022-06-28T04:45:02.572" v="257" actId="26606"/>
          <ac:spMkLst>
            <pc:docMk/>
            <pc:sldMk cId="931330495" sldId="257"/>
            <ac:spMk id="3" creationId="{185C5BFB-DC26-CC8B-3F04-4E03DA0EB0FA}"/>
          </ac:spMkLst>
        </pc:spChg>
        <pc:spChg chg="add del">
          <ac:chgData name="Niteesh Kumar Korubilli" userId="666f78ea-c106-4aab-a752-52034813737a" providerId="ADAL" clId="{CAFC8A79-F165-4C7F-921F-7F26BA587EF5}" dt="2022-06-28T04:44:58.275" v="254" actId="26606"/>
          <ac:spMkLst>
            <pc:docMk/>
            <pc:sldMk cId="931330495" sldId="257"/>
            <ac:spMk id="7" creationId="{4FA533C5-33E3-4611-AF9F-72811D8B26A6}"/>
          </ac:spMkLst>
        </pc:spChg>
        <pc:spChg chg="add del">
          <ac:chgData name="Niteesh Kumar Korubilli" userId="666f78ea-c106-4aab-a752-52034813737a" providerId="ADAL" clId="{CAFC8A79-F165-4C7F-921F-7F26BA587EF5}" dt="2022-06-28T04:44:50.066" v="251"/>
          <ac:spMkLst>
            <pc:docMk/>
            <pc:sldMk cId="931330495" sldId="257"/>
            <ac:spMk id="8" creationId="{31E7C082-5B81-400A-A1DE-7CA9F26ED812}"/>
          </ac:spMkLst>
        </pc:spChg>
        <pc:spChg chg="add del">
          <ac:chgData name="Niteesh Kumar Korubilli" userId="666f78ea-c106-4aab-a752-52034813737a" providerId="ADAL" clId="{CAFC8A79-F165-4C7F-921F-7F26BA587EF5}" dt="2022-06-28T04:44:50.066" v="251"/>
          <ac:spMkLst>
            <pc:docMk/>
            <pc:sldMk cId="931330495" sldId="257"/>
            <ac:spMk id="12" creationId="{4C0648FB-4388-443C-8D4E-4A9FF0336078}"/>
          </ac:spMkLst>
        </pc:spChg>
        <pc:spChg chg="add del">
          <ac:chgData name="Niteesh Kumar Korubilli" userId="666f78ea-c106-4aab-a752-52034813737a" providerId="ADAL" clId="{CAFC8A79-F165-4C7F-921F-7F26BA587EF5}" dt="2022-06-28T04:44:50.066" v="251"/>
          <ac:spMkLst>
            <pc:docMk/>
            <pc:sldMk cId="931330495" sldId="257"/>
            <ac:spMk id="14" creationId="{4A8D762E-DA8D-419A-BA44-68B93D3D92F8}"/>
          </ac:spMkLst>
        </pc:spChg>
        <pc:spChg chg="add del">
          <ac:chgData name="Niteesh Kumar Korubilli" userId="666f78ea-c106-4aab-a752-52034813737a" providerId="ADAL" clId="{CAFC8A79-F165-4C7F-921F-7F26BA587EF5}" dt="2022-06-28T04:44:58.275" v="254" actId="26606"/>
          <ac:spMkLst>
            <pc:docMk/>
            <pc:sldMk cId="931330495" sldId="257"/>
            <ac:spMk id="18" creationId="{87F0FDC4-AD8C-47D9-9131-623C98ADB0AE}"/>
          </ac:spMkLst>
        </pc:spChg>
        <pc:spChg chg="add del">
          <ac:chgData name="Niteesh Kumar Korubilli" userId="666f78ea-c106-4aab-a752-52034813737a" providerId="ADAL" clId="{CAFC8A79-F165-4C7F-921F-7F26BA587EF5}" dt="2022-06-28T04:44:58.275" v="254" actId="26606"/>
          <ac:spMkLst>
            <pc:docMk/>
            <pc:sldMk cId="931330495" sldId="257"/>
            <ac:spMk id="20" creationId="{DE27238C-8EAF-4098-86E6-7723B7DAE601}"/>
          </ac:spMkLst>
        </pc:spChg>
        <pc:spChg chg="add del">
          <ac:chgData name="Niteesh Kumar Korubilli" userId="666f78ea-c106-4aab-a752-52034813737a" providerId="ADAL" clId="{CAFC8A79-F165-4C7F-921F-7F26BA587EF5}" dt="2022-06-28T04:44:58.275" v="254" actId="26606"/>
          <ac:spMkLst>
            <pc:docMk/>
            <pc:sldMk cId="931330495" sldId="257"/>
            <ac:spMk id="22" creationId="{992F97B1-1891-4FCC-9E5F-BA97EDB48F89}"/>
          </ac:spMkLst>
        </pc:spChg>
        <pc:spChg chg="add del">
          <ac:chgData name="Niteesh Kumar Korubilli" userId="666f78ea-c106-4aab-a752-52034813737a" providerId="ADAL" clId="{CAFC8A79-F165-4C7F-921F-7F26BA587EF5}" dt="2022-06-28T04:44:58.275" v="254" actId="26606"/>
          <ac:spMkLst>
            <pc:docMk/>
            <pc:sldMk cId="931330495" sldId="257"/>
            <ac:spMk id="24" creationId="{78C6C821-FEE1-4EB6-9590-C021440C77DE}"/>
          </ac:spMkLst>
        </pc:spChg>
        <pc:spChg chg="add del">
          <ac:chgData name="Niteesh Kumar Korubilli" userId="666f78ea-c106-4aab-a752-52034813737a" providerId="ADAL" clId="{CAFC8A79-F165-4C7F-921F-7F26BA587EF5}" dt="2022-06-28T04:44:58.275" v="254" actId="26606"/>
          <ac:spMkLst>
            <pc:docMk/>
            <pc:sldMk cId="931330495" sldId="257"/>
            <ac:spMk id="26" creationId="{B61A74B3-E247-44D4-8C48-FAE8E2056401}"/>
          </ac:spMkLst>
        </pc:spChg>
        <pc:spChg chg="add del">
          <ac:chgData name="Niteesh Kumar Korubilli" userId="666f78ea-c106-4aab-a752-52034813737a" providerId="ADAL" clId="{CAFC8A79-F165-4C7F-921F-7F26BA587EF5}" dt="2022-06-28T04:45:02.520" v="256" actId="26606"/>
          <ac:spMkLst>
            <pc:docMk/>
            <pc:sldMk cId="931330495" sldId="257"/>
            <ac:spMk id="30" creationId="{4FA533C5-33E3-4611-AF9F-72811D8B26A6}"/>
          </ac:spMkLst>
        </pc:spChg>
        <pc:spChg chg="add del">
          <ac:chgData name="Niteesh Kumar Korubilli" userId="666f78ea-c106-4aab-a752-52034813737a" providerId="ADAL" clId="{CAFC8A79-F165-4C7F-921F-7F26BA587EF5}" dt="2022-06-28T04:45:02.520" v="256" actId="26606"/>
          <ac:spMkLst>
            <pc:docMk/>
            <pc:sldMk cId="931330495" sldId="257"/>
            <ac:spMk id="33" creationId="{87F0FDC4-AD8C-47D9-9131-623C98ADB0AE}"/>
          </ac:spMkLst>
        </pc:spChg>
        <pc:spChg chg="add del">
          <ac:chgData name="Niteesh Kumar Korubilli" userId="666f78ea-c106-4aab-a752-52034813737a" providerId="ADAL" clId="{CAFC8A79-F165-4C7F-921F-7F26BA587EF5}" dt="2022-06-28T04:45:02.520" v="256" actId="26606"/>
          <ac:spMkLst>
            <pc:docMk/>
            <pc:sldMk cId="931330495" sldId="257"/>
            <ac:spMk id="34" creationId="{8A0B882D-4FEF-4E28-9811-11D57386D4F4}"/>
          </ac:spMkLst>
        </pc:spChg>
        <pc:spChg chg="add del">
          <ac:chgData name="Niteesh Kumar Korubilli" userId="666f78ea-c106-4aab-a752-52034813737a" providerId="ADAL" clId="{CAFC8A79-F165-4C7F-921F-7F26BA587EF5}" dt="2022-06-28T04:45:02.520" v="256" actId="26606"/>
          <ac:spMkLst>
            <pc:docMk/>
            <pc:sldMk cId="931330495" sldId="257"/>
            <ac:spMk id="35" creationId="{E8DA6D14-0849-4180-8DEF-F2F6BF123206}"/>
          </ac:spMkLst>
        </pc:spChg>
        <pc:spChg chg="add">
          <ac:chgData name="Niteesh Kumar Korubilli" userId="666f78ea-c106-4aab-a752-52034813737a" providerId="ADAL" clId="{CAFC8A79-F165-4C7F-921F-7F26BA587EF5}" dt="2022-06-28T04:45:02.572" v="257" actId="26606"/>
          <ac:spMkLst>
            <pc:docMk/>
            <pc:sldMk cId="931330495" sldId="257"/>
            <ac:spMk id="39" creationId="{4FA533C5-33E3-4611-AF9F-72811D8B26A6}"/>
          </ac:spMkLst>
        </pc:spChg>
        <pc:spChg chg="add">
          <ac:chgData name="Niteesh Kumar Korubilli" userId="666f78ea-c106-4aab-a752-52034813737a" providerId="ADAL" clId="{CAFC8A79-F165-4C7F-921F-7F26BA587EF5}" dt="2022-06-28T04:45:02.572" v="257" actId="26606"/>
          <ac:spMkLst>
            <pc:docMk/>
            <pc:sldMk cId="931330495" sldId="257"/>
            <ac:spMk id="42" creationId="{87F0FDC4-AD8C-47D9-9131-623C98ADB0AE}"/>
          </ac:spMkLst>
        </pc:spChg>
        <pc:spChg chg="add">
          <ac:chgData name="Niteesh Kumar Korubilli" userId="666f78ea-c106-4aab-a752-52034813737a" providerId="ADAL" clId="{CAFC8A79-F165-4C7F-921F-7F26BA587EF5}" dt="2022-06-28T04:45:02.572" v="257" actId="26606"/>
          <ac:spMkLst>
            <pc:docMk/>
            <pc:sldMk cId="931330495" sldId="257"/>
            <ac:spMk id="43" creationId="{C28D0172-F2E0-4763-9C35-F022664959D8}"/>
          </ac:spMkLst>
        </pc:spChg>
        <pc:spChg chg="add">
          <ac:chgData name="Niteesh Kumar Korubilli" userId="666f78ea-c106-4aab-a752-52034813737a" providerId="ADAL" clId="{CAFC8A79-F165-4C7F-921F-7F26BA587EF5}" dt="2022-06-28T04:45:02.572" v="257" actId="26606"/>
          <ac:spMkLst>
            <pc:docMk/>
            <pc:sldMk cId="931330495" sldId="257"/>
            <ac:spMk id="44" creationId="{9F2851FB-E841-4509-8A6D-A416376EA380}"/>
          </ac:spMkLst>
        </pc:spChg>
        <pc:spChg chg="add">
          <ac:chgData name="Niteesh Kumar Korubilli" userId="666f78ea-c106-4aab-a752-52034813737a" providerId="ADAL" clId="{CAFC8A79-F165-4C7F-921F-7F26BA587EF5}" dt="2022-06-28T04:45:02.572" v="257" actId="26606"/>
          <ac:spMkLst>
            <pc:docMk/>
            <pc:sldMk cId="931330495" sldId="257"/>
            <ac:spMk id="45" creationId="{DF6FB2B2-CE21-407F-B22E-302DADC2C3D3}"/>
          </ac:spMkLst>
        </pc:spChg>
        <pc:picChg chg="add del">
          <ac:chgData name="Niteesh Kumar Korubilli" userId="666f78ea-c106-4aab-a752-52034813737a" providerId="ADAL" clId="{CAFC8A79-F165-4C7F-921F-7F26BA587EF5}" dt="2022-06-28T04:44:58.275" v="254" actId="26606"/>
          <ac:picMkLst>
            <pc:docMk/>
            <pc:sldMk cId="931330495" sldId="257"/>
            <ac:picMk id="5" creationId="{91B28F63-CF00-448F-B141-FE33C33B1891}"/>
          </ac:picMkLst>
        </pc:picChg>
        <pc:picChg chg="add del">
          <ac:chgData name="Niteesh Kumar Korubilli" userId="666f78ea-c106-4aab-a752-52034813737a" providerId="ADAL" clId="{CAFC8A79-F165-4C7F-921F-7F26BA587EF5}" dt="2022-06-28T04:44:58.275" v="254" actId="26606"/>
          <ac:picMkLst>
            <pc:docMk/>
            <pc:sldMk cId="931330495" sldId="257"/>
            <ac:picMk id="6" creationId="{2AE609E2-8522-44E4-9077-980E5BCF3E14}"/>
          </ac:picMkLst>
        </pc:picChg>
        <pc:picChg chg="add del">
          <ac:chgData name="Niteesh Kumar Korubilli" userId="666f78ea-c106-4aab-a752-52034813737a" providerId="ADAL" clId="{CAFC8A79-F165-4C7F-921F-7F26BA587EF5}" dt="2022-06-28T04:44:58.275" v="254" actId="26606"/>
          <ac:picMkLst>
            <pc:docMk/>
            <pc:sldMk cId="931330495" sldId="257"/>
            <ac:picMk id="9" creationId="{8949AD42-25FD-4C3D-9EEE-B7FEC5809988}"/>
          </ac:picMkLst>
        </pc:picChg>
        <pc:picChg chg="add del">
          <ac:chgData name="Niteesh Kumar Korubilli" userId="666f78ea-c106-4aab-a752-52034813737a" providerId="ADAL" clId="{CAFC8A79-F165-4C7F-921F-7F26BA587EF5}" dt="2022-06-28T04:44:58.275" v="254" actId="26606"/>
          <ac:picMkLst>
            <pc:docMk/>
            <pc:sldMk cId="931330495" sldId="257"/>
            <ac:picMk id="16" creationId="{6AC7D913-60B7-4603-881B-831DA5D3A940}"/>
          </ac:picMkLst>
        </pc:picChg>
        <pc:picChg chg="add del">
          <ac:chgData name="Niteesh Kumar Korubilli" userId="666f78ea-c106-4aab-a752-52034813737a" providerId="ADAL" clId="{CAFC8A79-F165-4C7F-921F-7F26BA587EF5}" dt="2022-06-28T04:45:02.520" v="256" actId="26606"/>
          <ac:picMkLst>
            <pc:docMk/>
            <pc:sldMk cId="931330495" sldId="257"/>
            <ac:picMk id="28" creationId="{91B28F63-CF00-448F-B141-FE33C33B1891}"/>
          </ac:picMkLst>
        </pc:picChg>
        <pc:picChg chg="add del">
          <ac:chgData name="Niteesh Kumar Korubilli" userId="666f78ea-c106-4aab-a752-52034813737a" providerId="ADAL" clId="{CAFC8A79-F165-4C7F-921F-7F26BA587EF5}" dt="2022-06-28T04:45:02.520" v="256" actId="26606"/>
          <ac:picMkLst>
            <pc:docMk/>
            <pc:sldMk cId="931330495" sldId="257"/>
            <ac:picMk id="29" creationId="{2AE609E2-8522-44E4-9077-980E5BCF3E14}"/>
          </ac:picMkLst>
        </pc:picChg>
        <pc:picChg chg="add del">
          <ac:chgData name="Niteesh Kumar Korubilli" userId="666f78ea-c106-4aab-a752-52034813737a" providerId="ADAL" clId="{CAFC8A79-F165-4C7F-921F-7F26BA587EF5}" dt="2022-06-28T04:45:02.520" v="256" actId="26606"/>
          <ac:picMkLst>
            <pc:docMk/>
            <pc:sldMk cId="931330495" sldId="257"/>
            <ac:picMk id="31" creationId="{8949AD42-25FD-4C3D-9EEE-B7FEC5809988}"/>
          </ac:picMkLst>
        </pc:picChg>
        <pc:picChg chg="add del">
          <ac:chgData name="Niteesh Kumar Korubilli" userId="666f78ea-c106-4aab-a752-52034813737a" providerId="ADAL" clId="{CAFC8A79-F165-4C7F-921F-7F26BA587EF5}" dt="2022-06-28T04:45:02.520" v="256" actId="26606"/>
          <ac:picMkLst>
            <pc:docMk/>
            <pc:sldMk cId="931330495" sldId="257"/>
            <ac:picMk id="32" creationId="{6AC7D913-60B7-4603-881B-831DA5D3A940}"/>
          </ac:picMkLst>
        </pc:picChg>
        <pc:picChg chg="add">
          <ac:chgData name="Niteesh Kumar Korubilli" userId="666f78ea-c106-4aab-a752-52034813737a" providerId="ADAL" clId="{CAFC8A79-F165-4C7F-921F-7F26BA587EF5}" dt="2022-06-28T04:45:02.572" v="257" actId="26606"/>
          <ac:picMkLst>
            <pc:docMk/>
            <pc:sldMk cId="931330495" sldId="257"/>
            <ac:picMk id="37" creationId="{91B28F63-CF00-448F-B141-FE33C33B1891}"/>
          </ac:picMkLst>
        </pc:picChg>
        <pc:picChg chg="add">
          <ac:chgData name="Niteesh Kumar Korubilli" userId="666f78ea-c106-4aab-a752-52034813737a" providerId="ADAL" clId="{CAFC8A79-F165-4C7F-921F-7F26BA587EF5}" dt="2022-06-28T04:45:02.572" v="257" actId="26606"/>
          <ac:picMkLst>
            <pc:docMk/>
            <pc:sldMk cId="931330495" sldId="257"/>
            <ac:picMk id="38" creationId="{2AE609E2-8522-44E4-9077-980E5BCF3E14}"/>
          </ac:picMkLst>
        </pc:picChg>
        <pc:picChg chg="add">
          <ac:chgData name="Niteesh Kumar Korubilli" userId="666f78ea-c106-4aab-a752-52034813737a" providerId="ADAL" clId="{CAFC8A79-F165-4C7F-921F-7F26BA587EF5}" dt="2022-06-28T04:45:02.572" v="257" actId="26606"/>
          <ac:picMkLst>
            <pc:docMk/>
            <pc:sldMk cId="931330495" sldId="257"/>
            <ac:picMk id="40" creationId="{8949AD42-25FD-4C3D-9EEE-B7FEC5809988}"/>
          </ac:picMkLst>
        </pc:picChg>
        <pc:picChg chg="add">
          <ac:chgData name="Niteesh Kumar Korubilli" userId="666f78ea-c106-4aab-a752-52034813737a" providerId="ADAL" clId="{CAFC8A79-F165-4C7F-921F-7F26BA587EF5}" dt="2022-06-28T04:45:02.572" v="257" actId="26606"/>
          <ac:picMkLst>
            <pc:docMk/>
            <pc:sldMk cId="931330495" sldId="257"/>
            <ac:picMk id="41" creationId="{6AC7D913-60B7-4603-881B-831DA5D3A940}"/>
          </ac:picMkLst>
        </pc:picChg>
        <pc:cxnChg chg="add del">
          <ac:chgData name="Niteesh Kumar Korubilli" userId="666f78ea-c106-4aab-a752-52034813737a" providerId="ADAL" clId="{CAFC8A79-F165-4C7F-921F-7F26BA587EF5}" dt="2022-06-28T04:44:50.066" v="251"/>
          <ac:cxnSpMkLst>
            <pc:docMk/>
            <pc:sldMk cId="931330495" sldId="257"/>
            <ac:cxnSpMk id="10" creationId="{08D54232-CDE1-4B53-B430-AB82206F6B55}"/>
          </ac:cxnSpMkLst>
        </pc:cxnChg>
      </pc:sldChg>
      <pc:sldChg chg="addSp delSp modSp mod modTransition setBg setClrOvrMap delDesignElem">
        <pc:chgData name="Niteesh Kumar Korubilli" userId="666f78ea-c106-4aab-a752-52034813737a" providerId="ADAL" clId="{CAFC8A79-F165-4C7F-921F-7F26BA587EF5}" dt="2022-06-28T04:48:31.885" v="283"/>
        <pc:sldMkLst>
          <pc:docMk/>
          <pc:sldMk cId="3670702588" sldId="258"/>
        </pc:sldMkLst>
        <pc:spChg chg="mod">
          <ac:chgData name="Niteesh Kumar Korubilli" userId="666f78ea-c106-4aab-a752-52034813737a" providerId="ADAL" clId="{CAFC8A79-F165-4C7F-921F-7F26BA587EF5}" dt="2022-06-28T04:45:13.995" v="258" actId="26606"/>
          <ac:spMkLst>
            <pc:docMk/>
            <pc:sldMk cId="3670702588" sldId="258"/>
            <ac:spMk id="2" creationId="{B2C8D714-A388-64EF-F255-FDCD87712481}"/>
          </ac:spMkLst>
        </pc:spChg>
        <pc:spChg chg="mod">
          <ac:chgData name="Niteesh Kumar Korubilli" userId="666f78ea-c106-4aab-a752-52034813737a" providerId="ADAL" clId="{CAFC8A79-F165-4C7F-921F-7F26BA587EF5}" dt="2022-06-28T04:45:13.995" v="258" actId="26606"/>
          <ac:spMkLst>
            <pc:docMk/>
            <pc:sldMk cId="3670702588" sldId="258"/>
            <ac:spMk id="3" creationId="{1E9A3067-6DE8-9D48-2D21-645A194E2A3B}"/>
          </ac:spMkLst>
        </pc:spChg>
        <pc:spChg chg="add">
          <ac:chgData name="Niteesh Kumar Korubilli" userId="666f78ea-c106-4aab-a752-52034813737a" providerId="ADAL" clId="{CAFC8A79-F165-4C7F-921F-7F26BA587EF5}" dt="2022-06-28T04:45:13.995" v="258" actId="26606"/>
          <ac:spMkLst>
            <pc:docMk/>
            <pc:sldMk cId="3670702588" sldId="258"/>
            <ac:spMk id="7" creationId="{4FA533C5-33E3-4611-AF9F-72811D8B26A6}"/>
          </ac:spMkLst>
        </pc:spChg>
        <pc:spChg chg="add del">
          <ac:chgData name="Niteesh Kumar Korubilli" userId="666f78ea-c106-4aab-a752-52034813737a" providerId="ADAL" clId="{CAFC8A79-F165-4C7F-921F-7F26BA587EF5}" dt="2022-06-28T04:37:21.215" v="15" actId="26606"/>
          <ac:spMkLst>
            <pc:docMk/>
            <pc:sldMk cId="3670702588" sldId="258"/>
            <ac:spMk id="10" creationId="{B0890400-BB8B-4A44-AB63-65C7CA223EBA}"/>
          </ac:spMkLst>
        </pc:spChg>
        <pc:spChg chg="add del">
          <ac:chgData name="Niteesh Kumar Korubilli" userId="666f78ea-c106-4aab-a752-52034813737a" providerId="ADAL" clId="{CAFC8A79-F165-4C7F-921F-7F26BA587EF5}" dt="2022-06-28T04:44:50.066" v="251"/>
          <ac:spMkLst>
            <pc:docMk/>
            <pc:sldMk cId="3670702588" sldId="258"/>
            <ac:spMk id="14" creationId="{F9F40211-4307-4706-AE59-83AC153FBFFA}"/>
          </ac:spMkLst>
        </pc:spChg>
        <pc:spChg chg="add del">
          <ac:chgData name="Niteesh Kumar Korubilli" userId="666f78ea-c106-4aab-a752-52034813737a" providerId="ADAL" clId="{CAFC8A79-F165-4C7F-921F-7F26BA587EF5}" dt="2022-06-28T04:44:50.066" v="251"/>
          <ac:spMkLst>
            <pc:docMk/>
            <pc:sldMk cId="3670702588" sldId="258"/>
            <ac:spMk id="16" creationId="{BC82E0D7-37D0-4C31-B2DA-233C8F10C968}"/>
          </ac:spMkLst>
        </pc:spChg>
        <pc:spChg chg="add">
          <ac:chgData name="Niteesh Kumar Korubilli" userId="666f78ea-c106-4aab-a752-52034813737a" providerId="ADAL" clId="{CAFC8A79-F165-4C7F-921F-7F26BA587EF5}" dt="2022-06-28T04:45:13.995" v="258" actId="26606"/>
          <ac:spMkLst>
            <pc:docMk/>
            <pc:sldMk cId="3670702588" sldId="258"/>
            <ac:spMk id="18" creationId="{87F0FDC4-AD8C-47D9-9131-623C98ADB0AE}"/>
          </ac:spMkLst>
        </pc:spChg>
        <pc:spChg chg="add">
          <ac:chgData name="Niteesh Kumar Korubilli" userId="666f78ea-c106-4aab-a752-52034813737a" providerId="ADAL" clId="{CAFC8A79-F165-4C7F-921F-7F26BA587EF5}" dt="2022-06-28T04:45:13.995" v="258" actId="26606"/>
          <ac:spMkLst>
            <pc:docMk/>
            <pc:sldMk cId="3670702588" sldId="258"/>
            <ac:spMk id="20" creationId="{052BEFF1-896C-45B1-B02C-96A6A1BC389A}"/>
          </ac:spMkLst>
        </pc:spChg>
        <pc:spChg chg="add">
          <ac:chgData name="Niteesh Kumar Korubilli" userId="666f78ea-c106-4aab-a752-52034813737a" providerId="ADAL" clId="{CAFC8A79-F165-4C7F-921F-7F26BA587EF5}" dt="2022-06-28T04:45:13.995" v="258" actId="26606"/>
          <ac:spMkLst>
            <pc:docMk/>
            <pc:sldMk cId="3670702588" sldId="258"/>
            <ac:spMk id="22" creationId="{BB237A14-61B1-4C00-A670-5D8D68A8668E}"/>
          </ac:spMkLst>
        </pc:spChg>
        <pc:spChg chg="add">
          <ac:chgData name="Niteesh Kumar Korubilli" userId="666f78ea-c106-4aab-a752-52034813737a" providerId="ADAL" clId="{CAFC8A79-F165-4C7F-921F-7F26BA587EF5}" dt="2022-06-28T04:45:13.995" v="258" actId="26606"/>
          <ac:spMkLst>
            <pc:docMk/>
            <pc:sldMk cId="3670702588" sldId="258"/>
            <ac:spMk id="24" creationId="{8598F259-6F54-47A3-8D13-1603D786A328}"/>
          </ac:spMkLst>
        </pc:spChg>
        <pc:spChg chg="add">
          <ac:chgData name="Niteesh Kumar Korubilli" userId="666f78ea-c106-4aab-a752-52034813737a" providerId="ADAL" clId="{CAFC8A79-F165-4C7F-921F-7F26BA587EF5}" dt="2022-06-28T04:45:13.995" v="258" actId="26606"/>
          <ac:spMkLst>
            <pc:docMk/>
            <pc:sldMk cId="3670702588" sldId="258"/>
            <ac:spMk id="26" creationId="{0BA768A8-4FED-4ED8-9E46-6BE72188ECD2}"/>
          </ac:spMkLst>
        </pc:spChg>
        <pc:picChg chg="add">
          <ac:chgData name="Niteesh Kumar Korubilli" userId="666f78ea-c106-4aab-a752-52034813737a" providerId="ADAL" clId="{CAFC8A79-F165-4C7F-921F-7F26BA587EF5}" dt="2022-06-28T04:45:13.995" v="258" actId="26606"/>
          <ac:picMkLst>
            <pc:docMk/>
            <pc:sldMk cId="3670702588" sldId="258"/>
            <ac:picMk id="5" creationId="{91B28F63-CF00-448F-B141-FE33C33B1891}"/>
          </ac:picMkLst>
        </pc:picChg>
        <pc:picChg chg="add">
          <ac:chgData name="Niteesh Kumar Korubilli" userId="666f78ea-c106-4aab-a752-52034813737a" providerId="ADAL" clId="{CAFC8A79-F165-4C7F-921F-7F26BA587EF5}" dt="2022-06-28T04:45:13.995" v="258" actId="26606"/>
          <ac:picMkLst>
            <pc:docMk/>
            <pc:sldMk cId="3670702588" sldId="258"/>
            <ac:picMk id="6" creationId="{2AE609E2-8522-44E4-9077-980E5BCF3E14}"/>
          </ac:picMkLst>
        </pc:picChg>
        <pc:picChg chg="add">
          <ac:chgData name="Niteesh Kumar Korubilli" userId="666f78ea-c106-4aab-a752-52034813737a" providerId="ADAL" clId="{CAFC8A79-F165-4C7F-921F-7F26BA587EF5}" dt="2022-06-28T04:45:13.995" v="258" actId="26606"/>
          <ac:picMkLst>
            <pc:docMk/>
            <pc:sldMk cId="3670702588" sldId="258"/>
            <ac:picMk id="9" creationId="{8949AD42-25FD-4C3D-9EEE-B7FEC5809988}"/>
          </ac:picMkLst>
        </pc:picChg>
        <pc:picChg chg="add">
          <ac:chgData name="Niteesh Kumar Korubilli" userId="666f78ea-c106-4aab-a752-52034813737a" providerId="ADAL" clId="{CAFC8A79-F165-4C7F-921F-7F26BA587EF5}" dt="2022-06-28T04:45:13.995" v="258" actId="26606"/>
          <ac:picMkLst>
            <pc:docMk/>
            <pc:sldMk cId="3670702588" sldId="258"/>
            <ac:picMk id="11" creationId="{6AC7D913-60B7-4603-881B-831DA5D3A940}"/>
          </ac:picMkLst>
        </pc:picChg>
        <pc:cxnChg chg="add del">
          <ac:chgData name="Niteesh Kumar Korubilli" userId="666f78ea-c106-4aab-a752-52034813737a" providerId="ADAL" clId="{CAFC8A79-F165-4C7F-921F-7F26BA587EF5}" dt="2022-06-28T04:37:21.215" v="15" actId="26606"/>
          <ac:cxnSpMkLst>
            <pc:docMk/>
            <pc:sldMk cId="3670702588" sldId="258"/>
            <ac:cxnSpMk id="8" creationId="{D84960AC-1CD6-452A-B5F4-2186E3FD7450}"/>
          </ac:cxnSpMkLst>
        </pc:cxnChg>
        <pc:cxnChg chg="add del">
          <ac:chgData name="Niteesh Kumar Korubilli" userId="666f78ea-c106-4aab-a752-52034813737a" providerId="ADAL" clId="{CAFC8A79-F165-4C7F-921F-7F26BA587EF5}" dt="2022-06-28T04:37:21.215" v="15" actId="26606"/>
          <ac:cxnSpMkLst>
            <pc:docMk/>
            <pc:sldMk cId="3670702588" sldId="258"/>
            <ac:cxnSpMk id="12" creationId="{4D39B797-CDC6-4529-8A36-9CBFC9816337}"/>
          </ac:cxnSpMkLst>
        </pc:cxnChg>
        <pc:cxnChg chg="add del">
          <ac:chgData name="Niteesh Kumar Korubilli" userId="666f78ea-c106-4aab-a752-52034813737a" providerId="ADAL" clId="{CAFC8A79-F165-4C7F-921F-7F26BA587EF5}" dt="2022-06-28T04:44:50.066" v="251"/>
          <ac:cxnSpMkLst>
            <pc:docMk/>
            <pc:sldMk cId="3670702588" sldId="258"/>
            <ac:cxnSpMk id="15" creationId="{D84960AC-1CD6-452A-B5F4-2186E3FD7450}"/>
          </ac:cxnSpMkLst>
        </pc:cxnChg>
        <pc:cxnChg chg="add del">
          <ac:chgData name="Niteesh Kumar Korubilli" userId="666f78ea-c106-4aab-a752-52034813737a" providerId="ADAL" clId="{CAFC8A79-F165-4C7F-921F-7F26BA587EF5}" dt="2022-06-28T04:44:50.066" v="251"/>
          <ac:cxnSpMkLst>
            <pc:docMk/>
            <pc:sldMk cId="3670702588" sldId="258"/>
            <ac:cxnSpMk id="17" creationId="{1AD3A364-FD48-4C42-B623-DAD0C3ED6B47}"/>
          </ac:cxnSpMkLst>
        </pc:cxnChg>
      </pc:sldChg>
      <pc:sldChg chg="addSp delSp modSp mod modTransition">
        <pc:chgData name="Niteesh Kumar Korubilli" userId="666f78ea-c106-4aab-a752-52034813737a" providerId="ADAL" clId="{CAFC8A79-F165-4C7F-921F-7F26BA587EF5}" dt="2022-06-28T04:48:31.885" v="283"/>
        <pc:sldMkLst>
          <pc:docMk/>
          <pc:sldMk cId="1739358874" sldId="259"/>
        </pc:sldMkLst>
        <pc:spChg chg="mod">
          <ac:chgData name="Niteesh Kumar Korubilli" userId="666f78ea-c106-4aab-a752-52034813737a" providerId="ADAL" clId="{CAFC8A79-F165-4C7F-921F-7F26BA587EF5}" dt="2022-06-28T04:41:52.795" v="103" actId="20577"/>
          <ac:spMkLst>
            <pc:docMk/>
            <pc:sldMk cId="1739358874" sldId="259"/>
            <ac:spMk id="2" creationId="{66F2DD70-661A-D5FA-B31E-B31E50F448EF}"/>
          </ac:spMkLst>
        </pc:spChg>
        <pc:spChg chg="add del">
          <ac:chgData name="Niteesh Kumar Korubilli" userId="666f78ea-c106-4aab-a752-52034813737a" providerId="ADAL" clId="{CAFC8A79-F165-4C7F-921F-7F26BA587EF5}" dt="2022-06-28T04:41:43.862" v="102" actId="26606"/>
          <ac:spMkLst>
            <pc:docMk/>
            <pc:sldMk cId="1739358874" sldId="259"/>
            <ac:spMk id="5" creationId="{6830A930-79F7-2EB3-8D5C-CFABB797DE92}"/>
          </ac:spMkLst>
        </pc:spChg>
        <pc:spChg chg="mod">
          <ac:chgData name="Niteesh Kumar Korubilli" userId="666f78ea-c106-4aab-a752-52034813737a" providerId="ADAL" clId="{CAFC8A79-F165-4C7F-921F-7F26BA587EF5}" dt="2022-06-28T04:43:27.691" v="238"/>
          <ac:spMkLst>
            <pc:docMk/>
            <pc:sldMk cId="1739358874" sldId="259"/>
            <ac:spMk id="6" creationId="{5AE1DDCE-35F5-E6BB-963A-3D5C3DFF8DA6}"/>
          </ac:spMkLst>
        </pc:spChg>
        <pc:graphicFrameChg chg="add del">
          <ac:chgData name="Niteesh Kumar Korubilli" userId="666f78ea-c106-4aab-a752-52034813737a" providerId="ADAL" clId="{CAFC8A79-F165-4C7F-921F-7F26BA587EF5}" dt="2022-06-28T04:41:43.852" v="101" actId="26606"/>
          <ac:graphicFrameMkLst>
            <pc:docMk/>
            <pc:sldMk cId="1739358874" sldId="259"/>
            <ac:graphicFrameMk id="8" creationId="{8A4E8F0F-58B6-A821-2AF8-9D9413A7EE96}"/>
          </ac:graphicFrameMkLst>
        </pc:graphicFrameChg>
        <pc:graphicFrameChg chg="add mod">
          <ac:chgData name="Niteesh Kumar Korubilli" userId="666f78ea-c106-4aab-a752-52034813737a" providerId="ADAL" clId="{CAFC8A79-F165-4C7F-921F-7F26BA587EF5}" dt="2022-06-28T04:43:31.362" v="240" actId="14100"/>
          <ac:graphicFrameMkLst>
            <pc:docMk/>
            <pc:sldMk cId="1739358874" sldId="259"/>
            <ac:graphicFrameMk id="10" creationId="{AC2B78DC-981A-5B51-CB81-A2028D8A0A84}"/>
          </ac:graphicFrameMkLst>
        </pc:graphicFrameChg>
      </pc:sldChg>
      <pc:sldMasterChg chg="modTransition modSldLayout">
        <pc:chgData name="Niteesh Kumar Korubilli" userId="666f78ea-c106-4aab-a752-52034813737a" providerId="ADAL" clId="{CAFC8A79-F165-4C7F-921F-7F26BA587EF5}" dt="2022-06-28T04:48:31.885" v="283"/>
        <pc:sldMasterMkLst>
          <pc:docMk/>
          <pc:sldMasterMk cId="3588737270" sldId="2147483884"/>
        </pc:sldMasterMkLst>
        <pc:sldLayoutChg chg="modTransition">
          <pc:chgData name="Niteesh Kumar Korubilli" userId="666f78ea-c106-4aab-a752-52034813737a" providerId="ADAL" clId="{CAFC8A79-F165-4C7F-921F-7F26BA587EF5}" dt="2022-06-28T04:48:31.885" v="283"/>
          <pc:sldLayoutMkLst>
            <pc:docMk/>
            <pc:sldMasterMk cId="3588737270" sldId="2147483884"/>
            <pc:sldLayoutMk cId="977906359" sldId="2147483885"/>
          </pc:sldLayoutMkLst>
        </pc:sldLayoutChg>
        <pc:sldLayoutChg chg="modTransition">
          <pc:chgData name="Niteesh Kumar Korubilli" userId="666f78ea-c106-4aab-a752-52034813737a" providerId="ADAL" clId="{CAFC8A79-F165-4C7F-921F-7F26BA587EF5}" dt="2022-06-28T04:48:31.885" v="283"/>
          <pc:sldLayoutMkLst>
            <pc:docMk/>
            <pc:sldMasterMk cId="3588737270" sldId="2147483884"/>
            <pc:sldLayoutMk cId="3165289973" sldId="2147483886"/>
          </pc:sldLayoutMkLst>
        </pc:sldLayoutChg>
        <pc:sldLayoutChg chg="modTransition">
          <pc:chgData name="Niteesh Kumar Korubilli" userId="666f78ea-c106-4aab-a752-52034813737a" providerId="ADAL" clId="{CAFC8A79-F165-4C7F-921F-7F26BA587EF5}" dt="2022-06-28T04:48:31.885" v="283"/>
          <pc:sldLayoutMkLst>
            <pc:docMk/>
            <pc:sldMasterMk cId="3588737270" sldId="2147483884"/>
            <pc:sldLayoutMk cId="1160030408" sldId="2147483887"/>
          </pc:sldLayoutMkLst>
        </pc:sldLayoutChg>
        <pc:sldLayoutChg chg="modTransition">
          <pc:chgData name="Niteesh Kumar Korubilli" userId="666f78ea-c106-4aab-a752-52034813737a" providerId="ADAL" clId="{CAFC8A79-F165-4C7F-921F-7F26BA587EF5}" dt="2022-06-28T04:48:31.885" v="283"/>
          <pc:sldLayoutMkLst>
            <pc:docMk/>
            <pc:sldMasterMk cId="3588737270" sldId="2147483884"/>
            <pc:sldLayoutMk cId="1988957912" sldId="2147483888"/>
          </pc:sldLayoutMkLst>
        </pc:sldLayoutChg>
        <pc:sldLayoutChg chg="modTransition">
          <pc:chgData name="Niteesh Kumar Korubilli" userId="666f78ea-c106-4aab-a752-52034813737a" providerId="ADAL" clId="{CAFC8A79-F165-4C7F-921F-7F26BA587EF5}" dt="2022-06-28T04:48:31.885" v="283"/>
          <pc:sldLayoutMkLst>
            <pc:docMk/>
            <pc:sldMasterMk cId="3588737270" sldId="2147483884"/>
            <pc:sldLayoutMk cId="190320338" sldId="2147483889"/>
          </pc:sldLayoutMkLst>
        </pc:sldLayoutChg>
        <pc:sldLayoutChg chg="modTransition">
          <pc:chgData name="Niteesh Kumar Korubilli" userId="666f78ea-c106-4aab-a752-52034813737a" providerId="ADAL" clId="{CAFC8A79-F165-4C7F-921F-7F26BA587EF5}" dt="2022-06-28T04:48:31.885" v="283"/>
          <pc:sldLayoutMkLst>
            <pc:docMk/>
            <pc:sldMasterMk cId="3588737270" sldId="2147483884"/>
            <pc:sldLayoutMk cId="437695265" sldId="2147483890"/>
          </pc:sldLayoutMkLst>
        </pc:sldLayoutChg>
        <pc:sldLayoutChg chg="modTransition">
          <pc:chgData name="Niteesh Kumar Korubilli" userId="666f78ea-c106-4aab-a752-52034813737a" providerId="ADAL" clId="{CAFC8A79-F165-4C7F-921F-7F26BA587EF5}" dt="2022-06-28T04:48:31.885" v="283"/>
          <pc:sldLayoutMkLst>
            <pc:docMk/>
            <pc:sldMasterMk cId="3588737270" sldId="2147483884"/>
            <pc:sldLayoutMk cId="4175251151" sldId="2147483891"/>
          </pc:sldLayoutMkLst>
        </pc:sldLayoutChg>
        <pc:sldLayoutChg chg="modTransition">
          <pc:chgData name="Niteesh Kumar Korubilli" userId="666f78ea-c106-4aab-a752-52034813737a" providerId="ADAL" clId="{CAFC8A79-F165-4C7F-921F-7F26BA587EF5}" dt="2022-06-28T04:48:31.885" v="283"/>
          <pc:sldLayoutMkLst>
            <pc:docMk/>
            <pc:sldMasterMk cId="3588737270" sldId="2147483884"/>
            <pc:sldLayoutMk cId="938999735" sldId="2147483892"/>
          </pc:sldLayoutMkLst>
        </pc:sldLayoutChg>
        <pc:sldLayoutChg chg="modTransition">
          <pc:chgData name="Niteesh Kumar Korubilli" userId="666f78ea-c106-4aab-a752-52034813737a" providerId="ADAL" clId="{CAFC8A79-F165-4C7F-921F-7F26BA587EF5}" dt="2022-06-28T04:48:31.885" v="283"/>
          <pc:sldLayoutMkLst>
            <pc:docMk/>
            <pc:sldMasterMk cId="3588737270" sldId="2147483884"/>
            <pc:sldLayoutMk cId="3928599092" sldId="2147483893"/>
          </pc:sldLayoutMkLst>
        </pc:sldLayoutChg>
        <pc:sldLayoutChg chg="modTransition">
          <pc:chgData name="Niteesh Kumar Korubilli" userId="666f78ea-c106-4aab-a752-52034813737a" providerId="ADAL" clId="{CAFC8A79-F165-4C7F-921F-7F26BA587EF5}" dt="2022-06-28T04:48:31.885" v="283"/>
          <pc:sldLayoutMkLst>
            <pc:docMk/>
            <pc:sldMasterMk cId="3588737270" sldId="2147483884"/>
            <pc:sldLayoutMk cId="528674294" sldId="2147483894"/>
          </pc:sldLayoutMkLst>
        </pc:sldLayoutChg>
        <pc:sldLayoutChg chg="modTransition">
          <pc:chgData name="Niteesh Kumar Korubilli" userId="666f78ea-c106-4aab-a752-52034813737a" providerId="ADAL" clId="{CAFC8A79-F165-4C7F-921F-7F26BA587EF5}" dt="2022-06-28T04:48:31.885" v="283"/>
          <pc:sldLayoutMkLst>
            <pc:docMk/>
            <pc:sldMasterMk cId="3588737270" sldId="2147483884"/>
            <pc:sldLayoutMk cId="1934838940" sldId="2147483895"/>
          </pc:sldLayoutMkLst>
        </pc:sldLayoutChg>
        <pc:sldLayoutChg chg="modTransition">
          <pc:chgData name="Niteesh Kumar Korubilli" userId="666f78ea-c106-4aab-a752-52034813737a" providerId="ADAL" clId="{CAFC8A79-F165-4C7F-921F-7F26BA587EF5}" dt="2022-06-28T04:48:31.885" v="283"/>
          <pc:sldLayoutMkLst>
            <pc:docMk/>
            <pc:sldMasterMk cId="3588737270" sldId="2147483884"/>
            <pc:sldLayoutMk cId="1938471178" sldId="2147483896"/>
          </pc:sldLayoutMkLst>
        </pc:sldLayoutChg>
        <pc:sldLayoutChg chg="modTransition">
          <pc:chgData name="Niteesh Kumar Korubilli" userId="666f78ea-c106-4aab-a752-52034813737a" providerId="ADAL" clId="{CAFC8A79-F165-4C7F-921F-7F26BA587EF5}" dt="2022-06-28T04:48:31.885" v="283"/>
          <pc:sldLayoutMkLst>
            <pc:docMk/>
            <pc:sldMasterMk cId="3588737270" sldId="2147483884"/>
            <pc:sldLayoutMk cId="4102833558" sldId="2147483897"/>
          </pc:sldLayoutMkLst>
        </pc:sldLayoutChg>
        <pc:sldLayoutChg chg="modTransition">
          <pc:chgData name="Niteesh Kumar Korubilli" userId="666f78ea-c106-4aab-a752-52034813737a" providerId="ADAL" clId="{CAFC8A79-F165-4C7F-921F-7F26BA587EF5}" dt="2022-06-28T04:48:31.885" v="283"/>
          <pc:sldLayoutMkLst>
            <pc:docMk/>
            <pc:sldMasterMk cId="3588737270" sldId="2147483884"/>
            <pc:sldLayoutMk cId="1722269704" sldId="2147483898"/>
          </pc:sldLayoutMkLst>
        </pc:sldLayoutChg>
        <pc:sldLayoutChg chg="modTransition">
          <pc:chgData name="Niteesh Kumar Korubilli" userId="666f78ea-c106-4aab-a752-52034813737a" providerId="ADAL" clId="{CAFC8A79-F165-4C7F-921F-7F26BA587EF5}" dt="2022-06-28T04:48:31.885" v="283"/>
          <pc:sldLayoutMkLst>
            <pc:docMk/>
            <pc:sldMasterMk cId="3588737270" sldId="2147483884"/>
            <pc:sldLayoutMk cId="1659203274" sldId="2147483899"/>
          </pc:sldLayoutMkLst>
        </pc:sldLayoutChg>
        <pc:sldLayoutChg chg="modTransition">
          <pc:chgData name="Niteesh Kumar Korubilli" userId="666f78ea-c106-4aab-a752-52034813737a" providerId="ADAL" clId="{CAFC8A79-F165-4C7F-921F-7F26BA587EF5}" dt="2022-06-28T04:48:31.885" v="283"/>
          <pc:sldLayoutMkLst>
            <pc:docMk/>
            <pc:sldMasterMk cId="3588737270" sldId="2147483884"/>
            <pc:sldLayoutMk cId="3508506398" sldId="2147483900"/>
          </pc:sldLayoutMkLst>
        </pc:sldLayoutChg>
        <pc:sldLayoutChg chg="modTransition">
          <pc:chgData name="Niteesh Kumar Korubilli" userId="666f78ea-c106-4aab-a752-52034813737a" providerId="ADAL" clId="{CAFC8A79-F165-4C7F-921F-7F26BA587EF5}" dt="2022-06-28T04:48:31.885" v="283"/>
          <pc:sldLayoutMkLst>
            <pc:docMk/>
            <pc:sldMasterMk cId="3588737270" sldId="2147483884"/>
            <pc:sldLayoutMk cId="4150311629" sldId="2147483901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60A8C94-B306-41D3-A9EF-CF7BF47D18CE}" type="doc">
      <dgm:prSet loTypeId="urn:microsoft.com/office/officeart/2005/8/layout/arrow5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5B82D67-6C4A-41AE-9DFE-E74F9867FB56}">
      <dgm:prSet/>
      <dgm:spPr/>
      <dgm:t>
        <a:bodyPr/>
        <a:lstStyle/>
        <a:p>
          <a:r>
            <a:rPr lang="en-US" b="1" dirty="0"/>
            <a:t>Functional Testing</a:t>
          </a:r>
          <a:endParaRPr lang="en-US" dirty="0"/>
        </a:p>
      </dgm:t>
    </dgm:pt>
    <dgm:pt modelId="{67A047EA-6958-4853-A3B4-EF7FAC137849}" type="parTrans" cxnId="{B951B921-BA81-4FBE-9724-740E1A158655}">
      <dgm:prSet/>
      <dgm:spPr/>
      <dgm:t>
        <a:bodyPr/>
        <a:lstStyle/>
        <a:p>
          <a:endParaRPr lang="en-US"/>
        </a:p>
      </dgm:t>
    </dgm:pt>
    <dgm:pt modelId="{BA91B698-5541-4362-A6BF-47AC847438A2}" type="sibTrans" cxnId="{B951B921-BA81-4FBE-9724-740E1A158655}">
      <dgm:prSet/>
      <dgm:spPr/>
      <dgm:t>
        <a:bodyPr/>
        <a:lstStyle/>
        <a:p>
          <a:endParaRPr lang="en-US"/>
        </a:p>
      </dgm:t>
    </dgm:pt>
    <dgm:pt modelId="{153B10BF-C8BF-4307-8C0F-5CE921091223}">
      <dgm:prSet/>
      <dgm:spPr/>
      <dgm:t>
        <a:bodyPr/>
        <a:lstStyle/>
        <a:p>
          <a:r>
            <a:rPr lang="en-IN"/>
            <a:t>#unit testing</a:t>
          </a:r>
          <a:endParaRPr lang="en-US"/>
        </a:p>
      </dgm:t>
    </dgm:pt>
    <dgm:pt modelId="{7572AA8D-48D3-40A9-82B4-2A0A6DA4BA04}" type="parTrans" cxnId="{2D6E879D-DFB6-40A5-B48F-31BF04D9306C}">
      <dgm:prSet/>
      <dgm:spPr/>
      <dgm:t>
        <a:bodyPr/>
        <a:lstStyle/>
        <a:p>
          <a:endParaRPr lang="en-US"/>
        </a:p>
      </dgm:t>
    </dgm:pt>
    <dgm:pt modelId="{E2225754-BD63-4AC7-A462-9827F7022347}" type="sibTrans" cxnId="{2D6E879D-DFB6-40A5-B48F-31BF04D9306C}">
      <dgm:prSet/>
      <dgm:spPr/>
      <dgm:t>
        <a:bodyPr/>
        <a:lstStyle/>
        <a:p>
          <a:endParaRPr lang="en-US"/>
        </a:p>
      </dgm:t>
    </dgm:pt>
    <dgm:pt modelId="{766C5284-32BD-42DB-9E26-86651EFC86AB}">
      <dgm:prSet/>
      <dgm:spPr/>
      <dgm:t>
        <a:bodyPr/>
        <a:lstStyle/>
        <a:p>
          <a:r>
            <a:rPr lang="en-IN" dirty="0"/>
            <a:t>#integration testing</a:t>
          </a:r>
          <a:endParaRPr lang="en-US" dirty="0"/>
        </a:p>
      </dgm:t>
    </dgm:pt>
    <dgm:pt modelId="{EA59EA01-9245-458B-9B75-1392ECD3E1EA}" type="parTrans" cxnId="{93D906A7-A7A5-4A3F-BBD2-64D3551DD7BC}">
      <dgm:prSet/>
      <dgm:spPr/>
      <dgm:t>
        <a:bodyPr/>
        <a:lstStyle/>
        <a:p>
          <a:endParaRPr lang="en-US"/>
        </a:p>
      </dgm:t>
    </dgm:pt>
    <dgm:pt modelId="{AB7491C2-6831-4D6A-901E-096796E1F272}" type="sibTrans" cxnId="{93D906A7-A7A5-4A3F-BBD2-64D3551DD7BC}">
      <dgm:prSet/>
      <dgm:spPr/>
      <dgm:t>
        <a:bodyPr/>
        <a:lstStyle/>
        <a:p>
          <a:endParaRPr lang="en-US"/>
        </a:p>
      </dgm:t>
    </dgm:pt>
    <dgm:pt modelId="{CC7D09D6-A0F6-4263-96E5-9DE41A427E0E}">
      <dgm:prSet/>
      <dgm:spPr/>
      <dgm:t>
        <a:bodyPr/>
        <a:lstStyle/>
        <a:p>
          <a:r>
            <a:rPr lang="en-IN"/>
            <a:t>#system testing</a:t>
          </a:r>
          <a:endParaRPr lang="en-US"/>
        </a:p>
      </dgm:t>
    </dgm:pt>
    <dgm:pt modelId="{7E1DF846-7F4F-4D21-A960-AF5D60AA4F0B}" type="parTrans" cxnId="{D8518512-E0CB-498D-A3E4-A5FDD99D5985}">
      <dgm:prSet/>
      <dgm:spPr/>
      <dgm:t>
        <a:bodyPr/>
        <a:lstStyle/>
        <a:p>
          <a:endParaRPr lang="en-US"/>
        </a:p>
      </dgm:t>
    </dgm:pt>
    <dgm:pt modelId="{AE21407B-913E-4DC6-8D58-47EBE4FB1E89}" type="sibTrans" cxnId="{D8518512-E0CB-498D-A3E4-A5FDD99D5985}">
      <dgm:prSet/>
      <dgm:spPr/>
      <dgm:t>
        <a:bodyPr/>
        <a:lstStyle/>
        <a:p>
          <a:endParaRPr lang="en-US"/>
        </a:p>
      </dgm:t>
    </dgm:pt>
    <dgm:pt modelId="{9FECD948-507D-45AE-9287-C0F1B1624E47}">
      <dgm:prSet/>
      <dgm:spPr/>
      <dgm:t>
        <a:bodyPr/>
        <a:lstStyle/>
        <a:p>
          <a:r>
            <a:rPr lang="en-IN"/>
            <a:t>#acceptance setting</a:t>
          </a:r>
          <a:endParaRPr lang="en-US"/>
        </a:p>
      </dgm:t>
    </dgm:pt>
    <dgm:pt modelId="{1AB1F749-C053-442D-9E0A-F9426C695FC5}" type="parTrans" cxnId="{BD110D70-01A8-4C08-9FF5-E01F92040D72}">
      <dgm:prSet/>
      <dgm:spPr/>
      <dgm:t>
        <a:bodyPr/>
        <a:lstStyle/>
        <a:p>
          <a:endParaRPr lang="en-US"/>
        </a:p>
      </dgm:t>
    </dgm:pt>
    <dgm:pt modelId="{1A998DFD-5812-4301-9F30-925766949BC0}" type="sibTrans" cxnId="{BD110D70-01A8-4C08-9FF5-E01F92040D72}">
      <dgm:prSet/>
      <dgm:spPr/>
      <dgm:t>
        <a:bodyPr/>
        <a:lstStyle/>
        <a:p>
          <a:endParaRPr lang="en-US"/>
        </a:p>
      </dgm:t>
    </dgm:pt>
    <dgm:pt modelId="{CF0C3D1D-DCB1-46EA-9C89-8A93F2F30B9D}" type="pres">
      <dgm:prSet presAssocID="{660A8C94-B306-41D3-A9EF-CF7BF47D18CE}" presName="diagram" presStyleCnt="0">
        <dgm:presLayoutVars>
          <dgm:dir/>
          <dgm:resizeHandles val="exact"/>
        </dgm:presLayoutVars>
      </dgm:prSet>
      <dgm:spPr/>
    </dgm:pt>
    <dgm:pt modelId="{CEC0F06D-233E-44E9-B330-150084D554BE}" type="pres">
      <dgm:prSet presAssocID="{D5B82D67-6C4A-41AE-9DFE-E74F9867FB56}" presName="arrow" presStyleLbl="node1" presStyleIdx="0" presStyleCnt="1" custRadScaleRad="181140" custRadScaleInc="14659">
        <dgm:presLayoutVars>
          <dgm:bulletEnabled val="1"/>
        </dgm:presLayoutVars>
      </dgm:prSet>
      <dgm:spPr/>
    </dgm:pt>
  </dgm:ptLst>
  <dgm:cxnLst>
    <dgm:cxn modelId="{D8518512-E0CB-498D-A3E4-A5FDD99D5985}" srcId="{D5B82D67-6C4A-41AE-9DFE-E74F9867FB56}" destId="{CC7D09D6-A0F6-4263-96E5-9DE41A427E0E}" srcOrd="2" destOrd="0" parTransId="{7E1DF846-7F4F-4D21-A960-AF5D60AA4F0B}" sibTransId="{AE21407B-913E-4DC6-8D58-47EBE4FB1E89}"/>
    <dgm:cxn modelId="{2D24CE1C-3C94-4D1E-A887-C306D6FC1DC6}" type="presOf" srcId="{CC7D09D6-A0F6-4263-96E5-9DE41A427E0E}" destId="{CEC0F06D-233E-44E9-B330-150084D554BE}" srcOrd="0" destOrd="3" presId="urn:microsoft.com/office/officeart/2005/8/layout/arrow5"/>
    <dgm:cxn modelId="{B951B921-BA81-4FBE-9724-740E1A158655}" srcId="{660A8C94-B306-41D3-A9EF-CF7BF47D18CE}" destId="{D5B82D67-6C4A-41AE-9DFE-E74F9867FB56}" srcOrd="0" destOrd="0" parTransId="{67A047EA-6958-4853-A3B4-EF7FAC137849}" sibTransId="{BA91B698-5541-4362-A6BF-47AC847438A2}"/>
    <dgm:cxn modelId="{BD110D70-01A8-4C08-9FF5-E01F92040D72}" srcId="{D5B82D67-6C4A-41AE-9DFE-E74F9867FB56}" destId="{9FECD948-507D-45AE-9287-C0F1B1624E47}" srcOrd="3" destOrd="0" parTransId="{1AB1F749-C053-442D-9E0A-F9426C695FC5}" sibTransId="{1A998DFD-5812-4301-9F30-925766949BC0}"/>
    <dgm:cxn modelId="{20B5E858-1057-4943-8B96-760A747A565A}" type="presOf" srcId="{9FECD948-507D-45AE-9287-C0F1B1624E47}" destId="{CEC0F06D-233E-44E9-B330-150084D554BE}" srcOrd="0" destOrd="4" presId="urn:microsoft.com/office/officeart/2005/8/layout/arrow5"/>
    <dgm:cxn modelId="{3085B187-038C-4A4B-A802-32D370DE3ECD}" type="presOf" srcId="{153B10BF-C8BF-4307-8C0F-5CE921091223}" destId="{CEC0F06D-233E-44E9-B330-150084D554BE}" srcOrd="0" destOrd="1" presId="urn:microsoft.com/office/officeart/2005/8/layout/arrow5"/>
    <dgm:cxn modelId="{BC4D2193-4B7F-4CD9-9837-6506C7E454B6}" type="presOf" srcId="{D5B82D67-6C4A-41AE-9DFE-E74F9867FB56}" destId="{CEC0F06D-233E-44E9-B330-150084D554BE}" srcOrd="0" destOrd="0" presId="urn:microsoft.com/office/officeart/2005/8/layout/arrow5"/>
    <dgm:cxn modelId="{2D6E879D-DFB6-40A5-B48F-31BF04D9306C}" srcId="{D5B82D67-6C4A-41AE-9DFE-E74F9867FB56}" destId="{153B10BF-C8BF-4307-8C0F-5CE921091223}" srcOrd="0" destOrd="0" parTransId="{7572AA8D-48D3-40A9-82B4-2A0A6DA4BA04}" sibTransId="{E2225754-BD63-4AC7-A462-9827F7022347}"/>
    <dgm:cxn modelId="{F696FAA4-9FCA-451A-B826-B8F7CB11B209}" type="presOf" srcId="{660A8C94-B306-41D3-A9EF-CF7BF47D18CE}" destId="{CF0C3D1D-DCB1-46EA-9C89-8A93F2F30B9D}" srcOrd="0" destOrd="0" presId="urn:microsoft.com/office/officeart/2005/8/layout/arrow5"/>
    <dgm:cxn modelId="{1F1906A5-0BD4-45CD-885A-BB47723B3D49}" type="presOf" srcId="{766C5284-32BD-42DB-9E26-86651EFC86AB}" destId="{CEC0F06D-233E-44E9-B330-150084D554BE}" srcOrd="0" destOrd="2" presId="urn:microsoft.com/office/officeart/2005/8/layout/arrow5"/>
    <dgm:cxn modelId="{93D906A7-A7A5-4A3F-BBD2-64D3551DD7BC}" srcId="{D5B82D67-6C4A-41AE-9DFE-E74F9867FB56}" destId="{766C5284-32BD-42DB-9E26-86651EFC86AB}" srcOrd="1" destOrd="0" parTransId="{EA59EA01-9245-458B-9B75-1392ECD3E1EA}" sibTransId="{AB7491C2-6831-4D6A-901E-096796E1F272}"/>
    <dgm:cxn modelId="{8B0A0883-20B7-4E31-9232-516094591020}" type="presParOf" srcId="{CF0C3D1D-DCB1-46EA-9C89-8A93F2F30B9D}" destId="{CEC0F06D-233E-44E9-B330-150084D554BE}" srcOrd="0" destOrd="0" presId="urn:microsoft.com/office/officeart/2005/8/layout/arrow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C0F06D-233E-44E9-B330-150084D554BE}">
      <dsp:nvSpPr>
        <dsp:cNvPr id="0" name=""/>
        <dsp:cNvSpPr/>
      </dsp:nvSpPr>
      <dsp:spPr>
        <a:xfrm>
          <a:off x="201785" y="0"/>
          <a:ext cx="4194553" cy="4194553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/>
            <a:t>Functional Testing</a:t>
          </a:r>
          <a:endParaRPr lang="en-US" sz="23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/>
            <a:t>#unit testing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 dirty="0"/>
            <a:t>#integration testing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/>
            <a:t>#system testing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/>
            <a:t>#acceptance setting</a:t>
          </a:r>
          <a:endParaRPr lang="en-US" sz="1800" kern="1200"/>
        </a:p>
      </dsp:txBody>
      <dsp:txXfrm>
        <a:off x="1250423" y="0"/>
        <a:ext cx="2097277" cy="34605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CB87E-4591-47A1-9046-CF63F17215EF}" type="datetime2">
              <a:rPr lang="en-US" smtClean="0"/>
              <a:t>Tuesday, June 28,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9063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52ED3-3C46-4C9A-9738-67B2D875E7E2}" type="datetime2">
              <a:rPr lang="en-US" smtClean="0"/>
              <a:pPr/>
              <a:t>Tuesday, June 28, 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6742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52ED3-3C46-4C9A-9738-67B2D875E7E2}" type="datetime2">
              <a:rPr lang="en-US" smtClean="0"/>
              <a:pPr/>
              <a:t>Tuesday, June 28,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8389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52ED3-3C46-4C9A-9738-67B2D875E7E2}" type="datetime2">
              <a:rPr lang="en-US" smtClean="0"/>
              <a:pPr/>
              <a:t>Tuesday, June 28,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384711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52ED3-3C46-4C9A-9738-67B2D875E7E2}" type="datetime2">
              <a:rPr lang="en-US" smtClean="0"/>
              <a:pPr/>
              <a:t>Tuesday, June 28,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8335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52ED3-3C46-4C9A-9738-67B2D875E7E2}" type="datetime2">
              <a:rPr lang="en-US" smtClean="0"/>
              <a:pPr/>
              <a:t>Tuesday, June 28, 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2697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52ED3-3C46-4C9A-9738-67B2D875E7E2}" type="datetime2">
              <a:rPr lang="en-US" smtClean="0"/>
              <a:pPr/>
              <a:t>Tuesday, June 28, 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2032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17F0E-8070-4DFE-A821-9A699EDBAD7E}" type="datetime2">
              <a:rPr lang="en-US" smtClean="0"/>
              <a:t>Tuesday, June 28,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5063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D34AE-C7BF-46E5-A968-01C6641F6476}" type="datetime2">
              <a:rPr lang="en-US" smtClean="0"/>
              <a:t>Tuesday, June 28,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3116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DE70B-B772-416E-A790-995760B1742E}" type="datetime2">
              <a:rPr lang="en-US" smtClean="0"/>
              <a:t>Tuesday, June 28,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2899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60CDE-A6F1-4138-AF12-ED09E8E5FB6B}" type="datetime2">
              <a:rPr lang="en-US" smtClean="0"/>
              <a:t>Tuesday, June 28,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0304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5F8B1-DB7B-4D28-A97D-40FB2DD1EF78}" type="datetime2">
              <a:rPr lang="en-US" smtClean="0"/>
              <a:t>Tuesday, June 28,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9579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39161-23B8-4738-9069-73EBE8884FDD}" type="datetime2">
              <a:rPr lang="en-US" smtClean="0"/>
              <a:t>Tuesday, June 28, 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203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4D44-7693-499F-AC6C-11696134FE3F}" type="datetime2">
              <a:rPr lang="en-US" smtClean="0"/>
              <a:t>Tuesday, June 28, 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6952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AF2AE-472C-4EF3-ABB2-24BAA9AE3CF7}" type="datetime2">
              <a:rPr lang="en-US" smtClean="0"/>
              <a:t>Tuesday, June 28, 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2511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A162C-A7C1-4263-9453-1BAFF8C39559}" type="datetime2">
              <a:rPr lang="en-US" smtClean="0"/>
              <a:t>Tuesday, June 28, 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9997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F6793-3458-4587-8168-65F0C37A92D2}" type="datetime2">
              <a:rPr lang="en-US" smtClean="0"/>
              <a:t>Tuesday, June 28,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5990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8352ED3-3C46-4C9A-9738-67B2D875E7E2}" type="datetime2">
              <a:rPr lang="en-US" smtClean="0"/>
              <a:pPr/>
              <a:t>Tuesday, June 28,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7372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5" r:id="rId1"/>
    <p:sldLayoutId id="2147483886" r:id="rId2"/>
    <p:sldLayoutId id="2147483887" r:id="rId3"/>
    <p:sldLayoutId id="2147483888" r:id="rId4"/>
    <p:sldLayoutId id="2147483889" r:id="rId5"/>
    <p:sldLayoutId id="2147483890" r:id="rId6"/>
    <p:sldLayoutId id="2147483891" r:id="rId7"/>
    <p:sldLayoutId id="2147483892" r:id="rId8"/>
    <p:sldLayoutId id="2147483893" r:id="rId9"/>
    <p:sldLayoutId id="2147483894" r:id="rId10"/>
    <p:sldLayoutId id="2147483895" r:id="rId11"/>
    <p:sldLayoutId id="2147483896" r:id="rId12"/>
    <p:sldLayoutId id="2147483897" r:id="rId13"/>
    <p:sldLayoutId id="2147483898" r:id="rId14"/>
    <p:sldLayoutId id="2147483899" r:id="rId15"/>
    <p:sldLayoutId id="2147483900" r:id="rId16"/>
    <p:sldLayoutId id="2147483901" r:id="rId17"/>
  </p:sldLayoutIdLst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nofaq.org/posts/2019/12/4-levels-of-software-testing-advantages/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-nc-sa/3.0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s://en.wikipedia.org/wiki/Software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3">
            <a:extLst>
              <a:ext uri="{FF2B5EF4-FFF2-40B4-BE49-F238E27FC236}">
                <a16:creationId xmlns:a16="http://schemas.microsoft.com/office/drawing/2014/main" id="{B673C544-C4E0-3DDD-6FCF-3B853D3399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3734" b="1360"/>
          <a:stretch/>
        </p:blipFill>
        <p:spPr>
          <a:xfrm>
            <a:off x="-2844514" y="-1485027"/>
            <a:ext cx="15161681" cy="852844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8302D99-6843-8957-D7F3-F6BF1226DA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18001" y="4958080"/>
            <a:ext cx="1737359" cy="72136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  <a:highlight>
                  <a:srgbClr val="000000"/>
                </a:highlight>
              </a:rPr>
              <a:t>Testing</a:t>
            </a:r>
            <a:endParaRPr lang="en-IN" sz="3600" dirty="0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73498C-0641-B115-5D1F-8AD21C8107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73942" y="5088834"/>
            <a:ext cx="3367598" cy="942671"/>
          </a:xfrm>
        </p:spPr>
        <p:txBody>
          <a:bodyPr>
            <a:normAutofit lnSpcReduction="10000"/>
          </a:bodyPr>
          <a:lstStyle/>
          <a:p>
            <a:r>
              <a:rPr lang="en-US" sz="1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0000"/>
                </a:highlight>
              </a:rPr>
              <a:t>Properties of testing and they sources </a:t>
            </a:r>
          </a:p>
          <a:p>
            <a:r>
              <a:rPr lang="en-US" sz="1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0000"/>
                </a:highlight>
              </a:rPr>
              <a:t>In software sector</a:t>
            </a:r>
            <a:r>
              <a:rPr lang="en-US" dirty="0">
                <a:solidFill>
                  <a:schemeClr val="tx1"/>
                </a:solidFill>
              </a:rPr>
              <a:t>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FDC216-BCF8-0B55-E9C0-2EFAE8CA6BC9}"/>
              </a:ext>
            </a:extLst>
          </p:cNvPr>
          <p:cNvSpPr txBox="1"/>
          <p:nvPr/>
        </p:nvSpPr>
        <p:spPr>
          <a:xfrm>
            <a:off x="9341540" y="6657945"/>
            <a:ext cx="2850460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IN" sz="700">
                <a:solidFill>
                  <a:srgbClr val="FFFFFF"/>
                </a:solidFill>
                <a:hlinkClick r:id="rId3" tooltip="https://technofaq.org/posts/2019/12/4-levels-of-software-testing-advantages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IN" sz="700">
                <a:solidFill>
                  <a:srgbClr val="FFFFFF"/>
                </a:solidFill>
              </a:rPr>
              <a:t> by Unknown Author is licensed under </a:t>
            </a:r>
            <a:r>
              <a:rPr lang="en-IN" sz="700">
                <a:solidFill>
                  <a:srgbClr val="FFFFFF"/>
                </a:solidFill>
                <a:hlinkClick r:id="rId4" tooltip="https://creativecommons.org/licenses/by-nc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BY-SA-NC</a:t>
            </a:r>
            <a:endParaRPr lang="en-IN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31996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7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8" name="Picture 9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9" name="Oval 11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0" name="Picture 13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41" name="Picture 15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42" name="Rectangle 17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43" name="Rectangle 19">
            <a:extLst>
              <a:ext uri="{FF2B5EF4-FFF2-40B4-BE49-F238E27FC236}">
                <a16:creationId xmlns:a16="http://schemas.microsoft.com/office/drawing/2014/main" id="{C28D0172-F2E0-4763-9C35-F02266495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 16">
            <a:extLst>
              <a:ext uri="{FF2B5EF4-FFF2-40B4-BE49-F238E27FC236}">
                <a16:creationId xmlns:a16="http://schemas.microsoft.com/office/drawing/2014/main" id="{9F2851FB-E841-4509-8A6D-A416376EA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Freeform: Shape 23">
            <a:extLst>
              <a:ext uri="{FF2B5EF4-FFF2-40B4-BE49-F238E27FC236}">
                <a16:creationId xmlns:a16="http://schemas.microsoft.com/office/drawing/2014/main" id="{DF6FB2B2-CE21-407F-B22E-302DADC2C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54CC67-C52A-4A38-E160-A07206CE2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505" y="623571"/>
            <a:ext cx="10260990" cy="352388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0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Software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C5BFB-DC26-CC8B-3F04-4E03DA0EB0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5505" y="4777380"/>
            <a:ext cx="10260990" cy="12097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1100" b="0" i="0" kern="1200" cap="all">
                <a:solidFill>
                  <a:schemeClr val="bg2"/>
                </a:solidFill>
                <a:effectLst/>
                <a:latin typeface="+mj-lt"/>
                <a:ea typeface="+mj-ea"/>
                <a:cs typeface="+mj-cs"/>
              </a:rPr>
              <a:t>Software testing is the act of examining the artifacts and the behavior of the </a:t>
            </a:r>
            <a:r>
              <a:rPr lang="en-US" sz="1100" b="0" i="0" u="none" strike="noStrike" kern="1200" cap="all">
                <a:solidFill>
                  <a:schemeClr val="bg2"/>
                </a:solidFill>
                <a:effectLst/>
                <a:latin typeface="+mj-lt"/>
                <a:ea typeface="+mj-ea"/>
                <a:cs typeface="+mj-cs"/>
                <a:hlinkClick r:id="rId7" tooltip="Software"/>
              </a:rPr>
              <a:t>software</a:t>
            </a:r>
            <a:r>
              <a:rPr lang="en-US" sz="1100" b="0" i="0" kern="1200" cap="all">
                <a:solidFill>
                  <a:schemeClr val="bg2"/>
                </a:solidFill>
                <a:effectLst/>
                <a:latin typeface="+mj-lt"/>
                <a:ea typeface="+mj-ea"/>
                <a:cs typeface="+mj-cs"/>
              </a:rPr>
              <a:t> under test by validation and verification.</a:t>
            </a:r>
          </a:p>
          <a:p>
            <a:pPr algn="ctr">
              <a:lnSpc>
                <a:spcPct val="90000"/>
              </a:lnSpc>
            </a:pPr>
            <a:r>
              <a:rPr lang="en-US" sz="1100" b="0" i="0" kern="1200" cap="all">
                <a:solidFill>
                  <a:schemeClr val="bg2"/>
                </a:solidFill>
                <a:effectLst/>
                <a:latin typeface="+mj-lt"/>
                <a:ea typeface="+mj-ea"/>
                <a:cs typeface="+mj-cs"/>
              </a:rPr>
              <a:t>There are two types of testing mainly names as </a:t>
            </a:r>
          </a:p>
          <a:p>
            <a:pPr marL="0" lvl="8" algn="ctr">
              <a:lnSpc>
                <a:spcPct val="90000"/>
              </a:lnSpc>
            </a:pPr>
            <a:r>
              <a:rPr lang="en-US" sz="1100" b="0" i="0" kern="1200" cap="all">
                <a:solidFill>
                  <a:schemeClr val="bg2"/>
                </a:solidFill>
                <a:effectLst/>
                <a:latin typeface="+mj-lt"/>
                <a:ea typeface="+mj-ea"/>
                <a:cs typeface="+mj-cs"/>
              </a:rPr>
              <a:t>White </a:t>
            </a:r>
            <a:r>
              <a:rPr lang="en-US" sz="1100" b="0" i="0" kern="1200" cap="all">
                <a:solidFill>
                  <a:schemeClr val="bg2"/>
                </a:solidFill>
                <a:latin typeface="+mj-lt"/>
                <a:ea typeface="+mj-ea"/>
                <a:cs typeface="+mj-cs"/>
              </a:rPr>
              <a:t>B</a:t>
            </a:r>
            <a:r>
              <a:rPr lang="en-US" sz="1100" b="0" i="0" kern="1200" cap="all">
                <a:solidFill>
                  <a:schemeClr val="bg2"/>
                </a:solidFill>
                <a:effectLst/>
                <a:latin typeface="+mj-lt"/>
                <a:ea typeface="+mj-ea"/>
                <a:cs typeface="+mj-cs"/>
              </a:rPr>
              <a:t>ox testing.</a:t>
            </a:r>
          </a:p>
          <a:p>
            <a:pPr marL="0" lvl="8" algn="ctr">
              <a:lnSpc>
                <a:spcPct val="90000"/>
              </a:lnSpc>
            </a:pPr>
            <a:r>
              <a:rPr lang="en-US" sz="1100" b="0" i="0" kern="1200" cap="all">
                <a:solidFill>
                  <a:schemeClr val="bg2"/>
                </a:solidFill>
                <a:latin typeface="+mj-lt"/>
                <a:ea typeface="+mj-ea"/>
                <a:cs typeface="+mj-cs"/>
              </a:rPr>
              <a:t>Black box testing.</a:t>
            </a:r>
          </a:p>
          <a:p>
            <a:pPr marL="0" lvl="8" algn="ctr">
              <a:lnSpc>
                <a:spcPct val="90000"/>
              </a:lnSpc>
            </a:pPr>
            <a:endParaRPr lang="en-US" sz="1100" b="0" i="0" kern="1200" cap="all">
              <a:solidFill>
                <a:schemeClr val="bg2"/>
              </a:solidFill>
              <a:effectLst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9313304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6" name="Picture 9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7" name="Oval 11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13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1" name="Picture 15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C8D714-A388-64EF-F255-FDCD87712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4200" b="0" i="0" kern="1200" spc="1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Role of testing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9A3067-6DE8-9D48-2D21-645A194E2A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04109" y="1645920"/>
            <a:ext cx="5919503" cy="447082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Wingdings 3" charset="2"/>
              <a:buChar char=""/>
            </a:pPr>
            <a:r>
              <a:rPr lang="en-US" cap="all"/>
              <a:t>Testing playS A m</a:t>
            </a:r>
            <a:r>
              <a:rPr lang="en-US"/>
              <a:t>ajor role as its part is to deliver exact information without any bugs which leads to errors.</a:t>
            </a:r>
            <a:endParaRPr lang="en-US" cap="all"/>
          </a:p>
          <a:p>
            <a:pPr>
              <a:buFont typeface="Wingdings 3" charset="2"/>
              <a:buChar char=""/>
            </a:pPr>
            <a:r>
              <a:rPr lang="en-US"/>
              <a:t>Few examples are mentioned below as what makes testing is such important. </a:t>
            </a:r>
          </a:p>
          <a:p>
            <a:pPr>
              <a:buFont typeface="Wingdings 3" charset="2"/>
              <a:buChar char=""/>
            </a:pPr>
            <a:endParaRPr lang="en-US"/>
          </a:p>
          <a:p>
            <a:pPr marL="1085850" lvl="2" indent="-171450">
              <a:buFont typeface="Wingdings 3" charset="2"/>
              <a:buChar char=""/>
            </a:pPr>
            <a:r>
              <a:rPr lang="en-US">
                <a:effectLst/>
              </a:rPr>
              <a:t>In October 2014, Flipkart an e-commerce in India company had an offer called the “bigbillionsale” When it was launched it had a lot of traffic and as a result, its website couldn’t handle the enormous load of traffic leading to the website downtime, cancellation of orders etc. The reputation of the organization was badly impacted by this issue.</a:t>
            </a:r>
            <a:endParaRPr lang="en-US"/>
          </a:p>
          <a:p>
            <a:pPr lvl="2">
              <a:buFont typeface="Wingdings 3" charset="2"/>
              <a:buChar char=""/>
            </a:pPr>
            <a:r>
              <a:rPr lang="en-US">
                <a:effectLst/>
              </a:rPr>
              <a:t>   in 2015, the Royal Bank of Scotland, due to a bug, couldn’t process about 60,000 payrolls Because of this, they were fined 66 million pounds</a:t>
            </a:r>
          </a:p>
          <a:p>
            <a:pPr lvl="2">
              <a:buFont typeface="Wingdings 3" charset="2"/>
              <a:buChar char=""/>
            </a:pPr>
            <a:r>
              <a:rPr lang="en-US">
                <a:effectLst/>
              </a:rPr>
              <a:t>   Yahoo in September 2016, had a major data breach where 500 million users’ credentials got compromised.</a:t>
            </a:r>
          </a:p>
          <a:p>
            <a:pPr>
              <a:buFont typeface="Wingdings 3" charset="2"/>
              <a:buChar char="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7025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7000"/>
                <a:hueMod val="88000"/>
                <a:satMod val="130000"/>
                <a:lumMod val="124000"/>
              </a:schemeClr>
            </a:gs>
            <a:gs pos="100000">
              <a:schemeClr val="bg1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2DD70-661A-D5FA-B31E-B31E50F44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7"/>
            <a:ext cx="9404723" cy="18756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500" b="1" dirty="0"/>
              <a:t>Types of Testing</a:t>
            </a:r>
            <a:br>
              <a:rPr lang="en-US" sz="3500" dirty="0"/>
            </a:br>
            <a:r>
              <a:rPr lang="en-US" sz="3500" dirty="0"/>
              <a:t>		</a:t>
            </a:r>
            <a:r>
              <a:rPr lang="en-US" sz="2000" dirty="0"/>
              <a:t>They are mainly two types, which is most </a:t>
            </a:r>
            <a:r>
              <a:rPr lang="en-US" sz="2000" dirty="0" err="1"/>
              <a:t>oftenly</a:t>
            </a:r>
            <a:r>
              <a:rPr lang="en-US" sz="2000" dirty="0"/>
              <a:t> used</a:t>
            </a:r>
            <a:endParaRPr lang="en-US" sz="2000" b="0" i="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AC2B78DC-981A-5B51-CB81-A2028D8A0A84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752755957"/>
              </p:ext>
            </p:extLst>
          </p:nvPr>
        </p:nvGraphicFramePr>
        <p:xfrm>
          <a:off x="1281112" y="2662237"/>
          <a:ext cx="4396339" cy="4195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E1DDCE-35F5-E6BB-963A-3D5C3DFF8D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4561" y="2662237"/>
            <a:ext cx="4396341" cy="4200245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Non Functional Testing</a:t>
            </a:r>
          </a:p>
          <a:p>
            <a:pPr>
              <a:buClr>
                <a:schemeClr val="tx1">
                  <a:lumMod val="95000"/>
                  <a:lumOff val="5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/>
              <a:t>#security testing</a:t>
            </a:r>
          </a:p>
          <a:p>
            <a:pPr>
              <a:buClr>
                <a:schemeClr val="tx1">
                  <a:lumMod val="95000"/>
                  <a:lumOff val="5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/>
              <a:t>#performance testing</a:t>
            </a:r>
          </a:p>
          <a:p>
            <a:pPr>
              <a:buClr>
                <a:schemeClr val="tx1">
                  <a:lumMod val="95000"/>
                  <a:lumOff val="5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/>
              <a:t>#usability testing</a:t>
            </a:r>
          </a:p>
          <a:p>
            <a:pPr>
              <a:buClr>
                <a:schemeClr val="tx1">
                  <a:lumMod val="95000"/>
                  <a:lumOff val="5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/>
              <a:t>#compatibility testing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93588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486D09AA507034EA30201700E58B74B" ma:contentTypeVersion="11" ma:contentTypeDescription="Create a new document." ma:contentTypeScope="" ma:versionID="a18eab1e244bec2f25d5e5717305391a">
  <xsd:schema xmlns:xsd="http://www.w3.org/2001/XMLSchema" xmlns:xs="http://www.w3.org/2001/XMLSchema" xmlns:p="http://schemas.microsoft.com/office/2006/metadata/properties" xmlns:ns3="b25a2818-62ab-4082-9c71-cea5b10ddff6" xmlns:ns4="04bcc758-dc8e-46d6-a5f6-f7d5617d8b56" targetNamespace="http://schemas.microsoft.com/office/2006/metadata/properties" ma:root="true" ma:fieldsID="54128fb4b37f9a7087bbfdc3aefa617a" ns3:_="" ns4:_="">
    <xsd:import namespace="b25a2818-62ab-4082-9c71-cea5b10ddff6"/>
    <xsd:import namespace="04bcc758-dc8e-46d6-a5f6-f7d5617d8b56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OCR" minOccurs="0"/>
                <xsd:element ref="ns4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25a2818-62ab-4082-9c71-cea5b10ddff6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bcc758-dc8e-46d6-a5f6-f7d5617d8b5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613FC70-B21A-4F55-9293-41EBF273431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50E370F-1E50-4E14-9349-F330B0046A8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25a2818-62ab-4082-9c71-cea5b10ddff6"/>
    <ds:schemaRef ds:uri="04bcc758-dc8e-46d6-a5f6-f7d5617d8b5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4005C1D-55AF-4754-982C-89138B0B9674}">
  <ds:schemaRefs>
    <ds:schemaRef ds:uri="http://www.w3.org/XML/1998/namespace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04bcc758-dc8e-46d6-a5f6-f7d5617d8b56"/>
    <ds:schemaRef ds:uri="b25a2818-62ab-4082-9c71-cea5b10ddff6"/>
    <ds:schemaRef ds:uri="http://schemas.microsoft.com/office/2006/metadata/properties"/>
    <ds:schemaRef ds:uri="http://purl.org/dc/dcmitype/"/>
    <ds:schemaRef ds:uri="http://purl.org/dc/terms/"/>
  </ds:schemaRefs>
</ds:datastoreItem>
</file>

<file path=docMetadata/LabelInfo.xml><?xml version="1.0" encoding="utf-8"?>
<clbl:labelList xmlns:clbl="http://schemas.microsoft.com/office/2020/mipLabelMetadata">
  <clbl:label id="{13085c86-4bcb-460a-a6f0-b373421c6323}" enabled="0" method="" siteId="{13085c86-4bcb-460a-a6f0-b373421c6323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228</TotalTime>
  <Words>260</Words>
  <Application>Microsoft Office PowerPoint</Application>
  <PresentationFormat>Widescreen</PresentationFormat>
  <Paragraphs>28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Century Gothic</vt:lpstr>
      <vt:lpstr>Wingdings</vt:lpstr>
      <vt:lpstr>Wingdings 3</vt:lpstr>
      <vt:lpstr>Ion</vt:lpstr>
      <vt:lpstr>Testing</vt:lpstr>
      <vt:lpstr>Software Testing</vt:lpstr>
      <vt:lpstr>Role of testing</vt:lpstr>
      <vt:lpstr>Types of Testing   They are mainly two types, which is most oftenly used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</dc:title>
  <dc:creator>Niteesh Kumar Korubilli</dc:creator>
  <cp:lastModifiedBy>Niteesh Kumar Korubilli</cp:lastModifiedBy>
  <cp:revision>2</cp:revision>
  <dcterms:created xsi:type="dcterms:W3CDTF">2022-06-27T10:31:19Z</dcterms:created>
  <dcterms:modified xsi:type="dcterms:W3CDTF">2022-06-28T07:26:49Z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0x0101008486D09AA507034EA30201700E58B74B</vt:lpwstr>
  </property>
</Properties>
</file>