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6"/>
  </p:notesMasterIdLst>
  <p:handoutMasterIdLst>
    <p:handoutMasterId r:id="rId17"/>
  </p:handoutMasterIdLst>
  <p:sldIdLst>
    <p:sldId id="256" r:id="rId5"/>
    <p:sldId id="257" r:id="rId6"/>
    <p:sldId id="330" r:id="rId7"/>
    <p:sldId id="305" r:id="rId8"/>
    <p:sldId id="342" r:id="rId9"/>
    <p:sldId id="343" r:id="rId10"/>
    <p:sldId id="338" r:id="rId11"/>
    <p:sldId id="339" r:id="rId12"/>
    <p:sldId id="341" r:id="rId13"/>
    <p:sldId id="336" r:id="rId14"/>
    <p:sldId id="3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1F9A69-5F1E-4861-BD7B-70F0E666D7E2}" v="46" dt="2022-08-03T15:59:09.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3" d="100"/>
          <a:sy n="63" d="100"/>
        </p:scale>
        <p:origin x="84"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Bhavani Gedela" userId="0373742a-f013-482d-baef-32c110c2c0f6" providerId="ADAL" clId="{4E1F9A69-5F1E-4861-BD7B-70F0E666D7E2}"/>
    <pc:docChg chg="undo custSel addSld delSld modSld">
      <pc:chgData name="Satya Bhavani Gedela" userId="0373742a-f013-482d-baef-32c110c2c0f6" providerId="ADAL" clId="{4E1F9A69-5F1E-4861-BD7B-70F0E666D7E2}" dt="2022-08-03T15:59:49.252" v="1045" actId="20577"/>
      <pc:docMkLst>
        <pc:docMk/>
      </pc:docMkLst>
      <pc:sldChg chg="addSp modSp mod setBg addAnim">
        <pc:chgData name="Satya Bhavani Gedela" userId="0373742a-f013-482d-baef-32c110c2c0f6" providerId="ADAL" clId="{4E1F9A69-5F1E-4861-BD7B-70F0E666D7E2}" dt="2022-08-03T15:39:40.227" v="879"/>
        <pc:sldMkLst>
          <pc:docMk/>
          <pc:sldMk cId="703580386" sldId="256"/>
        </pc:sldMkLst>
        <pc:spChg chg="mod">
          <ac:chgData name="Satya Bhavani Gedela" userId="0373742a-f013-482d-baef-32c110c2c0f6" providerId="ADAL" clId="{4E1F9A69-5F1E-4861-BD7B-70F0E666D7E2}" dt="2022-08-03T15:39:40.227" v="878" actId="26606"/>
          <ac:spMkLst>
            <pc:docMk/>
            <pc:sldMk cId="703580386" sldId="256"/>
            <ac:spMk id="4" creationId="{2E9A7C78-91FD-4B88-953D-5A4363761BD1}"/>
          </ac:spMkLst>
        </pc:spChg>
        <pc:spChg chg="add">
          <ac:chgData name="Satya Bhavani Gedela" userId="0373742a-f013-482d-baef-32c110c2c0f6" providerId="ADAL" clId="{4E1F9A69-5F1E-4861-BD7B-70F0E666D7E2}" dt="2022-08-03T15:39:40.227" v="878" actId="26606"/>
          <ac:spMkLst>
            <pc:docMk/>
            <pc:sldMk cId="703580386" sldId="256"/>
            <ac:spMk id="9" creationId="{DD7EAFE6-2BB9-41FB-9CF4-588CFC708774}"/>
          </ac:spMkLst>
        </pc:spChg>
        <pc:spChg chg="add">
          <ac:chgData name="Satya Bhavani Gedela" userId="0373742a-f013-482d-baef-32c110c2c0f6" providerId="ADAL" clId="{4E1F9A69-5F1E-4861-BD7B-70F0E666D7E2}" dt="2022-08-03T15:39:40.227" v="878" actId="26606"/>
          <ac:spMkLst>
            <pc:docMk/>
            <pc:sldMk cId="703580386" sldId="256"/>
            <ac:spMk id="11" creationId="{8C37C960-91F5-4F61-B2CD-8A037920720B}"/>
          </ac:spMkLst>
        </pc:spChg>
        <pc:spChg chg="add">
          <ac:chgData name="Satya Bhavani Gedela" userId="0373742a-f013-482d-baef-32c110c2c0f6" providerId="ADAL" clId="{4E1F9A69-5F1E-4861-BD7B-70F0E666D7E2}" dt="2022-08-03T15:39:40.227" v="878" actId="26606"/>
          <ac:spMkLst>
            <pc:docMk/>
            <pc:sldMk cId="703580386" sldId="256"/>
            <ac:spMk id="13" creationId="{69524929-325F-4CC4-89F2-74EDDDC6BB0A}"/>
          </ac:spMkLst>
        </pc:spChg>
        <pc:spChg chg="add">
          <ac:chgData name="Satya Bhavani Gedela" userId="0373742a-f013-482d-baef-32c110c2c0f6" providerId="ADAL" clId="{4E1F9A69-5F1E-4861-BD7B-70F0E666D7E2}" dt="2022-08-03T15:39:40.227" v="878" actId="26606"/>
          <ac:spMkLst>
            <pc:docMk/>
            <pc:sldMk cId="703580386" sldId="256"/>
            <ac:spMk id="15" creationId="{00D17641-B7BA-4826-BC7C-92172791CEE5}"/>
          </ac:spMkLst>
        </pc:spChg>
        <pc:spChg chg="add">
          <ac:chgData name="Satya Bhavani Gedela" userId="0373742a-f013-482d-baef-32c110c2c0f6" providerId="ADAL" clId="{4E1F9A69-5F1E-4861-BD7B-70F0E666D7E2}" dt="2022-08-03T15:39:40.227" v="878" actId="26606"/>
          <ac:spMkLst>
            <pc:docMk/>
            <pc:sldMk cId="703580386" sldId="256"/>
            <ac:spMk id="17" creationId="{151FC7BE-4DC6-4061-98EB-C48DCFFF6FF5}"/>
          </ac:spMkLst>
        </pc:spChg>
        <pc:spChg chg="add">
          <ac:chgData name="Satya Bhavani Gedela" userId="0373742a-f013-482d-baef-32c110c2c0f6" providerId="ADAL" clId="{4E1F9A69-5F1E-4861-BD7B-70F0E666D7E2}" dt="2022-08-03T15:39:40.227" v="878" actId="26606"/>
          <ac:spMkLst>
            <pc:docMk/>
            <pc:sldMk cId="703580386" sldId="256"/>
            <ac:spMk id="19" creationId="{3D4CA8B8-30A6-49D9-99C0-3ADAF9741C42}"/>
          </ac:spMkLst>
        </pc:spChg>
        <pc:spChg chg="add">
          <ac:chgData name="Satya Bhavani Gedela" userId="0373742a-f013-482d-baef-32c110c2c0f6" providerId="ADAL" clId="{4E1F9A69-5F1E-4861-BD7B-70F0E666D7E2}" dt="2022-08-03T15:39:40.227" v="878" actId="26606"/>
          <ac:spMkLst>
            <pc:docMk/>
            <pc:sldMk cId="703580386" sldId="256"/>
            <ac:spMk id="21" creationId="{022809AF-EB43-4FA3-93FF-87D535C7186D}"/>
          </ac:spMkLst>
        </pc:spChg>
      </pc:sldChg>
      <pc:sldChg chg="addSp delSp modSp mod setBg">
        <pc:chgData name="Satya Bhavani Gedela" userId="0373742a-f013-482d-baef-32c110c2c0f6" providerId="ADAL" clId="{4E1F9A69-5F1E-4861-BD7B-70F0E666D7E2}" dt="2022-08-03T15:39:55.758" v="882" actId="26606"/>
        <pc:sldMkLst>
          <pc:docMk/>
          <pc:sldMk cId="2262346778" sldId="257"/>
        </pc:sldMkLst>
        <pc:spChg chg="mod">
          <ac:chgData name="Satya Bhavani Gedela" userId="0373742a-f013-482d-baef-32c110c2c0f6" providerId="ADAL" clId="{4E1F9A69-5F1E-4861-BD7B-70F0E666D7E2}" dt="2022-08-03T15:39:55.758" v="882" actId="26606"/>
          <ac:spMkLst>
            <pc:docMk/>
            <pc:sldMk cId="2262346778" sldId="257"/>
            <ac:spMk id="2" creationId="{07957686-487A-4245-814E-58B1C25C675C}"/>
          </ac:spMkLst>
        </pc:spChg>
        <pc:spChg chg="mod">
          <ac:chgData name="Satya Bhavani Gedela" userId="0373742a-f013-482d-baef-32c110c2c0f6" providerId="ADAL" clId="{4E1F9A69-5F1E-4861-BD7B-70F0E666D7E2}" dt="2022-08-03T15:39:55.758" v="882" actId="26606"/>
          <ac:spMkLst>
            <pc:docMk/>
            <pc:sldMk cId="2262346778" sldId="257"/>
            <ac:spMk id="3" creationId="{DB6566BB-9632-4FD7-9FFC-FD3C43D3954E}"/>
          </ac:spMkLst>
        </pc:spChg>
        <pc:spChg chg="mod">
          <ac:chgData name="Satya Bhavani Gedela" userId="0373742a-f013-482d-baef-32c110c2c0f6" providerId="ADAL" clId="{4E1F9A69-5F1E-4861-BD7B-70F0E666D7E2}" dt="2022-08-03T15:39:55.758" v="882" actId="26606"/>
          <ac:spMkLst>
            <pc:docMk/>
            <pc:sldMk cId="2262346778" sldId="257"/>
            <ac:spMk id="16" creationId="{7FFBE36B-5CC8-44EE-801B-6159157B5328}"/>
          </ac:spMkLst>
        </pc:spChg>
        <pc:spChg chg="mod">
          <ac:chgData name="Satya Bhavani Gedela" userId="0373742a-f013-482d-baef-32c110c2c0f6" providerId="ADAL" clId="{4E1F9A69-5F1E-4861-BD7B-70F0E666D7E2}" dt="2022-08-03T15:39:55.758" v="882" actId="26606"/>
          <ac:spMkLst>
            <pc:docMk/>
            <pc:sldMk cId="2262346778" sldId="257"/>
            <ac:spMk id="17" creationId="{FF014D18-B223-4ED4-BCCA-1E4C38285697}"/>
          </ac:spMkLst>
        </pc:spChg>
        <pc:spChg chg="mod">
          <ac:chgData name="Satya Bhavani Gedela" userId="0373742a-f013-482d-baef-32c110c2c0f6" providerId="ADAL" clId="{4E1F9A69-5F1E-4861-BD7B-70F0E666D7E2}" dt="2022-08-03T15:39:55.758" v="882" actId="26606"/>
          <ac:spMkLst>
            <pc:docMk/>
            <pc:sldMk cId="2262346778" sldId="257"/>
            <ac:spMk id="18" creationId="{41898C30-E58E-4EC9-8A27-DF1822A9863B}"/>
          </ac:spMkLst>
        </pc:spChg>
        <pc:spChg chg="add del">
          <ac:chgData name="Satya Bhavani Gedela" userId="0373742a-f013-482d-baef-32c110c2c0f6" providerId="ADAL" clId="{4E1F9A69-5F1E-4861-BD7B-70F0E666D7E2}" dt="2022-08-03T15:39:55.742" v="881" actId="26606"/>
          <ac:spMkLst>
            <pc:docMk/>
            <pc:sldMk cId="2262346778" sldId="257"/>
            <ac:spMk id="23" creationId="{DD7EAFE6-2BB9-41FB-9CF4-588CFC708774}"/>
          </ac:spMkLst>
        </pc:spChg>
        <pc:spChg chg="add del">
          <ac:chgData name="Satya Bhavani Gedela" userId="0373742a-f013-482d-baef-32c110c2c0f6" providerId="ADAL" clId="{4E1F9A69-5F1E-4861-BD7B-70F0E666D7E2}" dt="2022-08-03T15:39:55.742" v="881" actId="26606"/>
          <ac:spMkLst>
            <pc:docMk/>
            <pc:sldMk cId="2262346778" sldId="257"/>
            <ac:spMk id="25" creationId="{32768DCD-B824-413A-B330-8D57ADB3724C}"/>
          </ac:spMkLst>
        </pc:spChg>
        <pc:spChg chg="add">
          <ac:chgData name="Satya Bhavani Gedela" userId="0373742a-f013-482d-baef-32c110c2c0f6" providerId="ADAL" clId="{4E1F9A69-5F1E-4861-BD7B-70F0E666D7E2}" dt="2022-08-03T15:39:55.758" v="882" actId="26606"/>
          <ac:spMkLst>
            <pc:docMk/>
            <pc:sldMk cId="2262346778" sldId="257"/>
            <ac:spMk id="27" creationId="{19F9CD66-32FC-448F-B4C5-67D17508A226}"/>
          </ac:spMkLst>
        </pc:spChg>
        <pc:spChg chg="add">
          <ac:chgData name="Satya Bhavani Gedela" userId="0373742a-f013-482d-baef-32c110c2c0f6" providerId="ADAL" clId="{4E1F9A69-5F1E-4861-BD7B-70F0E666D7E2}" dt="2022-08-03T15:39:55.758" v="882" actId="26606"/>
          <ac:spMkLst>
            <pc:docMk/>
            <pc:sldMk cId="2262346778" sldId="257"/>
            <ac:spMk id="28" creationId="{DD7EAFE6-2BB9-41FB-9CF4-588CFC708774}"/>
          </ac:spMkLst>
        </pc:spChg>
        <pc:spChg chg="add">
          <ac:chgData name="Satya Bhavani Gedela" userId="0373742a-f013-482d-baef-32c110c2c0f6" providerId="ADAL" clId="{4E1F9A69-5F1E-4861-BD7B-70F0E666D7E2}" dt="2022-08-03T15:39:55.758" v="882" actId="26606"/>
          <ac:spMkLst>
            <pc:docMk/>
            <pc:sldMk cId="2262346778" sldId="257"/>
            <ac:spMk id="29" creationId="{32768DCD-B824-413A-B330-8D57ADB3724C}"/>
          </ac:spMkLst>
        </pc:spChg>
        <pc:picChg chg="mod">
          <ac:chgData name="Satya Bhavani Gedela" userId="0373742a-f013-482d-baef-32c110c2c0f6" providerId="ADAL" clId="{4E1F9A69-5F1E-4861-BD7B-70F0E666D7E2}" dt="2022-08-03T15:39:55.758" v="882" actId="26606"/>
          <ac:picMkLst>
            <pc:docMk/>
            <pc:sldMk cId="2262346778" sldId="257"/>
            <ac:picMk id="9" creationId="{39953FF0-412E-4D4D-91B1-A91C65C46627}"/>
          </ac:picMkLst>
        </pc:picChg>
        <pc:picChg chg="mod ord">
          <ac:chgData name="Satya Bhavani Gedela" userId="0373742a-f013-482d-baef-32c110c2c0f6" providerId="ADAL" clId="{4E1F9A69-5F1E-4861-BD7B-70F0E666D7E2}" dt="2022-08-03T15:39:55.758" v="882" actId="26606"/>
          <ac:picMkLst>
            <pc:docMk/>
            <pc:sldMk cId="2262346778" sldId="257"/>
            <ac:picMk id="11" creationId="{0CF184A7-72F0-4298-BD0F-B461E6A43557}"/>
          </ac:picMkLst>
        </pc:picChg>
        <pc:picChg chg="mod">
          <ac:chgData name="Satya Bhavani Gedela" userId="0373742a-f013-482d-baef-32c110c2c0f6" providerId="ADAL" clId="{4E1F9A69-5F1E-4861-BD7B-70F0E666D7E2}" dt="2022-08-03T15:39:55.758" v="882" actId="26606"/>
          <ac:picMkLst>
            <pc:docMk/>
            <pc:sldMk cId="2262346778" sldId="257"/>
            <ac:picMk id="13" creationId="{DB4636A3-BAA9-469C-8F28-2B0A9530D277}"/>
          </ac:picMkLst>
        </pc:picChg>
        <pc:picChg chg="mod">
          <ac:chgData name="Satya Bhavani Gedela" userId="0373742a-f013-482d-baef-32c110c2c0f6" providerId="ADAL" clId="{4E1F9A69-5F1E-4861-BD7B-70F0E666D7E2}" dt="2022-08-03T15:39:55.758" v="882" actId="26606"/>
          <ac:picMkLst>
            <pc:docMk/>
            <pc:sldMk cId="2262346778" sldId="257"/>
            <ac:picMk id="15" creationId="{AECBB048-D3B9-4FE4-A34B-876DE7D50C84}"/>
          </ac:picMkLst>
        </pc:picChg>
      </pc:sldChg>
      <pc:sldChg chg="modSp del">
        <pc:chgData name="Satya Bhavani Gedela" userId="0373742a-f013-482d-baef-32c110c2c0f6" providerId="ADAL" clId="{4E1F9A69-5F1E-4861-BD7B-70F0E666D7E2}" dt="2022-08-03T15:21:32.267" v="224" actId="2696"/>
        <pc:sldMkLst>
          <pc:docMk/>
          <pc:sldMk cId="3276479877" sldId="274"/>
        </pc:sldMkLst>
        <pc:spChg chg="mod">
          <ac:chgData name="Satya Bhavani Gedela" userId="0373742a-f013-482d-baef-32c110c2c0f6" providerId="ADAL" clId="{4E1F9A69-5F1E-4861-BD7B-70F0E666D7E2}" dt="2022-08-03T14:09:55.660" v="58"/>
          <ac:spMkLst>
            <pc:docMk/>
            <pc:sldMk cId="3276479877" sldId="274"/>
            <ac:spMk id="2" creationId="{F8A51886-AA43-422E-B193-F1F3DF7D8A4D}"/>
          </ac:spMkLst>
        </pc:spChg>
        <pc:spChg chg="mod">
          <ac:chgData name="Satya Bhavani Gedela" userId="0373742a-f013-482d-baef-32c110c2c0f6" providerId="ADAL" clId="{4E1F9A69-5F1E-4861-BD7B-70F0E666D7E2}" dt="2022-08-03T14:09:55.660" v="58"/>
          <ac:spMkLst>
            <pc:docMk/>
            <pc:sldMk cId="3276479877" sldId="274"/>
            <ac:spMk id="3" creationId="{CC8EC3DE-6959-4606-92E7-BAA4FE72E2FA}"/>
          </ac:spMkLst>
        </pc:spChg>
        <pc:spChg chg="mod">
          <ac:chgData name="Satya Bhavani Gedela" userId="0373742a-f013-482d-baef-32c110c2c0f6" providerId="ADAL" clId="{4E1F9A69-5F1E-4861-BD7B-70F0E666D7E2}" dt="2022-08-03T14:09:55.660" v="58"/>
          <ac:spMkLst>
            <pc:docMk/>
            <pc:sldMk cId="3276479877" sldId="274"/>
            <ac:spMk id="5" creationId="{3775AFC8-8A78-4AE3-A237-4E17FE12A115}"/>
          </ac:spMkLst>
        </pc:spChg>
        <pc:spChg chg="mod">
          <ac:chgData name="Satya Bhavani Gedela" userId="0373742a-f013-482d-baef-32c110c2c0f6" providerId="ADAL" clId="{4E1F9A69-5F1E-4861-BD7B-70F0E666D7E2}" dt="2022-08-03T14:09:55.660" v="58"/>
          <ac:spMkLst>
            <pc:docMk/>
            <pc:sldMk cId="3276479877" sldId="274"/>
            <ac:spMk id="6" creationId="{8D03D7EC-E54B-4E0E-A5C3-7071C72A8940}"/>
          </ac:spMkLst>
        </pc:spChg>
      </pc:sldChg>
      <pc:sldChg chg="addSp delSp modSp mod setBg delDesignElem">
        <pc:chgData name="Satya Bhavani Gedela" userId="0373742a-f013-482d-baef-32c110c2c0f6" providerId="ADAL" clId="{4E1F9A69-5F1E-4861-BD7B-70F0E666D7E2}" dt="2022-08-03T15:40:16.159" v="884" actId="14100"/>
        <pc:sldMkLst>
          <pc:docMk/>
          <pc:sldMk cId="2693196608" sldId="305"/>
        </pc:sldMkLst>
        <pc:spChg chg="mod">
          <ac:chgData name="Satya Bhavani Gedela" userId="0373742a-f013-482d-baef-32c110c2c0f6" providerId="ADAL" clId="{4E1F9A69-5F1E-4861-BD7B-70F0E666D7E2}" dt="2022-08-03T14:54:22.730" v="69" actId="14100"/>
          <ac:spMkLst>
            <pc:docMk/>
            <pc:sldMk cId="2693196608" sldId="305"/>
            <ac:spMk id="2" creationId="{DCF8E50F-247A-4628-90BB-62A60E39664C}"/>
          </ac:spMkLst>
        </pc:spChg>
        <pc:spChg chg="mod">
          <ac:chgData name="Satya Bhavani Gedela" userId="0373742a-f013-482d-baef-32c110c2c0f6" providerId="ADAL" clId="{4E1F9A69-5F1E-4861-BD7B-70F0E666D7E2}" dt="2022-08-03T15:40:16.159" v="884" actId="14100"/>
          <ac:spMkLst>
            <pc:docMk/>
            <pc:sldMk cId="2693196608" sldId="305"/>
            <ac:spMk id="3" creationId="{DD2A8BE8-DC21-47DE-B6F3-7DC95B43C52E}"/>
          </ac:spMkLst>
        </pc:spChg>
        <pc:spChg chg="add del mod">
          <ac:chgData name="Satya Bhavani Gedela" userId="0373742a-f013-482d-baef-32c110c2c0f6" providerId="ADAL" clId="{4E1F9A69-5F1E-4861-BD7B-70F0E666D7E2}" dt="2022-08-03T14:09:22.306" v="37" actId="478"/>
          <ac:spMkLst>
            <pc:docMk/>
            <pc:sldMk cId="2693196608" sldId="305"/>
            <ac:spMk id="5" creationId="{8C74E364-99D3-DAF0-C00C-EE2CAB9D8B4A}"/>
          </ac:spMkLst>
        </pc:spChg>
        <pc:spChg chg="add del mod">
          <ac:chgData name="Satya Bhavani Gedela" userId="0373742a-f013-482d-baef-32c110c2c0f6" providerId="ADAL" clId="{4E1F9A69-5F1E-4861-BD7B-70F0E666D7E2}" dt="2022-08-03T14:09:29.414" v="40" actId="478"/>
          <ac:spMkLst>
            <pc:docMk/>
            <pc:sldMk cId="2693196608" sldId="305"/>
            <ac:spMk id="8" creationId="{E996951E-3F90-1F35-12A9-79FF16E936D4}"/>
          </ac:spMkLst>
        </pc:spChg>
        <pc:spChg chg="add del">
          <ac:chgData name="Satya Bhavani Gedela" userId="0373742a-f013-482d-baef-32c110c2c0f6" providerId="ADAL" clId="{4E1F9A69-5F1E-4861-BD7B-70F0E666D7E2}" dt="2022-08-03T14:53:33.946" v="63" actId="26606"/>
          <ac:spMkLst>
            <pc:docMk/>
            <pc:sldMk cId="2693196608" sldId="305"/>
            <ac:spMk id="2057" creationId="{DD7EAFE6-2BB9-41FB-9CF4-588CFC708774}"/>
          </ac:spMkLst>
        </pc:spChg>
        <pc:spChg chg="add del">
          <ac:chgData name="Satya Bhavani Gedela" userId="0373742a-f013-482d-baef-32c110c2c0f6" providerId="ADAL" clId="{4E1F9A69-5F1E-4861-BD7B-70F0E666D7E2}" dt="2022-08-03T14:53:33.946" v="63" actId="26606"/>
          <ac:spMkLst>
            <pc:docMk/>
            <pc:sldMk cId="2693196608" sldId="305"/>
            <ac:spMk id="2059" creationId="{32768DCD-B824-413A-B330-8D57ADB3724C}"/>
          </ac:spMkLst>
        </pc:spChg>
        <pc:spChg chg="add del">
          <ac:chgData name="Satya Bhavani Gedela" userId="0373742a-f013-482d-baef-32c110c2c0f6" providerId="ADAL" clId="{4E1F9A69-5F1E-4861-BD7B-70F0E666D7E2}" dt="2022-08-03T14:53:33.946" v="63" actId="26606"/>
          <ac:spMkLst>
            <pc:docMk/>
            <pc:sldMk cId="2693196608" sldId="305"/>
            <ac:spMk id="2061" creationId="{19F9CD66-32FC-448F-B4C5-67D17508A226}"/>
          </ac:spMkLst>
        </pc:spChg>
        <pc:spChg chg="add del">
          <ac:chgData name="Satya Bhavani Gedela" userId="0373742a-f013-482d-baef-32c110c2c0f6" providerId="ADAL" clId="{4E1F9A69-5F1E-4861-BD7B-70F0E666D7E2}" dt="2022-08-03T15:39:31.389" v="876"/>
          <ac:spMkLst>
            <pc:docMk/>
            <pc:sldMk cId="2693196608" sldId="305"/>
            <ac:spMk id="2063" creationId="{B2BB8117-A903-442C-9223-A4FEB85C3271}"/>
          </ac:spMkLst>
        </pc:spChg>
        <pc:spChg chg="add del">
          <ac:chgData name="Satya Bhavani Gedela" userId="0373742a-f013-482d-baef-32c110c2c0f6" providerId="ADAL" clId="{4E1F9A69-5F1E-4861-BD7B-70F0E666D7E2}" dt="2022-08-03T15:39:31.389" v="876"/>
          <ac:spMkLst>
            <pc:docMk/>
            <pc:sldMk cId="2693196608" sldId="305"/>
            <ac:spMk id="2064" creationId="{DD7EAFE6-2BB9-41FB-9CF4-588CFC708774}"/>
          </ac:spMkLst>
        </pc:spChg>
        <pc:spChg chg="add del">
          <ac:chgData name="Satya Bhavani Gedela" userId="0373742a-f013-482d-baef-32c110c2c0f6" providerId="ADAL" clId="{4E1F9A69-5F1E-4861-BD7B-70F0E666D7E2}" dt="2022-08-03T15:39:31.389" v="876"/>
          <ac:spMkLst>
            <pc:docMk/>
            <pc:sldMk cId="2693196608" sldId="305"/>
            <ac:spMk id="2065" creationId="{C59300B8-3117-43F8-9F8E-68DB9F002F92}"/>
          </ac:spMkLst>
        </pc:spChg>
        <pc:spChg chg="add del">
          <ac:chgData name="Satya Bhavani Gedela" userId="0373742a-f013-482d-baef-32c110c2c0f6" providerId="ADAL" clId="{4E1F9A69-5F1E-4861-BD7B-70F0E666D7E2}" dt="2022-08-03T15:39:31.389" v="876"/>
          <ac:spMkLst>
            <pc:docMk/>
            <pc:sldMk cId="2693196608" sldId="305"/>
            <ac:spMk id="2066" creationId="{32768DCD-B824-413A-B330-8D57ADB3724C}"/>
          </ac:spMkLst>
        </pc:spChg>
        <pc:spChg chg="add del">
          <ac:chgData name="Satya Bhavani Gedela" userId="0373742a-f013-482d-baef-32c110c2c0f6" providerId="ADAL" clId="{4E1F9A69-5F1E-4861-BD7B-70F0E666D7E2}" dt="2022-08-03T15:39:31.389" v="876"/>
          <ac:spMkLst>
            <pc:docMk/>
            <pc:sldMk cId="2693196608" sldId="305"/>
            <ac:spMk id="2067" creationId="{1AFAE680-42C1-4104-B74F-B0A8F1FB264A}"/>
          </ac:spMkLst>
        </pc:spChg>
        <pc:spChg chg="add del">
          <ac:chgData name="Satya Bhavani Gedela" userId="0373742a-f013-482d-baef-32c110c2c0f6" providerId="ADAL" clId="{4E1F9A69-5F1E-4861-BD7B-70F0E666D7E2}" dt="2022-08-03T15:39:31.389" v="876"/>
          <ac:spMkLst>
            <pc:docMk/>
            <pc:sldMk cId="2693196608" sldId="305"/>
            <ac:spMk id="2068" creationId="{96E45848-BEDA-4F24-9C4E-DA2120958262}"/>
          </ac:spMkLst>
        </pc:spChg>
        <pc:spChg chg="add del">
          <ac:chgData name="Satya Bhavani Gedela" userId="0373742a-f013-482d-baef-32c110c2c0f6" providerId="ADAL" clId="{4E1F9A69-5F1E-4861-BD7B-70F0E666D7E2}" dt="2022-08-03T15:39:31.389" v="876"/>
          <ac:spMkLst>
            <pc:docMk/>
            <pc:sldMk cId="2693196608" sldId="305"/>
            <ac:spMk id="2069" creationId="{828A8BA9-B3FE-4C96-A0A1-72A0D2C85578}"/>
          </ac:spMkLst>
        </pc:spChg>
        <pc:picChg chg="del mod">
          <ac:chgData name="Satya Bhavani Gedela" userId="0373742a-f013-482d-baef-32c110c2c0f6" providerId="ADAL" clId="{4E1F9A69-5F1E-4861-BD7B-70F0E666D7E2}" dt="2022-08-03T14:09:18.969" v="36" actId="478"/>
          <ac:picMkLst>
            <pc:docMk/>
            <pc:sldMk cId="2693196608" sldId="305"/>
            <ac:picMk id="7" creationId="{4C238EB8-09B7-4151-B562-13B050D4A3E6}"/>
          </ac:picMkLst>
        </pc:picChg>
        <pc:picChg chg="del mod">
          <ac:chgData name="Satya Bhavani Gedela" userId="0373742a-f013-482d-baef-32c110c2c0f6" providerId="ADAL" clId="{4E1F9A69-5F1E-4861-BD7B-70F0E666D7E2}" dt="2022-08-03T14:09:26.704" v="39" actId="478"/>
          <ac:picMkLst>
            <pc:docMk/>
            <pc:sldMk cId="2693196608" sldId="305"/>
            <ac:picMk id="9" creationId="{8C7F1323-5935-4F21-BFEA-E642AAB30A75}"/>
          </ac:picMkLst>
        </pc:picChg>
        <pc:picChg chg="add mod ord">
          <ac:chgData name="Satya Bhavani Gedela" userId="0373742a-f013-482d-baef-32c110c2c0f6" providerId="ADAL" clId="{4E1F9A69-5F1E-4861-BD7B-70F0E666D7E2}" dt="2022-08-03T14:54:53.136" v="77" actId="14100"/>
          <ac:picMkLst>
            <pc:docMk/>
            <pc:sldMk cId="2693196608" sldId="305"/>
            <ac:picMk id="2050" creationId="{27D8B788-96FF-3432-5FA1-C7F2AA7D738C}"/>
          </ac:picMkLst>
        </pc:picChg>
        <pc:picChg chg="add mod">
          <ac:chgData name="Satya Bhavani Gedela" userId="0373742a-f013-482d-baef-32c110c2c0f6" providerId="ADAL" clId="{4E1F9A69-5F1E-4861-BD7B-70F0E666D7E2}" dt="2022-08-03T14:54:46.990" v="75" actId="14100"/>
          <ac:picMkLst>
            <pc:docMk/>
            <pc:sldMk cId="2693196608" sldId="305"/>
            <ac:picMk id="2052" creationId="{7430D8EB-14F6-4668-362C-4E98510562BC}"/>
          </ac:picMkLst>
        </pc:picChg>
      </pc:sldChg>
      <pc:sldChg chg="delSp modSp delDesignElem">
        <pc:chgData name="Satya Bhavani Gedela" userId="0373742a-f013-482d-baef-32c110c2c0f6" providerId="ADAL" clId="{4E1F9A69-5F1E-4861-BD7B-70F0E666D7E2}" dt="2022-08-03T15:39:36.424" v="877"/>
        <pc:sldMkLst>
          <pc:docMk/>
          <pc:sldMk cId="1590342866" sldId="330"/>
        </pc:sldMkLst>
        <pc:spChg chg="mod">
          <ac:chgData name="Satya Bhavani Gedela" userId="0373742a-f013-482d-baef-32c110c2c0f6" providerId="ADAL" clId="{4E1F9A69-5F1E-4861-BD7B-70F0E666D7E2}" dt="2022-08-03T15:39:36.424" v="877"/>
          <ac:spMkLst>
            <pc:docMk/>
            <pc:sldMk cId="1590342866" sldId="330"/>
            <ac:spMk id="18" creationId="{7CCCE07D-3B17-42EC-AE9C-222D13143DF6}"/>
          </ac:spMkLst>
        </pc:spChg>
        <pc:spChg chg="mod">
          <ac:chgData name="Satya Bhavani Gedela" userId="0373742a-f013-482d-baef-32c110c2c0f6" providerId="ADAL" clId="{4E1F9A69-5F1E-4861-BD7B-70F0E666D7E2}" dt="2022-08-03T15:39:36.424" v="877"/>
          <ac:spMkLst>
            <pc:docMk/>
            <pc:sldMk cId="1590342866" sldId="330"/>
            <ac:spMk id="81" creationId="{82960077-7DAA-4543-8719-74137BCBB759}"/>
          </ac:spMkLst>
        </pc:spChg>
        <pc:spChg chg="mod">
          <ac:chgData name="Satya Bhavani Gedela" userId="0373742a-f013-482d-baef-32c110c2c0f6" providerId="ADAL" clId="{4E1F9A69-5F1E-4861-BD7B-70F0E666D7E2}" dt="2022-08-03T15:39:36.424" v="877"/>
          <ac:spMkLst>
            <pc:docMk/>
            <pc:sldMk cId="1590342866" sldId="330"/>
            <ac:spMk id="82" creationId="{503949B9-68A2-4ABE-91ED-37C05B246C8B}"/>
          </ac:spMkLst>
        </pc:spChg>
        <pc:spChg chg="del">
          <ac:chgData name="Satya Bhavani Gedela" userId="0373742a-f013-482d-baef-32c110c2c0f6" providerId="ADAL" clId="{4E1F9A69-5F1E-4861-BD7B-70F0E666D7E2}" dt="2022-08-03T14:09:55.660" v="58"/>
          <ac:spMkLst>
            <pc:docMk/>
            <pc:sldMk cId="1590342866" sldId="330"/>
            <ac:spMk id="1031" creationId="{DD7EAFE6-2BB9-41FB-9CF4-588CFC708774}"/>
          </ac:spMkLst>
        </pc:spChg>
        <pc:spChg chg="del">
          <ac:chgData name="Satya Bhavani Gedela" userId="0373742a-f013-482d-baef-32c110c2c0f6" providerId="ADAL" clId="{4E1F9A69-5F1E-4861-BD7B-70F0E666D7E2}" dt="2022-08-03T14:09:55.660" v="58"/>
          <ac:spMkLst>
            <pc:docMk/>
            <pc:sldMk cId="1590342866" sldId="330"/>
            <ac:spMk id="1033" creationId="{32768DCD-B824-413A-B330-8D57ADB3724C}"/>
          </ac:spMkLst>
        </pc:spChg>
        <pc:spChg chg="del">
          <ac:chgData name="Satya Bhavani Gedela" userId="0373742a-f013-482d-baef-32c110c2c0f6" providerId="ADAL" clId="{4E1F9A69-5F1E-4861-BD7B-70F0E666D7E2}" dt="2022-08-03T14:09:55.660" v="58"/>
          <ac:spMkLst>
            <pc:docMk/>
            <pc:sldMk cId="1590342866" sldId="330"/>
            <ac:spMk id="1035" creationId="{19F9CD66-32FC-448F-B4C5-67D17508A226}"/>
          </ac:spMkLst>
        </pc:spChg>
      </pc:sldChg>
      <pc:sldChg chg="delSp modSp mod">
        <pc:chgData name="Satya Bhavani Gedela" userId="0373742a-f013-482d-baef-32c110c2c0f6" providerId="ADAL" clId="{4E1F9A69-5F1E-4861-BD7B-70F0E666D7E2}" dt="2022-08-03T15:39:36.424" v="877"/>
        <pc:sldMkLst>
          <pc:docMk/>
          <pc:sldMk cId="1510143952" sldId="332"/>
        </pc:sldMkLst>
        <pc:spChg chg="mod">
          <ac:chgData name="Satya Bhavani Gedela" userId="0373742a-f013-482d-baef-32c110c2c0f6" providerId="ADAL" clId="{4E1F9A69-5F1E-4861-BD7B-70F0E666D7E2}" dt="2022-08-03T15:39:36.424" v="877"/>
          <ac:spMkLst>
            <pc:docMk/>
            <pc:sldMk cId="1510143952" sldId="332"/>
            <ac:spMk id="2" creationId="{4183DBD4-E398-4AA3-AEC1-4BF03FC59886}"/>
          </ac:spMkLst>
        </pc:spChg>
        <pc:spChg chg="del mod">
          <ac:chgData name="Satya Bhavani Gedela" userId="0373742a-f013-482d-baef-32c110c2c0f6" providerId="ADAL" clId="{4E1F9A69-5F1E-4861-BD7B-70F0E666D7E2}" dt="2022-08-03T15:34:38.608" v="658" actId="478"/>
          <ac:spMkLst>
            <pc:docMk/>
            <pc:sldMk cId="1510143952" sldId="332"/>
            <ac:spMk id="3" creationId="{02F80182-DF99-445E-8055-837D597C38A5}"/>
          </ac:spMkLst>
        </pc:spChg>
        <pc:spChg chg="mod">
          <ac:chgData name="Satya Bhavani Gedela" userId="0373742a-f013-482d-baef-32c110c2c0f6" providerId="ADAL" clId="{4E1F9A69-5F1E-4861-BD7B-70F0E666D7E2}" dt="2022-08-03T15:39:36.424" v="877"/>
          <ac:spMkLst>
            <pc:docMk/>
            <pc:sldMk cId="1510143952" sldId="332"/>
            <ac:spMk id="7" creationId="{3A354B2E-C37D-4B68-9B83-A941B747CCED}"/>
          </ac:spMkLst>
        </pc:spChg>
        <pc:spChg chg="mod">
          <ac:chgData name="Satya Bhavani Gedela" userId="0373742a-f013-482d-baef-32c110c2c0f6" providerId="ADAL" clId="{4E1F9A69-5F1E-4861-BD7B-70F0E666D7E2}" dt="2022-08-03T15:39:36.424" v="877"/>
          <ac:spMkLst>
            <pc:docMk/>
            <pc:sldMk cId="1510143952" sldId="332"/>
            <ac:spMk id="8" creationId="{F60FABF8-6F79-4985-A2FB-99DAD9E63042}"/>
          </ac:spMkLst>
        </pc:spChg>
        <pc:spChg chg="mod">
          <ac:chgData name="Satya Bhavani Gedela" userId="0373742a-f013-482d-baef-32c110c2c0f6" providerId="ADAL" clId="{4E1F9A69-5F1E-4861-BD7B-70F0E666D7E2}" dt="2022-08-03T15:39:36.424" v="877"/>
          <ac:spMkLst>
            <pc:docMk/>
            <pc:sldMk cId="1510143952" sldId="332"/>
            <ac:spMk id="9" creationId="{88A55AA7-3B73-477B-A886-58F8E99420E9}"/>
          </ac:spMkLst>
        </pc:spChg>
        <pc:picChg chg="mod">
          <ac:chgData name="Satya Bhavani Gedela" userId="0373742a-f013-482d-baef-32c110c2c0f6" providerId="ADAL" clId="{4E1F9A69-5F1E-4861-BD7B-70F0E666D7E2}" dt="2022-08-03T15:39:36.424" v="877"/>
          <ac:picMkLst>
            <pc:docMk/>
            <pc:sldMk cId="1510143952" sldId="332"/>
            <ac:picMk id="6" creationId="{D7D1C07D-75DD-4A12-9C4C-A9C3E052A3D0}"/>
          </ac:picMkLst>
        </pc:picChg>
      </pc:sldChg>
      <pc:sldChg chg="addSp delSp modSp del mod">
        <pc:chgData name="Satya Bhavani Gedela" userId="0373742a-f013-482d-baef-32c110c2c0f6" providerId="ADAL" clId="{4E1F9A69-5F1E-4861-BD7B-70F0E666D7E2}" dt="2022-08-03T15:21:17.951" v="222" actId="2696"/>
        <pc:sldMkLst>
          <pc:docMk/>
          <pc:sldMk cId="3800068970" sldId="335"/>
        </pc:sldMkLst>
        <pc:spChg chg="add del mod">
          <ac:chgData name="Satya Bhavani Gedela" userId="0373742a-f013-482d-baef-32c110c2c0f6" providerId="ADAL" clId="{4E1F9A69-5F1E-4861-BD7B-70F0E666D7E2}" dt="2022-08-03T15:21:07.458" v="221" actId="478"/>
          <ac:spMkLst>
            <pc:docMk/>
            <pc:sldMk cId="3800068970" sldId="335"/>
            <ac:spMk id="3" creationId="{02445493-979C-B3A3-5107-A28D416A22CD}"/>
          </ac:spMkLst>
        </pc:spChg>
        <pc:spChg chg="mod">
          <ac:chgData name="Satya Bhavani Gedela" userId="0373742a-f013-482d-baef-32c110c2c0f6" providerId="ADAL" clId="{4E1F9A69-5F1E-4861-BD7B-70F0E666D7E2}" dt="2022-08-03T14:09:55.660" v="58"/>
          <ac:spMkLst>
            <pc:docMk/>
            <pc:sldMk cId="3800068970" sldId="335"/>
            <ac:spMk id="4" creationId="{D60D0082-0478-4749-89B1-BE87392F40F2}"/>
          </ac:spMkLst>
        </pc:spChg>
        <pc:spChg chg="mod">
          <ac:chgData name="Satya Bhavani Gedela" userId="0373742a-f013-482d-baef-32c110c2c0f6" providerId="ADAL" clId="{4E1F9A69-5F1E-4861-BD7B-70F0E666D7E2}" dt="2022-08-03T14:09:55.660" v="58"/>
          <ac:spMkLst>
            <pc:docMk/>
            <pc:sldMk cId="3800068970" sldId="335"/>
            <ac:spMk id="7" creationId="{66CB554B-73A5-4106-A48D-001C726CE46C}"/>
          </ac:spMkLst>
        </pc:spChg>
        <pc:spChg chg="mod">
          <ac:chgData name="Satya Bhavani Gedela" userId="0373742a-f013-482d-baef-32c110c2c0f6" providerId="ADAL" clId="{4E1F9A69-5F1E-4861-BD7B-70F0E666D7E2}" dt="2022-08-03T14:09:55.660" v="58"/>
          <ac:spMkLst>
            <pc:docMk/>
            <pc:sldMk cId="3800068970" sldId="335"/>
            <ac:spMk id="8" creationId="{2B464640-8ACA-4AEB-B9BF-A79783A19988}"/>
          </ac:spMkLst>
        </pc:spChg>
        <pc:spChg chg="mod">
          <ac:chgData name="Satya Bhavani Gedela" userId="0373742a-f013-482d-baef-32c110c2c0f6" providerId="ADAL" clId="{4E1F9A69-5F1E-4861-BD7B-70F0E666D7E2}" dt="2022-08-03T14:09:55.660" v="58"/>
          <ac:spMkLst>
            <pc:docMk/>
            <pc:sldMk cId="3800068970" sldId="335"/>
            <ac:spMk id="9" creationId="{A36E7A03-635E-4F0D-9A7F-96B13283D131}"/>
          </ac:spMkLst>
        </pc:spChg>
        <pc:spChg chg="mod">
          <ac:chgData name="Satya Bhavani Gedela" userId="0373742a-f013-482d-baef-32c110c2c0f6" providerId="ADAL" clId="{4E1F9A69-5F1E-4861-BD7B-70F0E666D7E2}" dt="2022-08-03T15:20:52.150" v="218" actId="20577"/>
          <ac:spMkLst>
            <pc:docMk/>
            <pc:sldMk cId="3800068970" sldId="335"/>
            <ac:spMk id="20" creationId="{2DB3B99A-1BFE-45FD-89BB-94C4EC582530}"/>
          </ac:spMkLst>
        </pc:spChg>
        <pc:picChg chg="del mod">
          <ac:chgData name="Satya Bhavani Gedela" userId="0373742a-f013-482d-baef-32c110c2c0f6" providerId="ADAL" clId="{4E1F9A69-5F1E-4861-BD7B-70F0E666D7E2}" dt="2022-08-03T15:21:04.797" v="220" actId="478"/>
          <ac:picMkLst>
            <pc:docMk/>
            <pc:sldMk cId="3800068970" sldId="335"/>
            <ac:picMk id="6" creationId="{1BBA7D00-FBC1-4E10-8B44-A05F4AD3FA84}"/>
          </ac:picMkLst>
        </pc:picChg>
      </pc:sldChg>
      <pc:sldChg chg="addSp delSp modSp mod setBg delDesignElem">
        <pc:chgData name="Satya Bhavani Gedela" userId="0373742a-f013-482d-baef-32c110c2c0f6" providerId="ADAL" clId="{4E1F9A69-5F1E-4861-BD7B-70F0E666D7E2}" dt="2022-08-03T15:41:01.685" v="896" actId="14100"/>
        <pc:sldMkLst>
          <pc:docMk/>
          <pc:sldMk cId="943091750" sldId="336"/>
        </pc:sldMkLst>
        <pc:spChg chg="mod">
          <ac:chgData name="Satya Bhavani Gedela" userId="0373742a-f013-482d-baef-32c110c2c0f6" providerId="ADAL" clId="{4E1F9A69-5F1E-4861-BD7B-70F0E666D7E2}" dt="2022-08-03T15:40:40.758" v="891" actId="27636"/>
          <ac:spMkLst>
            <pc:docMk/>
            <pc:sldMk cId="943091750" sldId="336"/>
            <ac:spMk id="2" creationId="{40C58CC6-FF60-4FC8-BA35-52A8BDDCF95E}"/>
          </ac:spMkLst>
        </pc:spChg>
        <pc:spChg chg="mod">
          <ac:chgData name="Satya Bhavani Gedela" userId="0373742a-f013-482d-baef-32c110c2c0f6" providerId="ADAL" clId="{4E1F9A69-5F1E-4861-BD7B-70F0E666D7E2}" dt="2022-08-03T15:41:01.685" v="896" actId="14100"/>
          <ac:spMkLst>
            <pc:docMk/>
            <pc:sldMk cId="943091750" sldId="336"/>
            <ac:spMk id="3" creationId="{BF0E0066-50A4-4BA2-9D04-DA968D2AB1C6}"/>
          </ac:spMkLst>
        </pc:spChg>
        <pc:spChg chg="add del mod">
          <ac:chgData name="Satya Bhavani Gedela" userId="0373742a-f013-482d-baef-32c110c2c0f6" providerId="ADAL" clId="{4E1F9A69-5F1E-4861-BD7B-70F0E666D7E2}" dt="2022-08-03T15:30:13.507" v="574" actId="478"/>
          <ac:spMkLst>
            <pc:docMk/>
            <pc:sldMk cId="943091750" sldId="336"/>
            <ac:spMk id="5" creationId="{3870C59C-7214-5905-7843-7B203556AA48}"/>
          </ac:spMkLst>
        </pc:spChg>
        <pc:spChg chg="add del mod">
          <ac:chgData name="Satya Bhavani Gedela" userId="0373742a-f013-482d-baef-32c110c2c0f6" providerId="ADAL" clId="{4E1F9A69-5F1E-4861-BD7B-70F0E666D7E2}" dt="2022-08-03T15:30:23.203" v="578" actId="478"/>
          <ac:spMkLst>
            <pc:docMk/>
            <pc:sldMk cId="943091750" sldId="336"/>
            <ac:spMk id="8" creationId="{2DC124D4-908D-1733-C9B2-8851178974E0}"/>
          </ac:spMkLst>
        </pc:spChg>
        <pc:spChg chg="mod ord">
          <ac:chgData name="Satya Bhavani Gedela" userId="0373742a-f013-482d-baef-32c110c2c0f6" providerId="ADAL" clId="{4E1F9A69-5F1E-4861-BD7B-70F0E666D7E2}" dt="2022-08-03T15:40:30.697" v="885" actId="26606"/>
          <ac:spMkLst>
            <pc:docMk/>
            <pc:sldMk cId="943091750" sldId="336"/>
            <ac:spMk id="10" creationId="{FB067F41-22A4-40B6-A3DA-26D8E0FCC569}"/>
          </ac:spMkLst>
        </pc:spChg>
        <pc:spChg chg="mod ord">
          <ac:chgData name="Satya Bhavani Gedela" userId="0373742a-f013-482d-baef-32c110c2c0f6" providerId="ADAL" clId="{4E1F9A69-5F1E-4861-BD7B-70F0E666D7E2}" dt="2022-08-03T15:40:30.697" v="885" actId="26606"/>
          <ac:spMkLst>
            <pc:docMk/>
            <pc:sldMk cId="943091750" sldId="336"/>
            <ac:spMk id="11" creationId="{ECB2F7A7-6A7C-429F-A261-494305D5DDAD}"/>
          </ac:spMkLst>
        </pc:spChg>
        <pc:spChg chg="mod ord">
          <ac:chgData name="Satya Bhavani Gedela" userId="0373742a-f013-482d-baef-32c110c2c0f6" providerId="ADAL" clId="{4E1F9A69-5F1E-4861-BD7B-70F0E666D7E2}" dt="2022-08-03T15:40:30.697" v="885" actId="26606"/>
          <ac:spMkLst>
            <pc:docMk/>
            <pc:sldMk cId="943091750" sldId="336"/>
            <ac:spMk id="12" creationId="{7F068389-EB02-493E-9416-4F35FEE4D01F}"/>
          </ac:spMkLst>
        </pc:spChg>
        <pc:spChg chg="add del">
          <ac:chgData name="Satya Bhavani Gedela" userId="0373742a-f013-482d-baef-32c110c2c0f6" providerId="ADAL" clId="{4E1F9A69-5F1E-4861-BD7B-70F0E666D7E2}" dt="2022-08-03T15:36:58.887" v="793" actId="22"/>
          <ac:spMkLst>
            <pc:docMk/>
            <pc:sldMk cId="943091750" sldId="336"/>
            <ac:spMk id="18" creationId="{587E3E10-6195-E839-F535-131D3AE0B380}"/>
          </ac:spMkLst>
        </pc:spChg>
        <pc:spChg chg="add">
          <ac:chgData name="Satya Bhavani Gedela" userId="0373742a-f013-482d-baef-32c110c2c0f6" providerId="ADAL" clId="{4E1F9A69-5F1E-4861-BD7B-70F0E666D7E2}" dt="2022-08-03T15:40:30.697" v="885" actId="26606"/>
          <ac:spMkLst>
            <pc:docMk/>
            <pc:sldMk cId="943091750" sldId="336"/>
            <ac:spMk id="6148" creationId="{DD7EAFE6-2BB9-41FB-9CF4-588CFC708774}"/>
          </ac:spMkLst>
        </pc:spChg>
        <pc:spChg chg="add">
          <ac:chgData name="Satya Bhavani Gedela" userId="0373742a-f013-482d-baef-32c110c2c0f6" providerId="ADAL" clId="{4E1F9A69-5F1E-4861-BD7B-70F0E666D7E2}" dt="2022-08-03T15:40:30.697" v="885" actId="26606"/>
          <ac:spMkLst>
            <pc:docMk/>
            <pc:sldMk cId="943091750" sldId="336"/>
            <ac:spMk id="6149" creationId="{32768DCD-B824-413A-B330-8D57ADB3724C}"/>
          </ac:spMkLst>
        </pc:spChg>
        <pc:spChg chg="add">
          <ac:chgData name="Satya Bhavani Gedela" userId="0373742a-f013-482d-baef-32c110c2c0f6" providerId="ADAL" clId="{4E1F9A69-5F1E-4861-BD7B-70F0E666D7E2}" dt="2022-08-03T15:40:30.697" v="885" actId="26606"/>
          <ac:spMkLst>
            <pc:docMk/>
            <pc:sldMk cId="943091750" sldId="336"/>
            <ac:spMk id="6150" creationId="{19F9CD66-32FC-448F-B4C5-67D17508A226}"/>
          </ac:spMkLst>
        </pc:spChg>
        <pc:spChg chg="add del">
          <ac:chgData name="Satya Bhavani Gedela" userId="0373742a-f013-482d-baef-32c110c2c0f6" providerId="ADAL" clId="{4E1F9A69-5F1E-4861-BD7B-70F0E666D7E2}" dt="2022-08-03T15:39:31.389" v="876"/>
          <ac:spMkLst>
            <pc:docMk/>
            <pc:sldMk cId="943091750" sldId="336"/>
            <ac:spMk id="6151" creationId="{DD7EAFE6-2BB9-41FB-9CF4-588CFC708774}"/>
          </ac:spMkLst>
        </pc:spChg>
        <pc:spChg chg="add del">
          <ac:chgData name="Satya Bhavani Gedela" userId="0373742a-f013-482d-baef-32c110c2c0f6" providerId="ADAL" clId="{4E1F9A69-5F1E-4861-BD7B-70F0E666D7E2}" dt="2022-08-03T15:39:31.389" v="876"/>
          <ac:spMkLst>
            <pc:docMk/>
            <pc:sldMk cId="943091750" sldId="336"/>
            <ac:spMk id="6153" creationId="{32768DCD-B824-413A-B330-8D57ADB3724C}"/>
          </ac:spMkLst>
        </pc:spChg>
        <pc:spChg chg="add del">
          <ac:chgData name="Satya Bhavani Gedela" userId="0373742a-f013-482d-baef-32c110c2c0f6" providerId="ADAL" clId="{4E1F9A69-5F1E-4861-BD7B-70F0E666D7E2}" dt="2022-08-03T15:39:31.389" v="876"/>
          <ac:spMkLst>
            <pc:docMk/>
            <pc:sldMk cId="943091750" sldId="336"/>
            <ac:spMk id="6155" creationId="{19F9CD66-32FC-448F-B4C5-67D17508A226}"/>
          </ac:spMkLst>
        </pc:spChg>
        <pc:picChg chg="del mod">
          <ac:chgData name="Satya Bhavani Gedela" userId="0373742a-f013-482d-baef-32c110c2c0f6" providerId="ADAL" clId="{4E1F9A69-5F1E-4861-BD7B-70F0E666D7E2}" dt="2022-08-03T15:30:08.736" v="571" actId="478"/>
          <ac:picMkLst>
            <pc:docMk/>
            <pc:sldMk cId="943091750" sldId="336"/>
            <ac:picMk id="7" creationId="{7D1EAA44-4F3D-44D6-B1B6-5140800EC0A7}"/>
          </ac:picMkLst>
        </pc:picChg>
        <pc:picChg chg="del mod">
          <ac:chgData name="Satya Bhavani Gedela" userId="0373742a-f013-482d-baef-32c110c2c0f6" providerId="ADAL" clId="{4E1F9A69-5F1E-4861-BD7B-70F0E666D7E2}" dt="2022-08-03T15:30:17.400" v="575" actId="478"/>
          <ac:picMkLst>
            <pc:docMk/>
            <pc:sldMk cId="943091750" sldId="336"/>
            <ac:picMk id="9" creationId="{78CF4775-4C31-488E-AB32-6C7A887A129B}"/>
          </ac:picMkLst>
        </pc:picChg>
        <pc:picChg chg="add mod">
          <ac:chgData name="Satya Bhavani Gedela" userId="0373742a-f013-482d-baef-32c110c2c0f6" providerId="ADAL" clId="{4E1F9A69-5F1E-4861-BD7B-70F0E666D7E2}" dt="2022-08-03T15:40:58.845" v="895" actId="14100"/>
          <ac:picMkLst>
            <pc:docMk/>
            <pc:sldMk cId="943091750" sldId="336"/>
            <ac:picMk id="6146" creationId="{02946CFE-F741-272B-5AA0-583874EE8332}"/>
          </ac:picMkLst>
        </pc:picChg>
      </pc:sldChg>
      <pc:sldChg chg="addSp delSp modSp mod setBg delDesignElem">
        <pc:chgData name="Satya Bhavani Gedela" userId="0373742a-f013-482d-baef-32c110c2c0f6" providerId="ADAL" clId="{4E1F9A69-5F1E-4861-BD7B-70F0E666D7E2}" dt="2022-08-03T15:39:36.424" v="877"/>
        <pc:sldMkLst>
          <pc:docMk/>
          <pc:sldMk cId="33020697" sldId="338"/>
        </pc:sldMkLst>
        <pc:spChg chg="del mod">
          <ac:chgData name="Satya Bhavani Gedela" userId="0373742a-f013-482d-baef-32c110c2c0f6" providerId="ADAL" clId="{4E1F9A69-5F1E-4861-BD7B-70F0E666D7E2}" dt="2022-08-03T14:54:58.066" v="78" actId="478"/>
          <ac:spMkLst>
            <pc:docMk/>
            <pc:sldMk cId="33020697" sldId="338"/>
            <ac:spMk id="2" creationId="{97A43182-22EB-43CF-838B-D35955098B4F}"/>
          </ac:spMkLst>
        </pc:spChg>
        <pc:spChg chg="add mod">
          <ac:chgData name="Satya Bhavani Gedela" userId="0373742a-f013-482d-baef-32c110c2c0f6" providerId="ADAL" clId="{4E1F9A69-5F1E-4861-BD7B-70F0E666D7E2}" dt="2022-08-03T15:10:07.229" v="108" actId="27636"/>
          <ac:spMkLst>
            <pc:docMk/>
            <pc:sldMk cId="33020697" sldId="338"/>
            <ac:spMk id="4" creationId="{65ABB8EE-5C42-0D37-8DF4-D3E57F6E6E80}"/>
          </ac:spMkLst>
        </pc:spChg>
        <pc:spChg chg="mod ord">
          <ac:chgData name="Satya Bhavani Gedela" userId="0373742a-f013-482d-baef-32c110c2c0f6" providerId="ADAL" clId="{4E1F9A69-5F1E-4861-BD7B-70F0E666D7E2}" dt="2022-08-03T15:39:36.424" v="877"/>
          <ac:spMkLst>
            <pc:docMk/>
            <pc:sldMk cId="33020697" sldId="338"/>
            <ac:spMk id="7" creationId="{CF9BF983-B96B-4610-9F94-9B626A8DFF69}"/>
          </ac:spMkLst>
        </pc:spChg>
        <pc:spChg chg="mod ord">
          <ac:chgData name="Satya Bhavani Gedela" userId="0373742a-f013-482d-baef-32c110c2c0f6" providerId="ADAL" clId="{4E1F9A69-5F1E-4861-BD7B-70F0E666D7E2}" dt="2022-08-03T15:39:36.424" v="877"/>
          <ac:spMkLst>
            <pc:docMk/>
            <pc:sldMk cId="33020697" sldId="338"/>
            <ac:spMk id="8" creationId="{55267946-87E4-4FCD-85C7-87A978DD9637}"/>
          </ac:spMkLst>
        </pc:spChg>
        <pc:spChg chg="mod ord">
          <ac:chgData name="Satya Bhavani Gedela" userId="0373742a-f013-482d-baef-32c110c2c0f6" providerId="ADAL" clId="{4E1F9A69-5F1E-4861-BD7B-70F0E666D7E2}" dt="2022-08-03T15:39:36.424" v="877"/>
          <ac:spMkLst>
            <pc:docMk/>
            <pc:sldMk cId="33020697" sldId="338"/>
            <ac:spMk id="9" creationId="{ECDBD4D7-D985-4FC0-B4DA-EFF28F39E846}"/>
          </ac:spMkLst>
        </pc:spChg>
        <pc:spChg chg="add mod">
          <ac:chgData name="Satya Bhavani Gedela" userId="0373742a-f013-482d-baef-32c110c2c0f6" providerId="ADAL" clId="{4E1F9A69-5F1E-4861-BD7B-70F0E666D7E2}" dt="2022-08-03T15:10:52.875" v="118" actId="27636"/>
          <ac:spMkLst>
            <pc:docMk/>
            <pc:sldMk cId="33020697" sldId="338"/>
            <ac:spMk id="10" creationId="{3E09AD74-7F47-7AFA-8A40-F0C615F89E37}"/>
          </ac:spMkLst>
        </pc:spChg>
        <pc:spChg chg="add del">
          <ac:chgData name="Satya Bhavani Gedela" userId="0373742a-f013-482d-baef-32c110c2c0f6" providerId="ADAL" clId="{4E1F9A69-5F1E-4861-BD7B-70F0E666D7E2}" dt="2022-08-03T15:09:59.098" v="105" actId="26606"/>
          <ac:spMkLst>
            <pc:docMk/>
            <pc:sldMk cId="33020697" sldId="338"/>
            <ac:spMk id="3079" creationId="{32768DCD-B824-413A-B330-8D57ADB3724C}"/>
          </ac:spMkLst>
        </pc:spChg>
        <pc:spChg chg="add del">
          <ac:chgData name="Satya Bhavani Gedela" userId="0373742a-f013-482d-baef-32c110c2c0f6" providerId="ADAL" clId="{4E1F9A69-5F1E-4861-BD7B-70F0E666D7E2}" dt="2022-08-03T15:39:31.389" v="876"/>
          <ac:spMkLst>
            <pc:docMk/>
            <pc:sldMk cId="33020697" sldId="338"/>
            <ac:spMk id="3084" creationId="{32768DCD-B824-413A-B330-8D57ADB3724C}"/>
          </ac:spMkLst>
        </pc:spChg>
        <pc:spChg chg="add del">
          <ac:chgData name="Satya Bhavani Gedela" userId="0373742a-f013-482d-baef-32c110c2c0f6" providerId="ADAL" clId="{4E1F9A69-5F1E-4861-BD7B-70F0E666D7E2}" dt="2022-08-03T15:39:31.389" v="876"/>
          <ac:spMkLst>
            <pc:docMk/>
            <pc:sldMk cId="33020697" sldId="338"/>
            <ac:spMk id="3086" creationId="{19F9CD66-32FC-448F-B4C5-67D17508A226}"/>
          </ac:spMkLst>
        </pc:spChg>
        <pc:graphicFrameChg chg="del mod">
          <ac:chgData name="Satya Bhavani Gedela" userId="0373742a-f013-482d-baef-32c110c2c0f6" providerId="ADAL" clId="{4E1F9A69-5F1E-4861-BD7B-70F0E666D7E2}" dt="2022-08-03T14:55:20.114" v="82" actId="478"/>
          <ac:graphicFrameMkLst>
            <pc:docMk/>
            <pc:sldMk cId="33020697" sldId="338"/>
            <ac:graphicFrameMk id="6" creationId="{BC8CF11F-379E-4BD6-BFF8-2E1645B2EF25}"/>
          </ac:graphicFrameMkLst>
        </pc:graphicFrameChg>
        <pc:picChg chg="add mod">
          <ac:chgData name="Satya Bhavani Gedela" userId="0373742a-f013-482d-baef-32c110c2c0f6" providerId="ADAL" clId="{4E1F9A69-5F1E-4861-BD7B-70F0E666D7E2}" dt="2022-08-03T15:10:23.738" v="112" actId="14100"/>
          <ac:picMkLst>
            <pc:docMk/>
            <pc:sldMk cId="33020697" sldId="338"/>
            <ac:picMk id="3074" creationId="{9AC14DB5-511E-10EC-271A-DE41D5D36086}"/>
          </ac:picMkLst>
        </pc:picChg>
      </pc:sldChg>
      <pc:sldChg chg="addSp delSp modSp mod setBg delDesignElem">
        <pc:chgData name="Satya Bhavani Gedela" userId="0373742a-f013-482d-baef-32c110c2c0f6" providerId="ADAL" clId="{4E1F9A69-5F1E-4861-BD7B-70F0E666D7E2}" dt="2022-08-03T15:39:36.424" v="877"/>
        <pc:sldMkLst>
          <pc:docMk/>
          <pc:sldMk cId="2262191475" sldId="339"/>
        </pc:sldMkLst>
        <pc:spChg chg="mod">
          <ac:chgData name="Satya Bhavani Gedela" userId="0373742a-f013-482d-baef-32c110c2c0f6" providerId="ADAL" clId="{4E1F9A69-5F1E-4861-BD7B-70F0E666D7E2}" dt="2022-08-03T15:38:35.087" v="861" actId="1076"/>
          <ac:spMkLst>
            <pc:docMk/>
            <pc:sldMk cId="2262191475" sldId="339"/>
            <ac:spMk id="2" creationId="{CE5D5648-EC4F-4D61-9453-4E038C0332BD}"/>
          </ac:spMkLst>
        </pc:spChg>
        <pc:spChg chg="mod">
          <ac:chgData name="Satya Bhavani Gedela" userId="0373742a-f013-482d-baef-32c110c2c0f6" providerId="ADAL" clId="{4E1F9A69-5F1E-4861-BD7B-70F0E666D7E2}" dt="2022-08-03T15:39:36.424" v="877"/>
          <ac:spMkLst>
            <pc:docMk/>
            <pc:sldMk cId="2262191475" sldId="339"/>
            <ac:spMk id="5" creationId="{ADA3CCFA-9D3B-44D7-8242-579B453172D2}"/>
          </ac:spMkLst>
        </pc:spChg>
        <pc:spChg chg="mod">
          <ac:chgData name="Satya Bhavani Gedela" userId="0373742a-f013-482d-baef-32c110c2c0f6" providerId="ADAL" clId="{4E1F9A69-5F1E-4861-BD7B-70F0E666D7E2}" dt="2022-08-03T15:39:36.424" v="877"/>
          <ac:spMkLst>
            <pc:docMk/>
            <pc:sldMk cId="2262191475" sldId="339"/>
            <ac:spMk id="6" creationId="{1011E6AD-E6EE-4A80-8931-5E7F66D2AEC7}"/>
          </ac:spMkLst>
        </pc:spChg>
        <pc:spChg chg="mod">
          <ac:chgData name="Satya Bhavani Gedela" userId="0373742a-f013-482d-baef-32c110c2c0f6" providerId="ADAL" clId="{4E1F9A69-5F1E-4861-BD7B-70F0E666D7E2}" dt="2022-08-03T15:39:36.424" v="877"/>
          <ac:spMkLst>
            <pc:docMk/>
            <pc:sldMk cId="2262191475" sldId="339"/>
            <ac:spMk id="7" creationId="{E7BA18D9-DF9D-45C8-A71D-661F2BD20474}"/>
          </ac:spMkLst>
        </pc:spChg>
        <pc:spChg chg="add mod ord">
          <ac:chgData name="Satya Bhavani Gedela" userId="0373742a-f013-482d-baef-32c110c2c0f6" providerId="ADAL" clId="{4E1F9A69-5F1E-4861-BD7B-70F0E666D7E2}" dt="2022-08-03T15:17:41.272" v="160" actId="255"/>
          <ac:spMkLst>
            <pc:docMk/>
            <pc:sldMk cId="2262191475" sldId="339"/>
            <ac:spMk id="8" creationId="{F27C1DDA-EE78-C586-B0E6-0F13F48760DB}"/>
          </ac:spMkLst>
        </pc:spChg>
        <pc:spChg chg="add del">
          <ac:chgData name="Satya Bhavani Gedela" userId="0373742a-f013-482d-baef-32c110c2c0f6" providerId="ADAL" clId="{4E1F9A69-5F1E-4861-BD7B-70F0E666D7E2}" dt="2022-08-03T15:39:31.389" v="876"/>
          <ac:spMkLst>
            <pc:docMk/>
            <pc:sldMk cId="2262191475" sldId="339"/>
            <ac:spMk id="4103" creationId="{32768DCD-B824-413A-B330-8D57ADB3724C}"/>
          </ac:spMkLst>
        </pc:spChg>
        <pc:spChg chg="add del">
          <ac:chgData name="Satya Bhavani Gedela" userId="0373742a-f013-482d-baef-32c110c2c0f6" providerId="ADAL" clId="{4E1F9A69-5F1E-4861-BD7B-70F0E666D7E2}" dt="2022-08-03T15:39:31.389" v="876"/>
          <ac:spMkLst>
            <pc:docMk/>
            <pc:sldMk cId="2262191475" sldId="339"/>
            <ac:spMk id="4105" creationId="{19F9CD66-32FC-448F-B4C5-67D17508A226}"/>
          </ac:spMkLst>
        </pc:spChg>
        <pc:graphicFrameChg chg="del mod modGraphic">
          <ac:chgData name="Satya Bhavani Gedela" userId="0373742a-f013-482d-baef-32c110c2c0f6" providerId="ADAL" clId="{4E1F9A69-5F1E-4861-BD7B-70F0E666D7E2}" dt="2022-08-03T15:11:19.073" v="120" actId="478"/>
          <ac:graphicFrameMkLst>
            <pc:docMk/>
            <pc:sldMk cId="2262191475" sldId="339"/>
            <ac:graphicFrameMk id="4" creationId="{DB13B542-F2C8-4DDB-8199-7150628CC2AF}"/>
          </ac:graphicFrameMkLst>
        </pc:graphicFrameChg>
        <pc:picChg chg="add mod ord">
          <ac:chgData name="Satya Bhavani Gedela" userId="0373742a-f013-482d-baef-32c110c2c0f6" providerId="ADAL" clId="{4E1F9A69-5F1E-4861-BD7B-70F0E666D7E2}" dt="2022-08-03T15:17:24.337" v="157" actId="14100"/>
          <ac:picMkLst>
            <pc:docMk/>
            <pc:sldMk cId="2262191475" sldId="339"/>
            <ac:picMk id="4098" creationId="{5A8F3B81-6A2D-40EE-E340-D8BE8F7FF9A3}"/>
          </ac:picMkLst>
        </pc:picChg>
      </pc:sldChg>
      <pc:sldChg chg="modSp del">
        <pc:chgData name="Satya Bhavani Gedela" userId="0373742a-f013-482d-baef-32c110c2c0f6" providerId="ADAL" clId="{4E1F9A69-5F1E-4861-BD7B-70F0E666D7E2}" dt="2022-08-03T15:21:27.369" v="223" actId="2696"/>
        <pc:sldMkLst>
          <pc:docMk/>
          <pc:sldMk cId="867604313" sldId="340"/>
        </pc:sldMkLst>
        <pc:spChg chg="mod">
          <ac:chgData name="Satya Bhavani Gedela" userId="0373742a-f013-482d-baef-32c110c2c0f6" providerId="ADAL" clId="{4E1F9A69-5F1E-4861-BD7B-70F0E666D7E2}" dt="2022-08-03T14:09:55.660" v="58"/>
          <ac:spMkLst>
            <pc:docMk/>
            <pc:sldMk cId="867604313" sldId="340"/>
            <ac:spMk id="2" creationId="{39B191B0-6EB1-465F-8485-17B0C7B5E4D2}"/>
          </ac:spMkLst>
        </pc:spChg>
        <pc:spChg chg="mod">
          <ac:chgData name="Satya Bhavani Gedela" userId="0373742a-f013-482d-baef-32c110c2c0f6" providerId="ADAL" clId="{4E1F9A69-5F1E-4861-BD7B-70F0E666D7E2}" dt="2022-08-03T14:09:55.660" v="58"/>
          <ac:spMkLst>
            <pc:docMk/>
            <pc:sldMk cId="867604313" sldId="340"/>
            <ac:spMk id="15" creationId="{FC94EEF9-0CF4-434D-9868-AE735CC53AFE}"/>
          </ac:spMkLst>
        </pc:spChg>
        <pc:spChg chg="mod">
          <ac:chgData name="Satya Bhavani Gedela" userId="0373742a-f013-482d-baef-32c110c2c0f6" providerId="ADAL" clId="{4E1F9A69-5F1E-4861-BD7B-70F0E666D7E2}" dt="2022-08-03T14:09:55.660" v="58"/>
          <ac:spMkLst>
            <pc:docMk/>
            <pc:sldMk cId="867604313" sldId="340"/>
            <ac:spMk id="16" creationId="{FA6A7275-10D7-4DB4-B4FD-66C06A912CC3}"/>
          </ac:spMkLst>
        </pc:spChg>
        <pc:spChg chg="mod">
          <ac:chgData name="Satya Bhavani Gedela" userId="0373742a-f013-482d-baef-32c110c2c0f6" providerId="ADAL" clId="{4E1F9A69-5F1E-4861-BD7B-70F0E666D7E2}" dt="2022-08-03T14:09:55.660" v="58"/>
          <ac:spMkLst>
            <pc:docMk/>
            <pc:sldMk cId="867604313" sldId="340"/>
            <ac:spMk id="17" creationId="{25736EB0-F73E-44B4-B638-760ED79C2299}"/>
          </ac:spMkLst>
        </pc:spChg>
        <pc:spChg chg="mod">
          <ac:chgData name="Satya Bhavani Gedela" userId="0373742a-f013-482d-baef-32c110c2c0f6" providerId="ADAL" clId="{4E1F9A69-5F1E-4861-BD7B-70F0E666D7E2}" dt="2022-08-03T14:09:55.660" v="58"/>
          <ac:spMkLst>
            <pc:docMk/>
            <pc:sldMk cId="867604313" sldId="340"/>
            <ac:spMk id="18" creationId="{75C268D6-CC67-4C61-B281-E4B2CD8259E8}"/>
          </ac:spMkLst>
        </pc:spChg>
        <pc:spChg chg="mod">
          <ac:chgData name="Satya Bhavani Gedela" userId="0373742a-f013-482d-baef-32c110c2c0f6" providerId="ADAL" clId="{4E1F9A69-5F1E-4861-BD7B-70F0E666D7E2}" dt="2022-08-03T14:09:55.660" v="58"/>
          <ac:spMkLst>
            <pc:docMk/>
            <pc:sldMk cId="867604313" sldId="340"/>
            <ac:spMk id="19" creationId="{747ABDB0-2F98-4D4F-92DF-9865CCF81CED}"/>
          </ac:spMkLst>
        </pc:spChg>
        <pc:spChg chg="mod">
          <ac:chgData name="Satya Bhavani Gedela" userId="0373742a-f013-482d-baef-32c110c2c0f6" providerId="ADAL" clId="{4E1F9A69-5F1E-4861-BD7B-70F0E666D7E2}" dt="2022-08-03T14:09:55.660" v="58"/>
          <ac:spMkLst>
            <pc:docMk/>
            <pc:sldMk cId="867604313" sldId="340"/>
            <ac:spMk id="20" creationId="{F62B1653-BD0E-491E-A274-F7842F56756F}"/>
          </ac:spMkLst>
        </pc:spChg>
        <pc:spChg chg="mod">
          <ac:chgData name="Satya Bhavani Gedela" userId="0373742a-f013-482d-baef-32c110c2c0f6" providerId="ADAL" clId="{4E1F9A69-5F1E-4861-BD7B-70F0E666D7E2}" dt="2022-08-03T14:09:55.660" v="58"/>
          <ac:spMkLst>
            <pc:docMk/>
            <pc:sldMk cId="867604313" sldId="340"/>
            <ac:spMk id="21" creationId="{5FE24DC7-B82C-4A22-ADDC-66ABB6E19D03}"/>
          </ac:spMkLst>
        </pc:spChg>
        <pc:spChg chg="mod">
          <ac:chgData name="Satya Bhavani Gedela" userId="0373742a-f013-482d-baef-32c110c2c0f6" providerId="ADAL" clId="{4E1F9A69-5F1E-4861-BD7B-70F0E666D7E2}" dt="2022-08-03T14:09:55.660" v="58"/>
          <ac:spMkLst>
            <pc:docMk/>
            <pc:sldMk cId="867604313" sldId="340"/>
            <ac:spMk id="22" creationId="{AC09A9D4-D95C-4B18-A20A-3F82AA3BAC28}"/>
          </ac:spMkLst>
        </pc:spChg>
        <pc:spChg chg="mod">
          <ac:chgData name="Satya Bhavani Gedela" userId="0373742a-f013-482d-baef-32c110c2c0f6" providerId="ADAL" clId="{4E1F9A69-5F1E-4861-BD7B-70F0E666D7E2}" dt="2022-08-03T14:09:55.660" v="58"/>
          <ac:spMkLst>
            <pc:docMk/>
            <pc:sldMk cId="867604313" sldId="340"/>
            <ac:spMk id="31" creationId="{305F4085-9EAA-4081-8815-C3D2A6D2C63C}"/>
          </ac:spMkLst>
        </pc:spChg>
        <pc:spChg chg="mod">
          <ac:chgData name="Satya Bhavani Gedela" userId="0373742a-f013-482d-baef-32c110c2c0f6" providerId="ADAL" clId="{4E1F9A69-5F1E-4861-BD7B-70F0E666D7E2}" dt="2022-08-03T14:09:55.660" v="58"/>
          <ac:spMkLst>
            <pc:docMk/>
            <pc:sldMk cId="867604313" sldId="340"/>
            <ac:spMk id="32" creationId="{E7A32522-24F0-40A6-92CF-E4C87EBE5414}"/>
          </ac:spMkLst>
        </pc:spChg>
        <pc:spChg chg="mod">
          <ac:chgData name="Satya Bhavani Gedela" userId="0373742a-f013-482d-baef-32c110c2c0f6" providerId="ADAL" clId="{4E1F9A69-5F1E-4861-BD7B-70F0E666D7E2}" dt="2022-08-03T14:09:55.660" v="58"/>
          <ac:spMkLst>
            <pc:docMk/>
            <pc:sldMk cId="867604313" sldId="340"/>
            <ac:spMk id="33" creationId="{E5D12020-B189-4032-A749-FA4A26615782}"/>
          </ac:spMkLst>
        </pc:spChg>
        <pc:picChg chg="mod">
          <ac:chgData name="Satya Bhavani Gedela" userId="0373742a-f013-482d-baef-32c110c2c0f6" providerId="ADAL" clId="{4E1F9A69-5F1E-4861-BD7B-70F0E666D7E2}" dt="2022-08-03T14:09:55.660" v="58"/>
          <ac:picMkLst>
            <pc:docMk/>
            <pc:sldMk cId="867604313" sldId="340"/>
            <ac:picMk id="24" creationId="{9052A624-933A-4A83-B0B4-51BEC993579C}"/>
          </ac:picMkLst>
        </pc:picChg>
        <pc:picChg chg="mod">
          <ac:chgData name="Satya Bhavani Gedela" userId="0373742a-f013-482d-baef-32c110c2c0f6" providerId="ADAL" clId="{4E1F9A69-5F1E-4861-BD7B-70F0E666D7E2}" dt="2022-08-03T14:09:55.660" v="58"/>
          <ac:picMkLst>
            <pc:docMk/>
            <pc:sldMk cId="867604313" sldId="340"/>
            <ac:picMk id="26" creationId="{F0CFEB80-44C9-458B-87AA-0B90F00348FB}"/>
          </ac:picMkLst>
        </pc:picChg>
        <pc:picChg chg="mod">
          <ac:chgData name="Satya Bhavani Gedela" userId="0373742a-f013-482d-baef-32c110c2c0f6" providerId="ADAL" clId="{4E1F9A69-5F1E-4861-BD7B-70F0E666D7E2}" dt="2022-08-03T14:09:55.660" v="58"/>
          <ac:picMkLst>
            <pc:docMk/>
            <pc:sldMk cId="867604313" sldId="340"/>
            <ac:picMk id="28" creationId="{2FE6C73A-2FC6-4941-9268-7E317353933D}"/>
          </ac:picMkLst>
        </pc:picChg>
        <pc:picChg chg="mod">
          <ac:chgData name="Satya Bhavani Gedela" userId="0373742a-f013-482d-baef-32c110c2c0f6" providerId="ADAL" clId="{4E1F9A69-5F1E-4861-BD7B-70F0E666D7E2}" dt="2022-08-03T14:09:55.660" v="58"/>
          <ac:picMkLst>
            <pc:docMk/>
            <pc:sldMk cId="867604313" sldId="340"/>
            <ac:picMk id="30" creationId="{9507F35B-4521-4DF9-B9FF-D906724AD2C7}"/>
          </ac:picMkLst>
        </pc:picChg>
      </pc:sldChg>
      <pc:sldChg chg="addSp delSp modSp mod">
        <pc:chgData name="Satya Bhavani Gedela" userId="0373742a-f013-482d-baef-32c110c2c0f6" providerId="ADAL" clId="{4E1F9A69-5F1E-4861-BD7B-70F0E666D7E2}" dt="2022-08-03T15:39:36.424" v="877"/>
        <pc:sldMkLst>
          <pc:docMk/>
          <pc:sldMk cId="1448471967" sldId="341"/>
        </pc:sldMkLst>
        <pc:spChg chg="mod">
          <ac:chgData name="Satya Bhavani Gedela" userId="0373742a-f013-482d-baef-32c110c2c0f6" providerId="ADAL" clId="{4E1F9A69-5F1E-4861-BD7B-70F0E666D7E2}" dt="2022-08-03T15:39:36.424" v="877"/>
          <ac:spMkLst>
            <pc:docMk/>
            <pc:sldMk cId="1448471967" sldId="341"/>
            <ac:spMk id="2" creationId="{D78518F4-D13C-40F3-9843-13BBC3B8BDCF}"/>
          </ac:spMkLst>
        </pc:spChg>
        <pc:spChg chg="mod">
          <ac:chgData name="Satya Bhavani Gedela" userId="0373742a-f013-482d-baef-32c110c2c0f6" providerId="ADAL" clId="{4E1F9A69-5F1E-4861-BD7B-70F0E666D7E2}" dt="2022-08-03T15:36:06.530" v="789" actId="1076"/>
          <ac:spMkLst>
            <pc:docMk/>
            <pc:sldMk cId="1448471967" sldId="341"/>
            <ac:spMk id="3" creationId="{FE33E194-371F-4D5A-8C83-2CCE5A3D6C25}"/>
          </ac:spMkLst>
        </pc:spChg>
        <pc:spChg chg="del mod">
          <ac:chgData name="Satya Bhavani Gedela" userId="0373742a-f013-482d-baef-32c110c2c0f6" providerId="ADAL" clId="{4E1F9A69-5F1E-4861-BD7B-70F0E666D7E2}" dt="2022-08-03T15:26:15.315" v="535" actId="478"/>
          <ac:spMkLst>
            <pc:docMk/>
            <pc:sldMk cId="1448471967" sldId="341"/>
            <ac:spMk id="4" creationId="{FABA94CC-2803-437F-B79F-A5067E28041B}"/>
          </ac:spMkLst>
        </pc:spChg>
        <pc:spChg chg="del mod">
          <ac:chgData name="Satya Bhavani Gedela" userId="0373742a-f013-482d-baef-32c110c2c0f6" providerId="ADAL" clId="{4E1F9A69-5F1E-4861-BD7B-70F0E666D7E2}" dt="2022-08-03T15:25:55.252" v="359" actId="478"/>
          <ac:spMkLst>
            <pc:docMk/>
            <pc:sldMk cId="1448471967" sldId="341"/>
            <ac:spMk id="5" creationId="{A4A59DFC-7CFF-494D-8C86-6FE174974213}"/>
          </ac:spMkLst>
        </pc:spChg>
        <pc:spChg chg="mod">
          <ac:chgData name="Satya Bhavani Gedela" userId="0373742a-f013-482d-baef-32c110c2c0f6" providerId="ADAL" clId="{4E1F9A69-5F1E-4861-BD7B-70F0E666D7E2}" dt="2022-08-03T15:39:36.424" v="877"/>
          <ac:spMkLst>
            <pc:docMk/>
            <pc:sldMk cId="1448471967" sldId="341"/>
            <ac:spMk id="6" creationId="{9397F57A-AEBE-465C-9EF7-E78B1CDEC7A3}"/>
          </ac:spMkLst>
        </pc:spChg>
        <pc:spChg chg="mod">
          <ac:chgData name="Satya Bhavani Gedela" userId="0373742a-f013-482d-baef-32c110c2c0f6" providerId="ADAL" clId="{4E1F9A69-5F1E-4861-BD7B-70F0E666D7E2}" dt="2022-08-03T15:39:36.424" v="877"/>
          <ac:spMkLst>
            <pc:docMk/>
            <pc:sldMk cId="1448471967" sldId="341"/>
            <ac:spMk id="7" creationId="{A7FD409D-82CA-4A05-9EF1-71EEFF9420DE}"/>
          </ac:spMkLst>
        </pc:spChg>
        <pc:spChg chg="mod">
          <ac:chgData name="Satya Bhavani Gedela" userId="0373742a-f013-482d-baef-32c110c2c0f6" providerId="ADAL" clId="{4E1F9A69-5F1E-4861-BD7B-70F0E666D7E2}" dt="2022-08-03T15:39:36.424" v="877"/>
          <ac:spMkLst>
            <pc:docMk/>
            <pc:sldMk cId="1448471967" sldId="341"/>
            <ac:spMk id="8" creationId="{CDD187DA-D1E6-4203-8426-B028CDCA5BAF}"/>
          </ac:spMkLst>
        </pc:spChg>
        <pc:spChg chg="mod">
          <ac:chgData name="Satya Bhavani Gedela" userId="0373742a-f013-482d-baef-32c110c2c0f6" providerId="ADAL" clId="{4E1F9A69-5F1E-4861-BD7B-70F0E666D7E2}" dt="2022-08-03T15:39:36.424" v="877"/>
          <ac:spMkLst>
            <pc:docMk/>
            <pc:sldMk cId="1448471967" sldId="341"/>
            <ac:spMk id="9" creationId="{7BD57D52-635E-45A8-AB12-6DAF783169CA}"/>
          </ac:spMkLst>
        </pc:spChg>
        <pc:spChg chg="add del mod">
          <ac:chgData name="Satya Bhavani Gedela" userId="0373742a-f013-482d-baef-32c110c2c0f6" providerId="ADAL" clId="{4E1F9A69-5F1E-4861-BD7B-70F0E666D7E2}" dt="2022-08-03T15:26:18.880" v="537" actId="478"/>
          <ac:spMkLst>
            <pc:docMk/>
            <pc:sldMk cId="1448471967" sldId="341"/>
            <ac:spMk id="11" creationId="{4D263361-8138-5041-A465-FAAF8252A472}"/>
          </ac:spMkLst>
        </pc:spChg>
        <pc:spChg chg="add del">
          <ac:chgData name="Satya Bhavani Gedela" userId="0373742a-f013-482d-baef-32c110c2c0f6" providerId="ADAL" clId="{4E1F9A69-5F1E-4861-BD7B-70F0E666D7E2}" dt="2022-08-03T15:36:30.499" v="791" actId="22"/>
          <ac:spMkLst>
            <pc:docMk/>
            <pc:sldMk cId="1448471967" sldId="341"/>
            <ac:spMk id="14" creationId="{5EA525F3-E779-3A89-97D8-81A9A57FBC06}"/>
          </ac:spMkLst>
        </pc:spChg>
        <pc:picChg chg="add mod">
          <ac:chgData name="Satya Bhavani Gedela" userId="0373742a-f013-482d-baef-32c110c2c0f6" providerId="ADAL" clId="{4E1F9A69-5F1E-4861-BD7B-70F0E666D7E2}" dt="2022-08-03T15:29:10.144" v="560" actId="1076"/>
          <ac:picMkLst>
            <pc:docMk/>
            <pc:sldMk cId="1448471967" sldId="341"/>
            <ac:picMk id="5122" creationId="{5DC2E5B6-DDE9-B6A0-9D0C-8716EEAD2D7F}"/>
          </ac:picMkLst>
        </pc:picChg>
      </pc:sldChg>
      <pc:sldChg chg="addSp delSp modSp new mod setBg">
        <pc:chgData name="Satya Bhavani Gedela" userId="0373742a-f013-482d-baef-32c110c2c0f6" providerId="ADAL" clId="{4E1F9A69-5F1E-4861-BD7B-70F0E666D7E2}" dt="2022-08-03T15:59:49.252" v="1045" actId="20577"/>
        <pc:sldMkLst>
          <pc:docMk/>
          <pc:sldMk cId="944725736" sldId="342"/>
        </pc:sldMkLst>
        <pc:spChg chg="mod">
          <ac:chgData name="Satya Bhavani Gedela" userId="0373742a-f013-482d-baef-32c110c2c0f6" providerId="ADAL" clId="{4E1F9A69-5F1E-4861-BD7B-70F0E666D7E2}" dt="2022-08-03T15:59:17.187" v="1033" actId="14100"/>
          <ac:spMkLst>
            <pc:docMk/>
            <pc:sldMk cId="944725736" sldId="342"/>
            <ac:spMk id="2" creationId="{659D4D7D-E0B3-5F44-4BB0-499E4031335A}"/>
          </ac:spMkLst>
        </pc:spChg>
        <pc:spChg chg="del mod">
          <ac:chgData name="Satya Bhavani Gedela" userId="0373742a-f013-482d-baef-32c110c2c0f6" providerId="ADAL" clId="{4E1F9A69-5F1E-4861-BD7B-70F0E666D7E2}" dt="2022-08-03T15:53:16.365" v="899" actId="478"/>
          <ac:spMkLst>
            <pc:docMk/>
            <pc:sldMk cId="944725736" sldId="342"/>
            <ac:spMk id="3" creationId="{E5375759-053A-5450-833C-4FE1F33269C9}"/>
          </ac:spMkLst>
        </pc:spChg>
        <pc:spChg chg="del mod">
          <ac:chgData name="Satya Bhavani Gedela" userId="0373742a-f013-482d-baef-32c110c2c0f6" providerId="ADAL" clId="{4E1F9A69-5F1E-4861-BD7B-70F0E666D7E2}" dt="2022-08-03T15:53:20.013" v="902" actId="478"/>
          <ac:spMkLst>
            <pc:docMk/>
            <pc:sldMk cId="944725736" sldId="342"/>
            <ac:spMk id="4" creationId="{F8148A09-E1BC-B7B3-66E5-4CA707EF8A75}"/>
          </ac:spMkLst>
        </pc:spChg>
        <pc:spChg chg="mod">
          <ac:chgData name="Satya Bhavani Gedela" userId="0373742a-f013-482d-baef-32c110c2c0f6" providerId="ADAL" clId="{4E1F9A69-5F1E-4861-BD7B-70F0E666D7E2}" dt="2022-08-03T15:59:49.252" v="1045" actId="20577"/>
          <ac:spMkLst>
            <pc:docMk/>
            <pc:sldMk cId="944725736" sldId="342"/>
            <ac:spMk id="5" creationId="{1AF710A7-4607-9CC1-947A-03558138EC29}"/>
          </ac:spMkLst>
        </pc:spChg>
        <pc:spChg chg="add">
          <ac:chgData name="Satya Bhavani Gedela" userId="0373742a-f013-482d-baef-32c110c2c0f6" providerId="ADAL" clId="{4E1F9A69-5F1E-4861-BD7B-70F0E666D7E2}" dt="2022-08-03T15:58:29.118" v="1019" actId="26606"/>
          <ac:spMkLst>
            <pc:docMk/>
            <pc:sldMk cId="944725736" sldId="342"/>
            <ac:spMk id="2055" creationId="{DD7EAFE6-2BB9-41FB-9CF4-588CFC708774}"/>
          </ac:spMkLst>
        </pc:spChg>
        <pc:spChg chg="add">
          <ac:chgData name="Satya Bhavani Gedela" userId="0373742a-f013-482d-baef-32c110c2c0f6" providerId="ADAL" clId="{4E1F9A69-5F1E-4861-BD7B-70F0E666D7E2}" dt="2022-08-03T15:58:29.118" v="1019" actId="26606"/>
          <ac:spMkLst>
            <pc:docMk/>
            <pc:sldMk cId="944725736" sldId="342"/>
            <ac:spMk id="2057" creationId="{32768DCD-B824-413A-B330-8D57ADB3724C}"/>
          </ac:spMkLst>
        </pc:spChg>
        <pc:spChg chg="add">
          <ac:chgData name="Satya Bhavani Gedela" userId="0373742a-f013-482d-baef-32c110c2c0f6" providerId="ADAL" clId="{4E1F9A69-5F1E-4861-BD7B-70F0E666D7E2}" dt="2022-08-03T15:58:29.118" v="1019" actId="26606"/>
          <ac:spMkLst>
            <pc:docMk/>
            <pc:sldMk cId="944725736" sldId="342"/>
            <ac:spMk id="2059" creationId="{96E45848-BEDA-4F24-9C4E-DA2120958262}"/>
          </ac:spMkLst>
        </pc:spChg>
        <pc:spChg chg="add">
          <ac:chgData name="Satya Bhavani Gedela" userId="0373742a-f013-482d-baef-32c110c2c0f6" providerId="ADAL" clId="{4E1F9A69-5F1E-4861-BD7B-70F0E666D7E2}" dt="2022-08-03T15:58:29.118" v="1019" actId="26606"/>
          <ac:spMkLst>
            <pc:docMk/>
            <pc:sldMk cId="944725736" sldId="342"/>
            <ac:spMk id="2061" creationId="{B2BB8117-A903-442C-9223-A4FEB85C3271}"/>
          </ac:spMkLst>
        </pc:spChg>
        <pc:spChg chg="add">
          <ac:chgData name="Satya Bhavani Gedela" userId="0373742a-f013-482d-baef-32c110c2c0f6" providerId="ADAL" clId="{4E1F9A69-5F1E-4861-BD7B-70F0E666D7E2}" dt="2022-08-03T15:58:29.118" v="1019" actId="26606"/>
          <ac:spMkLst>
            <pc:docMk/>
            <pc:sldMk cId="944725736" sldId="342"/>
            <ac:spMk id="2063" creationId="{C59300B8-3117-43F8-9F8E-68DB9F002F92}"/>
          </ac:spMkLst>
        </pc:spChg>
        <pc:spChg chg="add">
          <ac:chgData name="Satya Bhavani Gedela" userId="0373742a-f013-482d-baef-32c110c2c0f6" providerId="ADAL" clId="{4E1F9A69-5F1E-4861-BD7B-70F0E666D7E2}" dt="2022-08-03T15:58:29.118" v="1019" actId="26606"/>
          <ac:spMkLst>
            <pc:docMk/>
            <pc:sldMk cId="944725736" sldId="342"/>
            <ac:spMk id="2065" creationId="{1AFAE680-42C1-4104-B74F-B0A8F1FB264A}"/>
          </ac:spMkLst>
        </pc:spChg>
        <pc:spChg chg="add">
          <ac:chgData name="Satya Bhavani Gedela" userId="0373742a-f013-482d-baef-32c110c2c0f6" providerId="ADAL" clId="{4E1F9A69-5F1E-4861-BD7B-70F0E666D7E2}" dt="2022-08-03T15:58:29.118" v="1019" actId="26606"/>
          <ac:spMkLst>
            <pc:docMk/>
            <pc:sldMk cId="944725736" sldId="342"/>
            <ac:spMk id="2067" creationId="{828A8BA9-B3FE-4C96-A0A1-72A0D2C85578}"/>
          </ac:spMkLst>
        </pc:spChg>
        <pc:spChg chg="add">
          <ac:chgData name="Satya Bhavani Gedela" userId="0373742a-f013-482d-baef-32c110c2c0f6" providerId="ADAL" clId="{4E1F9A69-5F1E-4861-BD7B-70F0E666D7E2}" dt="2022-08-03T15:58:29.118" v="1019" actId="26606"/>
          <ac:spMkLst>
            <pc:docMk/>
            <pc:sldMk cId="944725736" sldId="342"/>
            <ac:spMk id="2069" creationId="{19F9CD66-32FC-448F-B4C5-67D17508A226}"/>
          </ac:spMkLst>
        </pc:spChg>
        <pc:picChg chg="add mod">
          <ac:chgData name="Satya Bhavani Gedela" userId="0373742a-f013-482d-baef-32c110c2c0f6" providerId="ADAL" clId="{4E1F9A69-5F1E-4861-BD7B-70F0E666D7E2}" dt="2022-08-03T15:59:09.087" v="1031" actId="1076"/>
          <ac:picMkLst>
            <pc:docMk/>
            <pc:sldMk cId="944725736" sldId="342"/>
            <ac:picMk id="2050" creationId="{9F5EDA78-0B9B-8D3C-2B8A-8E53AAB923A9}"/>
          </ac:picMkLst>
        </pc:picChg>
      </pc:sldChg>
      <pc:sldChg chg="modSp del">
        <pc:chgData name="Satya Bhavani Gedela" userId="0373742a-f013-482d-baef-32c110c2c0f6" providerId="ADAL" clId="{4E1F9A69-5F1E-4861-BD7B-70F0E666D7E2}" dt="2022-08-03T15:30:03.906" v="568" actId="2696"/>
        <pc:sldMkLst>
          <pc:docMk/>
          <pc:sldMk cId="2911269246" sldId="342"/>
        </pc:sldMkLst>
        <pc:spChg chg="mod">
          <ac:chgData name="Satya Bhavani Gedela" userId="0373742a-f013-482d-baef-32c110c2c0f6" providerId="ADAL" clId="{4E1F9A69-5F1E-4861-BD7B-70F0E666D7E2}" dt="2022-08-03T14:09:55.660" v="58"/>
          <ac:spMkLst>
            <pc:docMk/>
            <pc:sldMk cId="2911269246" sldId="342"/>
            <ac:spMk id="2" creationId="{2C360FCC-0BF5-45B2-9CDD-17A4BA1878EE}"/>
          </ac:spMkLst>
        </pc:spChg>
        <pc:spChg chg="mod">
          <ac:chgData name="Satya Bhavani Gedela" userId="0373742a-f013-482d-baef-32c110c2c0f6" providerId="ADAL" clId="{4E1F9A69-5F1E-4861-BD7B-70F0E666D7E2}" dt="2022-08-03T14:09:55.660" v="58"/>
          <ac:spMkLst>
            <pc:docMk/>
            <pc:sldMk cId="2911269246" sldId="342"/>
            <ac:spMk id="3" creationId="{88BA67A4-895F-49F8-97D0-7158E0597C07}"/>
          </ac:spMkLst>
        </pc:spChg>
        <pc:spChg chg="mod">
          <ac:chgData name="Satya Bhavani Gedela" userId="0373742a-f013-482d-baef-32c110c2c0f6" providerId="ADAL" clId="{4E1F9A69-5F1E-4861-BD7B-70F0E666D7E2}" dt="2022-08-03T14:09:55.660" v="58"/>
          <ac:spMkLst>
            <pc:docMk/>
            <pc:sldMk cId="2911269246" sldId="342"/>
            <ac:spMk id="4" creationId="{020BAF9D-516C-4AC0-B83C-33BFA6E280A1}"/>
          </ac:spMkLst>
        </pc:spChg>
        <pc:spChg chg="mod">
          <ac:chgData name="Satya Bhavani Gedela" userId="0373742a-f013-482d-baef-32c110c2c0f6" providerId="ADAL" clId="{4E1F9A69-5F1E-4861-BD7B-70F0E666D7E2}" dt="2022-08-03T14:09:55.660" v="58"/>
          <ac:spMkLst>
            <pc:docMk/>
            <pc:sldMk cId="2911269246" sldId="342"/>
            <ac:spMk id="5" creationId="{5951D7A3-45F6-43A4-8ADB-05DA212ADAAF}"/>
          </ac:spMkLst>
        </pc:spChg>
        <pc:spChg chg="mod">
          <ac:chgData name="Satya Bhavani Gedela" userId="0373742a-f013-482d-baef-32c110c2c0f6" providerId="ADAL" clId="{4E1F9A69-5F1E-4861-BD7B-70F0E666D7E2}" dt="2022-08-03T14:09:55.660" v="58"/>
          <ac:spMkLst>
            <pc:docMk/>
            <pc:sldMk cId="2911269246" sldId="342"/>
            <ac:spMk id="6" creationId="{4E022558-08EA-41A8-88BE-1F82971F0E31}"/>
          </ac:spMkLst>
        </pc:spChg>
        <pc:spChg chg="mod">
          <ac:chgData name="Satya Bhavani Gedela" userId="0373742a-f013-482d-baef-32c110c2c0f6" providerId="ADAL" clId="{4E1F9A69-5F1E-4861-BD7B-70F0E666D7E2}" dt="2022-08-03T14:09:55.660" v="58"/>
          <ac:spMkLst>
            <pc:docMk/>
            <pc:sldMk cId="2911269246" sldId="342"/>
            <ac:spMk id="7" creationId="{3EA34E7E-6BB0-4276-9993-7D15DAF830EB}"/>
          </ac:spMkLst>
        </pc:spChg>
        <pc:spChg chg="mod">
          <ac:chgData name="Satya Bhavani Gedela" userId="0373742a-f013-482d-baef-32c110c2c0f6" providerId="ADAL" clId="{4E1F9A69-5F1E-4861-BD7B-70F0E666D7E2}" dt="2022-08-03T14:09:55.660" v="58"/>
          <ac:spMkLst>
            <pc:docMk/>
            <pc:sldMk cId="2911269246" sldId="342"/>
            <ac:spMk id="8" creationId="{C6AEC234-75AE-4C73-8E75-A426AAC54462}"/>
          </ac:spMkLst>
        </pc:spChg>
        <pc:spChg chg="mod">
          <ac:chgData name="Satya Bhavani Gedela" userId="0373742a-f013-482d-baef-32c110c2c0f6" providerId="ADAL" clId="{4E1F9A69-5F1E-4861-BD7B-70F0E666D7E2}" dt="2022-08-03T14:09:55.660" v="58"/>
          <ac:spMkLst>
            <pc:docMk/>
            <pc:sldMk cId="2911269246" sldId="342"/>
            <ac:spMk id="9" creationId="{72919092-CCE1-4A58-8E2A-540307E14B56}"/>
          </ac:spMkLst>
        </pc:spChg>
        <pc:spChg chg="mod">
          <ac:chgData name="Satya Bhavani Gedela" userId="0373742a-f013-482d-baef-32c110c2c0f6" providerId="ADAL" clId="{4E1F9A69-5F1E-4861-BD7B-70F0E666D7E2}" dt="2022-08-03T14:09:55.660" v="58"/>
          <ac:spMkLst>
            <pc:docMk/>
            <pc:sldMk cId="2911269246" sldId="342"/>
            <ac:spMk id="10" creationId="{43032B0D-C227-4CB9-85CC-4B9B8BF1621E}"/>
          </ac:spMkLst>
        </pc:spChg>
        <pc:spChg chg="mod">
          <ac:chgData name="Satya Bhavani Gedela" userId="0373742a-f013-482d-baef-32c110c2c0f6" providerId="ADAL" clId="{4E1F9A69-5F1E-4861-BD7B-70F0E666D7E2}" dt="2022-08-03T14:09:55.660" v="58"/>
          <ac:spMkLst>
            <pc:docMk/>
            <pc:sldMk cId="2911269246" sldId="342"/>
            <ac:spMk id="11" creationId="{5F67B498-D587-4BC1-B0F3-4316C41ADDF9}"/>
          </ac:spMkLst>
        </pc:spChg>
      </pc:sldChg>
      <pc:sldChg chg="addSp delSp modSp new mod setBg">
        <pc:chgData name="Satya Bhavani Gedela" userId="0373742a-f013-482d-baef-32c110c2c0f6" providerId="ADAL" clId="{4E1F9A69-5F1E-4861-BD7B-70F0E666D7E2}" dt="2022-08-03T15:57:29.604" v="1008" actId="14100"/>
        <pc:sldMkLst>
          <pc:docMk/>
          <pc:sldMk cId="4100865124" sldId="343"/>
        </pc:sldMkLst>
        <pc:spChg chg="mod">
          <ac:chgData name="Satya Bhavani Gedela" userId="0373742a-f013-482d-baef-32c110c2c0f6" providerId="ADAL" clId="{4E1F9A69-5F1E-4861-BD7B-70F0E666D7E2}" dt="2022-08-03T15:57:26.395" v="1007" actId="27636"/>
          <ac:spMkLst>
            <pc:docMk/>
            <pc:sldMk cId="4100865124" sldId="343"/>
            <ac:spMk id="2" creationId="{C06A8A50-A17F-B8BE-A2EA-9934EDA9CFCE}"/>
          </ac:spMkLst>
        </pc:spChg>
        <pc:spChg chg="del mod">
          <ac:chgData name="Satya Bhavani Gedela" userId="0373742a-f013-482d-baef-32c110c2c0f6" providerId="ADAL" clId="{4E1F9A69-5F1E-4861-BD7B-70F0E666D7E2}" dt="2022-08-03T15:54:35.603" v="945" actId="478"/>
          <ac:spMkLst>
            <pc:docMk/>
            <pc:sldMk cId="4100865124" sldId="343"/>
            <ac:spMk id="3" creationId="{ECBCCF76-BAB6-993F-F9A1-47176115E0E9}"/>
          </ac:spMkLst>
        </pc:spChg>
        <pc:spChg chg="del mod">
          <ac:chgData name="Satya Bhavani Gedela" userId="0373742a-f013-482d-baef-32c110c2c0f6" providerId="ADAL" clId="{4E1F9A69-5F1E-4861-BD7B-70F0E666D7E2}" dt="2022-08-03T15:54:38.464" v="947" actId="478"/>
          <ac:spMkLst>
            <pc:docMk/>
            <pc:sldMk cId="4100865124" sldId="343"/>
            <ac:spMk id="4" creationId="{E4FE4FDC-ED67-B067-54A8-71956F41EAAA}"/>
          </ac:spMkLst>
        </pc:spChg>
        <pc:spChg chg="del mod">
          <ac:chgData name="Satya Bhavani Gedela" userId="0373742a-f013-482d-baef-32c110c2c0f6" providerId="ADAL" clId="{4E1F9A69-5F1E-4861-BD7B-70F0E666D7E2}" dt="2022-08-03T15:56:03.293" v="989" actId="478"/>
          <ac:spMkLst>
            <pc:docMk/>
            <pc:sldMk cId="4100865124" sldId="343"/>
            <ac:spMk id="5" creationId="{A0C25E12-C707-0BEF-CC75-46DAFF28850B}"/>
          </ac:spMkLst>
        </pc:spChg>
        <pc:spChg chg="add del mod">
          <ac:chgData name="Satya Bhavani Gedela" userId="0373742a-f013-482d-baef-32c110c2c0f6" providerId="ADAL" clId="{4E1F9A69-5F1E-4861-BD7B-70F0E666D7E2}" dt="2022-08-03T15:56:03.293" v="989" actId="478"/>
          <ac:spMkLst>
            <pc:docMk/>
            <pc:sldMk cId="4100865124" sldId="343"/>
            <ac:spMk id="6" creationId="{B27D08A3-944D-62E7-5BA7-9D3749B6F865}"/>
          </ac:spMkLst>
        </pc:spChg>
        <pc:spChg chg="add mod">
          <ac:chgData name="Satya Bhavani Gedela" userId="0373742a-f013-482d-baef-32c110c2c0f6" providerId="ADAL" clId="{4E1F9A69-5F1E-4861-BD7B-70F0E666D7E2}" dt="2022-08-03T15:57:29.604" v="1008" actId="14100"/>
          <ac:spMkLst>
            <pc:docMk/>
            <pc:sldMk cId="4100865124" sldId="343"/>
            <ac:spMk id="9" creationId="{B0E7D567-D286-198C-03B4-8048FA6AB730}"/>
          </ac:spMkLst>
        </pc:spChg>
        <pc:spChg chg="add del">
          <ac:chgData name="Satya Bhavani Gedela" userId="0373742a-f013-482d-baef-32c110c2c0f6" providerId="ADAL" clId="{4E1F9A69-5F1E-4861-BD7B-70F0E666D7E2}" dt="2022-08-03T15:57:18.246" v="1003" actId="26606"/>
          <ac:spMkLst>
            <pc:docMk/>
            <pc:sldMk cId="4100865124" sldId="343"/>
            <ac:spMk id="1033" creationId="{DD7EAFE6-2BB9-41FB-9CF4-588CFC708774}"/>
          </ac:spMkLst>
        </pc:spChg>
        <pc:spChg chg="add del">
          <ac:chgData name="Satya Bhavani Gedela" userId="0373742a-f013-482d-baef-32c110c2c0f6" providerId="ADAL" clId="{4E1F9A69-5F1E-4861-BD7B-70F0E666D7E2}" dt="2022-08-03T15:57:18.246" v="1003" actId="26606"/>
          <ac:spMkLst>
            <pc:docMk/>
            <pc:sldMk cId="4100865124" sldId="343"/>
            <ac:spMk id="1035" creationId="{32768DCD-B824-413A-B330-8D57ADB3724C}"/>
          </ac:spMkLst>
        </pc:spChg>
        <pc:spChg chg="add del">
          <ac:chgData name="Satya Bhavani Gedela" userId="0373742a-f013-482d-baef-32c110c2c0f6" providerId="ADAL" clId="{4E1F9A69-5F1E-4861-BD7B-70F0E666D7E2}" dt="2022-08-03T15:57:18.246" v="1003" actId="26606"/>
          <ac:spMkLst>
            <pc:docMk/>
            <pc:sldMk cId="4100865124" sldId="343"/>
            <ac:spMk id="1037" creationId="{19F9CD66-32FC-448F-B4C5-67D17508A226}"/>
          </ac:spMkLst>
        </pc:spChg>
        <pc:spChg chg="add">
          <ac:chgData name="Satya Bhavani Gedela" userId="0373742a-f013-482d-baef-32c110c2c0f6" providerId="ADAL" clId="{4E1F9A69-5F1E-4861-BD7B-70F0E666D7E2}" dt="2022-08-03T15:57:18.246" v="1003" actId="26606"/>
          <ac:spMkLst>
            <pc:docMk/>
            <pc:sldMk cId="4100865124" sldId="343"/>
            <ac:spMk id="1042" creationId="{DD7EAFE6-2BB9-41FB-9CF4-588CFC708774}"/>
          </ac:spMkLst>
        </pc:spChg>
        <pc:spChg chg="add">
          <ac:chgData name="Satya Bhavani Gedela" userId="0373742a-f013-482d-baef-32c110c2c0f6" providerId="ADAL" clId="{4E1F9A69-5F1E-4861-BD7B-70F0E666D7E2}" dt="2022-08-03T15:57:18.246" v="1003" actId="26606"/>
          <ac:spMkLst>
            <pc:docMk/>
            <pc:sldMk cId="4100865124" sldId="343"/>
            <ac:spMk id="1044" creationId="{32768DCD-B824-413A-B330-8D57ADB3724C}"/>
          </ac:spMkLst>
        </pc:spChg>
        <pc:spChg chg="add">
          <ac:chgData name="Satya Bhavani Gedela" userId="0373742a-f013-482d-baef-32c110c2c0f6" providerId="ADAL" clId="{4E1F9A69-5F1E-4861-BD7B-70F0E666D7E2}" dt="2022-08-03T15:57:18.246" v="1003" actId="26606"/>
          <ac:spMkLst>
            <pc:docMk/>
            <pc:sldMk cId="4100865124" sldId="343"/>
            <ac:spMk id="1046" creationId="{96E45848-BEDA-4F24-9C4E-DA2120958262}"/>
          </ac:spMkLst>
        </pc:spChg>
        <pc:spChg chg="add">
          <ac:chgData name="Satya Bhavani Gedela" userId="0373742a-f013-482d-baef-32c110c2c0f6" providerId="ADAL" clId="{4E1F9A69-5F1E-4861-BD7B-70F0E666D7E2}" dt="2022-08-03T15:57:18.246" v="1003" actId="26606"/>
          <ac:spMkLst>
            <pc:docMk/>
            <pc:sldMk cId="4100865124" sldId="343"/>
            <ac:spMk id="1048" creationId="{B2BB8117-A903-442C-9223-A4FEB85C3271}"/>
          </ac:spMkLst>
        </pc:spChg>
        <pc:spChg chg="add">
          <ac:chgData name="Satya Bhavani Gedela" userId="0373742a-f013-482d-baef-32c110c2c0f6" providerId="ADAL" clId="{4E1F9A69-5F1E-4861-BD7B-70F0E666D7E2}" dt="2022-08-03T15:57:18.246" v="1003" actId="26606"/>
          <ac:spMkLst>
            <pc:docMk/>
            <pc:sldMk cId="4100865124" sldId="343"/>
            <ac:spMk id="1050" creationId="{C59300B8-3117-43F8-9F8E-68DB9F002F92}"/>
          </ac:spMkLst>
        </pc:spChg>
        <pc:spChg chg="add">
          <ac:chgData name="Satya Bhavani Gedela" userId="0373742a-f013-482d-baef-32c110c2c0f6" providerId="ADAL" clId="{4E1F9A69-5F1E-4861-BD7B-70F0E666D7E2}" dt="2022-08-03T15:57:18.246" v="1003" actId="26606"/>
          <ac:spMkLst>
            <pc:docMk/>
            <pc:sldMk cId="4100865124" sldId="343"/>
            <ac:spMk id="1052" creationId="{1AFAE680-42C1-4104-B74F-B0A8F1FB264A}"/>
          </ac:spMkLst>
        </pc:spChg>
        <pc:spChg chg="add">
          <ac:chgData name="Satya Bhavani Gedela" userId="0373742a-f013-482d-baef-32c110c2c0f6" providerId="ADAL" clId="{4E1F9A69-5F1E-4861-BD7B-70F0E666D7E2}" dt="2022-08-03T15:57:18.246" v="1003" actId="26606"/>
          <ac:spMkLst>
            <pc:docMk/>
            <pc:sldMk cId="4100865124" sldId="343"/>
            <ac:spMk id="1054" creationId="{828A8BA9-B3FE-4C96-A0A1-72A0D2C85578}"/>
          </ac:spMkLst>
        </pc:spChg>
        <pc:spChg chg="add">
          <ac:chgData name="Satya Bhavani Gedela" userId="0373742a-f013-482d-baef-32c110c2c0f6" providerId="ADAL" clId="{4E1F9A69-5F1E-4861-BD7B-70F0E666D7E2}" dt="2022-08-03T15:57:18.246" v="1003" actId="26606"/>
          <ac:spMkLst>
            <pc:docMk/>
            <pc:sldMk cId="4100865124" sldId="343"/>
            <ac:spMk id="1056" creationId="{19F9CD66-32FC-448F-B4C5-67D17508A226}"/>
          </ac:spMkLst>
        </pc:spChg>
        <pc:picChg chg="add del mod">
          <ac:chgData name="Satya Bhavani Gedela" userId="0373742a-f013-482d-baef-32c110c2c0f6" providerId="ADAL" clId="{4E1F9A69-5F1E-4861-BD7B-70F0E666D7E2}" dt="2022-08-03T15:56:03.293" v="989" actId="478"/>
          <ac:picMkLst>
            <pc:docMk/>
            <pc:sldMk cId="4100865124" sldId="343"/>
            <ac:picMk id="1026" creationId="{A3B669C4-80C7-DA7D-6B0E-FCC61FFE785C}"/>
          </ac:picMkLst>
        </pc:picChg>
        <pc:picChg chg="add mod">
          <ac:chgData name="Satya Bhavani Gedela" userId="0373742a-f013-482d-baef-32c110c2c0f6" providerId="ADAL" clId="{4E1F9A69-5F1E-4861-BD7B-70F0E666D7E2}" dt="2022-08-03T15:57:18.246" v="1003" actId="26606"/>
          <ac:picMkLst>
            <pc:docMk/>
            <pc:sldMk cId="4100865124" sldId="343"/>
            <ac:picMk id="1028" creationId="{C8D8CBB0-C460-5BDA-6C0C-47EBC6D4493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8/3/2022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8/3/2022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http-full-form" TargetMode="External"/><Relationship Id="rId2" Type="http://schemas.openxmlformats.org/officeDocument/2006/relationships/hyperlink" Target="https://www.javatpoint.com/http"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avatpoint.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javatpoint.co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952500" y="1040735"/>
            <a:ext cx="10287000" cy="2559975"/>
          </a:xfrm>
        </p:spPr>
        <p:txBody>
          <a:bodyPr vert="horz" lIns="91440" tIns="45720" rIns="91440" bIns="45720" rtlCol="0" anchor="b" anchorCtr="0">
            <a:normAutofit/>
          </a:bodyPr>
          <a:lstStyle/>
          <a:p>
            <a:r>
              <a:rPr lang="en-US" sz="5400">
                <a:solidFill>
                  <a:srgbClr val="FFFFFF"/>
                </a:solidFill>
              </a:rPr>
              <a:t>POSTMAN </a:t>
            </a:r>
          </a:p>
        </p:txBody>
      </p:sp>
    </p:spTree>
    <p:extLst>
      <p:ext uri="{BB962C8B-B14F-4D97-AF65-F5344CB8AC3E}">
        <p14:creationId xmlns:p14="http://schemas.microsoft.com/office/powerpoint/2010/main" val="70358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Frame 615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49" name="Rectangle 6152">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0" name="Frame 6154">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38199" y="857251"/>
            <a:ext cx="6944361" cy="986207"/>
          </a:xfrm>
        </p:spPr>
        <p:txBody>
          <a:bodyPr vert="horz" lIns="91440" tIns="45720" rIns="91440" bIns="45720" rtlCol="0" anchor="b">
            <a:normAutofit fontScale="90000"/>
          </a:bodyPr>
          <a:lstStyle/>
          <a:p>
            <a:r>
              <a:rPr lang="en-US" sz="4400" b="0" i="0" dirty="0">
                <a:gradFill flip="none" rotWithShape="1">
                  <a:gsLst>
                    <a:gs pos="0">
                      <a:schemeClr val="accent5">
                        <a:alpha val="70000"/>
                      </a:schemeClr>
                    </a:gs>
                    <a:gs pos="100000">
                      <a:schemeClr val="accent1">
                        <a:alpha val="70000"/>
                      </a:schemeClr>
                    </a:gs>
                  </a:gsLst>
                  <a:lin ang="0" scaled="1"/>
                  <a:tileRect/>
                </a:gradFill>
                <a:effectLst/>
              </a:rPr>
              <a:t>POST Request in Postman</a:t>
            </a:r>
            <a:br>
              <a:rPr lang="en-US" sz="4400" b="0" i="0" dirty="0">
                <a:gradFill flip="none" rotWithShape="1">
                  <a:gsLst>
                    <a:gs pos="0">
                      <a:schemeClr val="accent5">
                        <a:alpha val="70000"/>
                      </a:schemeClr>
                    </a:gs>
                    <a:gs pos="100000">
                      <a:schemeClr val="accent1">
                        <a:alpha val="70000"/>
                      </a:schemeClr>
                    </a:gs>
                  </a:gsLst>
                  <a:lin ang="0" scaled="1"/>
                  <a:tileRect/>
                </a:gradFill>
                <a:effectLst/>
              </a:rPr>
            </a:b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995679" y="1747521"/>
            <a:ext cx="5669281" cy="4429442"/>
          </a:xfrm>
        </p:spPr>
        <p:txBody>
          <a:bodyPr vert="horz" lIns="91440" tIns="45720" rIns="91440" bIns="45720" rtlCol="0">
            <a:normAutofit/>
          </a:bodyPr>
          <a:lstStyle/>
          <a:p>
            <a:pPr indent="-228600">
              <a:lnSpc>
                <a:spcPct val="100000"/>
              </a:lnSpc>
              <a:buFont typeface="Wingdings" panose="05000000000000000000" pitchFamily="2" charset="2"/>
              <a:buChar char="§"/>
            </a:pPr>
            <a:r>
              <a:rPr lang="en-US" sz="1800" b="1" i="0" dirty="0">
                <a:solidFill>
                  <a:schemeClr val="tx2">
                    <a:alpha val="60000"/>
                  </a:schemeClr>
                </a:solidFill>
                <a:effectLst/>
              </a:rPr>
              <a:t>The post</a:t>
            </a:r>
            <a:r>
              <a:rPr lang="en-US" sz="1800" b="0" i="0" dirty="0">
                <a:solidFill>
                  <a:schemeClr val="tx2">
                    <a:alpha val="60000"/>
                  </a:schemeClr>
                </a:solidFill>
                <a:effectLst/>
              </a:rPr>
              <a:t> is an HTTP method like GET. </a:t>
            </a:r>
          </a:p>
          <a:p>
            <a:pPr indent="-228600">
              <a:lnSpc>
                <a:spcPct val="100000"/>
              </a:lnSpc>
              <a:buFont typeface="Wingdings" panose="05000000000000000000" pitchFamily="2" charset="2"/>
              <a:buChar char="§"/>
            </a:pPr>
            <a:r>
              <a:rPr lang="en-US" sz="1800" b="0" i="0" dirty="0">
                <a:solidFill>
                  <a:schemeClr val="tx2">
                    <a:alpha val="60000"/>
                  </a:schemeClr>
                </a:solidFill>
                <a:effectLst/>
              </a:rPr>
              <a:t>The POST request is a fundamental method, and this method is mostly used when a user wants to send some sensitive data to the server like to send a form or some confidential data.</a:t>
            </a:r>
          </a:p>
          <a:p>
            <a:pPr indent="-228600">
              <a:lnSpc>
                <a:spcPct val="100000"/>
              </a:lnSpc>
              <a:buFont typeface="Wingdings" panose="05000000000000000000" pitchFamily="2" charset="2"/>
              <a:buChar char="§"/>
            </a:pPr>
            <a:r>
              <a:rPr lang="en-US" sz="1800" b="0" i="0" dirty="0">
                <a:solidFill>
                  <a:schemeClr val="tx2">
                    <a:alpha val="60000"/>
                  </a:schemeClr>
                </a:solidFill>
                <a:effectLst/>
              </a:rPr>
              <a:t>Important points of the POST request:</a:t>
            </a:r>
          </a:p>
          <a:p>
            <a:pPr indent="-228600">
              <a:lnSpc>
                <a:spcPct val="100000"/>
              </a:lnSpc>
              <a:buFont typeface="Wingdings" panose="05000000000000000000" pitchFamily="2" charset="2"/>
              <a:buChar char="§"/>
            </a:pPr>
            <a:r>
              <a:rPr lang="en-US" sz="1800" b="0" i="0" dirty="0">
                <a:solidFill>
                  <a:schemeClr val="tx2">
                    <a:alpha val="60000"/>
                  </a:schemeClr>
                </a:solidFill>
                <a:effectLst/>
              </a:rPr>
              <a:t>POST requests will not take the cookies.</a:t>
            </a:r>
          </a:p>
          <a:p>
            <a:pPr indent="-228600">
              <a:lnSpc>
                <a:spcPct val="100000"/>
              </a:lnSpc>
              <a:buFont typeface="Wingdings" panose="05000000000000000000" pitchFamily="2" charset="2"/>
              <a:buChar char="§"/>
            </a:pPr>
            <a:r>
              <a:rPr lang="en-US" sz="1800" b="0" i="0" dirty="0">
                <a:solidFill>
                  <a:schemeClr val="tx2">
                    <a:alpha val="60000"/>
                  </a:schemeClr>
                </a:solidFill>
                <a:effectLst/>
              </a:rPr>
              <a:t>POST requests are not left in the history of browsers.</a:t>
            </a:r>
          </a:p>
          <a:p>
            <a:pPr indent="-228600">
              <a:lnSpc>
                <a:spcPct val="100000"/>
              </a:lnSpc>
              <a:buFont typeface="Wingdings" panose="05000000000000000000" pitchFamily="2" charset="2"/>
              <a:buChar char="§"/>
            </a:pPr>
            <a:r>
              <a:rPr lang="en-US" sz="1800" b="0" i="0" dirty="0">
                <a:solidFill>
                  <a:schemeClr val="tx2">
                    <a:alpha val="60000"/>
                  </a:schemeClr>
                </a:solidFill>
                <a:effectLst/>
              </a:rPr>
              <a:t>We cannot bookmark the POST requests.</a:t>
            </a:r>
          </a:p>
          <a:p>
            <a:pPr indent="-228600">
              <a:lnSpc>
                <a:spcPct val="100000"/>
              </a:lnSpc>
              <a:buFont typeface="Wingdings" panose="05000000000000000000" pitchFamily="2" charset="2"/>
              <a:buChar char="§"/>
            </a:pPr>
            <a:r>
              <a:rPr lang="en-US" sz="1800" b="0" i="0" dirty="0">
                <a:solidFill>
                  <a:schemeClr val="tx2">
                    <a:alpha val="60000"/>
                  </a:schemeClr>
                </a:solidFill>
                <a:effectLst/>
              </a:rPr>
              <a:t>There is no restriction of data length in POST requests.</a:t>
            </a:r>
          </a:p>
          <a:p>
            <a:pPr indent="-228600">
              <a:lnSpc>
                <a:spcPct val="100000"/>
              </a:lnSpc>
              <a:buFont typeface="Wingdings" panose="05000000000000000000" pitchFamily="2" charset="2"/>
              <a:buChar char="§"/>
            </a:pPr>
            <a:endParaRPr lang="en-US" sz="1300" dirty="0">
              <a:solidFill>
                <a:schemeClr val="tx2">
                  <a:alpha val="60000"/>
                </a:schemeClr>
              </a:solidFill>
            </a:endParaRPr>
          </a:p>
        </p:txBody>
      </p:sp>
      <p:pic>
        <p:nvPicPr>
          <p:cNvPr id="6146" name="Picture 2" descr="POST Request in Postman">
            <a:extLst>
              <a:ext uri="{FF2B5EF4-FFF2-40B4-BE49-F238E27FC236}">
                <a16:creationId xmlns:a16="http://schemas.microsoft.com/office/drawing/2014/main" id="{02946CFE-F741-272B-5AA0-583874EE8332}"/>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7122160" y="2095871"/>
            <a:ext cx="4231640" cy="2638469"/>
          </a:xfrm>
          <a:prstGeom prst="rect">
            <a:avLst/>
          </a:prstGeom>
          <a:noFill/>
          <a:extLst>
            <a:ext uri="{909E8E84-426E-40DD-AFC4-6F175D3DCCD1}">
              <a14:hiddenFill xmlns:a14="http://schemas.microsoft.com/office/drawing/2010/main">
                <a:solidFill>
                  <a:srgbClr val="FFFFFF"/>
                </a:solidFill>
              </a14:hiddenFill>
            </a:ext>
          </a:extLst>
        </p:spPr>
      </p:pic>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10</a:t>
            </a:fld>
            <a:endParaRPr lang="en-US"/>
          </a:p>
        </p:txBody>
      </p:sp>
    </p:spTree>
    <p:extLst>
      <p:ext uri="{BB962C8B-B14F-4D97-AF65-F5344CB8AC3E}">
        <p14:creationId xmlns:p14="http://schemas.microsoft.com/office/powerpoint/2010/main" val="94309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1" b="71"/>
          <a:stretch/>
        </p:blipFill>
        <p:spPr/>
      </p:pic>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ame 2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ame 2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857251"/>
            <a:ext cx="4337808" cy="2076450"/>
          </a:xfrm>
        </p:spPr>
        <p:txBody>
          <a:bodyPr vert="horz" lIns="91440" tIns="45720" rIns="91440" bIns="45720" rtlCol="0"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838199" y="3190875"/>
            <a:ext cx="4337809" cy="2986087"/>
          </a:xfrm>
        </p:spPr>
        <p:txBody>
          <a:bodyPr vert="horz" lIns="91440" tIns="45720" rIns="91440" bIns="45720" rtlCol="0">
            <a:normAutofit/>
          </a:bodyPr>
          <a:lstStyle/>
          <a:p>
            <a:pPr indent="-228600">
              <a:buFont typeface="Wingdings" panose="05000000000000000000" pitchFamily="2" charset="2"/>
              <a:buChar char="§"/>
            </a:pPr>
            <a:r>
              <a:rPr lang="en-US" sz="1800">
                <a:solidFill>
                  <a:schemeClr val="tx2">
                    <a:alpha val="60000"/>
                  </a:schemeClr>
                </a:solidFill>
              </a:rPr>
              <a:t>Introduction of Postman</a:t>
            </a:r>
          </a:p>
          <a:p>
            <a:pPr indent="-228600">
              <a:buFont typeface="Wingdings" panose="05000000000000000000" pitchFamily="2" charset="2"/>
              <a:buChar char="§"/>
            </a:pPr>
            <a:r>
              <a:rPr lang="en-US" sz="1800">
                <a:solidFill>
                  <a:schemeClr val="tx2">
                    <a:alpha val="60000"/>
                  </a:schemeClr>
                </a:solidFill>
              </a:rPr>
              <a:t>Terminologies of postman</a:t>
            </a:r>
          </a:p>
          <a:p>
            <a:pPr indent="-228600">
              <a:buFont typeface="Wingdings" panose="05000000000000000000" pitchFamily="2" charset="2"/>
              <a:buChar char="§"/>
            </a:pPr>
            <a:r>
              <a:rPr lang="en-US" sz="1800" b="0" i="0">
                <a:solidFill>
                  <a:schemeClr val="tx2">
                    <a:alpha val="60000"/>
                  </a:schemeClr>
                </a:solidFill>
                <a:effectLst/>
              </a:rPr>
              <a:t>Postman Sending Your First Request</a:t>
            </a:r>
          </a:p>
          <a:p>
            <a:pPr indent="-228600">
              <a:buFont typeface="Wingdings" panose="05000000000000000000" pitchFamily="2" charset="2"/>
              <a:buChar char="§"/>
            </a:pPr>
            <a:r>
              <a:rPr lang="en-US" sz="1800" b="0" i="0">
                <a:solidFill>
                  <a:schemeClr val="tx2">
                    <a:alpha val="60000"/>
                  </a:schemeClr>
                </a:solidFill>
                <a:effectLst/>
              </a:rPr>
              <a:t>Creating Requests</a:t>
            </a:r>
          </a:p>
          <a:p>
            <a:pPr indent="-228600">
              <a:buFont typeface="Wingdings" panose="05000000000000000000" pitchFamily="2" charset="2"/>
              <a:buChar char="§"/>
            </a:pPr>
            <a:r>
              <a:rPr lang="en-US" sz="1800" b="0" i="0">
                <a:solidFill>
                  <a:schemeClr val="tx2">
                    <a:alpha val="60000"/>
                  </a:schemeClr>
                </a:solidFill>
                <a:effectLst/>
              </a:rPr>
              <a:t>GET Request in Postman</a:t>
            </a:r>
          </a:p>
          <a:p>
            <a:pPr indent="-228600">
              <a:buFont typeface="Wingdings" panose="05000000000000000000" pitchFamily="2" charset="2"/>
              <a:buChar char="§"/>
            </a:pPr>
            <a:r>
              <a:rPr lang="en-US" sz="1800" b="0" i="0">
                <a:solidFill>
                  <a:schemeClr val="tx2">
                    <a:alpha val="60000"/>
                  </a:schemeClr>
                </a:solidFill>
                <a:effectLst/>
              </a:rPr>
              <a:t>POST Request in Postman</a:t>
            </a:r>
            <a:endParaRPr lang="en-US" sz="1800">
              <a:solidFill>
                <a:schemeClr val="tx2">
                  <a:alpha val="60000"/>
                </a:schemeClr>
              </a:solidFill>
            </a:endParaRPr>
          </a:p>
          <a:p>
            <a:pPr indent="-228600">
              <a:buFont typeface="Wingdings" panose="05000000000000000000" pitchFamily="2" charset="2"/>
              <a:buChar char="§"/>
            </a:pPr>
            <a:endParaRPr lang="en-US" sz="1800">
              <a:solidFill>
                <a:schemeClr val="tx2">
                  <a:alpha val="60000"/>
                </a:schemeClr>
              </a:solidFill>
            </a:endParaRP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alphaModFix amt="90000"/>
            <a:extLst>
              <a:ext uri="{28A0092B-C50C-407E-A947-70E740481C1C}">
                <a14:useLocalDpi xmlns:a14="http://schemas.microsoft.com/office/drawing/2010/main" val="0"/>
              </a:ext>
            </a:extLst>
          </a:blip>
          <a:srcRect t="47" b="47"/>
          <a:stretch/>
        </p:blipFill>
        <p:spPr>
          <a:xfrm>
            <a:off x="5729681" y="1140779"/>
            <a:ext cx="2752344" cy="2275423"/>
          </a:xfrm>
          <a:prstGeom prst="rect">
            <a:avLst/>
          </a:prstGeo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3" cstate="screen">
            <a:alphaModFix amt="90000"/>
            <a:extLst>
              <a:ext uri="{28A0092B-C50C-407E-A947-70E740481C1C}">
                <a14:useLocalDpi xmlns:a14="http://schemas.microsoft.com/office/drawing/2010/main" val="0"/>
              </a:ext>
            </a:extLst>
          </a:blip>
          <a:srcRect t="47" b="47"/>
          <a:stretch/>
        </p:blipFill>
        <p:spPr>
          <a:xfrm>
            <a:off x="8599360" y="1139047"/>
            <a:ext cx="2754439" cy="2277155"/>
          </a:xfrm>
          <a:prstGeom prst="rect">
            <a:avLst/>
          </a:prstGeo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4" cstate="screen">
            <a:alphaModFix amt="90000"/>
            <a:extLst>
              <a:ext uri="{28A0092B-C50C-407E-A947-70E740481C1C}">
                <a14:useLocalDpi xmlns:a14="http://schemas.microsoft.com/office/drawing/2010/main" val="0"/>
              </a:ext>
            </a:extLst>
          </a:blip>
          <a:srcRect t="47" b="47"/>
          <a:stretch/>
        </p:blipFill>
        <p:spPr>
          <a:xfrm>
            <a:off x="5729681" y="3507341"/>
            <a:ext cx="2752344" cy="2275423"/>
          </a:xfrm>
          <a:prstGeom prst="rect">
            <a:avLst/>
          </a:prstGeo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alphaModFix amt="90000"/>
            <a:extLst>
              <a:ext uri="{28A0092B-C50C-407E-A947-70E740481C1C}">
                <a14:useLocalDpi xmlns:a14="http://schemas.microsoft.com/office/drawing/2010/main" val="0"/>
              </a:ext>
            </a:extLst>
          </a:blip>
          <a:srcRect l="34" r="34"/>
          <a:stretch/>
        </p:blipFill>
        <p:spPr>
          <a:xfrm>
            <a:off x="8599360" y="3507341"/>
            <a:ext cx="2754439" cy="2280850"/>
          </a:xfrm>
          <a:prstGeom prst="rect">
            <a:avLst/>
          </a:prstGeo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0" y="857252"/>
            <a:ext cx="6720840" cy="656272"/>
          </a:xfrm>
        </p:spPr>
        <p:txBody>
          <a:bodyPr vert="horz" lIns="91440" tIns="45720" rIns="91440" bIns="45720" rtlCol="0" anchor="b">
            <a:normAutofit fontScale="90000"/>
          </a:bodyPr>
          <a:lstStyle/>
          <a:p>
            <a:r>
              <a:rPr lang="en-US" sz="4400" dirty="0">
                <a:gradFill flip="none" rotWithShape="1">
                  <a:gsLst>
                    <a:gs pos="0">
                      <a:schemeClr val="accent5">
                        <a:alpha val="70000"/>
                      </a:schemeClr>
                    </a:gs>
                    <a:gs pos="100000">
                      <a:schemeClr val="accent1">
                        <a:alpha val="70000"/>
                      </a:schemeClr>
                    </a:gs>
                  </a:gsLst>
                  <a:lin ang="0" scaled="1"/>
                  <a:tileRect/>
                </a:gradFill>
              </a:rPr>
              <a:t>Introduction of Postman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579120" y="1727200"/>
            <a:ext cx="5405120" cy="4449763"/>
          </a:xfrm>
        </p:spPr>
        <p:txBody>
          <a:bodyPr vert="horz" lIns="91440" tIns="45720" rIns="91440" bIns="45720" rtlCol="0">
            <a:normAutofit/>
          </a:bodyPr>
          <a:lstStyle/>
          <a:p>
            <a:pPr marL="342900" indent="-228600">
              <a:buFont typeface="Wingdings" panose="05000000000000000000" pitchFamily="2" charset="2"/>
              <a:buChar char="§"/>
            </a:pPr>
            <a:r>
              <a:rPr lang="en-US" sz="2400" b="0" i="0" dirty="0">
                <a:solidFill>
                  <a:schemeClr val="tx2">
                    <a:alpha val="60000"/>
                  </a:schemeClr>
                </a:solidFill>
                <a:effectLst/>
              </a:rPr>
              <a:t> Postman is an API(application programming interface) development tool which helps to build, test and modify APIs.</a:t>
            </a:r>
          </a:p>
          <a:p>
            <a:pPr marL="342900" indent="-228600">
              <a:buFont typeface="Wingdings" panose="05000000000000000000" pitchFamily="2" charset="2"/>
              <a:buChar char="§"/>
            </a:pPr>
            <a:r>
              <a:rPr lang="en-US" sz="2400" b="0" i="0" dirty="0">
                <a:solidFill>
                  <a:schemeClr val="tx2">
                    <a:alpha val="60000"/>
                  </a:schemeClr>
                </a:solidFill>
                <a:effectLst/>
              </a:rPr>
              <a:t> Almost any functionality that could be needed by any developer is encapsulated in this tool. </a:t>
            </a:r>
          </a:p>
          <a:p>
            <a:pPr marL="342900" indent="-228600">
              <a:buFont typeface="Wingdings" panose="05000000000000000000" pitchFamily="2" charset="2"/>
              <a:buChar char="§"/>
            </a:pPr>
            <a:r>
              <a:rPr lang="en-US" sz="2400" b="0" i="0" dirty="0">
                <a:solidFill>
                  <a:schemeClr val="tx2">
                    <a:alpha val="60000"/>
                  </a:schemeClr>
                </a:solidFill>
                <a:effectLst/>
              </a:rPr>
              <a:t>, I will use the Postman software to send and receive requests, POST data to the server.</a:t>
            </a:r>
            <a:endParaRPr lang="en-US" sz="2400" dirty="0">
              <a:solidFill>
                <a:schemeClr val="tx2">
                  <a:alpha val="60000"/>
                </a:schemeClr>
              </a:solidFill>
            </a:endParaRP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a:solidFill>
                  <a:srgbClr val="FFFFFF"/>
                </a:solidFill>
              </a:rPr>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p:txBody>
          <a:bodyPr vert="horz" lIns="91440" tIns="45720" rIns="91440" bIns="45720" rtlCol="0" anchor="ctr">
            <a:normAutofit/>
          </a:bodyPr>
          <a:lstStyle/>
          <a:p>
            <a:pPr algn="ctr">
              <a:spcAft>
                <a:spcPts val="600"/>
              </a:spcAft>
            </a:pPr>
            <a:r>
              <a:rPr lang="en-US" kern="1200" cap="all" spc="150" baseline="0">
                <a:solidFill>
                  <a:srgbClr val="FFFFFF"/>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3</a:t>
            </a:fld>
            <a:endParaRPr lang="en-US"/>
          </a:p>
        </p:txBody>
      </p:sp>
      <p:pic>
        <p:nvPicPr>
          <p:cNvPr id="1026" name="Picture 2">
            <a:extLst>
              <a:ext uri="{FF2B5EF4-FFF2-40B4-BE49-F238E27FC236}">
                <a16:creationId xmlns:a16="http://schemas.microsoft.com/office/drawing/2014/main" id="{3E839FE4-D9D6-3856-CA8A-17BAA6036994}"/>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096000" y="1765936"/>
            <a:ext cx="5257800" cy="357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701040" y="857252"/>
            <a:ext cx="5933741" cy="687732"/>
          </a:xfrm>
        </p:spPr>
        <p:txBody>
          <a:bodyPr vert="horz" lIns="91440" tIns="45720" rIns="91440" bIns="45720" rtlCol="0" anchor="b">
            <a:normAutofit/>
          </a:bodyPr>
          <a:lstStyle/>
          <a:p>
            <a:r>
              <a:rPr lang="en-US" sz="4000" dirty="0">
                <a:solidFill>
                  <a:srgbClr val="FFFFFF"/>
                </a:solidFill>
              </a:rPr>
              <a:t>Terminologies of Postman</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701039" y="1879600"/>
            <a:ext cx="6329983" cy="4392873"/>
          </a:xfrm>
        </p:spPr>
        <p:txBody>
          <a:bodyPr vert="horz" lIns="91440" tIns="45720" rIns="91440" bIns="45720" rtlCol="0">
            <a:normAutofit lnSpcReduction="10000"/>
          </a:bodyPr>
          <a:lstStyle/>
          <a:p>
            <a:pPr indent="-228600">
              <a:lnSpc>
                <a:spcPct val="100000"/>
              </a:lnSpc>
              <a:buFont typeface="Wingdings" panose="05000000000000000000" pitchFamily="2" charset="2"/>
              <a:buChar char="§"/>
            </a:pPr>
            <a:r>
              <a:rPr lang="en-US" sz="2000" b="0" i="0" dirty="0">
                <a:solidFill>
                  <a:srgbClr val="FFFFFF"/>
                </a:solidFill>
                <a:effectLst/>
              </a:rPr>
              <a:t>API</a:t>
            </a:r>
          </a:p>
          <a:p>
            <a:pPr indent="-228600">
              <a:lnSpc>
                <a:spcPct val="100000"/>
              </a:lnSpc>
              <a:buFont typeface="Wingdings" panose="05000000000000000000" pitchFamily="2" charset="2"/>
              <a:buChar char="§"/>
            </a:pPr>
            <a:r>
              <a:rPr lang="en-US" sz="2000" b="0" i="0" dirty="0">
                <a:solidFill>
                  <a:srgbClr val="FFFFFF"/>
                </a:solidFill>
                <a:effectLst/>
              </a:rPr>
              <a:t>Application Programming Interface (API) is software that acts as an intermediary for two apps to communicate with each other. We use APIs whenever we use an application like Twitter, Facebook, sending text messages, or checking the weather over the phone.</a:t>
            </a:r>
          </a:p>
          <a:p>
            <a:pPr indent="-228600">
              <a:lnSpc>
                <a:spcPct val="100000"/>
              </a:lnSpc>
              <a:buFont typeface="Wingdings" panose="05000000000000000000" pitchFamily="2" charset="2"/>
              <a:buChar char="§"/>
            </a:pPr>
            <a:r>
              <a:rPr lang="en-US" sz="2000" b="0" i="0" dirty="0">
                <a:solidFill>
                  <a:srgbClr val="FFFFFF"/>
                </a:solidFill>
                <a:effectLst/>
              </a:rPr>
              <a:t>HTTP</a:t>
            </a:r>
          </a:p>
          <a:p>
            <a:pPr indent="-228600">
              <a:lnSpc>
                <a:spcPct val="100000"/>
              </a:lnSpc>
              <a:buFont typeface="Wingdings" panose="05000000000000000000" pitchFamily="2" charset="2"/>
              <a:buChar char="§"/>
            </a:pPr>
            <a:r>
              <a:rPr lang="en-US" sz="2000" b="0" i="0" dirty="0">
                <a:solidFill>
                  <a:srgbClr val="FFFFFF"/>
                </a:solidFill>
                <a:effectLst/>
              </a:rPr>
              <a:t>HTTP (Hypertext Transfer Protocol) is the collection of rules for the transmission of data on the World Wide Web, like graphic images, text, video, sound, and other multimedia data. The Web users implicitly make use of HTTP as soon as they open their Web browser.</a:t>
            </a:r>
          </a:p>
          <a:p>
            <a:pPr indent="-228600">
              <a:lnSpc>
                <a:spcPct val="100000"/>
              </a:lnSpc>
              <a:buFont typeface="Wingdings" panose="05000000000000000000" pitchFamily="2" charset="2"/>
              <a:buChar char="§"/>
            </a:pPr>
            <a:endParaRPr lang="en-US" sz="1400" dirty="0">
              <a:solidFill>
                <a:srgbClr val="FFFFFF"/>
              </a:solidFill>
            </a:endParaRPr>
          </a:p>
        </p:txBody>
      </p:sp>
      <p:pic>
        <p:nvPicPr>
          <p:cNvPr id="2052" name="Picture 4" descr="image">
            <a:extLst>
              <a:ext uri="{FF2B5EF4-FFF2-40B4-BE49-F238E27FC236}">
                <a16:creationId xmlns:a16="http://schemas.microsoft.com/office/drawing/2014/main" id="{7430D8EB-14F6-4668-362C-4E98510562BC}"/>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tretch>
            <a:fillRect/>
          </a:stretch>
        </p:blipFill>
        <p:spPr bwMode="auto">
          <a:xfrm>
            <a:off x="7031022" y="679392"/>
            <a:ext cx="4671619" cy="286727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27D8B788-96FF-3432-5FA1-C7F2AA7D738C}"/>
              </a:ext>
            </a:extLst>
          </p:cNvPr>
          <p:cNvPicPr>
            <a:picLocks noChangeAspect="1" noChangeArrowheads="1"/>
          </p:cNvPicPr>
          <p:nvPr/>
        </p:nvPicPr>
        <p:blipFill>
          <a:blip r:embed="rId3">
            <a:alphaModFix amt="80000"/>
            <a:extLst>
              <a:ext uri="{28A0092B-C50C-407E-A947-70E740481C1C}">
                <a14:useLocalDpi xmlns:a14="http://schemas.microsoft.com/office/drawing/2010/main" val="0"/>
              </a:ext>
            </a:extLst>
          </a:blip>
          <a:stretch>
            <a:fillRect/>
          </a:stretch>
        </p:blipFill>
        <p:spPr bwMode="auto">
          <a:xfrm>
            <a:off x="7183120" y="3875537"/>
            <a:ext cx="4519521" cy="247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Frame 205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Oval 2062">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5" name="Oval 2064">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Oval 2066">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9" name="Frame 206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D4D7D-E0B3-5F44-4BB0-499E4031335A}"/>
              </a:ext>
            </a:extLst>
          </p:cNvPr>
          <p:cNvSpPr>
            <a:spLocks noGrp="1"/>
          </p:cNvSpPr>
          <p:nvPr>
            <p:ph type="ctrTitle"/>
          </p:nvPr>
        </p:nvSpPr>
        <p:spPr>
          <a:xfrm>
            <a:off x="838201" y="857252"/>
            <a:ext cx="8468359" cy="330853"/>
          </a:xfrm>
        </p:spPr>
        <p:txBody>
          <a:bodyPr vert="horz" lIns="91440" tIns="45720" rIns="91440" bIns="45720" rtlCol="0" anchor="b">
            <a:normAutofit fontScale="90000"/>
          </a:bodyPr>
          <a:lstStyle/>
          <a:p>
            <a:r>
              <a:rPr lang="en-US" sz="4400" dirty="0">
                <a:solidFill>
                  <a:srgbClr val="FFFFFF"/>
                </a:solidFill>
              </a:rPr>
              <a:t>Creating the  First  Collection</a:t>
            </a:r>
          </a:p>
        </p:txBody>
      </p:sp>
      <p:sp>
        <p:nvSpPr>
          <p:cNvPr id="5" name="Text Placeholder 4">
            <a:extLst>
              <a:ext uri="{FF2B5EF4-FFF2-40B4-BE49-F238E27FC236}">
                <a16:creationId xmlns:a16="http://schemas.microsoft.com/office/drawing/2014/main" id="{1AF710A7-4607-9CC1-947A-03558138EC29}"/>
              </a:ext>
            </a:extLst>
          </p:cNvPr>
          <p:cNvSpPr>
            <a:spLocks noGrp="1"/>
          </p:cNvSpPr>
          <p:nvPr>
            <p:ph type="body" sz="quarter" idx="15"/>
          </p:nvPr>
        </p:nvSpPr>
        <p:spPr>
          <a:xfrm>
            <a:off x="838200" y="1267402"/>
            <a:ext cx="6680199" cy="4909561"/>
          </a:xfrm>
        </p:spPr>
        <p:txBody>
          <a:bodyPr vert="horz" lIns="91440" tIns="45720" rIns="91440" bIns="45720" rtlCol="0">
            <a:normAutofit lnSpcReduction="10000"/>
          </a:bodyPr>
          <a:lstStyle/>
          <a:p>
            <a:pPr indent="-228600">
              <a:lnSpc>
                <a:spcPct val="100000"/>
              </a:lnSpc>
              <a:buFont typeface="Wingdings" panose="05000000000000000000" pitchFamily="2" charset="2"/>
              <a:buChar char="§"/>
            </a:pPr>
            <a:r>
              <a:rPr lang="en-US" sz="1600" dirty="0">
                <a:solidFill>
                  <a:srgbClr val="FFFFFF"/>
                </a:solidFill>
                <a:effectLst/>
              </a:rPr>
              <a:t>Collection in Postman means a group of API requests that you have already saved in the Postman. You can arrange these requests into folders.</a:t>
            </a:r>
          </a:p>
          <a:p>
            <a:pPr indent="-228600">
              <a:lnSpc>
                <a:spcPct val="100000"/>
              </a:lnSpc>
              <a:buFont typeface="Wingdings" panose="05000000000000000000" pitchFamily="2" charset="2"/>
              <a:buChar char="§"/>
            </a:pPr>
            <a:r>
              <a:rPr lang="en-US" sz="1600" dirty="0">
                <a:solidFill>
                  <a:srgbClr val="FFFFFF"/>
                </a:solidFill>
                <a:effectLst/>
              </a:rPr>
              <a:t>Steps to Create the First Collection</a:t>
            </a:r>
          </a:p>
          <a:p>
            <a:pPr indent="-228600">
              <a:lnSpc>
                <a:spcPct val="100000"/>
              </a:lnSpc>
              <a:buFont typeface="Wingdings" panose="05000000000000000000" pitchFamily="2" charset="2"/>
              <a:buChar char="§"/>
            </a:pPr>
            <a:r>
              <a:rPr lang="en-US" sz="1600" dirty="0">
                <a:solidFill>
                  <a:srgbClr val="FFFFFF"/>
                </a:solidFill>
                <a:effectLst/>
              </a:rPr>
              <a:t>Enter the new request in the Request URL option, which is present in the Builder section.</a:t>
            </a:r>
          </a:p>
          <a:p>
            <a:pPr indent="-228600">
              <a:lnSpc>
                <a:spcPct val="100000"/>
              </a:lnSpc>
              <a:buFont typeface="Wingdings" panose="05000000000000000000" pitchFamily="2" charset="2"/>
              <a:buChar char="§"/>
            </a:pPr>
            <a:r>
              <a:rPr lang="en-US" sz="1600" dirty="0">
                <a:solidFill>
                  <a:srgbClr val="FFFFFF"/>
                </a:solidFill>
                <a:effectLst/>
              </a:rPr>
              <a:t>You can change the Request name, or by default, Request URL will be displayed as the Request name.</a:t>
            </a:r>
          </a:p>
          <a:p>
            <a:pPr indent="-228600">
              <a:lnSpc>
                <a:spcPct val="100000"/>
              </a:lnSpc>
              <a:buFont typeface="Wingdings" panose="05000000000000000000" pitchFamily="2" charset="2"/>
              <a:buChar char="§"/>
            </a:pPr>
            <a:r>
              <a:rPr lang="en-US" sz="1600" dirty="0">
                <a:solidFill>
                  <a:srgbClr val="FFFFFF"/>
                </a:solidFill>
                <a:effectLst/>
              </a:rPr>
              <a:t>You can also write the Request description as an optional step.</a:t>
            </a:r>
          </a:p>
          <a:p>
            <a:pPr indent="-228600">
              <a:lnSpc>
                <a:spcPct val="100000"/>
              </a:lnSpc>
              <a:buFont typeface="Wingdings" panose="05000000000000000000" pitchFamily="2" charset="2"/>
              <a:buChar char="§"/>
            </a:pPr>
            <a:r>
              <a:rPr lang="en-US" sz="1600" dirty="0">
                <a:solidFill>
                  <a:srgbClr val="FFFFFF"/>
                </a:solidFill>
                <a:effectLst/>
              </a:rPr>
              <a:t>Now go to create a collection option and write a name to your collection. I have named it First Collection, as you can see in the image above.</a:t>
            </a:r>
          </a:p>
          <a:p>
            <a:pPr indent="-228600">
              <a:lnSpc>
                <a:spcPct val="100000"/>
              </a:lnSpc>
              <a:buFont typeface="Wingdings" panose="05000000000000000000" pitchFamily="2" charset="2"/>
              <a:buChar char="§"/>
            </a:pPr>
            <a:r>
              <a:rPr lang="en-US" sz="1600" dirty="0">
                <a:solidFill>
                  <a:srgbClr val="FFFFFF"/>
                </a:solidFill>
                <a:effectLst/>
              </a:rPr>
              <a:t>Save your collection by clicking on the Save button.</a:t>
            </a:r>
          </a:p>
          <a:p>
            <a:pPr indent="-228600">
              <a:lnSpc>
                <a:spcPct val="100000"/>
              </a:lnSpc>
              <a:buFont typeface="Wingdings" panose="05000000000000000000" pitchFamily="2" charset="2"/>
              <a:buChar char="§"/>
            </a:pPr>
            <a:r>
              <a:rPr lang="en-US" sz="1600" dirty="0">
                <a:solidFill>
                  <a:srgbClr val="FFFFFF"/>
                </a:solidFill>
                <a:effectLst/>
              </a:rPr>
              <a:t>Now, after saving, you can see your collection in the sidebar under the Collection tab, as shown in the image below.</a:t>
            </a:r>
          </a:p>
          <a:p>
            <a:pPr indent="-228600">
              <a:lnSpc>
                <a:spcPct val="100000"/>
              </a:lnSpc>
              <a:buFont typeface="Wingdings" panose="05000000000000000000" pitchFamily="2" charset="2"/>
              <a:buChar char="§"/>
            </a:pPr>
            <a:r>
              <a:rPr lang="en-US" sz="1600" dirty="0">
                <a:solidFill>
                  <a:srgbClr val="FFFFFF"/>
                </a:solidFill>
                <a:effectLst/>
              </a:rPr>
              <a:t>Within a collection, any number of requests can be added.</a:t>
            </a:r>
          </a:p>
          <a:p>
            <a:pPr indent="-228600">
              <a:lnSpc>
                <a:spcPct val="100000"/>
              </a:lnSpc>
              <a:buFont typeface="Wingdings" panose="05000000000000000000" pitchFamily="2" charset="2"/>
              <a:buChar char="§"/>
            </a:pPr>
            <a:endParaRPr lang="en-US" sz="800" dirty="0">
              <a:solidFill>
                <a:srgbClr val="FFFFFF"/>
              </a:solidFill>
            </a:endParaRPr>
          </a:p>
        </p:txBody>
      </p:sp>
      <p:pic>
        <p:nvPicPr>
          <p:cNvPr id="2050" name="Picture 2" descr="image">
            <a:extLst>
              <a:ext uri="{FF2B5EF4-FFF2-40B4-BE49-F238E27FC236}">
                <a16:creationId xmlns:a16="http://schemas.microsoft.com/office/drawing/2014/main" id="{9F5EDA78-0B9B-8D3C-2B8A-8E53AAB923A9}"/>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tretch>
            <a:fillRect/>
          </a:stretch>
        </p:blipFill>
        <p:spPr bwMode="auto">
          <a:xfrm>
            <a:off x="7703874" y="1980584"/>
            <a:ext cx="3989457" cy="317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Frame 1041">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4" name="Rectangle 104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Oval 1049">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Oval 1051">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Oval 1053">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6" name="Frame 1055">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A8A50-A17F-B8BE-A2EA-9934EDA9CFCE}"/>
              </a:ext>
            </a:extLst>
          </p:cNvPr>
          <p:cNvSpPr>
            <a:spLocks noGrp="1"/>
          </p:cNvSpPr>
          <p:nvPr>
            <p:ph type="ctrTitle"/>
          </p:nvPr>
        </p:nvSpPr>
        <p:spPr>
          <a:xfrm>
            <a:off x="838201" y="857251"/>
            <a:ext cx="8224519" cy="869949"/>
          </a:xfrm>
        </p:spPr>
        <p:txBody>
          <a:bodyPr vert="horz" lIns="91440" tIns="45720" rIns="91440" bIns="45720" rtlCol="0" anchor="b">
            <a:normAutofit fontScale="90000"/>
          </a:bodyPr>
          <a:lstStyle/>
          <a:p>
            <a:r>
              <a:rPr lang="en-US" sz="4400" dirty="0">
                <a:solidFill>
                  <a:srgbClr val="FFFFFF"/>
                </a:solidFill>
              </a:rPr>
              <a:t>Advantages of Creating Collection</a:t>
            </a:r>
          </a:p>
        </p:txBody>
      </p:sp>
      <p:sp>
        <p:nvSpPr>
          <p:cNvPr id="9" name="TextBox 8">
            <a:extLst>
              <a:ext uri="{FF2B5EF4-FFF2-40B4-BE49-F238E27FC236}">
                <a16:creationId xmlns:a16="http://schemas.microsoft.com/office/drawing/2014/main" id="{B0E7D567-D286-198C-03B4-8048FA6AB730}"/>
              </a:ext>
            </a:extLst>
          </p:cNvPr>
          <p:cNvSpPr txBox="1"/>
          <p:nvPr/>
        </p:nvSpPr>
        <p:spPr>
          <a:xfrm>
            <a:off x="867965" y="1924539"/>
            <a:ext cx="5398610" cy="4252423"/>
          </a:xfrm>
          <a:prstGeom prst="rect">
            <a:avLst/>
          </a:prstGeom>
        </p:spPr>
        <p:txBody>
          <a:bodyPr vert="horz" lIns="91440" tIns="45720" rIns="91440" bIns="45720" rtlCol="0">
            <a:normAutofit/>
          </a:bodyPr>
          <a:lstStyle/>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effectLst/>
              </a:rPr>
              <a:t>•Easy APIs import and export</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effectLst/>
              </a:rPr>
              <a:t>•Request categorization</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effectLst/>
              </a:rPr>
              <a:t>•Passing data among requests</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effectLst/>
              </a:rPr>
              <a:t>•Running collections/folders.</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effectLst/>
              </a:rPr>
              <a:t>•API documentation</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effectLst/>
              </a:rPr>
              <a:t>•Building Test suits</a:t>
            </a:r>
          </a:p>
          <a:p>
            <a:pPr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2000" dirty="0">
                <a:solidFill>
                  <a:srgbClr val="FFFFFF"/>
                </a:solidFill>
                <a:effectLst/>
              </a:rPr>
              <a:t>•Time-saving</a:t>
            </a:r>
          </a:p>
        </p:txBody>
      </p:sp>
      <p:pic>
        <p:nvPicPr>
          <p:cNvPr id="1028" name="Picture 4" descr="image">
            <a:extLst>
              <a:ext uri="{FF2B5EF4-FFF2-40B4-BE49-F238E27FC236}">
                <a16:creationId xmlns:a16="http://schemas.microsoft.com/office/drawing/2014/main" id="{C8D8CBB0-C460-5BDA-6C0C-47EBC6D4493F}"/>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tretch>
            <a:fillRect/>
          </a:stretch>
        </p:blipFill>
        <p:spPr bwMode="auto">
          <a:xfrm>
            <a:off x="6695514" y="1924539"/>
            <a:ext cx="4628521" cy="297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6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BB8EE-5C42-0D37-8DF4-D3E57F6E6E80}"/>
              </a:ext>
            </a:extLst>
          </p:cNvPr>
          <p:cNvSpPr>
            <a:spLocks noGrp="1"/>
          </p:cNvSpPr>
          <p:nvPr>
            <p:ph type="title"/>
          </p:nvPr>
        </p:nvSpPr>
        <p:spPr>
          <a:xfrm>
            <a:off x="838199" y="857251"/>
            <a:ext cx="9423401" cy="849835"/>
          </a:xfrm>
        </p:spPr>
        <p:txBody>
          <a:bodyPr anchor="b">
            <a:normAutofit fontScale="90000"/>
          </a:bodyPr>
          <a:lstStyle/>
          <a:p>
            <a:r>
              <a:rPr lang="en-US" sz="4400" b="0" i="0" dirty="0">
                <a:gradFill flip="none" rotWithShape="1">
                  <a:gsLst>
                    <a:gs pos="0">
                      <a:schemeClr val="accent5">
                        <a:alpha val="70000"/>
                      </a:schemeClr>
                    </a:gs>
                    <a:gs pos="100000">
                      <a:schemeClr val="accent1">
                        <a:alpha val="70000"/>
                      </a:schemeClr>
                    </a:gs>
                  </a:gsLst>
                  <a:lin ang="0" scaled="1"/>
                  <a:tileRect/>
                </a:gradFill>
                <a:effectLst/>
                <a:latin typeface="erdana"/>
              </a:rPr>
              <a:t>Postman Sending Your First Request</a:t>
            </a:r>
            <a:br>
              <a:rPr lang="en-US" sz="4400" b="0" i="0" dirty="0">
                <a:gradFill flip="none" rotWithShape="1">
                  <a:gsLst>
                    <a:gs pos="0">
                      <a:schemeClr val="accent5">
                        <a:alpha val="70000"/>
                      </a:schemeClr>
                    </a:gs>
                    <a:gs pos="100000">
                      <a:schemeClr val="accent1">
                        <a:alpha val="70000"/>
                      </a:schemeClr>
                    </a:gs>
                  </a:gsLst>
                  <a:lin ang="0" scaled="1"/>
                  <a:tileRect/>
                </a:gradFill>
                <a:effectLst/>
                <a:latin typeface="erdana"/>
              </a:rPr>
            </a:br>
            <a:endParaRPr lang="en-IN" sz="4400" dirty="0">
              <a:gradFill flip="none" rotWithShape="1">
                <a:gsLst>
                  <a:gs pos="0">
                    <a:schemeClr val="accent5">
                      <a:alpha val="70000"/>
                    </a:schemeClr>
                  </a:gs>
                  <a:gs pos="100000">
                    <a:schemeClr val="accent1">
                      <a:alpha val="70000"/>
                    </a:schemeClr>
                  </a:gs>
                </a:gsLst>
                <a:lin ang="0" scaled="1"/>
                <a:tileRect/>
              </a:gradFill>
            </a:endParaRPr>
          </a:p>
        </p:txBody>
      </p:sp>
      <p:sp>
        <p:nvSpPr>
          <p:cNvPr id="10" name="Content Placeholder 9">
            <a:extLst>
              <a:ext uri="{FF2B5EF4-FFF2-40B4-BE49-F238E27FC236}">
                <a16:creationId xmlns:a16="http://schemas.microsoft.com/office/drawing/2014/main" id="{3E09AD74-7F47-7AFA-8A40-F0C615F89E37}"/>
              </a:ext>
            </a:extLst>
          </p:cNvPr>
          <p:cNvSpPr>
            <a:spLocks noGrp="1"/>
          </p:cNvSpPr>
          <p:nvPr>
            <p:ph idx="1"/>
          </p:nvPr>
        </p:nvSpPr>
        <p:spPr>
          <a:xfrm>
            <a:off x="721361" y="1412240"/>
            <a:ext cx="6898640" cy="4764723"/>
          </a:xfrm>
        </p:spPr>
        <p:txBody>
          <a:bodyPr>
            <a:normAutofit lnSpcReduction="10000"/>
          </a:bodyPr>
          <a:lstStyle/>
          <a:p>
            <a:pPr>
              <a:lnSpc>
                <a:spcPct val="100000"/>
              </a:lnSpc>
            </a:pPr>
            <a:r>
              <a:rPr lang="en-US" sz="2000" b="0" i="0" dirty="0">
                <a:solidFill>
                  <a:schemeClr val="tx2">
                    <a:alpha val="60000"/>
                  </a:schemeClr>
                </a:solidFill>
                <a:effectLst/>
                <a:latin typeface="inter-regular"/>
              </a:rPr>
              <a:t>Sending a request is as easy as posting a URL into your web browser. We can easily send requests to APIs in Postman. An API request helps you to access, or send, data from a data source.</a:t>
            </a:r>
          </a:p>
          <a:p>
            <a:pPr>
              <a:lnSpc>
                <a:spcPct val="100000"/>
              </a:lnSpc>
            </a:pPr>
            <a:r>
              <a:rPr lang="en-US" sz="2000" b="0" i="0" dirty="0">
                <a:solidFill>
                  <a:schemeClr val="tx2">
                    <a:alpha val="60000"/>
                  </a:schemeClr>
                </a:solidFill>
                <a:effectLst/>
                <a:latin typeface="inter-regular"/>
              </a:rPr>
              <a:t>To send the API request, we need an </a:t>
            </a:r>
            <a:r>
              <a:rPr lang="en-US" sz="2000" b="0" i="0" u="none" strike="noStrike" dirty="0">
                <a:solidFill>
                  <a:schemeClr val="tx2">
                    <a:alpha val="60000"/>
                  </a:schemeClr>
                </a:solidFill>
                <a:effectLst/>
                <a:latin typeface="inter-regular"/>
                <a:hlinkClick r:id="rId2"/>
              </a:rPr>
              <a:t>HTTP</a:t>
            </a:r>
            <a:r>
              <a:rPr lang="en-US" sz="2000" b="0" i="0" dirty="0">
                <a:solidFill>
                  <a:schemeClr val="tx2">
                    <a:alpha val="60000"/>
                  </a:schemeClr>
                </a:solidFill>
                <a:effectLst/>
                <a:latin typeface="inter-regular"/>
              </a:rPr>
              <a:t> method. Some commonly used methods are POST, GET, DELETE, PUT, and PATCH.</a:t>
            </a:r>
          </a:p>
          <a:p>
            <a:pPr>
              <a:lnSpc>
                <a:spcPct val="100000"/>
              </a:lnSpc>
            </a:pPr>
            <a:r>
              <a:rPr lang="en-US" sz="2000" b="1" i="0" dirty="0">
                <a:solidFill>
                  <a:schemeClr val="tx2">
                    <a:alpha val="60000"/>
                  </a:schemeClr>
                </a:solidFill>
                <a:effectLst/>
                <a:latin typeface="inter-bold"/>
              </a:rPr>
              <a:t>GET:</a:t>
            </a:r>
            <a:r>
              <a:rPr lang="en-US" sz="2000" b="0" i="0" dirty="0">
                <a:solidFill>
                  <a:schemeClr val="tx2">
                    <a:alpha val="60000"/>
                  </a:schemeClr>
                </a:solidFill>
                <a:effectLst/>
                <a:latin typeface="inter-regular"/>
              </a:rPr>
              <a:t> This </a:t>
            </a:r>
            <a:r>
              <a:rPr lang="en-US" sz="2000" b="0" i="0" u="none" strike="noStrike" dirty="0">
                <a:solidFill>
                  <a:schemeClr val="tx2">
                    <a:alpha val="60000"/>
                  </a:schemeClr>
                </a:solidFill>
                <a:effectLst/>
                <a:latin typeface="inter-regular"/>
                <a:hlinkClick r:id="rId3"/>
              </a:rPr>
              <a:t>HTTP</a:t>
            </a:r>
            <a:r>
              <a:rPr lang="en-US" sz="2000" b="0" i="0" dirty="0">
                <a:solidFill>
                  <a:schemeClr val="tx2">
                    <a:alpha val="60000"/>
                  </a:schemeClr>
                </a:solidFill>
                <a:effectLst/>
                <a:latin typeface="inter-regular"/>
              </a:rPr>
              <a:t> method is used to access the data from an API.</a:t>
            </a:r>
          </a:p>
          <a:p>
            <a:pPr>
              <a:lnSpc>
                <a:spcPct val="100000"/>
              </a:lnSpc>
            </a:pPr>
            <a:r>
              <a:rPr lang="en-US" sz="2000" b="1" i="0" dirty="0">
                <a:solidFill>
                  <a:schemeClr val="tx2">
                    <a:alpha val="60000"/>
                  </a:schemeClr>
                </a:solidFill>
                <a:effectLst/>
                <a:latin typeface="inter-bold"/>
              </a:rPr>
              <a:t>POST:</a:t>
            </a:r>
            <a:r>
              <a:rPr lang="en-US" sz="2000" b="0" i="0" dirty="0">
                <a:solidFill>
                  <a:schemeClr val="tx2">
                    <a:alpha val="60000"/>
                  </a:schemeClr>
                </a:solidFill>
                <a:effectLst/>
                <a:latin typeface="inter-regular"/>
              </a:rPr>
              <a:t> This method transmits new data.</a:t>
            </a:r>
          </a:p>
          <a:p>
            <a:pPr>
              <a:lnSpc>
                <a:spcPct val="100000"/>
              </a:lnSpc>
            </a:pPr>
            <a:r>
              <a:rPr lang="en-US" sz="2000" b="1" i="0" dirty="0">
                <a:solidFill>
                  <a:schemeClr val="tx2">
                    <a:alpha val="60000"/>
                  </a:schemeClr>
                </a:solidFill>
                <a:effectLst/>
                <a:latin typeface="inter-bold"/>
              </a:rPr>
              <a:t>DELETE:</a:t>
            </a:r>
            <a:r>
              <a:rPr lang="en-US" sz="2000" b="0" i="0" dirty="0">
                <a:solidFill>
                  <a:schemeClr val="tx2">
                    <a:alpha val="60000"/>
                  </a:schemeClr>
                </a:solidFill>
                <a:effectLst/>
                <a:latin typeface="inter-regular"/>
              </a:rPr>
              <a:t> This is used to remove or delete the existing data.</a:t>
            </a:r>
          </a:p>
          <a:p>
            <a:pPr>
              <a:lnSpc>
                <a:spcPct val="100000"/>
              </a:lnSpc>
            </a:pPr>
            <a:r>
              <a:rPr lang="en-US" sz="2000" b="1" i="0" dirty="0">
                <a:solidFill>
                  <a:schemeClr val="tx2">
                    <a:alpha val="60000"/>
                  </a:schemeClr>
                </a:solidFill>
                <a:effectLst/>
                <a:latin typeface="inter-bold"/>
              </a:rPr>
              <a:t>PATCH:</a:t>
            </a:r>
            <a:r>
              <a:rPr lang="en-US" sz="2000" b="0" i="0" dirty="0">
                <a:solidFill>
                  <a:schemeClr val="tx2">
                    <a:alpha val="60000"/>
                  </a:schemeClr>
                </a:solidFill>
                <a:effectLst/>
                <a:latin typeface="inter-regular"/>
              </a:rPr>
              <a:t> This method is used to update the existing data.</a:t>
            </a:r>
          </a:p>
          <a:p>
            <a:pPr>
              <a:lnSpc>
                <a:spcPct val="100000"/>
              </a:lnSpc>
            </a:pPr>
            <a:r>
              <a:rPr lang="en-US" sz="2000" b="1" i="0" dirty="0">
                <a:solidFill>
                  <a:schemeClr val="tx2">
                    <a:alpha val="60000"/>
                  </a:schemeClr>
                </a:solidFill>
                <a:effectLst/>
                <a:latin typeface="inter-bold"/>
              </a:rPr>
              <a:t>PUT:</a:t>
            </a:r>
            <a:r>
              <a:rPr lang="en-US" sz="2000" b="0" i="0" dirty="0">
                <a:solidFill>
                  <a:schemeClr val="tx2">
                    <a:alpha val="60000"/>
                  </a:schemeClr>
                </a:solidFill>
                <a:effectLst/>
                <a:latin typeface="inter-regular"/>
              </a:rPr>
              <a:t> This method is used to update the existing data.</a:t>
            </a:r>
          </a:p>
          <a:p>
            <a:pPr>
              <a:lnSpc>
                <a:spcPct val="100000"/>
              </a:lnSpc>
            </a:pPr>
            <a:endParaRPr lang="en-IN" sz="1100" dirty="0">
              <a:solidFill>
                <a:schemeClr val="tx2">
                  <a:alpha val="60000"/>
                </a:schemeClr>
              </a:solidFill>
            </a:endParaRPr>
          </a:p>
        </p:txBody>
      </p:sp>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p:txBody>
          <a:bodyPr>
            <a:normAutofit/>
          </a:bodyPr>
          <a:lstStyle/>
          <a:p>
            <a:pPr>
              <a:spcAft>
                <a:spcPts val="600"/>
              </a:spcAft>
            </a:pPr>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p:txBody>
          <a:bodyPr>
            <a:normAutofit/>
          </a:bodyPr>
          <a:lstStyle/>
          <a:p>
            <a:pPr>
              <a:spcAft>
                <a:spcPts val="600"/>
              </a:spcAft>
            </a:pPr>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p:txBody>
          <a:bodyPr>
            <a:normAutofit/>
          </a:bodyPr>
          <a:lstStyle/>
          <a:p>
            <a:pPr>
              <a:spcAft>
                <a:spcPts val="600"/>
              </a:spcAft>
            </a:pPr>
            <a:fld id="{28844951-7827-47D4-8276-7DDE1FA7D85A}" type="slidenum">
              <a:rPr lang="en-US"/>
              <a:pPr>
                <a:spcAft>
                  <a:spcPts val="600"/>
                </a:spcAft>
              </a:pPr>
              <a:t>7</a:t>
            </a:fld>
            <a:endParaRPr lang="en-US"/>
          </a:p>
        </p:txBody>
      </p:sp>
      <p:pic>
        <p:nvPicPr>
          <p:cNvPr id="3074" name="Picture 2" descr="Sending Your First Request">
            <a:extLst>
              <a:ext uri="{FF2B5EF4-FFF2-40B4-BE49-F238E27FC236}">
                <a16:creationId xmlns:a16="http://schemas.microsoft.com/office/drawing/2014/main" id="{9AC14DB5-511E-10EC-271A-DE41D5D36086}"/>
              </a:ext>
            </a:extLst>
          </p:cNvPr>
          <p:cNvPicPr>
            <a:picLocks noChangeAspect="1" noChangeArrowheads="1"/>
          </p:cNvPicPr>
          <p:nvPr/>
        </p:nvPicPr>
        <p:blipFill>
          <a:blip r:embed="rId4">
            <a:alphaModFix amt="90000"/>
            <a:extLst>
              <a:ext uri="{28A0092B-C50C-407E-A947-70E740481C1C}">
                <a14:useLocalDpi xmlns:a14="http://schemas.microsoft.com/office/drawing/2010/main" val="0"/>
              </a:ext>
            </a:extLst>
          </a:blip>
          <a:stretch>
            <a:fillRect/>
          </a:stretch>
        </p:blipFill>
        <p:spPr bwMode="auto">
          <a:xfrm>
            <a:off x="7701280" y="1707086"/>
            <a:ext cx="3652520" cy="341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952499" y="572072"/>
            <a:ext cx="7106921" cy="1259840"/>
          </a:xfrm>
        </p:spPr>
        <p:txBody>
          <a:bodyPr anchor="b">
            <a:normAutofit fontScale="90000"/>
          </a:bodyPr>
          <a:lstStyle/>
          <a:p>
            <a:r>
              <a:rPr lang="en-IN" sz="4400" b="0" i="0" dirty="0">
                <a:gradFill flip="none" rotWithShape="1">
                  <a:gsLst>
                    <a:gs pos="0">
                      <a:schemeClr val="accent5">
                        <a:alpha val="70000"/>
                      </a:schemeClr>
                    </a:gs>
                    <a:gs pos="100000">
                      <a:schemeClr val="accent1">
                        <a:alpha val="70000"/>
                      </a:schemeClr>
                    </a:gs>
                  </a:gsLst>
                  <a:lin ang="0" scaled="1"/>
                  <a:tileRect/>
                </a:gradFill>
                <a:effectLst/>
                <a:latin typeface="erdana"/>
              </a:rPr>
              <a:t>Creating Requests</a:t>
            </a:r>
            <a:br>
              <a:rPr lang="en-IN" sz="4400" b="0" i="0" dirty="0">
                <a:gradFill flip="none" rotWithShape="1">
                  <a:gsLst>
                    <a:gs pos="0">
                      <a:schemeClr val="accent5">
                        <a:alpha val="70000"/>
                      </a:schemeClr>
                    </a:gs>
                    <a:gs pos="100000">
                      <a:schemeClr val="accent1">
                        <a:alpha val="70000"/>
                      </a:schemeClr>
                    </a:gs>
                  </a:gsLst>
                  <a:lin ang="0" scaled="1"/>
                  <a:tileRect/>
                </a:gradFill>
                <a:effectLst/>
                <a:latin typeface="erdana"/>
              </a:rPr>
            </a:b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8" name="Content Placeholder 7">
            <a:extLst>
              <a:ext uri="{FF2B5EF4-FFF2-40B4-BE49-F238E27FC236}">
                <a16:creationId xmlns:a16="http://schemas.microsoft.com/office/drawing/2014/main" id="{F27C1DDA-EE78-C586-B0E6-0F13F48760DB}"/>
              </a:ext>
            </a:extLst>
          </p:cNvPr>
          <p:cNvSpPr>
            <a:spLocks noGrp="1"/>
          </p:cNvSpPr>
          <p:nvPr>
            <p:ph idx="1"/>
          </p:nvPr>
        </p:nvSpPr>
        <p:spPr>
          <a:xfrm>
            <a:off x="741680" y="1330960"/>
            <a:ext cx="5984240" cy="4846003"/>
          </a:xfrm>
        </p:spPr>
        <p:txBody>
          <a:bodyPr>
            <a:noAutofit/>
          </a:bodyPr>
          <a:lstStyle/>
          <a:p>
            <a:pPr>
              <a:lnSpc>
                <a:spcPct val="100000"/>
              </a:lnSpc>
            </a:pPr>
            <a:r>
              <a:rPr lang="en-US" sz="1600" b="1" i="0" dirty="0">
                <a:solidFill>
                  <a:schemeClr val="tx2">
                    <a:alpha val="60000"/>
                  </a:schemeClr>
                </a:solidFill>
                <a:effectLst/>
                <a:latin typeface="inter-bold"/>
              </a:rPr>
              <a:t>Step 1:</a:t>
            </a:r>
            <a:r>
              <a:rPr lang="en-US" sz="1600" b="0" i="0" dirty="0">
                <a:solidFill>
                  <a:schemeClr val="tx2">
                    <a:alpha val="60000"/>
                  </a:schemeClr>
                </a:solidFill>
                <a:effectLst/>
                <a:latin typeface="inter-regular"/>
              </a:rPr>
              <a:t> Launch the Postman.</a:t>
            </a:r>
          </a:p>
          <a:p>
            <a:pPr>
              <a:lnSpc>
                <a:spcPct val="100000"/>
              </a:lnSpc>
            </a:pPr>
            <a:r>
              <a:rPr lang="en-US" sz="1600" b="1" i="0" dirty="0">
                <a:solidFill>
                  <a:schemeClr val="tx2">
                    <a:alpha val="60000"/>
                  </a:schemeClr>
                </a:solidFill>
                <a:effectLst/>
                <a:latin typeface="inter-bold"/>
              </a:rPr>
              <a:t>Step 2:</a:t>
            </a:r>
            <a:r>
              <a:rPr lang="en-US" sz="1600" b="0" i="0" dirty="0">
                <a:solidFill>
                  <a:schemeClr val="tx2">
                    <a:alpha val="60000"/>
                  </a:schemeClr>
                </a:solidFill>
                <a:effectLst/>
                <a:latin typeface="inter-regular"/>
              </a:rPr>
              <a:t> Click on New option from the top left corner of the Postman homepage window. Once you click on the button, a drop-down menu will open.</a:t>
            </a:r>
          </a:p>
          <a:p>
            <a:pPr>
              <a:lnSpc>
                <a:spcPct val="100000"/>
              </a:lnSpc>
            </a:pPr>
            <a:r>
              <a:rPr lang="en-US" sz="1600" b="1" i="0" dirty="0">
                <a:solidFill>
                  <a:schemeClr val="tx2">
                    <a:alpha val="60000"/>
                  </a:schemeClr>
                </a:solidFill>
                <a:effectLst/>
                <a:latin typeface="inter-bold"/>
              </a:rPr>
              <a:t>Step 3:</a:t>
            </a:r>
            <a:r>
              <a:rPr lang="en-US" sz="1600" b="0" i="0" dirty="0">
                <a:solidFill>
                  <a:schemeClr val="tx2">
                    <a:alpha val="60000"/>
                  </a:schemeClr>
                </a:solidFill>
                <a:effectLst/>
                <a:latin typeface="inter-regular"/>
              </a:rPr>
              <a:t> Click on the Request option from the drop-down list.</a:t>
            </a:r>
          </a:p>
          <a:p>
            <a:pPr>
              <a:lnSpc>
                <a:spcPct val="100000"/>
              </a:lnSpc>
            </a:pPr>
            <a:r>
              <a:rPr lang="en-US" sz="1600" b="1" i="0" dirty="0">
                <a:solidFill>
                  <a:schemeClr val="tx2">
                    <a:alpha val="60000"/>
                  </a:schemeClr>
                </a:solidFill>
                <a:effectLst/>
                <a:latin typeface="inter-bold"/>
              </a:rPr>
              <a:t>Step 4:</a:t>
            </a:r>
            <a:r>
              <a:rPr lang="en-US" sz="1600" b="0" i="0" dirty="0">
                <a:solidFill>
                  <a:schemeClr val="tx2">
                    <a:alpha val="60000"/>
                  </a:schemeClr>
                </a:solidFill>
                <a:effectLst/>
                <a:latin typeface="inter-regular"/>
              </a:rPr>
              <a:t> Once you select the Request option, you will be prompted to enter the request name, and you can also describe that API for future use. The description section is optional; we can leave it blank.</a:t>
            </a:r>
          </a:p>
          <a:p>
            <a:pPr>
              <a:lnSpc>
                <a:spcPct val="100000"/>
              </a:lnSpc>
            </a:pPr>
            <a:r>
              <a:rPr lang="en-US" sz="1600" b="0" i="0" dirty="0">
                <a:solidFill>
                  <a:schemeClr val="tx2">
                    <a:alpha val="60000"/>
                  </a:schemeClr>
                </a:solidFill>
                <a:effectLst/>
                <a:latin typeface="inter-regular"/>
              </a:rPr>
              <a:t>Here my Request name is "My API."</a:t>
            </a:r>
          </a:p>
          <a:p>
            <a:pPr>
              <a:lnSpc>
                <a:spcPct val="100000"/>
              </a:lnSpc>
            </a:pPr>
            <a:r>
              <a:rPr lang="en-US" sz="1600" b="1" i="0" dirty="0">
                <a:solidFill>
                  <a:schemeClr val="tx2">
                    <a:alpha val="60000"/>
                  </a:schemeClr>
                </a:solidFill>
                <a:effectLst/>
                <a:latin typeface="inter-bold"/>
              </a:rPr>
              <a:t>Step 5:</a:t>
            </a:r>
            <a:r>
              <a:rPr lang="en-US" sz="1600" b="0" i="0" dirty="0">
                <a:solidFill>
                  <a:schemeClr val="tx2">
                    <a:alpha val="60000"/>
                  </a:schemeClr>
                </a:solidFill>
                <a:effectLst/>
                <a:latin typeface="inter-regular"/>
              </a:rPr>
              <a:t> Scroll down and click on + Create Collection.</a:t>
            </a:r>
          </a:p>
          <a:p>
            <a:pPr>
              <a:lnSpc>
                <a:spcPct val="100000"/>
              </a:lnSpc>
            </a:pPr>
            <a:r>
              <a:rPr lang="en-US" sz="1600" b="1" i="0" dirty="0">
                <a:solidFill>
                  <a:schemeClr val="tx2">
                    <a:alpha val="60000"/>
                  </a:schemeClr>
                </a:solidFill>
                <a:effectLst/>
                <a:latin typeface="inter-bold"/>
              </a:rPr>
              <a:t>Step 6:</a:t>
            </a:r>
            <a:r>
              <a:rPr lang="en-US" sz="1600" b="0" i="0" dirty="0">
                <a:solidFill>
                  <a:schemeClr val="tx2">
                    <a:alpha val="60000"/>
                  </a:schemeClr>
                </a:solidFill>
                <a:effectLst/>
                <a:latin typeface="inter-regular"/>
              </a:rPr>
              <a:t> Click on the Save button to create your request.</a:t>
            </a:r>
          </a:p>
          <a:p>
            <a:pPr>
              <a:lnSpc>
                <a:spcPct val="100000"/>
              </a:lnSpc>
            </a:pPr>
            <a:r>
              <a:rPr lang="en-US" sz="1600" b="1" i="0" dirty="0">
                <a:solidFill>
                  <a:schemeClr val="tx2">
                    <a:alpha val="60000"/>
                  </a:schemeClr>
                </a:solidFill>
                <a:effectLst/>
                <a:latin typeface="inter-bold"/>
              </a:rPr>
              <a:t>Step 7:</a:t>
            </a:r>
            <a:r>
              <a:rPr lang="en-US" sz="1600" b="0" i="0" dirty="0">
                <a:solidFill>
                  <a:schemeClr val="tx2">
                    <a:alpha val="60000"/>
                  </a:schemeClr>
                </a:solidFill>
                <a:effectLst/>
                <a:latin typeface="inter-regular"/>
              </a:rPr>
              <a:t> Enter </a:t>
            </a:r>
            <a:r>
              <a:rPr lang="en-US" sz="1600" b="0" i="0" u="none" strike="noStrike" dirty="0">
                <a:solidFill>
                  <a:schemeClr val="tx2">
                    <a:alpha val="60000"/>
                  </a:schemeClr>
                </a:solidFill>
                <a:effectLst/>
                <a:latin typeface="inter-regular"/>
                <a:hlinkClick r:id="rId2"/>
              </a:rPr>
              <a:t>www.javatpoint.com</a:t>
            </a:r>
            <a:r>
              <a:rPr lang="en-US" sz="1600" b="0" i="0" dirty="0">
                <a:solidFill>
                  <a:schemeClr val="tx2">
                    <a:alpha val="60000"/>
                  </a:schemeClr>
                </a:solidFill>
                <a:effectLst/>
                <a:latin typeface="inter-regular"/>
              </a:rPr>
              <a:t> in the address bar and click on Send.</a:t>
            </a:r>
          </a:p>
          <a:p>
            <a:pPr>
              <a:lnSpc>
                <a:spcPct val="100000"/>
              </a:lnSpc>
            </a:pPr>
            <a:br>
              <a:rPr lang="en-US" sz="1600" dirty="0">
                <a:solidFill>
                  <a:schemeClr val="tx2">
                    <a:alpha val="60000"/>
                  </a:schemeClr>
                </a:solidFill>
              </a:rPr>
            </a:br>
            <a:endParaRPr lang="en-IN" sz="1600" dirty="0">
              <a:solidFill>
                <a:schemeClr val="tx2">
                  <a:alpha val="60000"/>
                </a:schemeClr>
              </a:solidFill>
            </a:endParaRPr>
          </a:p>
        </p:txBody>
      </p:sp>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p:txBody>
          <a:bodyPr>
            <a:normAutofit/>
          </a:bodyPr>
          <a:lstStyle/>
          <a:p>
            <a:pPr>
              <a:spcAft>
                <a:spcPts val="600"/>
              </a:spcAft>
            </a:pPr>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p:txBody>
          <a:bodyPr>
            <a:normAutofit/>
          </a:bodyPr>
          <a:lstStyle/>
          <a:p>
            <a:pPr>
              <a:spcAft>
                <a:spcPts val="600"/>
              </a:spcAft>
            </a:pPr>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p:txBody>
          <a:bodyPr>
            <a:normAutofit/>
          </a:bodyPr>
          <a:lstStyle/>
          <a:p>
            <a:pPr>
              <a:spcAft>
                <a:spcPts val="600"/>
              </a:spcAft>
            </a:pPr>
            <a:fld id="{28844951-7827-47D4-8276-7DDE1FA7D85A}" type="slidenum">
              <a:rPr lang="en-US" smtClean="0"/>
              <a:pPr>
                <a:spcAft>
                  <a:spcPts val="600"/>
                </a:spcAft>
              </a:pPr>
              <a:t>8</a:t>
            </a:fld>
            <a:endParaRPr lang="en-US"/>
          </a:p>
        </p:txBody>
      </p:sp>
      <p:pic>
        <p:nvPicPr>
          <p:cNvPr id="4098" name="Picture 2" descr="Creating Requests">
            <a:extLst>
              <a:ext uri="{FF2B5EF4-FFF2-40B4-BE49-F238E27FC236}">
                <a16:creationId xmlns:a16="http://schemas.microsoft.com/office/drawing/2014/main" id="{5A8F3B81-6A2D-40EE-E340-D8BE8F7FF9A3}"/>
              </a:ext>
            </a:extLst>
          </p:cNvPr>
          <p:cNvPicPr>
            <a:picLocks noChangeAspect="1" noChangeArrowheads="1"/>
          </p:cNvPicPr>
          <p:nvPr/>
        </p:nvPicPr>
        <p:blipFill>
          <a:blip r:embed="rId3">
            <a:alphaModFix amt="90000"/>
            <a:extLst>
              <a:ext uri="{28A0092B-C50C-407E-A947-70E740481C1C}">
                <a14:useLocalDpi xmlns:a14="http://schemas.microsoft.com/office/drawing/2010/main" val="0"/>
              </a:ext>
            </a:extLst>
          </a:blip>
          <a:stretch>
            <a:fillRect/>
          </a:stretch>
        </p:blipFill>
        <p:spPr bwMode="auto">
          <a:xfrm>
            <a:off x="7239000" y="2084324"/>
            <a:ext cx="4114800" cy="266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19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97F57A-AEBE-465C-9EF7-E78B1CDEC7A3}"/>
              </a:ext>
            </a:extLst>
          </p:cNvPr>
          <p:cNvSpPr>
            <a:spLocks noGrp="1"/>
          </p:cNvSpPr>
          <p:nvPr>
            <p:ph sz="half" idx="2"/>
          </p:nvPr>
        </p:nvSpPr>
        <p:spPr/>
        <p:txBody>
          <a:bodyPr>
            <a:normAutofit/>
          </a:bodyPr>
          <a:lstStyle/>
          <a:p>
            <a:pPr marL="228600" indent="0">
              <a:buNone/>
            </a:pPr>
            <a:r>
              <a:rPr lang="en-US" dirty="0"/>
              <a:t> </a:t>
            </a:r>
          </a:p>
          <a:p>
            <a:endParaRPr lang="en-US"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p:txBody>
          <a:bodyPr/>
          <a:lstStyle/>
          <a:p>
            <a:fld id="{28844951-7827-47D4-8276-7DDE1FA7D85A}" type="slidenum">
              <a:rPr lang="en-US" smtClean="0"/>
              <a:pPr/>
              <a:t>9</a:t>
            </a:fld>
            <a:endParaRPr lang="en-US"/>
          </a:p>
        </p:txBody>
      </p:sp>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p:txBody>
          <a:bodyPr>
            <a:normAutofit fontScale="90000"/>
          </a:bodyPr>
          <a:lstStyle/>
          <a:p>
            <a:r>
              <a:rPr lang="en-IN" b="0" i="0" dirty="0">
                <a:solidFill>
                  <a:srgbClr val="610B38"/>
                </a:solidFill>
                <a:effectLst/>
                <a:latin typeface="erdana"/>
              </a:rPr>
              <a:t>GET Request in Postman</a:t>
            </a:r>
            <a:br>
              <a:rPr lang="en-IN" b="0" i="0" dirty="0">
                <a:solidFill>
                  <a:srgbClr val="610B38"/>
                </a:solidFill>
                <a:effectLst/>
                <a:latin typeface="erdana"/>
              </a:rPr>
            </a:br>
            <a:endParaRPr lang="en-US" dirty="0"/>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788988" y="1672588"/>
            <a:ext cx="6610350" cy="4149408"/>
          </a:xfrm>
        </p:spPr>
        <p:txBody>
          <a:bodyPr anchor="t" anchorCtr="0">
            <a:normAutofit fontScale="25000" lnSpcReduction="20000"/>
          </a:bodyPr>
          <a:lstStyle/>
          <a:p>
            <a:pPr algn="just"/>
            <a:r>
              <a:rPr lang="en-US" sz="8000" b="0" i="0" dirty="0">
                <a:solidFill>
                  <a:srgbClr val="333333"/>
                </a:solidFill>
                <a:effectLst/>
                <a:latin typeface="inter-regular"/>
              </a:rPr>
              <a:t>To create the first GET request in Postman, follow the following steps:</a:t>
            </a:r>
          </a:p>
          <a:p>
            <a:pPr algn="just"/>
            <a:r>
              <a:rPr lang="en-US" sz="8000" b="1" i="0" dirty="0">
                <a:solidFill>
                  <a:srgbClr val="333333"/>
                </a:solidFill>
                <a:effectLst/>
                <a:latin typeface="inter-bold"/>
              </a:rPr>
              <a:t>Step 1:</a:t>
            </a:r>
            <a:r>
              <a:rPr lang="en-US" sz="8000" b="0" i="0" dirty="0">
                <a:solidFill>
                  <a:srgbClr val="333333"/>
                </a:solidFill>
                <a:effectLst/>
                <a:latin typeface="inter-regular"/>
              </a:rPr>
              <a:t> Create a request. To create a new request, open a new tab, click from the </a:t>
            </a:r>
            <a:r>
              <a:rPr lang="en-US" sz="8000" b="1" i="0" dirty="0">
                <a:solidFill>
                  <a:srgbClr val="333333"/>
                </a:solidFill>
                <a:effectLst/>
                <a:latin typeface="inter-bold"/>
              </a:rPr>
              <a:t>+</a:t>
            </a:r>
            <a:r>
              <a:rPr lang="en-US" sz="8000" b="0" i="0" dirty="0">
                <a:solidFill>
                  <a:srgbClr val="333333"/>
                </a:solidFill>
                <a:effectLst/>
                <a:latin typeface="inter-regular"/>
              </a:rPr>
              <a:t> plus button.</a:t>
            </a:r>
          </a:p>
          <a:p>
            <a:pPr algn="just"/>
            <a:r>
              <a:rPr lang="en-US" sz="8000" b="1" i="0" dirty="0">
                <a:solidFill>
                  <a:srgbClr val="333333"/>
                </a:solidFill>
                <a:effectLst/>
                <a:latin typeface="inter-bold"/>
              </a:rPr>
              <a:t>Step 2:</a:t>
            </a:r>
            <a:r>
              <a:rPr lang="en-US" sz="8000" b="0" i="0" dirty="0">
                <a:solidFill>
                  <a:srgbClr val="333333"/>
                </a:solidFill>
                <a:effectLst/>
                <a:latin typeface="inter-regular"/>
              </a:rPr>
              <a:t> Enter the URL in the address bar. We will use </a:t>
            </a:r>
            <a:r>
              <a:rPr lang="en-US" sz="8000" b="0" i="0" u="none" strike="noStrike" dirty="0">
                <a:solidFill>
                  <a:srgbClr val="008000"/>
                </a:solidFill>
                <a:effectLst/>
                <a:latin typeface="inter-regular"/>
                <a:hlinkClick r:id="rId2"/>
              </a:rPr>
              <a:t>www.javatpoint.com</a:t>
            </a:r>
            <a:r>
              <a:rPr lang="en-US" sz="8000" b="0" i="0" dirty="0">
                <a:solidFill>
                  <a:srgbClr val="333333"/>
                </a:solidFill>
                <a:effectLst/>
                <a:latin typeface="inter-regular"/>
              </a:rPr>
              <a:t>.</a:t>
            </a:r>
            <a:endParaRPr lang="en-US" sz="8000" dirty="0">
              <a:solidFill>
                <a:srgbClr val="333333"/>
              </a:solidFill>
              <a:latin typeface="inter-regular"/>
            </a:endParaRPr>
          </a:p>
          <a:p>
            <a:pPr algn="just"/>
            <a:r>
              <a:rPr lang="en-US" sz="8000" b="1" i="0" dirty="0">
                <a:solidFill>
                  <a:srgbClr val="333333"/>
                </a:solidFill>
                <a:effectLst/>
                <a:latin typeface="inter-bold"/>
              </a:rPr>
              <a:t>Step 4:</a:t>
            </a:r>
            <a:r>
              <a:rPr lang="en-US" sz="8000" b="0" i="0" dirty="0">
                <a:solidFill>
                  <a:srgbClr val="333333"/>
                </a:solidFill>
                <a:effectLst/>
                <a:latin typeface="inter-regular"/>
              </a:rPr>
              <a:t> Now press send.</a:t>
            </a:r>
          </a:p>
          <a:p>
            <a:pPr algn="just"/>
            <a:r>
              <a:rPr lang="en-US" sz="8000" b="1" i="0" dirty="0">
                <a:solidFill>
                  <a:srgbClr val="333333"/>
                </a:solidFill>
                <a:effectLst/>
                <a:latin typeface="inter-bold"/>
              </a:rPr>
              <a:t>Step 5:</a:t>
            </a:r>
            <a:r>
              <a:rPr lang="en-US" sz="8000" b="0" i="0" dirty="0">
                <a:solidFill>
                  <a:srgbClr val="333333"/>
                </a:solidFill>
                <a:effectLst/>
                <a:latin typeface="inter-regular"/>
              </a:rPr>
              <a:t> Once you press the send button, you will get the response from the server. Make sure you have a proper internet connection; otherwise, you will not get a response.</a:t>
            </a:r>
          </a:p>
          <a:p>
            <a:br>
              <a:rPr lang="en-US" sz="8000" dirty="0"/>
            </a:br>
            <a:endParaRPr lang="en-US" sz="8000" b="0" i="0" dirty="0">
              <a:solidFill>
                <a:srgbClr val="333333"/>
              </a:solidFill>
              <a:effectLst/>
              <a:latin typeface="inter-regular"/>
            </a:endParaRPr>
          </a:p>
          <a:p>
            <a:br>
              <a:rPr lang="en-US" dirty="0"/>
            </a:br>
            <a:endParaRPr lang="en-US" b="0" i="0" dirty="0">
              <a:solidFill>
                <a:srgbClr val="333333"/>
              </a:solidFill>
              <a:effectLst/>
              <a:latin typeface="inter-regular"/>
            </a:endParaRPr>
          </a:p>
          <a:p>
            <a:br>
              <a:rPr lang="en-US" dirty="0"/>
            </a:br>
            <a:endParaRPr lang="en-US" dirty="0"/>
          </a:p>
        </p:txBody>
      </p:sp>
      <p:pic>
        <p:nvPicPr>
          <p:cNvPr id="5122" name="Picture 2" descr="GET Request in Postman">
            <a:extLst>
              <a:ext uri="{FF2B5EF4-FFF2-40B4-BE49-F238E27FC236}">
                <a16:creationId xmlns:a16="http://schemas.microsoft.com/office/drawing/2014/main" id="{5DC2E5B6-DDE9-B6A0-9D0C-8716EEAD2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582" y="1672588"/>
            <a:ext cx="3357562" cy="404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47196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
  <TotalTime>111</TotalTime>
  <Words>917</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Avenir Next LT Pro</vt:lpstr>
      <vt:lpstr>Calibri</vt:lpstr>
      <vt:lpstr>erdana</vt:lpstr>
      <vt:lpstr>inter-bold</vt:lpstr>
      <vt:lpstr>inter-regular</vt:lpstr>
      <vt:lpstr>Sabon Next LT</vt:lpstr>
      <vt:lpstr>Wingdings</vt:lpstr>
      <vt:lpstr>LuminousVTI</vt:lpstr>
      <vt:lpstr>POSTMAN </vt:lpstr>
      <vt:lpstr>Agenda</vt:lpstr>
      <vt:lpstr>Introduction of Postman</vt:lpstr>
      <vt:lpstr>Terminologies of Postman</vt:lpstr>
      <vt:lpstr>Creating the  First  Collection</vt:lpstr>
      <vt:lpstr>Advantages of Creating Collection</vt:lpstr>
      <vt:lpstr>Postman Sending Your First Request </vt:lpstr>
      <vt:lpstr>Creating Requests </vt:lpstr>
      <vt:lpstr>GET Request in Postman </vt:lpstr>
      <vt:lpstr>POST Request in Postman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POSTMAN </dc:title>
  <dc:creator>Satya Bhavani Gedela</dc:creator>
  <cp:lastModifiedBy>Satya Bhavani Gedela</cp:lastModifiedBy>
  <cp:revision>1</cp:revision>
  <dcterms:created xsi:type="dcterms:W3CDTF">2022-08-03T13:56:57Z</dcterms:created>
  <dcterms:modified xsi:type="dcterms:W3CDTF">2022-08-03T15:59:55Z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