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4"/>
  </p:sldMasterIdLst>
  <p:notesMasterIdLst>
    <p:notesMasterId r:id="rId20"/>
  </p:notesMasterIdLst>
  <p:handoutMasterIdLst>
    <p:handoutMasterId r:id="rId21"/>
  </p:handoutMasterIdLst>
  <p:sldIdLst>
    <p:sldId id="257" r:id="rId5"/>
    <p:sldId id="389" r:id="rId6"/>
    <p:sldId id="384" r:id="rId7"/>
    <p:sldId id="277" r:id="rId8"/>
    <p:sldId id="278" r:id="rId9"/>
    <p:sldId id="279" r:id="rId10"/>
    <p:sldId id="268" r:id="rId11"/>
    <p:sldId id="272" r:id="rId12"/>
    <p:sldId id="270" r:id="rId13"/>
    <p:sldId id="281" r:id="rId14"/>
    <p:sldId id="321" r:id="rId15"/>
    <p:sldId id="391" r:id="rId16"/>
    <p:sldId id="392" r:id="rId17"/>
    <p:sldId id="393" r:id="rId18"/>
    <p:sldId id="394"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p15:clr>
            <a:srgbClr val="F26B43"/>
          </p15:clr>
        </p15:guide>
        <p15:guide id="3"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3CC"/>
    <a:srgbClr val="CCE8DA"/>
    <a:srgbClr val="37335B"/>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DD53C8F-3020-4B99-A4D1-0221A35ECA1A}" v="1" dt="2022-06-29T06:28:19.61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3725" autoAdjust="0"/>
  </p:normalViewPr>
  <p:slideViewPr>
    <p:cSldViewPr snapToGrid="0">
      <p:cViewPr varScale="1">
        <p:scale>
          <a:sx n="67" d="100"/>
          <a:sy n="67" d="100"/>
        </p:scale>
        <p:origin x="644" y="32"/>
      </p:cViewPr>
      <p:guideLst>
        <p:guide pos="3840"/>
        <p:guide orient="horz" pos="2160"/>
      </p:guideLst>
    </p:cSldViewPr>
  </p:slideViewPr>
  <p:outlineViewPr>
    <p:cViewPr>
      <p:scale>
        <a:sx n="33" d="100"/>
        <a:sy n="33" d="100"/>
      </p:scale>
      <p:origin x="0" y="-2709"/>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48" d="100"/>
          <a:sy n="48" d="100"/>
        </p:scale>
        <p:origin x="1911"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6/11/relationships/changesInfo" Target="changesInfos/changesInfo1.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udivada Laxman" userId="64706c66-f479-4ded-9a9a-10276739762b" providerId="ADAL" clId="{4DD53C8F-3020-4B99-A4D1-0221A35ECA1A}"/>
    <pc:docChg chg="modSld">
      <pc:chgData name="Gudivada Laxman" userId="64706c66-f479-4ded-9a9a-10276739762b" providerId="ADAL" clId="{4DD53C8F-3020-4B99-A4D1-0221A35ECA1A}" dt="2022-06-29T06:28:19.615" v="1" actId="1076"/>
      <pc:docMkLst>
        <pc:docMk/>
      </pc:docMkLst>
      <pc:sldChg chg="modSp mod">
        <pc:chgData name="Gudivada Laxman" userId="64706c66-f479-4ded-9a9a-10276739762b" providerId="ADAL" clId="{4DD53C8F-3020-4B99-A4D1-0221A35ECA1A}" dt="2022-06-29T06:21:20.168" v="0" actId="1076"/>
        <pc:sldMkLst>
          <pc:docMk/>
          <pc:sldMk cId="752814286" sldId="257"/>
        </pc:sldMkLst>
        <pc:spChg chg="mod">
          <ac:chgData name="Gudivada Laxman" userId="64706c66-f479-4ded-9a9a-10276739762b" providerId="ADAL" clId="{4DD53C8F-3020-4B99-A4D1-0221A35ECA1A}" dt="2022-06-29T06:21:20.168" v="0" actId="1076"/>
          <ac:spMkLst>
            <pc:docMk/>
            <pc:sldMk cId="752814286" sldId="257"/>
            <ac:spMk id="6" creationId="{2DF77251-8239-229B-A9B2-D3CCB036ED2A}"/>
          </ac:spMkLst>
        </pc:spChg>
      </pc:sldChg>
      <pc:sldChg chg="modSp">
        <pc:chgData name="Gudivada Laxman" userId="64706c66-f479-4ded-9a9a-10276739762b" providerId="ADAL" clId="{4DD53C8F-3020-4B99-A4D1-0221A35ECA1A}" dt="2022-06-29T06:28:19.615" v="1" actId="1076"/>
        <pc:sldMkLst>
          <pc:docMk/>
          <pc:sldMk cId="3112192531" sldId="392"/>
        </pc:sldMkLst>
        <pc:picChg chg="mod">
          <ac:chgData name="Gudivada Laxman" userId="64706c66-f479-4ded-9a9a-10276739762b" providerId="ADAL" clId="{4DD53C8F-3020-4B99-A4D1-0221A35ECA1A}" dt="2022-06-29T06:28:19.615" v="1" actId="1076"/>
          <ac:picMkLst>
            <pc:docMk/>
            <pc:sldMk cId="3112192531" sldId="392"/>
            <ac:picMk id="10242" creationId="{E3E34C00-7C98-C33C-D2FF-386FDA0E089B}"/>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1471C2C-1567-47F4-803E-468024209D9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58F5B09-2954-46C6-97BB-9E10649FE2C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17F2C1D-F243-42AB-ADF2-E7CB4E04900E}" type="datetimeFigureOut">
              <a:rPr lang="en-US" smtClean="0"/>
              <a:t>6/29/2022</a:t>
            </a:fld>
            <a:endParaRPr lang="en-US"/>
          </a:p>
        </p:txBody>
      </p:sp>
      <p:sp>
        <p:nvSpPr>
          <p:cNvPr id="4" name="Footer Placeholder 3">
            <a:extLst>
              <a:ext uri="{FF2B5EF4-FFF2-40B4-BE49-F238E27FC236}">
                <a16:creationId xmlns:a16="http://schemas.microsoft.com/office/drawing/2014/main" id="{E39A204B-EBA9-4C6D-BFB2-A104F00C8E2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55F72FC-4D2D-4E5B-A4DD-62E2C822FB1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23CDBB5-5B4A-4483-935D-A73935186B4D}" type="slidenum">
              <a:rPr lang="en-US" smtClean="0"/>
              <a:t>‹#›</a:t>
            </a:fld>
            <a:endParaRPr lang="en-US"/>
          </a:p>
        </p:txBody>
      </p:sp>
    </p:spTree>
    <p:extLst>
      <p:ext uri="{BB962C8B-B14F-4D97-AF65-F5344CB8AC3E}">
        <p14:creationId xmlns:p14="http://schemas.microsoft.com/office/powerpoint/2010/main" val="26192377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0CE34E-5667-4A32-A6BA-10C7A552BC63}" type="datetimeFigureOut">
              <a:rPr lang="en-US" smtClean="0"/>
              <a:t>6/29/2022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CCE34D-CFF1-4FFE-815B-D050E7ED2DFD}" type="slidenum">
              <a:rPr lang="en-US" smtClean="0"/>
              <a:t>‹#›</a:t>
            </a:fld>
            <a:endParaRPr lang="en-US"/>
          </a:p>
        </p:txBody>
      </p:sp>
    </p:spTree>
    <p:extLst>
      <p:ext uri="{BB962C8B-B14F-4D97-AF65-F5344CB8AC3E}">
        <p14:creationId xmlns:p14="http://schemas.microsoft.com/office/powerpoint/2010/main" val="3979362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a:t>
            </a:fld>
            <a:endParaRPr lang="en-US"/>
          </a:p>
        </p:txBody>
      </p:sp>
    </p:spTree>
    <p:extLst>
      <p:ext uri="{BB962C8B-B14F-4D97-AF65-F5344CB8AC3E}">
        <p14:creationId xmlns:p14="http://schemas.microsoft.com/office/powerpoint/2010/main" val="15608359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3</a:t>
            </a:fld>
            <a:endParaRPr lang="en-US"/>
          </a:p>
        </p:txBody>
      </p:sp>
    </p:spTree>
    <p:extLst>
      <p:ext uri="{BB962C8B-B14F-4D97-AF65-F5344CB8AC3E}">
        <p14:creationId xmlns:p14="http://schemas.microsoft.com/office/powerpoint/2010/main" val="21003312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7</a:t>
            </a:fld>
            <a:endParaRPr lang="en-US"/>
          </a:p>
        </p:txBody>
      </p:sp>
    </p:spTree>
    <p:extLst>
      <p:ext uri="{BB962C8B-B14F-4D97-AF65-F5344CB8AC3E}">
        <p14:creationId xmlns:p14="http://schemas.microsoft.com/office/powerpoint/2010/main" val="3963304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2DC0559-D619-4E56-BF6F-3712370C2150}" type="slidenum">
              <a:rPr lang="en-US" smtClean="0"/>
              <a:t>8</a:t>
            </a:fld>
            <a:endParaRPr lang="en-US"/>
          </a:p>
        </p:txBody>
      </p:sp>
    </p:spTree>
    <p:extLst>
      <p:ext uri="{BB962C8B-B14F-4D97-AF65-F5344CB8AC3E}">
        <p14:creationId xmlns:p14="http://schemas.microsoft.com/office/powerpoint/2010/main" val="5145412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9</a:t>
            </a:fld>
            <a:endParaRPr lang="en-US"/>
          </a:p>
        </p:txBody>
      </p:sp>
    </p:spTree>
    <p:extLst>
      <p:ext uri="{BB962C8B-B14F-4D97-AF65-F5344CB8AC3E}">
        <p14:creationId xmlns:p14="http://schemas.microsoft.com/office/powerpoint/2010/main" val="4043041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11</a:t>
            </a:fld>
            <a:endParaRPr lang="en-US"/>
          </a:p>
        </p:txBody>
      </p:sp>
    </p:spTree>
    <p:extLst>
      <p:ext uri="{BB962C8B-B14F-4D97-AF65-F5344CB8AC3E}">
        <p14:creationId xmlns:p14="http://schemas.microsoft.com/office/powerpoint/2010/main" val="41508926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E68F591-F3C7-4872-BBA0-0693794F4F11}"/>
              </a:ext>
            </a:extLst>
          </p:cNvPr>
          <p:cNvSpPr>
            <a:spLocks noGrp="1"/>
          </p:cNvSpPr>
          <p:nvPr>
            <p:ph type="ctrTitle" hasCustomPrompt="1"/>
          </p:nvPr>
        </p:nvSpPr>
        <p:spPr>
          <a:xfrm>
            <a:off x="7999414" y="1051551"/>
            <a:ext cx="3565524" cy="2384898"/>
          </a:xfrm>
        </p:spPr>
        <p:txBody>
          <a:bodyPr anchor="b" anchorCtr="0">
            <a:noAutofit/>
          </a:bodyPr>
          <a:lstStyle/>
          <a:p>
            <a:r>
              <a:rPr lang="en-US" sz="4800" dirty="0"/>
              <a:t>3DFloat</a:t>
            </a:r>
          </a:p>
        </p:txBody>
      </p:sp>
      <p:sp>
        <p:nvSpPr>
          <p:cNvPr id="14" name="Picture Placeholder 13">
            <a:extLst>
              <a:ext uri="{FF2B5EF4-FFF2-40B4-BE49-F238E27FC236}">
                <a16:creationId xmlns:a16="http://schemas.microsoft.com/office/drawing/2014/main" id="{967766A8-18D5-4391-8DB7-7BFF6427636C}"/>
              </a:ext>
            </a:extLst>
          </p:cNvPr>
          <p:cNvSpPr>
            <a:spLocks noGrp="1"/>
          </p:cNvSpPr>
          <p:nvPr>
            <p:ph type="pic" sz="quarter" idx="13"/>
          </p:nvPr>
        </p:nvSpPr>
        <p:spPr>
          <a:xfrm>
            <a:off x="0" y="0"/>
            <a:ext cx="7452360" cy="6858000"/>
          </a:xfrm>
          <a:solidFill>
            <a:schemeClr val="accent5"/>
          </a:solidFill>
        </p:spPr>
        <p:txBody>
          <a:bodyPr>
            <a:noAutofit/>
          </a:bodyPr>
          <a:lstStyle/>
          <a:p>
            <a:r>
              <a:rPr lang="en-US"/>
              <a:t>Click icon to add picture</a:t>
            </a:r>
          </a:p>
        </p:txBody>
      </p:sp>
      <p:sp>
        <p:nvSpPr>
          <p:cNvPr id="8" name="Oval 7">
            <a:extLst>
              <a:ext uri="{FF2B5EF4-FFF2-40B4-BE49-F238E27FC236}">
                <a16:creationId xmlns:a16="http://schemas.microsoft.com/office/drawing/2014/main" id="{938AD48E-7D67-4BE9-97B6-DB64DE5253B9}"/>
              </a:ext>
              <a:ext uri="{C183D7F6-B498-43B3-948B-1728B52AA6E4}">
                <adec:decorative xmlns:adec="http://schemas.microsoft.com/office/drawing/2017/decorative" val="1"/>
              </a:ext>
            </a:extLst>
          </p:cNvPr>
          <p:cNvSpPr>
            <a:spLocks noChangeAspect="1"/>
          </p:cNvSpPr>
          <p:nvPr userDrawn="1"/>
        </p:nvSpPr>
        <p:spPr>
          <a:xfrm>
            <a:off x="7999413" y="445272"/>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9" name="Group 8">
            <a:extLst>
              <a:ext uri="{FF2B5EF4-FFF2-40B4-BE49-F238E27FC236}">
                <a16:creationId xmlns:a16="http://schemas.microsoft.com/office/drawing/2014/main" id="{EB6FF8E2-165B-49EB-8120-14190F9491BC}"/>
              </a:ext>
              <a:ext uri="{C183D7F6-B498-43B3-948B-1728B52AA6E4}">
                <adec:decorative xmlns:adec="http://schemas.microsoft.com/office/drawing/2017/decorative" val="1"/>
              </a:ext>
            </a:extLst>
          </p:cNvPr>
          <p:cNvGrpSpPr/>
          <p:nvPr userDrawn="1"/>
        </p:nvGrpSpPr>
        <p:grpSpPr>
          <a:xfrm rot="5400000">
            <a:off x="10915300" y="5534727"/>
            <a:ext cx="667802" cy="631474"/>
            <a:chOff x="10478914" y="1506691"/>
            <a:chExt cx="667802" cy="631474"/>
          </a:xfrm>
        </p:grpSpPr>
        <p:sp>
          <p:nvSpPr>
            <p:cNvPr id="10" name="Freeform: Shape 9">
              <a:extLst>
                <a:ext uri="{FF2B5EF4-FFF2-40B4-BE49-F238E27FC236}">
                  <a16:creationId xmlns:a16="http://schemas.microsoft.com/office/drawing/2014/main" id="{79B763A7-EE7D-4306-8306-01E8C86E6350}"/>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Oval 10">
              <a:extLst>
                <a:ext uri="{FF2B5EF4-FFF2-40B4-BE49-F238E27FC236}">
                  <a16:creationId xmlns:a16="http://schemas.microsoft.com/office/drawing/2014/main" id="{4B3A935F-6844-4FCE-B0AE-5492715A58F1}"/>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3" name="Text Placeholder 2">
            <a:extLst>
              <a:ext uri="{FF2B5EF4-FFF2-40B4-BE49-F238E27FC236}">
                <a16:creationId xmlns:a16="http://schemas.microsoft.com/office/drawing/2014/main" id="{5B16EB97-6E8A-4B50-8701-7CB158044DCA}"/>
              </a:ext>
            </a:extLst>
          </p:cNvPr>
          <p:cNvSpPr>
            <a:spLocks noGrp="1"/>
          </p:cNvSpPr>
          <p:nvPr>
            <p:ph type="body" sz="quarter" idx="14"/>
          </p:nvPr>
        </p:nvSpPr>
        <p:spPr>
          <a:xfrm>
            <a:off x="7999413" y="3568700"/>
            <a:ext cx="3565524" cy="1731963"/>
          </a:xfrm>
        </p:spPr>
        <p:txBody>
          <a:bodyPr>
            <a:noAutofit/>
          </a:bodyPr>
          <a:lstStyle>
            <a:lvl1pPr>
              <a:buNone/>
              <a:defRPr sz="2000"/>
            </a:lvl1pPr>
            <a:lvl2pPr>
              <a:buNone/>
              <a:defRPr sz="2000"/>
            </a:lvl2pPr>
            <a:lvl3pPr>
              <a:buNone/>
              <a:defRPr sz="2000"/>
            </a:lvl3pPr>
            <a:lvl4pPr>
              <a:buNone/>
              <a:defRPr sz="2000"/>
            </a:lvl4pPr>
            <a:lvl5pPr>
              <a:buNone/>
              <a:defRPr sz="2000"/>
            </a:lvl5pPr>
          </a:lstStyle>
          <a:p>
            <a:pPr lvl="0"/>
            <a:r>
              <a:rPr lang="en-US"/>
              <a:t>Click to edit Master text styles</a:t>
            </a:r>
          </a:p>
        </p:txBody>
      </p:sp>
    </p:spTree>
    <p:extLst>
      <p:ext uri="{BB962C8B-B14F-4D97-AF65-F5344CB8AC3E}">
        <p14:creationId xmlns:p14="http://schemas.microsoft.com/office/powerpoint/2010/main" val="600948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Content 3 column">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p:nvPr/>
        </p:nvGrpSpPr>
        <p:grpSpPr>
          <a:xfrm>
            <a:off x="137931" y="5260967"/>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9" name="Freeform: Shape 18">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ChangeAspect="1"/>
          </p:cNvSpPr>
          <p:nvPr/>
        </p:nvSpPr>
        <p:spPr>
          <a:xfrm rot="2700000">
            <a:off x="10834944" y="17126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p:nvPr/>
        </p:nvSpPr>
        <p:spPr>
          <a:xfrm rot="8100000">
            <a:off x="10849344" y="51834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Title 1">
            <a:extLst>
              <a:ext uri="{FF2B5EF4-FFF2-40B4-BE49-F238E27FC236}">
                <a16:creationId xmlns:a16="http://schemas.microsoft.com/office/drawing/2014/main" id="{EBCCE83C-72C8-4181-8D03-7CFB23A6FF2D}"/>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16" name="Text Placeholder 2">
            <a:extLst>
              <a:ext uri="{FF2B5EF4-FFF2-40B4-BE49-F238E27FC236}">
                <a16:creationId xmlns:a16="http://schemas.microsoft.com/office/drawing/2014/main" id="{C6FCDFCC-38D1-43A4-918F-491DBA6B2CF6}"/>
              </a:ext>
            </a:extLst>
          </p:cNvPr>
          <p:cNvSpPr>
            <a:spLocks noGrp="1"/>
          </p:cNvSpPr>
          <p:nvPr>
            <p:ph type="body" idx="1"/>
          </p:nvPr>
        </p:nvSpPr>
        <p:spPr>
          <a:xfrm>
            <a:off x="550864" y="1731375"/>
            <a:ext cx="3563936" cy="535354"/>
          </a:xfrm>
        </p:spPr>
        <p:txBody>
          <a:bodyPr anchor="b">
            <a:noAutofit/>
          </a:bodyPr>
          <a:lstStyle>
            <a:lvl1pPr marL="0" indent="0">
              <a:buNone/>
              <a:defRPr sz="20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7" name="Content Placeholder 3">
            <a:extLst>
              <a:ext uri="{FF2B5EF4-FFF2-40B4-BE49-F238E27FC236}">
                <a16:creationId xmlns:a16="http://schemas.microsoft.com/office/drawing/2014/main" id="{8A9CB740-8581-4D62-8481-7ECBBEDA7219}"/>
              </a:ext>
            </a:extLst>
          </p:cNvPr>
          <p:cNvSpPr>
            <a:spLocks noGrp="1"/>
          </p:cNvSpPr>
          <p:nvPr>
            <p:ph sz="half" idx="2"/>
          </p:nvPr>
        </p:nvSpPr>
        <p:spPr>
          <a:xfrm>
            <a:off x="559476" y="2432304"/>
            <a:ext cx="3563936" cy="3515555"/>
          </a:xfrm>
        </p:spPr>
        <p:txBody>
          <a:bodyPr>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4">
            <a:extLst>
              <a:ext uri="{FF2B5EF4-FFF2-40B4-BE49-F238E27FC236}">
                <a16:creationId xmlns:a16="http://schemas.microsoft.com/office/drawing/2014/main" id="{AB16E493-D962-46EC-BBB8-D7E68A640438}"/>
              </a:ext>
            </a:extLst>
          </p:cNvPr>
          <p:cNvSpPr>
            <a:spLocks noGrp="1"/>
          </p:cNvSpPr>
          <p:nvPr>
            <p:ph type="body" sz="quarter" idx="13"/>
          </p:nvPr>
        </p:nvSpPr>
        <p:spPr>
          <a:xfrm>
            <a:off x="4341573"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a:t>Click to edit Master text styles</a:t>
            </a:r>
          </a:p>
        </p:txBody>
      </p:sp>
      <p:sp>
        <p:nvSpPr>
          <p:cNvPr id="23" name="Content Placeholder 5">
            <a:extLst>
              <a:ext uri="{FF2B5EF4-FFF2-40B4-BE49-F238E27FC236}">
                <a16:creationId xmlns:a16="http://schemas.microsoft.com/office/drawing/2014/main" id="{88CC7C67-1BA6-42A6-B9D3-8EDF70A3DB38}"/>
              </a:ext>
            </a:extLst>
          </p:cNvPr>
          <p:cNvSpPr>
            <a:spLocks noGrp="1"/>
          </p:cNvSpPr>
          <p:nvPr>
            <p:ph sz="quarter" idx="14"/>
          </p:nvPr>
        </p:nvSpPr>
        <p:spPr>
          <a:xfrm>
            <a:off x="4341573"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id="{C17092A6-D0E6-4EF2-B3B8-AE35438D4D77}"/>
              </a:ext>
            </a:extLst>
          </p:cNvPr>
          <p:cNvSpPr>
            <a:spLocks noGrp="1"/>
          </p:cNvSpPr>
          <p:nvPr>
            <p:ph type="body" sz="quarter" idx="3" hasCustomPrompt="1"/>
          </p:nvPr>
        </p:nvSpPr>
        <p:spPr>
          <a:xfrm>
            <a:off x="8139659"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dirty="0"/>
              <a:t>Click to EDIT</a:t>
            </a:r>
          </a:p>
        </p:txBody>
      </p:sp>
      <p:sp>
        <p:nvSpPr>
          <p:cNvPr id="21" name="Content Placeholder 5">
            <a:extLst>
              <a:ext uri="{FF2B5EF4-FFF2-40B4-BE49-F238E27FC236}">
                <a16:creationId xmlns:a16="http://schemas.microsoft.com/office/drawing/2014/main" id="{4534254A-2561-400F-87CB-18A8D3538124}"/>
              </a:ext>
            </a:extLst>
          </p:cNvPr>
          <p:cNvSpPr>
            <a:spLocks noGrp="1"/>
          </p:cNvSpPr>
          <p:nvPr>
            <p:ph sz="quarter" idx="4"/>
          </p:nvPr>
        </p:nvSpPr>
        <p:spPr>
          <a:xfrm>
            <a:off x="8139659"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22852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_Summary">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949202B-67AE-417A-A336-DF5257FFDCF0}"/>
              </a:ext>
            </a:extLst>
          </p:cNvPr>
          <p:cNvSpPr>
            <a:spLocks noGrp="1"/>
          </p:cNvSpPr>
          <p:nvPr>
            <p:ph type="title"/>
          </p:nvPr>
        </p:nvSpPr>
        <p:spPr>
          <a:xfrm>
            <a:off x="550863" y="4508500"/>
            <a:ext cx="4500562" cy="1562959"/>
          </a:xfrm>
        </p:spPr>
        <p:txBody>
          <a:bodyPr wrap="square" anchor="t" anchorCtr="0">
            <a:noAutofit/>
          </a:bodyPr>
          <a:lstStyle/>
          <a:p>
            <a:r>
              <a:rPr lang="en-US"/>
              <a:t>Click to edit Master title style</a:t>
            </a:r>
          </a:p>
        </p:txBody>
      </p:sp>
      <p:sp>
        <p:nvSpPr>
          <p:cNvPr id="10" name="Picture Placeholder 9">
            <a:extLst>
              <a:ext uri="{FF2B5EF4-FFF2-40B4-BE49-F238E27FC236}">
                <a16:creationId xmlns:a16="http://schemas.microsoft.com/office/drawing/2014/main" id="{1786D546-2834-435F-950F-DCEFE654B3B1}"/>
              </a:ext>
            </a:extLst>
          </p:cNvPr>
          <p:cNvSpPr>
            <a:spLocks noGrp="1"/>
          </p:cNvSpPr>
          <p:nvPr>
            <p:ph type="pic" sz="quarter" idx="13"/>
          </p:nvPr>
        </p:nvSpPr>
        <p:spPr>
          <a:xfrm>
            <a:off x="0" y="0"/>
            <a:ext cx="12192000" cy="3776472"/>
          </a:xfrm>
          <a:solidFill>
            <a:schemeClr val="accent5"/>
          </a:solidFill>
        </p:spPr>
        <p:txBody>
          <a:bodyPr>
            <a:noAutofit/>
          </a:bodyPr>
          <a:lstStyle/>
          <a:p>
            <a:r>
              <a:rPr lang="en-US"/>
              <a:t>Click icon to add picture</a:t>
            </a:r>
          </a:p>
        </p:txBody>
      </p:sp>
      <p:sp>
        <p:nvSpPr>
          <p:cNvPr id="7" name="Content Placeholder 6">
            <a:extLst>
              <a:ext uri="{FF2B5EF4-FFF2-40B4-BE49-F238E27FC236}">
                <a16:creationId xmlns:a16="http://schemas.microsoft.com/office/drawing/2014/main" id="{3BD763BD-EAC5-4DB8-81AF-9743BB6A9576}"/>
              </a:ext>
            </a:extLst>
          </p:cNvPr>
          <p:cNvSpPr>
            <a:spLocks noGrp="1"/>
          </p:cNvSpPr>
          <p:nvPr>
            <p:ph sz="quarter" idx="15"/>
          </p:nvPr>
        </p:nvSpPr>
        <p:spPr>
          <a:xfrm>
            <a:off x="5262411" y="4508500"/>
            <a:ext cx="6221412" cy="1563688"/>
          </a:xfrm>
        </p:spPr>
        <p:txBody>
          <a:bodyPr>
            <a:noAutofit/>
          </a:bodyPr>
          <a:lstStyle>
            <a:lvl1pPr marL="0" indent="0">
              <a:buNone/>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8" name="Oval 7">
            <a:extLst>
              <a:ext uri="{FF2B5EF4-FFF2-40B4-BE49-F238E27FC236}">
                <a16:creationId xmlns:a16="http://schemas.microsoft.com/office/drawing/2014/main" id="{446AF837-10C6-44A5-B8D6-960A57487B43}"/>
              </a:ext>
              <a:ext uri="{C183D7F6-B498-43B3-948B-1728B52AA6E4}">
                <adec:decorative xmlns:adec="http://schemas.microsoft.com/office/drawing/2017/decorative" val="1"/>
              </a:ext>
            </a:extLst>
          </p:cNvPr>
          <p:cNvSpPr>
            <a:spLocks noChangeAspect="1"/>
          </p:cNvSpPr>
          <p:nvPr userDrawn="1"/>
        </p:nvSpPr>
        <p:spPr>
          <a:xfrm>
            <a:off x="1225773" y="385222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4254770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3_Closing">
    <p:spTree>
      <p:nvGrpSpPr>
        <p:cNvPr id="1" name=""/>
        <p:cNvGrpSpPr/>
        <p:nvPr/>
      </p:nvGrpSpPr>
      <p:grpSpPr>
        <a:xfrm>
          <a:off x="0" y="0"/>
          <a:ext cx="0" cy="0"/>
          <a:chOff x="0" y="0"/>
          <a:chExt cx="0" cy="0"/>
        </a:xfrm>
      </p:grpSpPr>
      <p:sp>
        <p:nvSpPr>
          <p:cNvPr id="28" name="Title 1">
            <a:extLst>
              <a:ext uri="{FF2B5EF4-FFF2-40B4-BE49-F238E27FC236}">
                <a16:creationId xmlns:a16="http://schemas.microsoft.com/office/drawing/2014/main" id="{97246E34-E6EE-4BF3-A0D3-A20868B5A594}"/>
              </a:ext>
            </a:extLst>
          </p:cNvPr>
          <p:cNvSpPr>
            <a:spLocks noGrp="1"/>
          </p:cNvSpPr>
          <p:nvPr>
            <p:ph type="ctrTitle"/>
          </p:nvPr>
        </p:nvSpPr>
        <p:spPr>
          <a:xfrm>
            <a:off x="550863" y="549275"/>
            <a:ext cx="5437187" cy="2986234"/>
          </a:xfrm>
        </p:spPr>
        <p:txBody>
          <a:bodyPr anchor="b" anchorCtr="0">
            <a:noAutofit/>
          </a:bodyPr>
          <a:lstStyle/>
          <a:p>
            <a:r>
              <a:rPr lang="en-US"/>
              <a:t>Click to edit Master title style</a:t>
            </a:r>
            <a:endParaRPr lang="en-US" dirty="0"/>
          </a:p>
        </p:txBody>
      </p:sp>
      <p:sp>
        <p:nvSpPr>
          <p:cNvPr id="31" name="Subtitle 2">
            <a:extLst>
              <a:ext uri="{FF2B5EF4-FFF2-40B4-BE49-F238E27FC236}">
                <a16:creationId xmlns:a16="http://schemas.microsoft.com/office/drawing/2014/main" id="{45BE5FFB-47D1-4474-B6CA-C3C936DF285E}"/>
              </a:ext>
            </a:extLst>
          </p:cNvPr>
          <p:cNvSpPr>
            <a:spLocks noGrp="1"/>
          </p:cNvSpPr>
          <p:nvPr>
            <p:ph type="subTitle" idx="1"/>
          </p:nvPr>
        </p:nvSpPr>
        <p:spPr>
          <a:xfrm>
            <a:off x="550863" y="3827610"/>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40" name="Picture Placeholder 39">
            <a:extLst>
              <a:ext uri="{FF2B5EF4-FFF2-40B4-BE49-F238E27FC236}">
                <a16:creationId xmlns:a16="http://schemas.microsoft.com/office/drawing/2014/main" id="{008D9209-1A62-4AC3-BF92-94348A9BC06B}"/>
              </a:ext>
            </a:extLst>
          </p:cNvPr>
          <p:cNvSpPr>
            <a:spLocks noGrp="1"/>
          </p:cNvSpPr>
          <p:nvPr>
            <p:ph type="pic" sz="quarter" idx="15"/>
          </p:nvPr>
        </p:nvSpPr>
        <p:spPr>
          <a:xfrm>
            <a:off x="6556248" y="548640"/>
            <a:ext cx="5084064" cy="2880360"/>
          </a:xfrm>
          <a:solidFill>
            <a:schemeClr val="accent5"/>
          </a:solidFill>
        </p:spPr>
        <p:txBody>
          <a:bodyPr>
            <a:noAutofit/>
          </a:bodyPr>
          <a:lstStyle/>
          <a:p>
            <a:r>
              <a:rPr lang="en-US"/>
              <a:t>Click icon to add picture</a:t>
            </a:r>
            <a:endParaRPr lang="en-US" dirty="0"/>
          </a:p>
        </p:txBody>
      </p:sp>
      <p:sp>
        <p:nvSpPr>
          <p:cNvPr id="42" name="Picture Placeholder 41">
            <a:extLst>
              <a:ext uri="{FF2B5EF4-FFF2-40B4-BE49-F238E27FC236}">
                <a16:creationId xmlns:a16="http://schemas.microsoft.com/office/drawing/2014/main" id="{FADBFB6B-1787-4549-91B6-D748C66B13C6}"/>
              </a:ext>
            </a:extLst>
          </p:cNvPr>
          <p:cNvSpPr>
            <a:spLocks noGrp="1"/>
          </p:cNvSpPr>
          <p:nvPr>
            <p:ph type="pic" sz="quarter" idx="16"/>
          </p:nvPr>
        </p:nvSpPr>
        <p:spPr>
          <a:xfrm>
            <a:off x="6556248" y="3429000"/>
            <a:ext cx="5084064" cy="2880360"/>
          </a:xfrm>
          <a:solidFill>
            <a:schemeClr val="accent5"/>
          </a:solidFill>
        </p:spPr>
        <p:txBody>
          <a:bodyPr>
            <a:noAutofit/>
          </a:bodyPr>
          <a:lstStyle/>
          <a:p>
            <a:r>
              <a:rPr lang="en-US"/>
              <a:t>Click icon to add picture</a:t>
            </a:r>
          </a:p>
        </p:txBody>
      </p:sp>
      <p:grpSp>
        <p:nvGrpSpPr>
          <p:cNvPr id="43" name="Group 42">
            <a:extLst>
              <a:ext uri="{FF2B5EF4-FFF2-40B4-BE49-F238E27FC236}">
                <a16:creationId xmlns:a16="http://schemas.microsoft.com/office/drawing/2014/main" id="{06966E3E-9B30-4375-AC9A-23256CC87D25}"/>
              </a:ext>
              <a:ext uri="{C183D7F6-B498-43B3-948B-1728B52AA6E4}">
                <adec:decorative xmlns:adec="http://schemas.microsoft.com/office/drawing/2017/decorative" val="1"/>
              </a:ext>
            </a:extLst>
          </p:cNvPr>
          <p:cNvGrpSpPr/>
          <p:nvPr userDrawn="1"/>
        </p:nvGrpSpPr>
        <p:grpSpPr>
          <a:xfrm>
            <a:off x="11161347" y="125399"/>
            <a:ext cx="1404698" cy="1155641"/>
            <a:chOff x="11161347" y="125399"/>
            <a:chExt cx="1404698" cy="1155641"/>
          </a:xfrm>
        </p:grpSpPr>
        <p:sp>
          <p:nvSpPr>
            <p:cNvPr id="44" name="Freeform: Shape 43">
              <a:extLst>
                <a:ext uri="{FF2B5EF4-FFF2-40B4-BE49-F238E27FC236}">
                  <a16:creationId xmlns:a16="http://schemas.microsoft.com/office/drawing/2014/main" id="{4EBBC5A2-A37E-47DF-9230-9A75067F1883}"/>
                </a:ext>
              </a:extLst>
            </p:cNvPr>
            <p:cNvSpPr>
              <a:spLocks noChangeAspect="1"/>
            </p:cNvSpPr>
            <p:nvPr/>
          </p:nvSpPr>
          <p:spPr>
            <a:xfrm rot="18900000">
              <a:off x="11161347" y="125399"/>
              <a:ext cx="1341675" cy="926985"/>
            </a:xfrm>
            <a:custGeom>
              <a:avLst/>
              <a:gdLst>
                <a:gd name="connsiteX0" fmla="*/ 1049126 w 1341675"/>
                <a:gd name="connsiteY0" fmla="*/ 8962 h 926985"/>
                <a:gd name="connsiteX1" fmla="*/ 1341675 w 1341675"/>
                <a:gd name="connsiteY1" fmla="*/ 301511 h 926985"/>
                <a:gd name="connsiteX2" fmla="*/ 1130649 w 1341675"/>
                <a:gd name="connsiteY2" fmla="*/ 512537 h 926985"/>
                <a:gd name="connsiteX3" fmla="*/ 1107397 w 1341675"/>
                <a:gd name="connsiteY3" fmla="*/ 499917 h 926985"/>
                <a:gd name="connsiteX4" fmla="*/ 926985 w 1341675"/>
                <a:gd name="connsiteY4" fmla="*/ 463493 h 926985"/>
                <a:gd name="connsiteX5" fmla="*/ 463493 w 1341675"/>
                <a:gd name="connsiteY5" fmla="*/ 926985 h 926985"/>
                <a:gd name="connsiteX6" fmla="*/ 0 w 1341675"/>
                <a:gd name="connsiteY6" fmla="*/ 926985 h 926985"/>
                <a:gd name="connsiteX7" fmla="*/ 926985 w 1341675"/>
                <a:gd name="connsiteY7" fmla="*/ 0 h 926985"/>
                <a:gd name="connsiteX8" fmla="*/ 1021763 w 1341675"/>
                <a:gd name="connsiteY8" fmla="*/ 4786 h 926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41675" h="926985">
                  <a:moveTo>
                    <a:pt x="1049126" y="8962"/>
                  </a:moveTo>
                  <a:lnTo>
                    <a:pt x="1341675" y="301511"/>
                  </a:lnTo>
                  <a:lnTo>
                    <a:pt x="1130649" y="512537"/>
                  </a:lnTo>
                  <a:lnTo>
                    <a:pt x="1107397" y="499917"/>
                  </a:lnTo>
                  <a:cubicBezTo>
                    <a:pt x="1051945" y="476462"/>
                    <a:pt x="990979" y="463493"/>
                    <a:pt x="926985" y="463493"/>
                  </a:cubicBezTo>
                  <a:cubicBezTo>
                    <a:pt x="671005" y="463493"/>
                    <a:pt x="463493" y="671005"/>
                    <a:pt x="463493" y="926985"/>
                  </a:cubicBezTo>
                  <a:lnTo>
                    <a:pt x="0" y="926985"/>
                  </a:lnTo>
                  <a:cubicBezTo>
                    <a:pt x="0" y="415026"/>
                    <a:pt x="415025" y="0"/>
                    <a:pt x="926985" y="0"/>
                  </a:cubicBezTo>
                  <a:cubicBezTo>
                    <a:pt x="958982" y="0"/>
                    <a:pt x="990601" y="1621"/>
                    <a:pt x="1021763" y="4786"/>
                  </a:cubicBezTo>
                  <a:close/>
                </a:path>
              </a:pathLst>
            </a:custGeom>
            <a:solidFill>
              <a:schemeClr val="bg2"/>
            </a:solidFill>
            <a:ln>
              <a:noFill/>
            </a:ln>
            <a:effectLst>
              <a:innerShdw blurRad="254000" dist="50800" dir="54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45" name="Oval 44">
              <a:extLst>
                <a:ext uri="{FF2B5EF4-FFF2-40B4-BE49-F238E27FC236}">
                  <a16:creationId xmlns:a16="http://schemas.microsoft.com/office/drawing/2014/main" id="{11781B9A-C230-4FFC-90A8-E0571B1DEDA7}"/>
                </a:ext>
              </a:extLst>
            </p:cNvPr>
            <p:cNvSpPr/>
            <p:nvPr/>
          </p:nvSpPr>
          <p:spPr>
            <a:xfrm rot="2700000">
              <a:off x="11798454" y="994196"/>
              <a:ext cx="107098" cy="466589"/>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6" name="Freeform: Shape 45">
              <a:extLst>
                <a:ext uri="{FF2B5EF4-FFF2-40B4-BE49-F238E27FC236}">
                  <a16:creationId xmlns:a16="http://schemas.microsoft.com/office/drawing/2014/main" id="{3295925C-3570-40F1-B3CE-07D947ED4643}"/>
                </a:ext>
              </a:extLst>
            </p:cNvPr>
            <p:cNvSpPr>
              <a:spLocks noChangeAspect="1"/>
            </p:cNvSpPr>
            <p:nvPr/>
          </p:nvSpPr>
          <p:spPr>
            <a:xfrm rot="18900000">
              <a:off x="11228590" y="129580"/>
              <a:ext cx="1337455" cy="1042921"/>
            </a:xfrm>
            <a:custGeom>
              <a:avLst/>
              <a:gdLst>
                <a:gd name="connsiteX0" fmla="*/ 1084058 w 1337455"/>
                <a:gd name="connsiteY0" fmla="*/ 16081 h 1042921"/>
                <a:gd name="connsiteX1" fmla="*/ 1337455 w 1337455"/>
                <a:gd name="connsiteY1" fmla="*/ 269477 h 1042921"/>
                <a:gd name="connsiteX2" fmla="*/ 1060775 w 1337455"/>
                <a:gd name="connsiteY2" fmla="*/ 546158 h 1042921"/>
                <a:gd name="connsiteX3" fmla="*/ 1020394 w 1337455"/>
                <a:gd name="connsiteY3" fmla="*/ 532055 h 1042921"/>
                <a:gd name="connsiteX4" fmla="*/ 926985 w 1337455"/>
                <a:gd name="connsiteY4" fmla="*/ 521461 h 1042921"/>
                <a:gd name="connsiteX5" fmla="*/ 463492 w 1337455"/>
                <a:gd name="connsiteY5" fmla="*/ 1042921 h 1042921"/>
                <a:gd name="connsiteX6" fmla="*/ 0 w 1337455"/>
                <a:gd name="connsiteY6" fmla="*/ 1042921 h 1042921"/>
                <a:gd name="connsiteX7" fmla="*/ 926984 w 1337455"/>
                <a:gd name="connsiteY7" fmla="*/ 0 h 1042921"/>
                <a:gd name="connsiteX8" fmla="*/ 1021763 w 1337455"/>
                <a:gd name="connsiteY8" fmla="*/ 5384 h 104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7455" h="1042921">
                  <a:moveTo>
                    <a:pt x="1084058" y="16081"/>
                  </a:moveTo>
                  <a:lnTo>
                    <a:pt x="1337455" y="269477"/>
                  </a:lnTo>
                  <a:lnTo>
                    <a:pt x="1060775" y="546158"/>
                  </a:lnTo>
                  <a:lnTo>
                    <a:pt x="1020394" y="532055"/>
                  </a:lnTo>
                  <a:cubicBezTo>
                    <a:pt x="990222" y="525109"/>
                    <a:pt x="958982" y="521461"/>
                    <a:pt x="926985" y="521461"/>
                  </a:cubicBezTo>
                  <a:cubicBezTo>
                    <a:pt x="671005" y="521461"/>
                    <a:pt x="463493" y="754927"/>
                    <a:pt x="463492" y="1042921"/>
                  </a:cubicBezTo>
                  <a:lnTo>
                    <a:pt x="0" y="1042921"/>
                  </a:lnTo>
                  <a:cubicBezTo>
                    <a:pt x="0" y="466932"/>
                    <a:pt x="415025" y="0"/>
                    <a:pt x="926984" y="0"/>
                  </a:cubicBezTo>
                  <a:cubicBezTo>
                    <a:pt x="958982" y="0"/>
                    <a:pt x="990600" y="1824"/>
                    <a:pt x="1021763" y="5384"/>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grpSp>
      <p:grpSp>
        <p:nvGrpSpPr>
          <p:cNvPr id="15" name="Group 14">
            <a:extLst>
              <a:ext uri="{FF2B5EF4-FFF2-40B4-BE49-F238E27FC236}">
                <a16:creationId xmlns:a16="http://schemas.microsoft.com/office/drawing/2014/main" id="{394664AE-6DC5-428F-9AC4-5A8F67571F72}"/>
              </a:ext>
              <a:ext uri="{C183D7F6-B498-43B3-948B-1728B52AA6E4}">
                <adec:decorative xmlns:adec="http://schemas.microsoft.com/office/drawing/2017/decorative" val="1"/>
              </a:ext>
            </a:extLst>
          </p:cNvPr>
          <p:cNvGrpSpPr/>
          <p:nvPr userDrawn="1"/>
        </p:nvGrpSpPr>
        <p:grpSpPr>
          <a:xfrm>
            <a:off x="594036" y="5610392"/>
            <a:ext cx="667802" cy="631474"/>
            <a:chOff x="10478914" y="1506691"/>
            <a:chExt cx="667802" cy="631474"/>
          </a:xfrm>
        </p:grpSpPr>
        <p:sp>
          <p:nvSpPr>
            <p:cNvPr id="16" name="Freeform: Shape 15">
              <a:extLst>
                <a:ext uri="{FF2B5EF4-FFF2-40B4-BE49-F238E27FC236}">
                  <a16:creationId xmlns:a16="http://schemas.microsoft.com/office/drawing/2014/main" id="{8288F304-7DF7-42FB-BD6F-D575128A1DDE}"/>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104835D9-7DE9-4DDD-A6C2-1C526822700A}"/>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7" name="Oval 16">
            <a:extLst>
              <a:ext uri="{FF2B5EF4-FFF2-40B4-BE49-F238E27FC236}">
                <a16:creationId xmlns:a16="http://schemas.microsoft.com/office/drawing/2014/main" id="{83C43C1C-00B3-40E0-B073-B8C56206D07D}"/>
              </a:ext>
              <a:ext uri="{C183D7F6-B498-43B3-948B-1728B52AA6E4}">
                <adec:decorative xmlns:adec="http://schemas.microsoft.com/office/drawing/2017/decorative" val="1"/>
              </a:ext>
            </a:extLst>
          </p:cNvPr>
          <p:cNvSpPr>
            <a:spLocks noChangeAspect="1"/>
          </p:cNvSpPr>
          <p:nvPr userDrawn="1"/>
        </p:nvSpPr>
        <p:spPr>
          <a:xfrm>
            <a:off x="5303845" y="542721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7273191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34123629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noAutofit/>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71650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8583325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983562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0923D16-1EC5-4C17-ABA8-B13A1256B36F}"/>
              </a:ext>
            </a:extLst>
          </p:cNvPr>
          <p:cNvSpPr>
            <a:spLocks noGrp="1"/>
          </p:cNvSpPr>
          <p:nvPr>
            <p:ph type="title" hasCustomPrompt="1"/>
          </p:nvPr>
        </p:nvSpPr>
        <p:spPr>
          <a:xfrm>
            <a:off x="550864" y="549275"/>
            <a:ext cx="3565524" cy="1997855"/>
          </a:xfrm>
        </p:spPr>
        <p:txBody>
          <a:bodyPr wrap="square" anchor="b" anchorCtr="0">
            <a:noAutofit/>
          </a:bodyPr>
          <a:lstStyle>
            <a:lvl1pPr>
              <a:defRPr/>
            </a:lvl1pPr>
          </a:lstStyle>
          <a:p>
            <a:r>
              <a:rPr lang="en-US" dirty="0"/>
              <a:t>Click to add title</a:t>
            </a:r>
          </a:p>
        </p:txBody>
      </p:sp>
      <p:sp>
        <p:nvSpPr>
          <p:cNvPr id="7" name="Content Placeholder 2">
            <a:extLst>
              <a:ext uri="{FF2B5EF4-FFF2-40B4-BE49-F238E27FC236}">
                <a16:creationId xmlns:a16="http://schemas.microsoft.com/office/drawing/2014/main" id="{50294D8B-CF64-4C26-8C78-57A375E7D33B}"/>
              </a:ext>
            </a:extLst>
          </p:cNvPr>
          <p:cNvSpPr>
            <a:spLocks noGrp="1"/>
          </p:cNvSpPr>
          <p:nvPr>
            <p:ph idx="1" hasCustomPrompt="1"/>
          </p:nvPr>
        </p:nvSpPr>
        <p:spPr>
          <a:xfrm>
            <a:off x="550863" y="2677306"/>
            <a:ext cx="3565525" cy="3415519"/>
          </a:xfrm>
        </p:spPr>
        <p:txBody>
          <a:bodyPr anchor="t" anchorCtr="0">
            <a:noAutofit/>
          </a:bodyPr>
          <a:lstStyle>
            <a:lvl1pPr>
              <a:buNone/>
              <a:defRPr/>
            </a:lvl1pPr>
          </a:lstStyle>
          <a:p>
            <a:pPr>
              <a:lnSpc>
                <a:spcPct val="120000"/>
              </a:lnSpc>
            </a:pPr>
            <a:r>
              <a:rPr lang="en-US" sz="1600" dirty="0"/>
              <a:t>Click to add text</a:t>
            </a:r>
          </a:p>
        </p:txBody>
      </p:sp>
      <p:sp>
        <p:nvSpPr>
          <p:cNvPr id="17" name="Picture Placeholder 16">
            <a:extLst>
              <a:ext uri="{FF2B5EF4-FFF2-40B4-BE49-F238E27FC236}">
                <a16:creationId xmlns:a16="http://schemas.microsoft.com/office/drawing/2014/main" id="{67BCF456-426F-435B-8DF0-A32A44F5A889}"/>
              </a:ext>
            </a:extLst>
          </p:cNvPr>
          <p:cNvSpPr>
            <a:spLocks noGrp="1"/>
          </p:cNvSpPr>
          <p:nvPr>
            <p:ph type="pic" sz="quarter" idx="13"/>
          </p:nvPr>
        </p:nvSpPr>
        <p:spPr>
          <a:xfrm>
            <a:off x="5208928" y="1596771"/>
            <a:ext cx="3448558" cy="3448558"/>
          </a:xfrm>
          <a:custGeom>
            <a:avLst/>
            <a:gdLst>
              <a:gd name="connsiteX0" fmla="*/ 1724279 w 3448558"/>
              <a:gd name="connsiteY0" fmla="*/ 0 h 3448558"/>
              <a:gd name="connsiteX1" fmla="*/ 3448558 w 3448558"/>
              <a:gd name="connsiteY1" fmla="*/ 1724279 h 3448558"/>
              <a:gd name="connsiteX2" fmla="*/ 1724279 w 3448558"/>
              <a:gd name="connsiteY2" fmla="*/ 3448558 h 3448558"/>
              <a:gd name="connsiteX3" fmla="*/ 0 w 3448558"/>
              <a:gd name="connsiteY3" fmla="*/ 1724279 h 3448558"/>
              <a:gd name="connsiteX4" fmla="*/ 1724279 w 3448558"/>
              <a:gd name="connsiteY4" fmla="*/ 0 h 3448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8558" h="3448558">
                <a:moveTo>
                  <a:pt x="1724279" y="0"/>
                </a:moveTo>
                <a:cubicBezTo>
                  <a:pt x="2676572" y="0"/>
                  <a:pt x="3448558" y="771986"/>
                  <a:pt x="3448558" y="1724279"/>
                </a:cubicBezTo>
                <a:cubicBezTo>
                  <a:pt x="3448558" y="2676572"/>
                  <a:pt x="2676572" y="3448558"/>
                  <a:pt x="1724279" y="3448558"/>
                </a:cubicBezTo>
                <a:cubicBezTo>
                  <a:pt x="771986" y="3448558"/>
                  <a:pt x="0" y="2676572"/>
                  <a:pt x="0" y="1724279"/>
                </a:cubicBezTo>
                <a:cubicBezTo>
                  <a:pt x="0" y="771986"/>
                  <a:pt x="771986" y="0"/>
                  <a:pt x="1724279" y="0"/>
                </a:cubicBezTo>
                <a:close/>
              </a:path>
            </a:pathLst>
          </a:custGeom>
          <a:solidFill>
            <a:schemeClr val="accent5"/>
          </a:solidFill>
        </p:spPr>
        <p:txBody>
          <a:bodyPr wrap="square">
            <a:noAutofit/>
          </a:bodyPr>
          <a:lstStyle/>
          <a:p>
            <a:r>
              <a:rPr lang="en-US"/>
              <a:t>Click icon to add picture</a:t>
            </a:r>
          </a:p>
        </p:txBody>
      </p:sp>
      <p:sp>
        <p:nvSpPr>
          <p:cNvPr id="22" name="Picture Placeholder 21">
            <a:extLst>
              <a:ext uri="{FF2B5EF4-FFF2-40B4-BE49-F238E27FC236}">
                <a16:creationId xmlns:a16="http://schemas.microsoft.com/office/drawing/2014/main" id="{4813A609-7079-46D5-9C1D-52004ABDAC9D}"/>
              </a:ext>
            </a:extLst>
          </p:cNvPr>
          <p:cNvSpPr>
            <a:spLocks noGrp="1"/>
          </p:cNvSpPr>
          <p:nvPr>
            <p:ph type="pic" sz="quarter" idx="14"/>
          </p:nvPr>
        </p:nvSpPr>
        <p:spPr>
          <a:xfrm>
            <a:off x="8918575" y="596392"/>
            <a:ext cx="2263776" cy="2263776"/>
          </a:xfrm>
          <a:custGeom>
            <a:avLst/>
            <a:gdLst>
              <a:gd name="connsiteX0" fmla="*/ 1131888 w 2263776"/>
              <a:gd name="connsiteY0" fmla="*/ 0 h 2263776"/>
              <a:gd name="connsiteX1" fmla="*/ 2263776 w 2263776"/>
              <a:gd name="connsiteY1" fmla="*/ 1131888 h 2263776"/>
              <a:gd name="connsiteX2" fmla="*/ 1131888 w 2263776"/>
              <a:gd name="connsiteY2" fmla="*/ 2263776 h 2263776"/>
              <a:gd name="connsiteX3" fmla="*/ 0 w 2263776"/>
              <a:gd name="connsiteY3" fmla="*/ 1131888 h 2263776"/>
              <a:gd name="connsiteX4" fmla="*/ 1131888 w 2263776"/>
              <a:gd name="connsiteY4" fmla="*/ 0 h 2263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3776" h="2263776">
                <a:moveTo>
                  <a:pt x="1131888" y="0"/>
                </a:moveTo>
                <a:cubicBezTo>
                  <a:pt x="1757012" y="0"/>
                  <a:pt x="2263776" y="506764"/>
                  <a:pt x="2263776" y="1131888"/>
                </a:cubicBezTo>
                <a:cubicBezTo>
                  <a:pt x="2263776" y="1757012"/>
                  <a:pt x="1757012" y="2263776"/>
                  <a:pt x="1131888" y="2263776"/>
                </a:cubicBezTo>
                <a:cubicBezTo>
                  <a:pt x="506764" y="2263776"/>
                  <a:pt x="0" y="1757012"/>
                  <a:pt x="0" y="1131888"/>
                </a:cubicBezTo>
                <a:cubicBezTo>
                  <a:pt x="0" y="506764"/>
                  <a:pt x="506764" y="0"/>
                  <a:pt x="1131888" y="0"/>
                </a:cubicBezTo>
                <a:close/>
              </a:path>
            </a:pathLst>
          </a:custGeom>
          <a:solidFill>
            <a:schemeClr val="accent5"/>
          </a:solidFill>
        </p:spPr>
        <p:txBody>
          <a:bodyPr wrap="square">
            <a:noAutofit/>
          </a:bodyPr>
          <a:lstStyle/>
          <a:p>
            <a:r>
              <a:rPr lang="en-US"/>
              <a:t>Click icon to add picture</a:t>
            </a:r>
          </a:p>
        </p:txBody>
      </p:sp>
      <p:sp>
        <p:nvSpPr>
          <p:cNvPr id="25" name="Picture Placeholder 24">
            <a:extLst>
              <a:ext uri="{FF2B5EF4-FFF2-40B4-BE49-F238E27FC236}">
                <a16:creationId xmlns:a16="http://schemas.microsoft.com/office/drawing/2014/main" id="{A14F21DF-D5E0-4C6C-BA2C-D69D65DBB18E}"/>
              </a:ext>
            </a:extLst>
          </p:cNvPr>
          <p:cNvSpPr>
            <a:spLocks noGrp="1"/>
          </p:cNvSpPr>
          <p:nvPr>
            <p:ph type="pic" sz="quarter" idx="15"/>
          </p:nvPr>
        </p:nvSpPr>
        <p:spPr>
          <a:xfrm>
            <a:off x="9091612" y="3324733"/>
            <a:ext cx="2936876" cy="2936876"/>
          </a:xfrm>
          <a:custGeom>
            <a:avLst/>
            <a:gdLst>
              <a:gd name="connsiteX0" fmla="*/ 1468438 w 2936876"/>
              <a:gd name="connsiteY0" fmla="*/ 0 h 2936876"/>
              <a:gd name="connsiteX1" fmla="*/ 2936876 w 2936876"/>
              <a:gd name="connsiteY1" fmla="*/ 1468438 h 2936876"/>
              <a:gd name="connsiteX2" fmla="*/ 1468438 w 2936876"/>
              <a:gd name="connsiteY2" fmla="*/ 2936876 h 2936876"/>
              <a:gd name="connsiteX3" fmla="*/ 0 w 2936876"/>
              <a:gd name="connsiteY3" fmla="*/ 1468438 h 2936876"/>
              <a:gd name="connsiteX4" fmla="*/ 1468438 w 2936876"/>
              <a:gd name="connsiteY4" fmla="*/ 0 h 29368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6876" h="2936876">
                <a:moveTo>
                  <a:pt x="1468438" y="0"/>
                </a:moveTo>
                <a:cubicBezTo>
                  <a:pt x="2279434" y="0"/>
                  <a:pt x="2936876" y="657442"/>
                  <a:pt x="2936876" y="1468438"/>
                </a:cubicBezTo>
                <a:cubicBezTo>
                  <a:pt x="2936876" y="2279434"/>
                  <a:pt x="2279434" y="2936876"/>
                  <a:pt x="1468438" y="2936876"/>
                </a:cubicBezTo>
                <a:cubicBezTo>
                  <a:pt x="657442" y="2936876"/>
                  <a:pt x="0" y="2279434"/>
                  <a:pt x="0" y="1468438"/>
                </a:cubicBezTo>
                <a:cubicBezTo>
                  <a:pt x="0" y="657442"/>
                  <a:pt x="657442" y="0"/>
                  <a:pt x="1468438"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6" name="Oval 5">
            <a:extLst>
              <a:ext uri="{FF2B5EF4-FFF2-40B4-BE49-F238E27FC236}">
                <a16:creationId xmlns:a16="http://schemas.microsoft.com/office/drawing/2014/main" id="{92FF63B4-C261-4597-9EE0-811D250B9D21}"/>
              </a:ext>
              <a:ext uri="{C183D7F6-B498-43B3-948B-1728B52AA6E4}">
                <adec:decorative xmlns:adec="http://schemas.microsoft.com/office/drawing/2017/decorative" val="1"/>
              </a:ext>
            </a:extLst>
          </p:cNvPr>
          <p:cNvSpPr>
            <a:spLocks noChangeAspect="1"/>
          </p:cNvSpPr>
          <p:nvPr userDrawn="1"/>
        </p:nvSpPr>
        <p:spPr>
          <a:xfrm>
            <a:off x="6548755" y="850167"/>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0" name="Group 9">
            <a:extLst>
              <a:ext uri="{FF2B5EF4-FFF2-40B4-BE49-F238E27FC236}">
                <a16:creationId xmlns:a16="http://schemas.microsoft.com/office/drawing/2014/main" id="{F92CF088-7F97-4A11-8A81-0EF641F6986F}"/>
              </a:ext>
              <a:ext uri="{C183D7F6-B498-43B3-948B-1728B52AA6E4}">
                <adec:decorative xmlns:adec="http://schemas.microsoft.com/office/drawing/2017/decorative" val="1"/>
              </a:ext>
            </a:extLst>
          </p:cNvPr>
          <p:cNvGrpSpPr/>
          <p:nvPr userDrawn="1"/>
        </p:nvGrpSpPr>
        <p:grpSpPr>
          <a:xfrm>
            <a:off x="5602297" y="5691007"/>
            <a:ext cx="667802" cy="631474"/>
            <a:chOff x="3409557" y="4940429"/>
            <a:chExt cx="667802" cy="631474"/>
          </a:xfrm>
        </p:grpSpPr>
        <p:sp>
          <p:nvSpPr>
            <p:cNvPr id="11" name="Freeform: Shape 10">
              <a:extLst>
                <a:ext uri="{FF2B5EF4-FFF2-40B4-BE49-F238E27FC236}">
                  <a16:creationId xmlns:a16="http://schemas.microsoft.com/office/drawing/2014/main" id="{165B23B7-CE74-4974-ABD8-BFA31D583416}"/>
                </a:ext>
              </a:extLst>
            </p:cNvPr>
            <p:cNvSpPr>
              <a:spLocks noChangeAspect="1"/>
            </p:cNvSpPr>
            <p:nvPr/>
          </p:nvSpPr>
          <p:spPr>
            <a:xfrm rot="8100000">
              <a:off x="3537358" y="4940429"/>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FF99BB1F-6C9D-4972-9EF4-98ACD7BE71E5}"/>
                </a:ext>
              </a:extLst>
            </p:cNvPr>
            <p:cNvSpPr/>
            <p:nvPr/>
          </p:nvSpPr>
          <p:spPr>
            <a:xfrm rot="13500000">
              <a:off x="3544558" y="4858365"/>
              <a:ext cx="270000" cy="540001"/>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Tree>
    <p:extLst>
      <p:ext uri="{BB962C8B-B14F-4D97-AF65-F5344CB8AC3E}">
        <p14:creationId xmlns:p14="http://schemas.microsoft.com/office/powerpoint/2010/main" val="4284120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Introduction">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458B3A1-C77D-4AFC-B2C8-79520B53C452}"/>
              </a:ext>
            </a:extLst>
          </p:cNvPr>
          <p:cNvSpPr>
            <a:spLocks noGrp="1"/>
          </p:cNvSpPr>
          <p:nvPr>
            <p:ph type="title"/>
          </p:nvPr>
        </p:nvSpPr>
        <p:spPr>
          <a:xfrm>
            <a:off x="550863" y="4507200"/>
            <a:ext cx="4500562" cy="1562959"/>
          </a:xfrm>
        </p:spPr>
        <p:txBody>
          <a:bodyPr wrap="square" anchor="t" anchorCtr="0">
            <a:noAutofit/>
          </a:bodyPr>
          <a:lstStyle/>
          <a:p>
            <a:r>
              <a:rPr lang="en-US"/>
              <a:t>Click to edit Master title style</a:t>
            </a:r>
            <a:endParaRPr lang="en-US" dirty="0"/>
          </a:p>
        </p:txBody>
      </p:sp>
      <p:sp>
        <p:nvSpPr>
          <p:cNvPr id="12" name="Picture Placeholder 11">
            <a:extLst>
              <a:ext uri="{FF2B5EF4-FFF2-40B4-BE49-F238E27FC236}">
                <a16:creationId xmlns:a16="http://schemas.microsoft.com/office/drawing/2014/main" id="{F551DA26-B267-4F28-B4D0-65B3EF6E1112}"/>
              </a:ext>
            </a:extLst>
          </p:cNvPr>
          <p:cNvSpPr>
            <a:spLocks noGrp="1"/>
          </p:cNvSpPr>
          <p:nvPr>
            <p:ph type="pic" sz="quarter" idx="13"/>
          </p:nvPr>
        </p:nvSpPr>
        <p:spPr>
          <a:xfrm>
            <a:off x="0" y="0"/>
            <a:ext cx="3054096" cy="3776472"/>
          </a:xfrm>
          <a:solidFill>
            <a:schemeClr val="accent5"/>
          </a:solidFill>
        </p:spPr>
        <p:txBody>
          <a:bodyPr>
            <a:noAutofit/>
          </a:bodyPr>
          <a:lstStyle/>
          <a:p>
            <a:r>
              <a:rPr lang="en-US"/>
              <a:t>Click icon to add picture</a:t>
            </a:r>
          </a:p>
        </p:txBody>
      </p:sp>
      <p:sp>
        <p:nvSpPr>
          <p:cNvPr id="18" name="Picture Placeholder 11">
            <a:extLst>
              <a:ext uri="{FF2B5EF4-FFF2-40B4-BE49-F238E27FC236}">
                <a16:creationId xmlns:a16="http://schemas.microsoft.com/office/drawing/2014/main" id="{95544A62-DA23-4840-99DE-09AFC8F4DC48}"/>
              </a:ext>
            </a:extLst>
          </p:cNvPr>
          <p:cNvSpPr>
            <a:spLocks noGrp="1"/>
          </p:cNvSpPr>
          <p:nvPr>
            <p:ph type="pic" sz="quarter" idx="14"/>
          </p:nvPr>
        </p:nvSpPr>
        <p:spPr>
          <a:xfrm>
            <a:off x="3054096" y="0"/>
            <a:ext cx="3054096" cy="3776472"/>
          </a:xfrm>
          <a:solidFill>
            <a:schemeClr val="accent5"/>
          </a:solidFill>
        </p:spPr>
        <p:txBody>
          <a:bodyPr>
            <a:noAutofit/>
          </a:bodyPr>
          <a:lstStyle/>
          <a:p>
            <a:r>
              <a:rPr lang="en-US"/>
              <a:t>Click icon to add picture</a:t>
            </a:r>
          </a:p>
        </p:txBody>
      </p:sp>
      <p:sp>
        <p:nvSpPr>
          <p:cNvPr id="19" name="Picture Placeholder 11">
            <a:extLst>
              <a:ext uri="{FF2B5EF4-FFF2-40B4-BE49-F238E27FC236}">
                <a16:creationId xmlns:a16="http://schemas.microsoft.com/office/drawing/2014/main" id="{0C91AF30-C5BB-4601-BDEB-E60C93A16933}"/>
              </a:ext>
            </a:extLst>
          </p:cNvPr>
          <p:cNvSpPr>
            <a:spLocks noGrp="1"/>
          </p:cNvSpPr>
          <p:nvPr>
            <p:ph type="pic" sz="quarter" idx="15"/>
          </p:nvPr>
        </p:nvSpPr>
        <p:spPr>
          <a:xfrm>
            <a:off x="6083808" y="0"/>
            <a:ext cx="3054096" cy="3776472"/>
          </a:xfrm>
          <a:solidFill>
            <a:schemeClr val="accent5"/>
          </a:solidFill>
        </p:spPr>
        <p:txBody>
          <a:bodyPr>
            <a:noAutofit/>
          </a:bodyPr>
          <a:lstStyle/>
          <a:p>
            <a:r>
              <a:rPr lang="en-US"/>
              <a:t>Click icon to add picture</a:t>
            </a:r>
          </a:p>
        </p:txBody>
      </p:sp>
      <p:sp>
        <p:nvSpPr>
          <p:cNvPr id="20" name="Picture Placeholder 11">
            <a:extLst>
              <a:ext uri="{FF2B5EF4-FFF2-40B4-BE49-F238E27FC236}">
                <a16:creationId xmlns:a16="http://schemas.microsoft.com/office/drawing/2014/main" id="{5B625AA5-EA5B-4115-A461-DA2C7087D83E}"/>
              </a:ext>
            </a:extLst>
          </p:cNvPr>
          <p:cNvSpPr>
            <a:spLocks noGrp="1"/>
          </p:cNvSpPr>
          <p:nvPr>
            <p:ph type="pic" sz="quarter" idx="16"/>
          </p:nvPr>
        </p:nvSpPr>
        <p:spPr>
          <a:xfrm>
            <a:off x="9137904" y="0"/>
            <a:ext cx="3054096" cy="3776472"/>
          </a:xfrm>
          <a:solidFill>
            <a:schemeClr val="accent5"/>
          </a:solidFill>
        </p:spPr>
        <p:txBody>
          <a:bodyPr>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1" name="Content Placeholder 6">
            <a:extLst>
              <a:ext uri="{FF2B5EF4-FFF2-40B4-BE49-F238E27FC236}">
                <a16:creationId xmlns:a16="http://schemas.microsoft.com/office/drawing/2014/main" id="{1B1AE41C-3196-4E6F-A3A8-313A92677FF3}"/>
              </a:ext>
            </a:extLst>
          </p:cNvPr>
          <p:cNvSpPr>
            <a:spLocks noGrp="1"/>
          </p:cNvSpPr>
          <p:nvPr>
            <p:ph sz="quarter" idx="15"/>
          </p:nvPr>
        </p:nvSpPr>
        <p:spPr>
          <a:xfrm>
            <a:off x="5262411" y="4508500"/>
            <a:ext cx="6221412" cy="1563688"/>
          </a:xfrm>
        </p:spPr>
        <p:txBody>
          <a:bodyPr>
            <a:noAutofit/>
          </a:bodyPr>
          <a:lstStyle>
            <a:lvl1pPr marL="228600" indent="-228600">
              <a:lnSpc>
                <a:spcPct val="100000"/>
              </a:lnSpc>
              <a:buFont typeface="Arial" panose="020B0604020202020204" pitchFamily="34" charset="0"/>
              <a:buChar char="•"/>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Tree>
    <p:extLst>
      <p:ext uri="{BB962C8B-B14F-4D97-AF65-F5344CB8AC3E}">
        <p14:creationId xmlns:p14="http://schemas.microsoft.com/office/powerpoint/2010/main" val="2570260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accent5"/>
          </a:solidFill>
        </p:spPr>
        <p:txBody>
          <a:bodyPr/>
          <a:lstStyle/>
          <a:p>
            <a:r>
              <a:rPr lang="en-US"/>
              <a:t>Click icon to add picture</a:t>
            </a:r>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r>
              <a:rPr lang="en-US"/>
              <a:t>Tuesday, February 2, 20XX</a:t>
            </a:r>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13" name="Rectangle 12">
            <a:extLst>
              <a:ext uri="{FF2B5EF4-FFF2-40B4-BE49-F238E27FC236}">
                <a16:creationId xmlns:a16="http://schemas.microsoft.com/office/drawing/2014/main" id="{80517979-166D-4AAA-ABBC-0C3E5C2ECF37}"/>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E111559-B769-4E2A-A891-97B3C4AA6BAC}"/>
              </a:ext>
            </a:extLst>
          </p:cNvPr>
          <p:cNvSpPr/>
          <p:nvPr userDrawn="1"/>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550863" y="549275"/>
            <a:ext cx="5437187" cy="2986234"/>
          </a:xfrm>
        </p:spPr>
        <p:txBody>
          <a:bodyPr anchor="b" anchorCtr="0">
            <a:noAutofit/>
          </a:bodyPr>
          <a:lstStyle>
            <a:lvl1pPr>
              <a:defRPr sz="6400"/>
            </a:lvl1pPr>
          </a:lstStyle>
          <a:p>
            <a:r>
              <a:rPr lang="en-US"/>
              <a:t>Click to edit Master title style</a:t>
            </a:r>
            <a:endParaRPr lang="en-US" dirty="0"/>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550863" y="3816724"/>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Tree>
    <p:extLst>
      <p:ext uri="{BB962C8B-B14F-4D97-AF65-F5344CB8AC3E}">
        <p14:creationId xmlns:p14="http://schemas.microsoft.com/office/powerpoint/2010/main" val="1023429560"/>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bg2"/>
          </a:solidFill>
        </p:spPr>
        <p:txBody>
          <a:bodyPr/>
          <a:lstStyle/>
          <a:p>
            <a:r>
              <a:rPr lang="en-US"/>
              <a:t>Click icon to add picture</a:t>
            </a:r>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0" y="3557281"/>
            <a:ext cx="6640285" cy="3300719"/>
          </a:xfrm>
          <a:gradFill>
            <a:gsLst>
              <a:gs pos="0">
                <a:schemeClr val="bg2">
                  <a:alpha val="0"/>
                </a:schemeClr>
              </a:gs>
              <a:gs pos="50000">
                <a:schemeClr val="bg2">
                  <a:alpha val="60000"/>
                </a:schemeClr>
              </a:gs>
            </a:gsLst>
            <a:lin ang="10800000" scaled="1"/>
          </a:gradFill>
        </p:spPr>
        <p:txBody>
          <a:bodyPr>
            <a:noAutofit/>
          </a:bodyPr>
          <a:lstStyle>
            <a:lvl1pPr marL="548640" indent="0">
              <a:lnSpc>
                <a:spcPct val="200000"/>
              </a:lnSpc>
              <a:buNone/>
              <a:defRPr/>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0" y="0"/>
            <a:ext cx="6640285" cy="3535509"/>
          </a:xfrm>
          <a:gradFill flip="none" rotWithShape="1">
            <a:gsLst>
              <a:gs pos="0">
                <a:schemeClr val="bg2">
                  <a:alpha val="0"/>
                </a:schemeClr>
              </a:gs>
              <a:gs pos="50000">
                <a:schemeClr val="bg2">
                  <a:alpha val="70000"/>
                </a:schemeClr>
              </a:gs>
            </a:gsLst>
            <a:lin ang="10800000" scaled="1"/>
            <a:tileRect/>
          </a:gradFill>
        </p:spPr>
        <p:txBody>
          <a:bodyPr anchor="b" anchorCtr="0">
            <a:noAutofit/>
          </a:bodyPr>
          <a:lstStyle>
            <a:lvl1pPr marL="548640">
              <a:spcAft>
                <a:spcPts val="1200"/>
              </a:spcAft>
              <a:defRPr sz="6400"/>
            </a:lvl1pPr>
          </a:lstStyle>
          <a:p>
            <a:r>
              <a:rPr lang="en-US"/>
              <a:t>Click to edit Master title style</a:t>
            </a:r>
            <a:endParaRPr lang="en-US" dirty="0"/>
          </a:p>
        </p:txBody>
      </p:sp>
    </p:spTree>
    <p:extLst>
      <p:ext uri="{BB962C8B-B14F-4D97-AF65-F5344CB8AC3E}">
        <p14:creationId xmlns:p14="http://schemas.microsoft.com/office/powerpoint/2010/main" val="2229304515"/>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5_Chart Table Timeline">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noAutofit/>
          </a:bodyPr>
          <a:lstStyle/>
          <a:p>
            <a:r>
              <a:rPr lang="en-US"/>
              <a:t>Tuesday, February 2, 20XX</a:t>
            </a:r>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6071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Quot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062BF5C-3876-4161-B4FF-14CA94D326C6}"/>
              </a:ext>
            </a:extLst>
          </p:cNvPr>
          <p:cNvSpPr>
            <a:spLocks noGrp="1"/>
          </p:cNvSpPr>
          <p:nvPr>
            <p:ph type="title"/>
          </p:nvPr>
        </p:nvSpPr>
        <p:spPr>
          <a:xfrm>
            <a:off x="550864" y="549275"/>
            <a:ext cx="3566160" cy="3384550"/>
          </a:xfrm>
        </p:spPr>
        <p:txBody>
          <a:bodyPr wrap="square" anchor="b" anchorCtr="0">
            <a:noAutofit/>
          </a:bodyPr>
          <a:lstStyle>
            <a:lvl1pPr>
              <a:defRPr sz="4000"/>
            </a:lvl1pPr>
          </a:lstStyle>
          <a:p>
            <a:r>
              <a:rPr lang="en-US"/>
              <a:t>Click to edit Master title style</a:t>
            </a:r>
            <a:endParaRPr lang="en-US" dirty="0"/>
          </a:p>
        </p:txBody>
      </p:sp>
      <p:grpSp>
        <p:nvGrpSpPr>
          <p:cNvPr id="8" name="Group 7">
            <a:extLst>
              <a:ext uri="{FF2B5EF4-FFF2-40B4-BE49-F238E27FC236}">
                <a16:creationId xmlns:a16="http://schemas.microsoft.com/office/drawing/2014/main" id="{B17C5C60-EC4D-410B-9997-0B73289605FD}"/>
              </a:ext>
              <a:ext uri="{C183D7F6-B498-43B3-948B-1728B52AA6E4}">
                <adec:decorative xmlns:adec="http://schemas.microsoft.com/office/drawing/2017/decorative" val="1"/>
              </a:ext>
            </a:extLst>
          </p:cNvPr>
          <p:cNvGrpSpPr/>
          <p:nvPr userDrawn="1"/>
        </p:nvGrpSpPr>
        <p:grpSpPr>
          <a:xfrm>
            <a:off x="10822156" y="4143453"/>
            <a:ext cx="734257" cy="760506"/>
            <a:chOff x="5243759" y="1363788"/>
            <a:chExt cx="734257" cy="760506"/>
          </a:xfrm>
        </p:grpSpPr>
        <p:sp>
          <p:nvSpPr>
            <p:cNvPr id="9" name="Freeform 5">
              <a:extLst>
                <a:ext uri="{FF2B5EF4-FFF2-40B4-BE49-F238E27FC236}">
                  <a16:creationId xmlns:a16="http://schemas.microsoft.com/office/drawing/2014/main" id="{0573155C-3428-4F4F-AE66-A519D777EAAE}"/>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Freeform 6">
              <a:extLst>
                <a:ext uri="{FF2B5EF4-FFF2-40B4-BE49-F238E27FC236}">
                  <a16:creationId xmlns:a16="http://schemas.microsoft.com/office/drawing/2014/main" id="{1853496C-159E-4D47-94B5-0835FB6511BA}"/>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Freeform 8">
              <a:extLst>
                <a:ext uri="{FF2B5EF4-FFF2-40B4-BE49-F238E27FC236}">
                  <a16:creationId xmlns:a16="http://schemas.microsoft.com/office/drawing/2014/main" id="{CE93E330-715B-44E8-84D9-CE166D428DAB}"/>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2" name="Oval 11">
            <a:extLst>
              <a:ext uri="{FF2B5EF4-FFF2-40B4-BE49-F238E27FC236}">
                <a16:creationId xmlns:a16="http://schemas.microsoft.com/office/drawing/2014/main" id="{80A2FA6F-99B7-4984-A80C-570644889F02}"/>
              </a:ext>
              <a:ext uri="{C183D7F6-B498-43B3-948B-1728B52AA6E4}">
                <adec:decorative xmlns:adec="http://schemas.microsoft.com/office/drawing/2017/decorative" val="1"/>
              </a:ext>
            </a:extLst>
          </p:cNvPr>
          <p:cNvSpPr>
            <a:spLocks noChangeAspect="1"/>
          </p:cNvSpPr>
          <p:nvPr userDrawn="1"/>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Content Placeholder 16">
            <a:extLst>
              <a:ext uri="{FF2B5EF4-FFF2-40B4-BE49-F238E27FC236}">
                <a16:creationId xmlns:a16="http://schemas.microsoft.com/office/drawing/2014/main" id="{439C8C03-81B3-4DE8-B96A-78258E4467CC}"/>
              </a:ext>
            </a:extLst>
          </p:cNvPr>
          <p:cNvSpPr>
            <a:spLocks noGrp="1"/>
          </p:cNvSpPr>
          <p:nvPr>
            <p:ph sz="quarter" idx="15"/>
          </p:nvPr>
        </p:nvSpPr>
        <p:spPr>
          <a:xfrm>
            <a:off x="550863" y="4097338"/>
            <a:ext cx="3565524" cy="2351087"/>
          </a:xfrm>
        </p:spPr>
        <p:txBody>
          <a:bodyPr>
            <a:noAutofit/>
          </a:bodyPr>
          <a:lstStyle>
            <a:lvl1pPr>
              <a:buNone/>
              <a:defRPr sz="2400"/>
            </a:lvl1pPr>
            <a:lvl2pPr>
              <a:defRPr sz="2000"/>
            </a:lvl2pPr>
            <a:lvl3pPr>
              <a:defRPr sz="2000"/>
            </a:lvl3pPr>
            <a:lvl4pPr>
              <a:defRPr sz="2000"/>
            </a:lvl4pPr>
            <a:lvl5pPr>
              <a:defRPr sz="2000"/>
            </a:lvl5pPr>
          </a:lstStyle>
          <a:p>
            <a:pPr lvl="0"/>
            <a:r>
              <a:rPr lang="en-US"/>
              <a:t>Click to edit Master text styles</a:t>
            </a:r>
          </a:p>
        </p:txBody>
      </p:sp>
      <p:sp>
        <p:nvSpPr>
          <p:cNvPr id="15" name="Picture Placeholder 14">
            <a:extLst>
              <a:ext uri="{FF2B5EF4-FFF2-40B4-BE49-F238E27FC236}">
                <a16:creationId xmlns:a16="http://schemas.microsoft.com/office/drawing/2014/main" id="{C1FBB56D-C8B1-4ED9-A5DB-72BA636DADF3}"/>
              </a:ext>
            </a:extLst>
          </p:cNvPr>
          <p:cNvSpPr>
            <a:spLocks noGrp="1"/>
          </p:cNvSpPr>
          <p:nvPr>
            <p:ph type="pic" sz="quarter" idx="13"/>
          </p:nvPr>
        </p:nvSpPr>
        <p:spPr>
          <a:xfrm>
            <a:off x="5535809" y="656633"/>
            <a:ext cx="5132388" cy="5132388"/>
          </a:xfrm>
          <a:custGeom>
            <a:avLst/>
            <a:gdLst>
              <a:gd name="connsiteX0" fmla="*/ 2566194 w 5132388"/>
              <a:gd name="connsiteY0" fmla="*/ 0 h 5132388"/>
              <a:gd name="connsiteX1" fmla="*/ 5132388 w 5132388"/>
              <a:gd name="connsiteY1" fmla="*/ 2566194 h 5132388"/>
              <a:gd name="connsiteX2" fmla="*/ 2566194 w 5132388"/>
              <a:gd name="connsiteY2" fmla="*/ 5132388 h 5132388"/>
              <a:gd name="connsiteX3" fmla="*/ 0 w 5132388"/>
              <a:gd name="connsiteY3" fmla="*/ 2566194 h 5132388"/>
              <a:gd name="connsiteX4" fmla="*/ 2566194 w 5132388"/>
              <a:gd name="connsiteY4" fmla="*/ 0 h 5132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063087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Team">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38C6F9E-A74F-4F54-9409-B6B93DF8CE78}"/>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34" name="Oval 33">
            <a:extLst>
              <a:ext uri="{FF2B5EF4-FFF2-40B4-BE49-F238E27FC236}">
                <a16:creationId xmlns:a16="http://schemas.microsoft.com/office/drawing/2014/main" id="{6F0F71C5-78A4-4793-9BD4-3DF0EE3E3EB7}"/>
              </a:ext>
              <a:ext uri="{C183D7F6-B498-43B3-948B-1728B52AA6E4}">
                <adec:decorative xmlns:adec="http://schemas.microsoft.com/office/drawing/2017/decorative" val="1"/>
              </a:ext>
            </a:extLst>
          </p:cNvPr>
          <p:cNvSpPr>
            <a:spLocks noChangeAspect="1"/>
          </p:cNvSpPr>
          <p:nvPr userDrawn="1"/>
        </p:nvSpPr>
        <p:spPr>
          <a:xfrm>
            <a:off x="10288775" y="7626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0" name="Title 5">
            <a:extLst>
              <a:ext uri="{FF2B5EF4-FFF2-40B4-BE49-F238E27FC236}">
                <a16:creationId xmlns:a16="http://schemas.microsoft.com/office/drawing/2014/main" id="{36F60F77-4CC9-4F86-B70A-85012C6588A0}"/>
              </a:ext>
            </a:extLst>
          </p:cNvPr>
          <p:cNvSpPr>
            <a:spLocks noGrp="1"/>
          </p:cNvSpPr>
          <p:nvPr>
            <p:ph type="ctrTitle" hasCustomPrompt="1"/>
          </p:nvPr>
        </p:nvSpPr>
        <p:spPr>
          <a:xfrm>
            <a:off x="548640" y="548640"/>
            <a:ext cx="8281987" cy="1253041"/>
          </a:xfrm>
        </p:spPr>
        <p:txBody>
          <a:bodyPr>
            <a:noAutofit/>
          </a:bodyPr>
          <a:lstStyle/>
          <a:p>
            <a:r>
              <a:rPr lang="en-US" dirty="0"/>
              <a:t>Team</a:t>
            </a:r>
          </a:p>
        </p:txBody>
      </p:sp>
      <p:grpSp>
        <p:nvGrpSpPr>
          <p:cNvPr id="51" name="Group 50">
            <a:extLst>
              <a:ext uri="{FF2B5EF4-FFF2-40B4-BE49-F238E27FC236}">
                <a16:creationId xmlns:a16="http://schemas.microsoft.com/office/drawing/2014/main" id="{E6093F87-C1F6-4FAB-B891-6F7D7FC20751}"/>
              </a:ext>
              <a:ext uri="{C183D7F6-B498-43B3-948B-1728B52AA6E4}">
                <adec:decorative xmlns:adec="http://schemas.microsoft.com/office/drawing/2017/decorative" val="1"/>
              </a:ext>
            </a:extLst>
          </p:cNvPr>
          <p:cNvGrpSpPr/>
          <p:nvPr userDrawn="1"/>
        </p:nvGrpSpPr>
        <p:grpSpPr>
          <a:xfrm>
            <a:off x="1800565" y="4518946"/>
            <a:ext cx="1980001" cy="1363916"/>
            <a:chOff x="4879602" y="3781429"/>
            <a:chExt cx="1980001" cy="1363916"/>
          </a:xfrm>
        </p:grpSpPr>
        <p:sp>
          <p:nvSpPr>
            <p:cNvPr id="52" name="Freeform: Shape 51">
              <a:extLst>
                <a:ext uri="{FF2B5EF4-FFF2-40B4-BE49-F238E27FC236}">
                  <a16:creationId xmlns:a16="http://schemas.microsoft.com/office/drawing/2014/main" id="{E1A4FD5C-1E5B-46D1-BA9D-99928D19AF04}"/>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53" name="Freeform: Shape 52">
              <a:extLst>
                <a:ext uri="{FF2B5EF4-FFF2-40B4-BE49-F238E27FC236}">
                  <a16:creationId xmlns:a16="http://schemas.microsoft.com/office/drawing/2014/main" id="{B7DF0ED5-A971-408F-A055-C7E5D7A623CD}"/>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tx1"/>
                </a:solidFill>
              </a:endParaRPr>
            </a:p>
          </p:txBody>
        </p:sp>
        <p:sp>
          <p:nvSpPr>
            <p:cNvPr id="54" name="Oval 53">
              <a:extLst>
                <a:ext uri="{FF2B5EF4-FFF2-40B4-BE49-F238E27FC236}">
                  <a16:creationId xmlns:a16="http://schemas.microsoft.com/office/drawing/2014/main" id="{AA81F353-4C5B-4A37-9846-2C1E2D0FC25F}"/>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5" name="Oval 54">
              <a:extLst>
                <a:ext uri="{FF2B5EF4-FFF2-40B4-BE49-F238E27FC236}">
                  <a16:creationId xmlns:a16="http://schemas.microsoft.com/office/drawing/2014/main" id="{42B74EA3-11CE-4D3F-99AD-162563447653}"/>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6" name="Picture Placeholder 55">
            <a:extLst>
              <a:ext uri="{FF2B5EF4-FFF2-40B4-BE49-F238E27FC236}">
                <a16:creationId xmlns:a16="http://schemas.microsoft.com/office/drawing/2014/main" id="{8F41896B-6DDA-4F82-9F74-3EBF93A3CD58}"/>
              </a:ext>
            </a:extLst>
          </p:cNvPr>
          <p:cNvSpPr>
            <a:spLocks noGrp="1"/>
          </p:cNvSpPr>
          <p:nvPr>
            <p:ph type="pic" sz="quarter" idx="13"/>
          </p:nvPr>
        </p:nvSpPr>
        <p:spPr>
          <a:xfrm>
            <a:off x="1078992" y="1990724"/>
            <a:ext cx="1691640" cy="1435608"/>
          </a:xfrm>
          <a:solidFill>
            <a:schemeClr val="accent5"/>
          </a:solidFill>
        </p:spPr>
        <p:txBody>
          <a:bodyPr>
            <a:noAutofit/>
          </a:bodyPr>
          <a:lstStyle/>
          <a:p>
            <a:r>
              <a:rPr lang="en-US"/>
              <a:t>Click icon to add picture</a:t>
            </a:r>
          </a:p>
        </p:txBody>
      </p:sp>
      <p:sp>
        <p:nvSpPr>
          <p:cNvPr id="57" name="Picture Placeholder 55">
            <a:extLst>
              <a:ext uri="{FF2B5EF4-FFF2-40B4-BE49-F238E27FC236}">
                <a16:creationId xmlns:a16="http://schemas.microsoft.com/office/drawing/2014/main" id="{EF85499B-C29A-4C8B-922C-7CE4771E352C}"/>
              </a:ext>
            </a:extLst>
          </p:cNvPr>
          <p:cNvSpPr>
            <a:spLocks noGrp="1"/>
          </p:cNvSpPr>
          <p:nvPr>
            <p:ph type="pic" sz="quarter" idx="14"/>
          </p:nvPr>
        </p:nvSpPr>
        <p:spPr>
          <a:xfrm>
            <a:off x="3838384" y="1990724"/>
            <a:ext cx="1691640" cy="1435608"/>
          </a:xfrm>
          <a:solidFill>
            <a:schemeClr val="accent5"/>
          </a:solidFill>
        </p:spPr>
        <p:txBody>
          <a:bodyPr>
            <a:noAutofit/>
          </a:bodyPr>
          <a:lstStyle/>
          <a:p>
            <a:r>
              <a:rPr lang="en-US"/>
              <a:t>Click icon to add picture</a:t>
            </a:r>
          </a:p>
        </p:txBody>
      </p:sp>
      <p:sp>
        <p:nvSpPr>
          <p:cNvPr id="58" name="Picture Placeholder 55">
            <a:extLst>
              <a:ext uri="{FF2B5EF4-FFF2-40B4-BE49-F238E27FC236}">
                <a16:creationId xmlns:a16="http://schemas.microsoft.com/office/drawing/2014/main" id="{F82A1DB8-0AE7-4E17-B07B-FCF45B85EE17}"/>
              </a:ext>
            </a:extLst>
          </p:cNvPr>
          <p:cNvSpPr>
            <a:spLocks noGrp="1"/>
          </p:cNvSpPr>
          <p:nvPr>
            <p:ph type="pic" sz="quarter" idx="15"/>
          </p:nvPr>
        </p:nvSpPr>
        <p:spPr>
          <a:xfrm>
            <a:off x="6661976" y="1993392"/>
            <a:ext cx="1691640" cy="1435608"/>
          </a:xfrm>
          <a:solidFill>
            <a:schemeClr val="accent5"/>
          </a:solidFill>
        </p:spPr>
        <p:txBody>
          <a:bodyPr>
            <a:noAutofit/>
          </a:bodyPr>
          <a:lstStyle/>
          <a:p>
            <a:r>
              <a:rPr lang="en-US"/>
              <a:t>Click icon to add picture</a:t>
            </a:r>
            <a:endParaRPr lang="en-US" dirty="0"/>
          </a:p>
        </p:txBody>
      </p:sp>
      <p:sp>
        <p:nvSpPr>
          <p:cNvPr id="59" name="Picture Placeholder 55">
            <a:extLst>
              <a:ext uri="{FF2B5EF4-FFF2-40B4-BE49-F238E27FC236}">
                <a16:creationId xmlns:a16="http://schemas.microsoft.com/office/drawing/2014/main" id="{A83EEB6C-83B7-471D-B5A4-4071534048D2}"/>
              </a:ext>
            </a:extLst>
          </p:cNvPr>
          <p:cNvSpPr>
            <a:spLocks noGrp="1"/>
          </p:cNvSpPr>
          <p:nvPr>
            <p:ph type="pic" sz="quarter" idx="16"/>
          </p:nvPr>
        </p:nvSpPr>
        <p:spPr>
          <a:xfrm>
            <a:off x="9485568" y="1990724"/>
            <a:ext cx="1691640" cy="1435608"/>
          </a:xfrm>
          <a:solidFill>
            <a:schemeClr val="accent5"/>
          </a:solidFill>
        </p:spPr>
        <p:txBody>
          <a:bodyPr>
            <a:noAutofit/>
          </a:bodyPr>
          <a:lstStyle/>
          <a:p>
            <a:r>
              <a:rPr lang="en-US"/>
              <a:t>Click icon to add picture</a:t>
            </a:r>
          </a:p>
        </p:txBody>
      </p:sp>
      <p:sp>
        <p:nvSpPr>
          <p:cNvPr id="63" name="Text Placeholder 62">
            <a:extLst>
              <a:ext uri="{FF2B5EF4-FFF2-40B4-BE49-F238E27FC236}">
                <a16:creationId xmlns:a16="http://schemas.microsoft.com/office/drawing/2014/main" id="{17A96A8C-F792-485A-9BB9-4DEDCA0CE6B8}"/>
              </a:ext>
            </a:extLst>
          </p:cNvPr>
          <p:cNvSpPr>
            <a:spLocks noGrp="1"/>
          </p:cNvSpPr>
          <p:nvPr>
            <p:ph type="body" sz="quarter" idx="18" hasCustomPrompt="1"/>
          </p:nvPr>
        </p:nvSpPr>
        <p:spPr>
          <a:xfrm>
            <a:off x="1079500" y="3781425"/>
            <a:ext cx="1711325" cy="365760"/>
          </a:xfrm>
        </p:spPr>
        <p:txBody>
          <a:bodyPr>
            <a:noAutofit/>
          </a:bodyPr>
          <a:lstStyle>
            <a:lvl1pPr>
              <a:buNone/>
              <a:defRPr sz="2000" b="1"/>
            </a:lvl1pPr>
          </a:lstStyle>
          <a:p>
            <a:pPr lvl="0"/>
            <a:r>
              <a:rPr lang="en-US" dirty="0"/>
              <a:t>Name</a:t>
            </a:r>
          </a:p>
        </p:txBody>
      </p:sp>
      <p:sp>
        <p:nvSpPr>
          <p:cNvPr id="61" name="Text Placeholder 60">
            <a:extLst>
              <a:ext uri="{FF2B5EF4-FFF2-40B4-BE49-F238E27FC236}">
                <a16:creationId xmlns:a16="http://schemas.microsoft.com/office/drawing/2014/main" id="{6C65AE07-519E-4E3B-8521-621C8343914D}"/>
              </a:ext>
            </a:extLst>
          </p:cNvPr>
          <p:cNvSpPr>
            <a:spLocks noGrp="1"/>
          </p:cNvSpPr>
          <p:nvPr>
            <p:ph type="body" sz="quarter" idx="17" hasCustomPrompt="1"/>
          </p:nvPr>
        </p:nvSpPr>
        <p:spPr>
          <a:xfrm>
            <a:off x="1078733" y="4232949"/>
            <a:ext cx="1711572" cy="638175"/>
          </a:xfrm>
        </p:spPr>
        <p:txBody>
          <a:bodyPr>
            <a:noAutofit/>
          </a:bodyPr>
          <a:lstStyle>
            <a:lvl1pPr>
              <a:buNone/>
              <a:defRPr sz="1800"/>
            </a:lvl1pPr>
          </a:lstStyle>
          <a:p>
            <a:pPr lvl="0"/>
            <a:r>
              <a:rPr lang="en-US" dirty="0"/>
              <a:t>Title</a:t>
            </a:r>
          </a:p>
        </p:txBody>
      </p:sp>
      <p:sp>
        <p:nvSpPr>
          <p:cNvPr id="65" name="Text Placeholder 62">
            <a:extLst>
              <a:ext uri="{FF2B5EF4-FFF2-40B4-BE49-F238E27FC236}">
                <a16:creationId xmlns:a16="http://schemas.microsoft.com/office/drawing/2014/main" id="{FB878318-C287-428B-8105-429BC4B03F55}"/>
              </a:ext>
            </a:extLst>
          </p:cNvPr>
          <p:cNvSpPr>
            <a:spLocks noGrp="1"/>
          </p:cNvSpPr>
          <p:nvPr>
            <p:ph type="body" sz="quarter" idx="20" hasCustomPrompt="1"/>
          </p:nvPr>
        </p:nvSpPr>
        <p:spPr>
          <a:xfrm>
            <a:off x="3839151" y="3781425"/>
            <a:ext cx="1711325" cy="365760"/>
          </a:xfrm>
        </p:spPr>
        <p:txBody>
          <a:bodyPr>
            <a:noAutofit/>
          </a:bodyPr>
          <a:lstStyle>
            <a:lvl1pPr>
              <a:buNone/>
              <a:defRPr sz="2000" b="1"/>
            </a:lvl1pPr>
          </a:lstStyle>
          <a:p>
            <a:pPr lvl="0"/>
            <a:r>
              <a:rPr lang="en-US" dirty="0"/>
              <a:t>Name</a:t>
            </a:r>
          </a:p>
        </p:txBody>
      </p:sp>
      <p:sp>
        <p:nvSpPr>
          <p:cNvPr id="64" name="Text Placeholder 60">
            <a:extLst>
              <a:ext uri="{FF2B5EF4-FFF2-40B4-BE49-F238E27FC236}">
                <a16:creationId xmlns:a16="http://schemas.microsoft.com/office/drawing/2014/main" id="{1465E516-2CEF-4F9E-9375-7D41DCFCBB41}"/>
              </a:ext>
            </a:extLst>
          </p:cNvPr>
          <p:cNvSpPr>
            <a:spLocks noGrp="1"/>
          </p:cNvSpPr>
          <p:nvPr>
            <p:ph type="body" sz="quarter" idx="19" hasCustomPrompt="1"/>
          </p:nvPr>
        </p:nvSpPr>
        <p:spPr>
          <a:xfrm>
            <a:off x="3838384" y="4232949"/>
            <a:ext cx="1711572" cy="638175"/>
          </a:xfrm>
        </p:spPr>
        <p:txBody>
          <a:bodyPr>
            <a:noAutofit/>
          </a:bodyPr>
          <a:lstStyle>
            <a:lvl1pPr>
              <a:buNone/>
              <a:defRPr sz="1800"/>
            </a:lvl1pPr>
          </a:lstStyle>
          <a:p>
            <a:pPr lvl="0"/>
            <a:r>
              <a:rPr lang="en-US" dirty="0"/>
              <a:t>Title</a:t>
            </a:r>
          </a:p>
        </p:txBody>
      </p:sp>
      <p:sp>
        <p:nvSpPr>
          <p:cNvPr id="67" name="Text Placeholder 62">
            <a:extLst>
              <a:ext uri="{FF2B5EF4-FFF2-40B4-BE49-F238E27FC236}">
                <a16:creationId xmlns:a16="http://schemas.microsoft.com/office/drawing/2014/main" id="{FE012CE3-36AA-4016-A88E-27BCFFEFD69F}"/>
              </a:ext>
            </a:extLst>
          </p:cNvPr>
          <p:cNvSpPr>
            <a:spLocks noGrp="1"/>
          </p:cNvSpPr>
          <p:nvPr>
            <p:ph type="body" sz="quarter" idx="22" hasCustomPrompt="1"/>
          </p:nvPr>
        </p:nvSpPr>
        <p:spPr>
          <a:xfrm>
            <a:off x="6662743" y="3781425"/>
            <a:ext cx="1711325" cy="365760"/>
          </a:xfrm>
        </p:spPr>
        <p:txBody>
          <a:bodyPr>
            <a:noAutofit/>
          </a:bodyPr>
          <a:lstStyle>
            <a:lvl1pPr>
              <a:buNone/>
              <a:defRPr sz="2000" b="1"/>
            </a:lvl1pPr>
          </a:lstStyle>
          <a:p>
            <a:pPr lvl="0"/>
            <a:r>
              <a:rPr lang="en-US" dirty="0"/>
              <a:t>Name</a:t>
            </a:r>
          </a:p>
        </p:txBody>
      </p:sp>
      <p:sp>
        <p:nvSpPr>
          <p:cNvPr id="66" name="Text Placeholder 60">
            <a:extLst>
              <a:ext uri="{FF2B5EF4-FFF2-40B4-BE49-F238E27FC236}">
                <a16:creationId xmlns:a16="http://schemas.microsoft.com/office/drawing/2014/main" id="{8D5671AF-0137-4226-8A84-2784817E519C}"/>
              </a:ext>
            </a:extLst>
          </p:cNvPr>
          <p:cNvSpPr>
            <a:spLocks noGrp="1"/>
          </p:cNvSpPr>
          <p:nvPr>
            <p:ph type="body" sz="quarter" idx="21" hasCustomPrompt="1"/>
          </p:nvPr>
        </p:nvSpPr>
        <p:spPr>
          <a:xfrm>
            <a:off x="6661976" y="4232949"/>
            <a:ext cx="1711572" cy="638175"/>
          </a:xfrm>
        </p:spPr>
        <p:txBody>
          <a:bodyPr>
            <a:noAutofit/>
          </a:bodyPr>
          <a:lstStyle>
            <a:lvl1pPr>
              <a:buNone/>
              <a:defRPr sz="1800"/>
            </a:lvl1pPr>
          </a:lstStyle>
          <a:p>
            <a:pPr lvl="0"/>
            <a:r>
              <a:rPr lang="en-US" dirty="0"/>
              <a:t>Title</a:t>
            </a:r>
          </a:p>
        </p:txBody>
      </p:sp>
      <p:sp>
        <p:nvSpPr>
          <p:cNvPr id="69" name="Text Placeholder 62">
            <a:extLst>
              <a:ext uri="{FF2B5EF4-FFF2-40B4-BE49-F238E27FC236}">
                <a16:creationId xmlns:a16="http://schemas.microsoft.com/office/drawing/2014/main" id="{DA1587F0-23BF-4FB8-B06C-2B0AA928E931}"/>
              </a:ext>
            </a:extLst>
          </p:cNvPr>
          <p:cNvSpPr>
            <a:spLocks noGrp="1"/>
          </p:cNvSpPr>
          <p:nvPr>
            <p:ph type="body" sz="quarter" idx="24" hasCustomPrompt="1"/>
          </p:nvPr>
        </p:nvSpPr>
        <p:spPr>
          <a:xfrm>
            <a:off x="9433112" y="3787288"/>
            <a:ext cx="1711325" cy="365760"/>
          </a:xfrm>
        </p:spPr>
        <p:txBody>
          <a:bodyPr>
            <a:noAutofit/>
          </a:bodyPr>
          <a:lstStyle>
            <a:lvl1pPr>
              <a:buNone/>
              <a:defRPr sz="2000" b="1"/>
            </a:lvl1pPr>
          </a:lstStyle>
          <a:p>
            <a:pPr lvl="0"/>
            <a:r>
              <a:rPr lang="en-US" dirty="0"/>
              <a:t>Name</a:t>
            </a:r>
          </a:p>
        </p:txBody>
      </p:sp>
      <p:sp>
        <p:nvSpPr>
          <p:cNvPr id="68" name="Text Placeholder 60">
            <a:extLst>
              <a:ext uri="{FF2B5EF4-FFF2-40B4-BE49-F238E27FC236}">
                <a16:creationId xmlns:a16="http://schemas.microsoft.com/office/drawing/2014/main" id="{565C0B22-B5E7-44BB-A17C-7FB5BB5D82BB}"/>
              </a:ext>
            </a:extLst>
          </p:cNvPr>
          <p:cNvSpPr>
            <a:spLocks noGrp="1"/>
          </p:cNvSpPr>
          <p:nvPr>
            <p:ph type="body" sz="quarter" idx="23" hasCustomPrompt="1"/>
          </p:nvPr>
        </p:nvSpPr>
        <p:spPr>
          <a:xfrm>
            <a:off x="9432345" y="4238812"/>
            <a:ext cx="1711572" cy="638175"/>
          </a:xfrm>
        </p:spPr>
        <p:txBody>
          <a:bodyPr>
            <a:noAutofit/>
          </a:bodyPr>
          <a:lstStyle>
            <a:lvl1pPr>
              <a:buNone/>
              <a:defRPr sz="1800"/>
            </a:lvl1pPr>
          </a:lstStyle>
          <a:p>
            <a:pPr lvl="0"/>
            <a:r>
              <a:rPr lang="en-US" dirty="0"/>
              <a:t>Title</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715776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10_Content 2 column (comparison slide)">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731375"/>
            <a:ext cx="5437186" cy="535354"/>
          </a:xfrm>
        </p:spPr>
        <p:txBody>
          <a:bodyPr anchor="b">
            <a:no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427370"/>
            <a:ext cx="5429114"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731375"/>
            <a:ext cx="5436392" cy="535354"/>
          </a:xfrm>
        </p:spPr>
        <p:txBody>
          <a:bodyPr vert="horz" wrap="square" lIns="0" tIns="0" rIns="0" bIns="0" rtlCol="0" anchor="b">
            <a:noAutofit/>
          </a:bodyPr>
          <a:lstStyle>
            <a:lvl1pPr>
              <a:buNone/>
              <a:defRPr lang="en-US" sz="1400" b="0" cap="all" spc="200" baseline="0" dirty="0">
                <a:solidFill>
                  <a:schemeClr val="tx1"/>
                </a:solidFill>
              </a:defRPr>
            </a:lvl1pPr>
          </a:lstStyle>
          <a:p>
            <a:pPr marL="228600" lvl="0" indent="-228600"/>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427370"/>
            <a:ext cx="5436391"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noAutofit/>
          </a:bodyPr>
          <a:lstStyle/>
          <a:p>
            <a:r>
              <a:rPr lang="en-US"/>
              <a:t>Tuesday, February 2, 20XX</a:t>
            </a:r>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noAutofit/>
          </a:bodyPr>
          <a:lstStyle/>
          <a:p>
            <a:r>
              <a:rPr lang="en-US"/>
              <a:t>Sample Footer Text</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670392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Tuesday, February 2, 20XX</a:t>
            </a:r>
            <a:endParaRPr lang="en-US" dirty="0"/>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Sample Footer Text</a:t>
            </a:r>
            <a:endParaRPr lang="en-US"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lumMod val="65000"/>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2521255718"/>
      </p:ext>
    </p:extLst>
  </p:cSld>
  <p:clrMap bg1="dk1" tx1="lt1" bg2="dk2" tx2="lt2" accent1="accent1" accent2="accent2" accent3="accent3" accent4="accent4" accent5="accent5" accent6="accent6" hlink="hlink" folHlink="folHlink"/>
  <p:sldLayoutIdLst>
    <p:sldLayoutId id="2147483699" r:id="rId1"/>
    <p:sldLayoutId id="2147483700" r:id="rId2"/>
    <p:sldLayoutId id="2147483733" r:id="rId3"/>
    <p:sldLayoutId id="2147483687" r:id="rId4"/>
    <p:sldLayoutId id="2147483734" r:id="rId5"/>
    <p:sldLayoutId id="2147483686" r:id="rId6"/>
    <p:sldLayoutId id="2147483696" r:id="rId7"/>
    <p:sldLayoutId id="2147483707" r:id="rId8"/>
    <p:sldLayoutId id="2147483689" r:id="rId9"/>
    <p:sldLayoutId id="2147483697" r:id="rId10"/>
    <p:sldLayoutId id="2147483731" r:id="rId11"/>
    <p:sldLayoutId id="2147483693" r:id="rId12"/>
    <p:sldLayoutId id="2147483685" r:id="rId13"/>
    <p:sldLayoutId id="2147483688" r:id="rId14"/>
    <p:sldLayoutId id="2147483691" r:id="rId15"/>
    <p:sldLayoutId id="2147483692" r:id="rId16"/>
  </p:sldLayoutIdLst>
  <p:hf hdr="0"/>
  <p:txStyles>
    <p:title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2" pos="3840">
          <p15:clr>
            <a:srgbClr val="F26B43"/>
          </p15:clr>
        </p15:guide>
        <p15:guide id="33" orient="horz" pos="2160">
          <p15:clr>
            <a:srgbClr val="F26B43"/>
          </p15:clr>
        </p15:guide>
        <p15:guide id="34" pos="347">
          <p15:clr>
            <a:srgbClr val="F26B43"/>
          </p15:clr>
        </p15:guide>
        <p15:guide id="35" pos="7333">
          <p15:clr>
            <a:srgbClr val="F26B43"/>
          </p15:clr>
        </p15:guide>
        <p15:guide id="36" orient="horz" pos="346">
          <p15:clr>
            <a:srgbClr val="F26B43"/>
          </p15:clr>
        </p15:guide>
        <p15:guide id="37" orient="horz" pos="3974">
          <p15:clr>
            <a:srgbClr val="F26B43"/>
          </p15:clr>
        </p15:guide>
        <p15:guide id="38" pos="824">
          <p15:clr>
            <a:srgbClr val="A4A3A4"/>
          </p15:clr>
        </p15:guide>
        <p15:guide id="39" pos="937">
          <p15:clr>
            <a:srgbClr val="A4A3A4"/>
          </p15:clr>
        </p15:guide>
        <p15:guide id="40" pos="1413">
          <p15:clr>
            <a:srgbClr val="A4A3A4"/>
          </p15:clr>
        </p15:guide>
        <p15:guide id="41" pos="1527">
          <p15:clr>
            <a:srgbClr val="A4A3A4"/>
          </p15:clr>
        </p15:guide>
        <p15:guide id="42" pos="2003">
          <p15:clr>
            <a:srgbClr val="A4A3A4"/>
          </p15:clr>
        </p15:guide>
        <p15:guide id="43" pos="2116">
          <p15:clr>
            <a:srgbClr val="A4A3A4"/>
          </p15:clr>
        </p15:guide>
        <p15:guide id="44" pos="2593">
          <p15:clr>
            <a:srgbClr val="A4A3A4"/>
          </p15:clr>
        </p15:guide>
        <p15:guide id="45" pos="2706">
          <p15:clr>
            <a:srgbClr val="A4A3A4"/>
          </p15:clr>
        </p15:guide>
        <p15:guide id="46" pos="3182">
          <p15:clr>
            <a:srgbClr val="A4A3A4"/>
          </p15:clr>
        </p15:guide>
        <p15:guide id="47" pos="3318">
          <p15:clr>
            <a:srgbClr val="A4A3A4"/>
          </p15:clr>
        </p15:guide>
        <p15:guide id="48" pos="3772">
          <p15:clr>
            <a:srgbClr val="A4A3A4"/>
          </p15:clr>
        </p15:guide>
        <p15:guide id="49" pos="3908">
          <p15:clr>
            <a:srgbClr val="A4A3A4"/>
          </p15:clr>
        </p15:guide>
        <p15:guide id="50" pos="4362">
          <p15:clr>
            <a:srgbClr val="A4A3A4"/>
          </p15:clr>
        </p15:guide>
        <p15:guide id="51" pos="4498">
          <p15:clr>
            <a:srgbClr val="A4A3A4"/>
          </p15:clr>
        </p15:guide>
        <p15:guide id="52" pos="4951">
          <p15:clr>
            <a:srgbClr val="A4A3A4"/>
          </p15:clr>
        </p15:guide>
        <p15:guide id="53" pos="5087">
          <p15:clr>
            <a:srgbClr val="A4A3A4"/>
          </p15:clr>
        </p15:guide>
        <p15:guide id="54" pos="5541">
          <p15:clr>
            <a:srgbClr val="A4A3A4"/>
          </p15:clr>
        </p15:guide>
        <p15:guide id="55" pos="5677">
          <p15:clr>
            <a:srgbClr val="A4A3A4"/>
          </p15:clr>
        </p15:guide>
        <p15:guide id="56" pos="6153">
          <p15:clr>
            <a:srgbClr val="A4A3A4"/>
          </p15:clr>
        </p15:guide>
        <p15:guide id="57" pos="6267">
          <p15:clr>
            <a:srgbClr val="A4A3A4"/>
          </p15:clr>
        </p15:guide>
        <p15:guide id="58" pos="6743">
          <p15:clr>
            <a:srgbClr val="A4A3A4"/>
          </p15:clr>
        </p15:guide>
        <p15:guide id="59" pos="6856">
          <p15:clr>
            <a:srgbClr val="A4A3A4"/>
          </p15:clr>
        </p15:guide>
        <p15:guide id="60" orient="horz" pos="3838">
          <p15:clr>
            <a:srgbClr val="A4A3A4"/>
          </p15:clr>
        </p15:guide>
        <p15:guide id="61" orient="horz" pos="2092">
          <p15:clr>
            <a:srgbClr val="A4A3A4"/>
          </p15:clr>
        </p15:guide>
        <p15:guide id="62" orient="horz" pos="2228">
          <p15:clr>
            <a:srgbClr val="A4A3A4"/>
          </p15:clr>
        </p15:guide>
        <p15:guide id="63" orient="horz" pos="845">
          <p15:clr>
            <a:srgbClr val="A4A3A4"/>
          </p15:clr>
        </p15:guide>
        <p15:guide id="64" orient="horz" pos="958">
          <p15:clr>
            <a:srgbClr val="A4A3A4"/>
          </p15:clr>
        </p15:guide>
        <p15:guide id="65" orient="horz" pos="1480">
          <p15:clr>
            <a:srgbClr val="A4A3A4"/>
          </p15:clr>
        </p15:guide>
        <p15:guide id="66" orient="horz" pos="1593">
          <p15:clr>
            <a:srgbClr val="A4A3A4"/>
          </p15:clr>
        </p15:guide>
        <p15:guide id="67" orient="horz" pos="2727">
          <p15:clr>
            <a:srgbClr val="A4A3A4"/>
          </p15:clr>
        </p15:guide>
        <p15:guide id="68" orient="horz" pos="2840">
          <p15:clr>
            <a:srgbClr val="A4A3A4"/>
          </p15:clr>
        </p15:guide>
        <p15:guide id="69" orient="horz" pos="3339">
          <p15:clr>
            <a:srgbClr val="A4A3A4"/>
          </p15:clr>
        </p15:guide>
        <p15:guide id="70" orient="horz" pos="347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6.xml"/><Relationship Id="rId1" Type="http://schemas.openxmlformats.org/officeDocument/2006/relationships/slideLayout" Target="../slideLayouts/slideLayout11.xml"/><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19.gif"/><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9.jpeg"/><Relationship Id="rId5" Type="http://schemas.openxmlformats.org/officeDocument/2006/relationships/image" Target="../media/image8.jpeg"/><Relationship Id="rId4" Type="http://schemas.openxmlformats.org/officeDocument/2006/relationships/image" Target="../media/image7.jpeg"/></Relationships>
</file>

<file path=ppt/slides/_rels/slide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E938C-9D94-4B05-979A-D39FFC457291}"/>
              </a:ext>
            </a:extLst>
          </p:cNvPr>
          <p:cNvSpPr>
            <a:spLocks noGrp="1"/>
          </p:cNvSpPr>
          <p:nvPr>
            <p:ph type="ctrTitle"/>
          </p:nvPr>
        </p:nvSpPr>
        <p:spPr>
          <a:xfrm>
            <a:off x="7999414" y="1051551"/>
            <a:ext cx="3565524" cy="2384898"/>
          </a:xfrm>
        </p:spPr>
        <p:txBody>
          <a:bodyPr anchor="b" anchorCtr="0">
            <a:noAutofit/>
          </a:bodyPr>
          <a:lstStyle/>
          <a:p>
            <a:r>
              <a:rPr lang="en-US" sz="6000" dirty="0">
                <a:solidFill>
                  <a:srgbClr val="3333CC"/>
                </a:solidFill>
              </a:rPr>
              <a:t>What is Software Testing</a:t>
            </a:r>
          </a:p>
        </p:txBody>
      </p:sp>
      <p:pic>
        <p:nvPicPr>
          <p:cNvPr id="14" name="Picture Placeholder 13" descr="Data Points Digital background">
            <a:extLst>
              <a:ext uri="{FF2B5EF4-FFF2-40B4-BE49-F238E27FC236}">
                <a16:creationId xmlns:a16="http://schemas.microsoft.com/office/drawing/2014/main" id="{9A8AD548-922D-4E1D-B19C-5F6E808B8160}"/>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11113" y="0"/>
            <a:ext cx="6686549" cy="6858000"/>
          </a:xfrm>
        </p:spPr>
      </p:pic>
      <p:sp>
        <p:nvSpPr>
          <p:cNvPr id="3" name="Subtitle 2">
            <a:extLst>
              <a:ext uri="{FF2B5EF4-FFF2-40B4-BE49-F238E27FC236}">
                <a16:creationId xmlns:a16="http://schemas.microsoft.com/office/drawing/2014/main" id="{D9A11267-FC52-4990-8D98-010AFABA5544}"/>
              </a:ext>
            </a:extLst>
          </p:cNvPr>
          <p:cNvSpPr>
            <a:spLocks noGrp="1"/>
          </p:cNvSpPr>
          <p:nvPr>
            <p:ph type="body" sz="quarter" idx="14"/>
          </p:nvPr>
        </p:nvSpPr>
        <p:spPr>
          <a:xfrm>
            <a:off x="8332788" y="5126037"/>
            <a:ext cx="3565524" cy="1731963"/>
          </a:xfrm>
        </p:spPr>
        <p:txBody>
          <a:bodyPr>
            <a:normAutofit/>
          </a:bodyPr>
          <a:lstStyle/>
          <a:p>
            <a:r>
              <a:rPr lang="en-US" dirty="0"/>
              <a:t>                        Laxman Gudivada</a:t>
            </a:r>
          </a:p>
        </p:txBody>
      </p:sp>
      <p:sp>
        <p:nvSpPr>
          <p:cNvPr id="6" name="TextBox 5">
            <a:extLst>
              <a:ext uri="{FF2B5EF4-FFF2-40B4-BE49-F238E27FC236}">
                <a16:creationId xmlns:a16="http://schemas.microsoft.com/office/drawing/2014/main" id="{2DF77251-8239-229B-A9B2-D3CCB036ED2A}"/>
              </a:ext>
            </a:extLst>
          </p:cNvPr>
          <p:cNvSpPr txBox="1"/>
          <p:nvPr/>
        </p:nvSpPr>
        <p:spPr>
          <a:xfrm>
            <a:off x="318294" y="159427"/>
            <a:ext cx="6143624" cy="1200329"/>
          </a:xfrm>
          <a:prstGeom prst="rect">
            <a:avLst/>
          </a:prstGeom>
          <a:noFill/>
        </p:spPr>
        <p:txBody>
          <a:bodyPr wrap="square">
            <a:spAutoFit/>
          </a:bodyPr>
          <a:lstStyle/>
          <a:p>
            <a:r>
              <a:rPr lang="en-US" sz="2400" b="0" i="0" dirty="0">
                <a:solidFill>
                  <a:schemeClr val="bg1">
                    <a:lumMod val="95000"/>
                    <a:lumOff val="5000"/>
                  </a:schemeClr>
                </a:solidFill>
                <a:effectLst/>
                <a:latin typeface="inter-regular"/>
              </a:rPr>
              <a:t>Software testing is widely used technology because it is compulsory to test each and every software before deployment</a:t>
            </a:r>
            <a:endParaRPr lang="en-IN" sz="2400" dirty="0">
              <a:solidFill>
                <a:schemeClr val="bg1">
                  <a:lumMod val="95000"/>
                  <a:lumOff val="5000"/>
                </a:schemeClr>
              </a:solidFill>
            </a:endParaRPr>
          </a:p>
        </p:txBody>
      </p:sp>
      <p:sp>
        <p:nvSpPr>
          <p:cNvPr id="8" name="TextBox 7">
            <a:extLst>
              <a:ext uri="{FF2B5EF4-FFF2-40B4-BE49-F238E27FC236}">
                <a16:creationId xmlns:a16="http://schemas.microsoft.com/office/drawing/2014/main" id="{9C3A915E-1F35-FC17-9176-A2646ED52E5B}"/>
              </a:ext>
            </a:extLst>
          </p:cNvPr>
          <p:cNvSpPr txBox="1"/>
          <p:nvPr/>
        </p:nvSpPr>
        <p:spPr>
          <a:xfrm>
            <a:off x="579436" y="4881086"/>
            <a:ext cx="6096000" cy="1477328"/>
          </a:xfrm>
          <a:prstGeom prst="rect">
            <a:avLst/>
          </a:prstGeom>
          <a:noFill/>
        </p:spPr>
        <p:txBody>
          <a:bodyPr wrap="square">
            <a:spAutoFit/>
          </a:bodyPr>
          <a:lstStyle/>
          <a:p>
            <a:r>
              <a:rPr lang="en-US" b="0" i="0" dirty="0">
                <a:solidFill>
                  <a:srgbClr val="92D050"/>
                </a:solidFill>
                <a:effectLst/>
                <a:latin typeface="inter-regular"/>
              </a:rPr>
              <a:t>Software testing is a process of identifying the correctness of software by considering its all attributes (Reliability, Scalability, Portability, Re-usability, Usability) and evaluating the execution of software components to find the software bugs or errors or defects</a:t>
            </a:r>
            <a:endParaRPr lang="en-IN" dirty="0">
              <a:solidFill>
                <a:srgbClr val="92D050"/>
              </a:solidFill>
            </a:endParaRPr>
          </a:p>
        </p:txBody>
      </p:sp>
      <p:pic>
        <p:nvPicPr>
          <p:cNvPr id="1026" name="Picture 2">
            <a:extLst>
              <a:ext uri="{FF2B5EF4-FFF2-40B4-BE49-F238E27FC236}">
                <a16:creationId xmlns:a16="http://schemas.microsoft.com/office/drawing/2014/main" id="{56CA15A4-D8BD-2648-6BE3-AE841E25CC5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2812" y="1692303"/>
            <a:ext cx="4954588" cy="25236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28142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7788B34-4190-4916-9048-47720EA5ABF1}"/>
              </a:ext>
            </a:extLst>
          </p:cNvPr>
          <p:cNvSpPr>
            <a:spLocks noGrp="1"/>
          </p:cNvSpPr>
          <p:nvPr>
            <p:ph type="title"/>
          </p:nvPr>
        </p:nvSpPr>
        <p:spPr>
          <a:xfrm>
            <a:off x="550862" y="549275"/>
            <a:ext cx="11097551" cy="1332000"/>
          </a:xfrm>
        </p:spPr>
        <p:txBody>
          <a:bodyPr/>
          <a:lstStyle/>
          <a:p>
            <a:r>
              <a:rPr lang="en-US" b="1" i="0" dirty="0">
                <a:solidFill>
                  <a:schemeClr val="accent2"/>
                </a:solidFill>
                <a:effectLst/>
                <a:latin typeface="Roboto" panose="02000000000000000000" pitchFamily="2" charset="0"/>
              </a:rPr>
              <a:t>Quality by Software Testing Perspective</a:t>
            </a:r>
            <a:endParaRPr lang="en-US" dirty="0">
              <a:solidFill>
                <a:schemeClr val="accent2"/>
              </a:solidFill>
            </a:endParaRPr>
          </a:p>
        </p:txBody>
      </p:sp>
      <p:sp>
        <p:nvSpPr>
          <p:cNvPr id="8" name="Text Placeholder 7">
            <a:extLst>
              <a:ext uri="{FF2B5EF4-FFF2-40B4-BE49-F238E27FC236}">
                <a16:creationId xmlns:a16="http://schemas.microsoft.com/office/drawing/2014/main" id="{ABA415A0-3B77-43FB-A408-5F1DA4B0AAFA}"/>
              </a:ext>
            </a:extLst>
          </p:cNvPr>
          <p:cNvSpPr>
            <a:spLocks noGrp="1"/>
          </p:cNvSpPr>
          <p:nvPr>
            <p:ph type="body" idx="1"/>
          </p:nvPr>
        </p:nvSpPr>
        <p:spPr>
          <a:xfrm>
            <a:off x="225744" y="6892666"/>
            <a:ext cx="3563936" cy="535354"/>
          </a:xfrm>
        </p:spPr>
        <p:txBody>
          <a:bodyPr/>
          <a:lstStyle/>
          <a:p>
            <a:endParaRPr lang="en-US" dirty="0"/>
          </a:p>
        </p:txBody>
      </p:sp>
      <p:sp>
        <p:nvSpPr>
          <p:cNvPr id="12" name="Text Placeholder 11">
            <a:extLst>
              <a:ext uri="{FF2B5EF4-FFF2-40B4-BE49-F238E27FC236}">
                <a16:creationId xmlns:a16="http://schemas.microsoft.com/office/drawing/2014/main" id="{3A63626D-0E6E-4023-ABFC-A744C9862159}"/>
              </a:ext>
            </a:extLst>
          </p:cNvPr>
          <p:cNvSpPr>
            <a:spLocks noGrp="1"/>
          </p:cNvSpPr>
          <p:nvPr>
            <p:ph type="body" sz="quarter" idx="13"/>
          </p:nvPr>
        </p:nvSpPr>
        <p:spPr>
          <a:xfrm>
            <a:off x="3720085" y="7104961"/>
            <a:ext cx="3566160" cy="535354"/>
          </a:xfrm>
        </p:spPr>
        <p:txBody>
          <a:bodyPr/>
          <a:lstStyle/>
          <a:p>
            <a:endParaRPr lang="en-US" dirty="0"/>
          </a:p>
        </p:txBody>
      </p:sp>
      <p:sp>
        <p:nvSpPr>
          <p:cNvPr id="10" name="Text Placeholder 9">
            <a:extLst>
              <a:ext uri="{FF2B5EF4-FFF2-40B4-BE49-F238E27FC236}">
                <a16:creationId xmlns:a16="http://schemas.microsoft.com/office/drawing/2014/main" id="{34A9BC34-CFDB-4D7A-8D6C-1CE608D0909F}"/>
              </a:ext>
            </a:extLst>
          </p:cNvPr>
          <p:cNvSpPr>
            <a:spLocks noGrp="1"/>
          </p:cNvSpPr>
          <p:nvPr>
            <p:ph type="body" sz="quarter" idx="3"/>
          </p:nvPr>
        </p:nvSpPr>
        <p:spPr>
          <a:xfrm>
            <a:off x="7123659" y="7242636"/>
            <a:ext cx="3566160" cy="535354"/>
          </a:xfrm>
        </p:spPr>
        <p:txBody>
          <a:bodyPr/>
          <a:lstStyle/>
          <a:p>
            <a:endParaRPr lang="en-US" dirty="0"/>
          </a:p>
        </p:txBody>
      </p:sp>
      <p:sp>
        <p:nvSpPr>
          <p:cNvPr id="11" name="Content Placeholder 10">
            <a:extLst>
              <a:ext uri="{FF2B5EF4-FFF2-40B4-BE49-F238E27FC236}">
                <a16:creationId xmlns:a16="http://schemas.microsoft.com/office/drawing/2014/main" id="{1D014E48-5DD9-49CE-AD5B-0FEF69204F68}"/>
              </a:ext>
            </a:extLst>
          </p:cNvPr>
          <p:cNvSpPr>
            <a:spLocks noGrp="1"/>
          </p:cNvSpPr>
          <p:nvPr>
            <p:ph sz="quarter" idx="4"/>
          </p:nvPr>
        </p:nvSpPr>
        <p:spPr>
          <a:xfrm>
            <a:off x="7850328" y="6892666"/>
            <a:ext cx="3508755" cy="3515555"/>
          </a:xfrm>
        </p:spPr>
        <p:txBody>
          <a:bodyPr>
            <a:normAutofit/>
          </a:bodyPr>
          <a:lstStyle/>
          <a:p>
            <a:pPr lvl="0"/>
            <a:r>
              <a:rPr lang="en-US" dirty="0"/>
              <a:t>.</a:t>
            </a:r>
          </a:p>
        </p:txBody>
      </p:sp>
      <p:sp>
        <p:nvSpPr>
          <p:cNvPr id="14" name="Date Placeholder 13">
            <a:extLst>
              <a:ext uri="{FF2B5EF4-FFF2-40B4-BE49-F238E27FC236}">
                <a16:creationId xmlns:a16="http://schemas.microsoft.com/office/drawing/2014/main" id="{D236478C-E242-44E0-8357-C72C9B588CA7}"/>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15" name="Footer Placeholder 14">
            <a:extLst>
              <a:ext uri="{FF2B5EF4-FFF2-40B4-BE49-F238E27FC236}">
                <a16:creationId xmlns:a16="http://schemas.microsoft.com/office/drawing/2014/main" id="{65A6DC02-681E-4AF7-AC6E-57CDDB2FBA28}"/>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16" name="Slide Number Placeholder 15">
            <a:extLst>
              <a:ext uri="{FF2B5EF4-FFF2-40B4-BE49-F238E27FC236}">
                <a16:creationId xmlns:a16="http://schemas.microsoft.com/office/drawing/2014/main" id="{CF0A8666-4477-461C-A79D-E91232EE973E}"/>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10</a:t>
            </a:fld>
            <a:endParaRPr lang="en-US"/>
          </a:p>
        </p:txBody>
      </p:sp>
      <p:sp>
        <p:nvSpPr>
          <p:cNvPr id="3" name="Content Placeholder 2">
            <a:extLst>
              <a:ext uri="{FF2B5EF4-FFF2-40B4-BE49-F238E27FC236}">
                <a16:creationId xmlns:a16="http://schemas.microsoft.com/office/drawing/2014/main" id="{6114CFE1-B4EF-4E00-2527-389172DA6291}"/>
              </a:ext>
            </a:extLst>
          </p:cNvPr>
          <p:cNvSpPr>
            <a:spLocks noGrp="1"/>
          </p:cNvSpPr>
          <p:nvPr>
            <p:ph sz="half" idx="2"/>
          </p:nvPr>
        </p:nvSpPr>
        <p:spPr>
          <a:xfrm>
            <a:off x="3440268" y="6912116"/>
            <a:ext cx="3563936" cy="3515555"/>
          </a:xfrm>
        </p:spPr>
        <p:txBody>
          <a:bodyPr/>
          <a:lstStyle/>
          <a:p>
            <a:endParaRPr lang="en-IN"/>
          </a:p>
        </p:txBody>
      </p:sp>
      <p:sp>
        <p:nvSpPr>
          <p:cNvPr id="5" name="Content Placeholder 4">
            <a:extLst>
              <a:ext uri="{FF2B5EF4-FFF2-40B4-BE49-F238E27FC236}">
                <a16:creationId xmlns:a16="http://schemas.microsoft.com/office/drawing/2014/main" id="{D6EE7D9A-D87D-A4AF-2AA2-9BBA89C7719A}"/>
              </a:ext>
            </a:extLst>
          </p:cNvPr>
          <p:cNvSpPr>
            <a:spLocks noGrp="1"/>
          </p:cNvSpPr>
          <p:nvPr>
            <p:ph sz="quarter" idx="14"/>
          </p:nvPr>
        </p:nvSpPr>
        <p:spPr>
          <a:xfrm>
            <a:off x="7286245" y="6912116"/>
            <a:ext cx="3508755" cy="3515555"/>
          </a:xfrm>
        </p:spPr>
        <p:txBody>
          <a:bodyPr/>
          <a:lstStyle/>
          <a:p>
            <a:endParaRPr lang="en-IN"/>
          </a:p>
        </p:txBody>
      </p:sp>
      <p:sp>
        <p:nvSpPr>
          <p:cNvPr id="17" name="TextBox 16">
            <a:extLst>
              <a:ext uri="{FF2B5EF4-FFF2-40B4-BE49-F238E27FC236}">
                <a16:creationId xmlns:a16="http://schemas.microsoft.com/office/drawing/2014/main" id="{C1E0FC00-8D20-AD03-4687-CB85CCA1305B}"/>
              </a:ext>
            </a:extLst>
          </p:cNvPr>
          <p:cNvSpPr txBox="1"/>
          <p:nvPr/>
        </p:nvSpPr>
        <p:spPr>
          <a:xfrm>
            <a:off x="452755" y="2074120"/>
            <a:ext cx="6096000" cy="369332"/>
          </a:xfrm>
          <a:prstGeom prst="rect">
            <a:avLst/>
          </a:prstGeom>
          <a:noFill/>
        </p:spPr>
        <p:txBody>
          <a:bodyPr wrap="square">
            <a:spAutoFit/>
          </a:bodyPr>
          <a:lstStyle/>
          <a:p>
            <a:r>
              <a:rPr lang="en-US" b="1" i="0" dirty="0">
                <a:solidFill>
                  <a:srgbClr val="000080"/>
                </a:solidFill>
                <a:effectLst/>
                <a:latin typeface="Roboto" panose="02000000000000000000" pitchFamily="2" charset="0"/>
              </a:rPr>
              <a:t>1) A Good Quality Software Product.</a:t>
            </a:r>
            <a:endParaRPr lang="en-IN" dirty="0"/>
          </a:p>
        </p:txBody>
      </p:sp>
      <p:sp>
        <p:nvSpPr>
          <p:cNvPr id="19" name="TextBox 18">
            <a:extLst>
              <a:ext uri="{FF2B5EF4-FFF2-40B4-BE49-F238E27FC236}">
                <a16:creationId xmlns:a16="http://schemas.microsoft.com/office/drawing/2014/main" id="{37A5516A-8E2D-BD50-5D8C-B92F81E0409E}"/>
              </a:ext>
            </a:extLst>
          </p:cNvPr>
          <p:cNvSpPr txBox="1"/>
          <p:nvPr/>
        </p:nvSpPr>
        <p:spPr>
          <a:xfrm>
            <a:off x="452754" y="2462903"/>
            <a:ext cx="7614285" cy="369332"/>
          </a:xfrm>
          <a:prstGeom prst="rect">
            <a:avLst/>
          </a:prstGeom>
          <a:noFill/>
        </p:spPr>
        <p:txBody>
          <a:bodyPr wrap="square">
            <a:spAutoFit/>
          </a:bodyPr>
          <a:lstStyle/>
          <a:p>
            <a:r>
              <a:rPr lang="en-US" b="1" i="0" dirty="0">
                <a:solidFill>
                  <a:srgbClr val="000080"/>
                </a:solidFill>
                <a:effectLst/>
                <a:latin typeface="Roboto" panose="02000000000000000000" pitchFamily="2" charset="0"/>
              </a:rPr>
              <a:t>2) Customer needs are not always translated into his requirements.</a:t>
            </a:r>
            <a:endParaRPr lang="en-IN" dirty="0"/>
          </a:p>
        </p:txBody>
      </p:sp>
      <p:sp>
        <p:nvSpPr>
          <p:cNvPr id="21" name="TextBox 20">
            <a:extLst>
              <a:ext uri="{FF2B5EF4-FFF2-40B4-BE49-F238E27FC236}">
                <a16:creationId xmlns:a16="http://schemas.microsoft.com/office/drawing/2014/main" id="{AF63308B-1BFB-F46C-2B09-8652988E1D58}"/>
              </a:ext>
            </a:extLst>
          </p:cNvPr>
          <p:cNvSpPr txBox="1"/>
          <p:nvPr/>
        </p:nvSpPr>
        <p:spPr>
          <a:xfrm>
            <a:off x="452754" y="2901682"/>
            <a:ext cx="9890125" cy="369332"/>
          </a:xfrm>
          <a:prstGeom prst="rect">
            <a:avLst/>
          </a:prstGeom>
          <a:noFill/>
        </p:spPr>
        <p:txBody>
          <a:bodyPr wrap="square">
            <a:spAutoFit/>
          </a:bodyPr>
          <a:lstStyle/>
          <a:p>
            <a:r>
              <a:rPr lang="en-US" b="1" i="0" dirty="0">
                <a:solidFill>
                  <a:srgbClr val="000080"/>
                </a:solidFill>
                <a:effectLst/>
                <a:latin typeface="Roboto" panose="02000000000000000000" pitchFamily="2" charset="0"/>
              </a:rPr>
              <a:t>3) A Software Free from Bugs or Defects may not always be a Product of Good Quality.</a:t>
            </a:r>
            <a:endParaRPr lang="en-IN" dirty="0"/>
          </a:p>
        </p:txBody>
      </p:sp>
      <p:sp>
        <p:nvSpPr>
          <p:cNvPr id="23" name="TextBox 22">
            <a:extLst>
              <a:ext uri="{FF2B5EF4-FFF2-40B4-BE49-F238E27FC236}">
                <a16:creationId xmlns:a16="http://schemas.microsoft.com/office/drawing/2014/main" id="{E6DC302D-AF6C-796E-28CF-3BA60439947F}"/>
              </a:ext>
            </a:extLst>
          </p:cNvPr>
          <p:cNvSpPr txBox="1"/>
          <p:nvPr/>
        </p:nvSpPr>
        <p:spPr>
          <a:xfrm>
            <a:off x="458470" y="3330948"/>
            <a:ext cx="10006330" cy="646331"/>
          </a:xfrm>
          <a:prstGeom prst="rect">
            <a:avLst/>
          </a:prstGeom>
          <a:noFill/>
        </p:spPr>
        <p:txBody>
          <a:bodyPr wrap="square">
            <a:spAutoFit/>
          </a:bodyPr>
          <a:lstStyle/>
          <a:p>
            <a:r>
              <a:rPr lang="en-US" b="1" i="0" dirty="0">
                <a:solidFill>
                  <a:srgbClr val="000080"/>
                </a:solidFill>
                <a:effectLst/>
                <a:latin typeface="Roboto" panose="02000000000000000000" pitchFamily="2" charset="0"/>
              </a:rPr>
              <a:t>4)</a:t>
            </a:r>
            <a:r>
              <a:rPr lang="en-US" b="0" i="0" dirty="0">
                <a:solidFill>
                  <a:srgbClr val="000080"/>
                </a:solidFill>
                <a:effectLst/>
                <a:latin typeface="Roboto" panose="02000000000000000000" pitchFamily="2" charset="0"/>
              </a:rPr>
              <a:t> </a:t>
            </a:r>
            <a:r>
              <a:rPr lang="en-US" b="1" i="0" dirty="0">
                <a:solidFill>
                  <a:srgbClr val="000080"/>
                </a:solidFill>
                <a:effectLst/>
                <a:latin typeface="Roboto" panose="02000000000000000000" pitchFamily="2" charset="0"/>
              </a:rPr>
              <a:t>A Software may be termed as a Product of Good Quality of presence in some Bugs or Defects in it.</a:t>
            </a:r>
            <a:endParaRPr lang="en-IN" dirty="0"/>
          </a:p>
        </p:txBody>
      </p:sp>
      <p:sp>
        <p:nvSpPr>
          <p:cNvPr id="25" name="TextBox 24">
            <a:extLst>
              <a:ext uri="{FF2B5EF4-FFF2-40B4-BE49-F238E27FC236}">
                <a16:creationId xmlns:a16="http://schemas.microsoft.com/office/drawing/2014/main" id="{C6568EE5-7F74-A908-1012-8087048F585E}"/>
              </a:ext>
            </a:extLst>
          </p:cNvPr>
          <p:cNvSpPr txBox="1"/>
          <p:nvPr/>
        </p:nvSpPr>
        <p:spPr>
          <a:xfrm>
            <a:off x="392268" y="3930288"/>
            <a:ext cx="10402732" cy="369332"/>
          </a:xfrm>
          <a:prstGeom prst="rect">
            <a:avLst/>
          </a:prstGeom>
          <a:noFill/>
        </p:spPr>
        <p:txBody>
          <a:bodyPr wrap="square">
            <a:spAutoFit/>
          </a:bodyPr>
          <a:lstStyle/>
          <a:p>
            <a:r>
              <a:rPr lang="en-US" b="1" i="0" dirty="0">
                <a:solidFill>
                  <a:srgbClr val="000080"/>
                </a:solidFill>
                <a:effectLst/>
                <a:latin typeface="Roboto" panose="02000000000000000000" pitchFamily="2" charset="0"/>
              </a:rPr>
              <a:t>5) Maintaining quality of a software product is not only the responsibility of software testers.</a:t>
            </a:r>
            <a:endParaRPr lang="en-IN" dirty="0"/>
          </a:p>
        </p:txBody>
      </p:sp>
      <p:sp>
        <p:nvSpPr>
          <p:cNvPr id="27" name="TextBox 26">
            <a:extLst>
              <a:ext uri="{FF2B5EF4-FFF2-40B4-BE49-F238E27FC236}">
                <a16:creationId xmlns:a16="http://schemas.microsoft.com/office/drawing/2014/main" id="{0F375099-1ADC-03E9-122E-72210C842A0E}"/>
              </a:ext>
            </a:extLst>
          </p:cNvPr>
          <p:cNvSpPr txBox="1"/>
          <p:nvPr/>
        </p:nvSpPr>
        <p:spPr>
          <a:xfrm>
            <a:off x="392268" y="4341527"/>
            <a:ext cx="10184292" cy="369332"/>
          </a:xfrm>
          <a:prstGeom prst="rect">
            <a:avLst/>
          </a:prstGeom>
          <a:noFill/>
        </p:spPr>
        <p:txBody>
          <a:bodyPr wrap="square">
            <a:spAutoFit/>
          </a:bodyPr>
          <a:lstStyle/>
          <a:p>
            <a:r>
              <a:rPr lang="en-US" b="0" i="0" dirty="0">
                <a:solidFill>
                  <a:srgbClr val="3333CC"/>
                </a:solidFill>
                <a:effectLst/>
                <a:latin typeface="Roboto" panose="02000000000000000000" pitchFamily="2" charset="0"/>
              </a:rPr>
              <a:t>6) Software tester should endeavor to detect bugs in the software right from the beginning itself.</a:t>
            </a:r>
            <a:endParaRPr lang="en-IN" dirty="0">
              <a:solidFill>
                <a:srgbClr val="3333CC"/>
              </a:solidFill>
            </a:endParaRPr>
          </a:p>
        </p:txBody>
      </p:sp>
      <p:sp>
        <p:nvSpPr>
          <p:cNvPr id="29" name="TextBox 28">
            <a:extLst>
              <a:ext uri="{FF2B5EF4-FFF2-40B4-BE49-F238E27FC236}">
                <a16:creationId xmlns:a16="http://schemas.microsoft.com/office/drawing/2014/main" id="{E53C2864-4DA7-2346-DF85-86D48EBEBF51}"/>
              </a:ext>
            </a:extLst>
          </p:cNvPr>
          <p:cNvSpPr txBox="1"/>
          <p:nvPr/>
        </p:nvSpPr>
        <p:spPr>
          <a:xfrm>
            <a:off x="392268" y="4685705"/>
            <a:ext cx="9818532" cy="646331"/>
          </a:xfrm>
          <a:prstGeom prst="rect">
            <a:avLst/>
          </a:prstGeom>
          <a:noFill/>
        </p:spPr>
        <p:txBody>
          <a:bodyPr wrap="square">
            <a:spAutoFit/>
          </a:bodyPr>
          <a:lstStyle/>
          <a:p>
            <a:r>
              <a:rPr lang="en-US" b="1" i="0" dirty="0">
                <a:solidFill>
                  <a:srgbClr val="000080"/>
                </a:solidFill>
                <a:effectLst/>
                <a:latin typeface="Roboto" panose="02000000000000000000" pitchFamily="2" charset="0"/>
              </a:rPr>
              <a:t>7) Quality Factors for any Software are essential attributes, absence of which can pose threat to its success.</a:t>
            </a:r>
            <a:endParaRPr lang="en-IN" dirty="0"/>
          </a:p>
        </p:txBody>
      </p:sp>
      <p:sp>
        <p:nvSpPr>
          <p:cNvPr id="31" name="TextBox 30">
            <a:extLst>
              <a:ext uri="{FF2B5EF4-FFF2-40B4-BE49-F238E27FC236}">
                <a16:creationId xmlns:a16="http://schemas.microsoft.com/office/drawing/2014/main" id="{24109E2E-BA61-E571-6AB7-B909F37B3B3C}"/>
              </a:ext>
            </a:extLst>
          </p:cNvPr>
          <p:cNvSpPr txBox="1"/>
          <p:nvPr/>
        </p:nvSpPr>
        <p:spPr>
          <a:xfrm>
            <a:off x="392268" y="5332037"/>
            <a:ext cx="10783732" cy="646332"/>
          </a:xfrm>
          <a:prstGeom prst="rect">
            <a:avLst/>
          </a:prstGeom>
          <a:noFill/>
        </p:spPr>
        <p:txBody>
          <a:bodyPr wrap="square">
            <a:spAutoFit/>
          </a:bodyPr>
          <a:lstStyle/>
          <a:p>
            <a:r>
              <a:rPr lang="en-US" b="1" i="0" dirty="0">
                <a:solidFill>
                  <a:srgbClr val="000080"/>
                </a:solidFill>
                <a:effectLst/>
                <a:latin typeface="Roboto" panose="02000000000000000000" pitchFamily="2" charset="0"/>
              </a:rPr>
              <a:t>8) Cost of software quality</a:t>
            </a:r>
            <a:r>
              <a:rPr lang="en-US" b="0" i="0" dirty="0">
                <a:solidFill>
                  <a:srgbClr val="000080"/>
                </a:solidFill>
                <a:effectLst/>
                <a:latin typeface="Roboto" panose="02000000000000000000" pitchFamily="2" charset="0"/>
              </a:rPr>
              <a:t> </a:t>
            </a:r>
            <a:r>
              <a:rPr lang="en-US" b="1" i="0" dirty="0">
                <a:solidFill>
                  <a:srgbClr val="000080"/>
                </a:solidFill>
                <a:effectLst/>
                <a:latin typeface="Roboto" panose="02000000000000000000" pitchFamily="2" charset="0"/>
              </a:rPr>
              <a:t>refers to the total expenditure incurred on firstly preventing the errors, secondly identifying the errors and lastly correcting these errors.</a:t>
            </a:r>
            <a:endParaRPr lang="en-IN" dirty="0"/>
          </a:p>
        </p:txBody>
      </p:sp>
      <p:sp>
        <p:nvSpPr>
          <p:cNvPr id="33" name="TextBox 32">
            <a:extLst>
              <a:ext uri="{FF2B5EF4-FFF2-40B4-BE49-F238E27FC236}">
                <a16:creationId xmlns:a16="http://schemas.microsoft.com/office/drawing/2014/main" id="{BAACD09F-6291-7648-5775-0128B935B2DD}"/>
              </a:ext>
            </a:extLst>
          </p:cNvPr>
          <p:cNvSpPr txBox="1"/>
          <p:nvPr/>
        </p:nvSpPr>
        <p:spPr>
          <a:xfrm>
            <a:off x="392267" y="5894214"/>
            <a:ext cx="10966815" cy="646331"/>
          </a:xfrm>
          <a:prstGeom prst="rect">
            <a:avLst/>
          </a:prstGeom>
          <a:noFill/>
        </p:spPr>
        <p:txBody>
          <a:bodyPr wrap="square">
            <a:spAutoFit/>
          </a:bodyPr>
          <a:lstStyle/>
          <a:p>
            <a:r>
              <a:rPr lang="en-US" b="1" i="0" dirty="0">
                <a:solidFill>
                  <a:srgbClr val="000080"/>
                </a:solidFill>
                <a:effectLst/>
                <a:latin typeface="Roboto" panose="02000000000000000000" pitchFamily="2" charset="0"/>
              </a:rPr>
              <a:t>9) Cost of detecting and fixing a bug is possible to be brought down, if the bug is unable to be detected during the early stages of development.</a:t>
            </a:r>
            <a:endParaRPr lang="en-IN" dirty="0"/>
          </a:p>
        </p:txBody>
      </p:sp>
      <p:pic>
        <p:nvPicPr>
          <p:cNvPr id="8194" name="Picture 2" descr="Quality Assurance (QA) in Software Testing: QA Views &amp; Best Practices – BMC  Software | Blogs">
            <a:extLst>
              <a:ext uri="{FF2B5EF4-FFF2-40B4-BE49-F238E27FC236}">
                <a16:creationId xmlns:a16="http://schemas.microsoft.com/office/drawing/2014/main" id="{C6219180-A04E-228F-8AE2-87639D92395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78948" y="802800"/>
            <a:ext cx="2069465" cy="20649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05470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581E8936-2270-47FE-94A4-398CB123EF90}"/>
              </a:ext>
            </a:extLst>
          </p:cNvPr>
          <p:cNvSpPr>
            <a:spLocks noGrp="1"/>
          </p:cNvSpPr>
          <p:nvPr>
            <p:ph type="title"/>
          </p:nvPr>
        </p:nvSpPr>
        <p:spPr>
          <a:xfrm>
            <a:off x="268606" y="3866917"/>
            <a:ext cx="8824594" cy="689158"/>
          </a:xfrm>
        </p:spPr>
        <p:txBody>
          <a:bodyPr/>
          <a:lstStyle/>
          <a:p>
            <a:r>
              <a:rPr lang="en-IN" b="0" i="0" dirty="0">
                <a:solidFill>
                  <a:srgbClr val="00B0F0"/>
                </a:solidFill>
                <a:effectLst/>
                <a:latin typeface="erdana"/>
              </a:rPr>
              <a:t>Software Testing Principles</a:t>
            </a:r>
            <a:br>
              <a:rPr lang="en-IN" b="0" i="0" dirty="0">
                <a:solidFill>
                  <a:srgbClr val="610B38"/>
                </a:solidFill>
                <a:effectLst/>
                <a:latin typeface="erdana"/>
              </a:rPr>
            </a:br>
            <a:endParaRPr lang="en-US" dirty="0"/>
          </a:p>
        </p:txBody>
      </p:sp>
      <p:pic>
        <p:nvPicPr>
          <p:cNvPr id="16" name="Picture Placeholder 15" descr="Data Points Digital background">
            <a:extLst>
              <a:ext uri="{FF2B5EF4-FFF2-40B4-BE49-F238E27FC236}">
                <a16:creationId xmlns:a16="http://schemas.microsoft.com/office/drawing/2014/main" id="{361E9ADB-7377-4CF1-9AE4-AEFBDEBEEEEC}"/>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268606" y="90445"/>
            <a:ext cx="12192000" cy="3776472"/>
          </a:xfrm>
        </p:spPr>
      </p:pic>
      <p:sp>
        <p:nvSpPr>
          <p:cNvPr id="13" name="Content Placeholder 12">
            <a:extLst>
              <a:ext uri="{FF2B5EF4-FFF2-40B4-BE49-F238E27FC236}">
                <a16:creationId xmlns:a16="http://schemas.microsoft.com/office/drawing/2014/main" id="{C0287FEC-3826-4868-8D93-52429C6156F5}"/>
              </a:ext>
            </a:extLst>
          </p:cNvPr>
          <p:cNvSpPr>
            <a:spLocks noGrp="1"/>
          </p:cNvSpPr>
          <p:nvPr>
            <p:ph sz="quarter" idx="15"/>
          </p:nvPr>
        </p:nvSpPr>
        <p:spPr>
          <a:xfrm>
            <a:off x="4500411" y="7393989"/>
            <a:ext cx="6221412" cy="1563688"/>
          </a:xfrm>
        </p:spPr>
        <p:txBody>
          <a:bodyPr>
            <a:normAutofit/>
          </a:bodyPr>
          <a:lstStyle/>
          <a:p>
            <a:endParaRPr lang="en-US" dirty="0"/>
          </a:p>
        </p:txBody>
      </p:sp>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11</a:t>
            </a:fld>
            <a:endParaRPr lang="en-US"/>
          </a:p>
        </p:txBody>
      </p:sp>
      <p:pic>
        <p:nvPicPr>
          <p:cNvPr id="9218" name="Picture 2" descr="Software Testing Principles">
            <a:extLst>
              <a:ext uri="{FF2B5EF4-FFF2-40B4-BE49-F238E27FC236}">
                <a16:creationId xmlns:a16="http://schemas.microsoft.com/office/drawing/2014/main" id="{D845A06E-E24C-E374-1DDE-983B2C91AAF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8606" y="164287"/>
            <a:ext cx="3367087" cy="3447897"/>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6CF36D04-114F-3E9E-B2A9-67EBDBF679AB}"/>
              </a:ext>
            </a:extLst>
          </p:cNvPr>
          <p:cNvSpPr txBox="1"/>
          <p:nvPr/>
        </p:nvSpPr>
        <p:spPr>
          <a:xfrm>
            <a:off x="268606" y="4475887"/>
            <a:ext cx="6146800" cy="2031325"/>
          </a:xfrm>
          <a:prstGeom prst="rect">
            <a:avLst/>
          </a:prstGeom>
          <a:noFill/>
        </p:spPr>
        <p:txBody>
          <a:bodyPr wrap="square">
            <a:spAutoFit/>
          </a:bodyPr>
          <a:lstStyle/>
          <a:p>
            <a:pPr algn="just">
              <a:buFont typeface="Arial" panose="020B0604020202020204" pitchFamily="34" charset="0"/>
              <a:buChar char="•"/>
            </a:pPr>
            <a:r>
              <a:rPr lang="en-US" b="0" i="0" dirty="0">
                <a:solidFill>
                  <a:srgbClr val="92D050"/>
                </a:solidFill>
                <a:effectLst/>
                <a:latin typeface="inter-regular"/>
              </a:rPr>
              <a:t>Testing shows the presence of defects</a:t>
            </a:r>
          </a:p>
          <a:p>
            <a:pPr algn="just">
              <a:buFont typeface="Arial" panose="020B0604020202020204" pitchFamily="34" charset="0"/>
              <a:buChar char="•"/>
            </a:pPr>
            <a:r>
              <a:rPr lang="en-US" b="0" i="0" dirty="0">
                <a:solidFill>
                  <a:srgbClr val="92D050"/>
                </a:solidFill>
                <a:effectLst/>
                <a:latin typeface="inter-regular"/>
              </a:rPr>
              <a:t>Exhaustive Testing is not possible</a:t>
            </a:r>
          </a:p>
          <a:p>
            <a:pPr algn="just">
              <a:buFont typeface="Arial" panose="020B0604020202020204" pitchFamily="34" charset="0"/>
              <a:buChar char="•"/>
            </a:pPr>
            <a:r>
              <a:rPr lang="en-US" b="0" i="0" dirty="0">
                <a:solidFill>
                  <a:srgbClr val="92D050"/>
                </a:solidFill>
                <a:effectLst/>
                <a:latin typeface="inter-regular"/>
              </a:rPr>
              <a:t>Early Testing</a:t>
            </a:r>
          </a:p>
          <a:p>
            <a:pPr algn="just">
              <a:buFont typeface="Arial" panose="020B0604020202020204" pitchFamily="34" charset="0"/>
              <a:buChar char="•"/>
            </a:pPr>
            <a:r>
              <a:rPr lang="en-US" b="0" i="0" dirty="0">
                <a:solidFill>
                  <a:srgbClr val="92D050"/>
                </a:solidFill>
                <a:effectLst/>
                <a:latin typeface="inter-regular"/>
              </a:rPr>
              <a:t>Defect Clustering</a:t>
            </a:r>
          </a:p>
          <a:p>
            <a:pPr algn="just">
              <a:buFont typeface="Arial" panose="020B0604020202020204" pitchFamily="34" charset="0"/>
              <a:buChar char="•"/>
            </a:pPr>
            <a:r>
              <a:rPr lang="en-US" b="0" i="0" dirty="0">
                <a:solidFill>
                  <a:srgbClr val="92D050"/>
                </a:solidFill>
                <a:effectLst/>
                <a:latin typeface="inter-regular"/>
              </a:rPr>
              <a:t>Pesticide Paradox</a:t>
            </a:r>
          </a:p>
          <a:p>
            <a:pPr algn="just">
              <a:buFont typeface="Arial" panose="020B0604020202020204" pitchFamily="34" charset="0"/>
              <a:buChar char="•"/>
            </a:pPr>
            <a:r>
              <a:rPr lang="en-US" b="0" i="0" dirty="0">
                <a:solidFill>
                  <a:srgbClr val="92D050"/>
                </a:solidFill>
                <a:effectLst/>
                <a:latin typeface="inter-regular"/>
              </a:rPr>
              <a:t>Testing is context-dependent</a:t>
            </a:r>
          </a:p>
          <a:p>
            <a:pPr algn="just">
              <a:buFont typeface="Arial" panose="020B0604020202020204" pitchFamily="34" charset="0"/>
              <a:buChar char="•"/>
            </a:pPr>
            <a:r>
              <a:rPr lang="en-US" b="0" i="0" dirty="0">
                <a:solidFill>
                  <a:srgbClr val="92D050"/>
                </a:solidFill>
                <a:effectLst/>
                <a:latin typeface="inter-regular"/>
              </a:rPr>
              <a:t>Absence of errors fallacy</a:t>
            </a:r>
          </a:p>
        </p:txBody>
      </p:sp>
    </p:spTree>
    <p:extLst>
      <p:ext uri="{BB962C8B-B14F-4D97-AF65-F5344CB8AC3E}">
        <p14:creationId xmlns:p14="http://schemas.microsoft.com/office/powerpoint/2010/main" val="35215613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a:extLst>
              <a:ext uri="{FF2B5EF4-FFF2-40B4-BE49-F238E27FC236}">
                <a16:creationId xmlns:a16="http://schemas.microsoft.com/office/drawing/2014/main" id="{F8FAEED9-1ECD-45F9-87A0-9394BAEABB79}"/>
              </a:ext>
            </a:extLst>
          </p:cNvPr>
          <p:cNvSpPr>
            <a:spLocks noGrp="1"/>
          </p:cNvSpPr>
          <p:nvPr>
            <p:ph type="ctrTitle"/>
          </p:nvPr>
        </p:nvSpPr>
        <p:spPr>
          <a:xfrm>
            <a:off x="313373" y="7247940"/>
            <a:ext cx="5437187" cy="2986234"/>
          </a:xfrm>
        </p:spPr>
        <p:txBody>
          <a:bodyPr/>
          <a:lstStyle/>
          <a:p>
            <a:endParaRPr lang="en-US" dirty="0"/>
          </a:p>
        </p:txBody>
      </p:sp>
      <p:sp>
        <p:nvSpPr>
          <p:cNvPr id="23" name="Subtitle 22">
            <a:extLst>
              <a:ext uri="{FF2B5EF4-FFF2-40B4-BE49-F238E27FC236}">
                <a16:creationId xmlns:a16="http://schemas.microsoft.com/office/drawing/2014/main" id="{8E5E4638-9BCB-4C2E-914F-CC868E2020D5}"/>
              </a:ext>
            </a:extLst>
          </p:cNvPr>
          <p:cNvSpPr>
            <a:spLocks noGrp="1"/>
          </p:cNvSpPr>
          <p:nvPr>
            <p:ph type="subTitle" idx="1"/>
          </p:nvPr>
        </p:nvSpPr>
        <p:spPr>
          <a:xfrm>
            <a:off x="3661093" y="7122356"/>
            <a:ext cx="5437187" cy="2265216"/>
          </a:xfrm>
        </p:spPr>
        <p:txBody>
          <a:bodyPr/>
          <a:lstStyle/>
          <a:p>
            <a:endParaRPr lang="en-US" dirty="0"/>
          </a:p>
        </p:txBody>
      </p:sp>
      <p:sp>
        <p:nvSpPr>
          <p:cNvPr id="4" name="Date Placeholder 3">
            <a:extLst>
              <a:ext uri="{FF2B5EF4-FFF2-40B4-BE49-F238E27FC236}">
                <a16:creationId xmlns:a16="http://schemas.microsoft.com/office/drawing/2014/main" id="{7823E305-6365-4345-8BD1-4A31C61D96CB}"/>
              </a:ext>
            </a:extLst>
          </p:cNvPr>
          <p:cNvSpPr>
            <a:spLocks noGrp="1"/>
          </p:cNvSpPr>
          <p:nvPr>
            <p:ph type="dt" sz="half" idx="10"/>
          </p:nvPr>
        </p:nvSpPr>
        <p:spPr>
          <a:xfrm>
            <a:off x="550863" y="6507212"/>
            <a:ext cx="2628900" cy="153888"/>
          </a:xfrm>
        </p:spPr>
        <p:txBody>
          <a:bodyPr/>
          <a:lstStyle/>
          <a:p>
            <a:r>
              <a:rPr lang="en-US"/>
              <a:t>Tuesday, February 2, 20XX</a:t>
            </a:r>
          </a:p>
        </p:txBody>
      </p:sp>
      <p:sp>
        <p:nvSpPr>
          <p:cNvPr id="5" name="Footer Placeholder 4">
            <a:extLst>
              <a:ext uri="{FF2B5EF4-FFF2-40B4-BE49-F238E27FC236}">
                <a16:creationId xmlns:a16="http://schemas.microsoft.com/office/drawing/2014/main" id="{0B37A3FF-ED32-4C4A-A21F-848A3BF6F89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36E60F23-FB58-4EF8-82FD-E86CED25FD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12</a:t>
            </a:fld>
            <a:endParaRPr lang="en-US"/>
          </a:p>
        </p:txBody>
      </p:sp>
      <p:sp>
        <p:nvSpPr>
          <p:cNvPr id="3" name="Picture Placeholder 2">
            <a:extLst>
              <a:ext uri="{FF2B5EF4-FFF2-40B4-BE49-F238E27FC236}">
                <a16:creationId xmlns:a16="http://schemas.microsoft.com/office/drawing/2014/main" id="{BA93C498-D4BB-9988-8242-078CAA030469}"/>
              </a:ext>
            </a:extLst>
          </p:cNvPr>
          <p:cNvSpPr>
            <a:spLocks noGrp="1"/>
          </p:cNvSpPr>
          <p:nvPr>
            <p:ph type="pic" sz="quarter" idx="16"/>
          </p:nvPr>
        </p:nvSpPr>
        <p:spPr>
          <a:xfrm>
            <a:off x="1011936" y="7247940"/>
            <a:ext cx="5084064" cy="2880360"/>
          </a:xfrm>
        </p:spPr>
      </p:sp>
      <p:sp>
        <p:nvSpPr>
          <p:cNvPr id="8" name="Picture Placeholder 7">
            <a:extLst>
              <a:ext uri="{FF2B5EF4-FFF2-40B4-BE49-F238E27FC236}">
                <a16:creationId xmlns:a16="http://schemas.microsoft.com/office/drawing/2014/main" id="{EF99D1BF-AE21-8760-A20D-67C584E3389A}"/>
              </a:ext>
            </a:extLst>
          </p:cNvPr>
          <p:cNvSpPr>
            <a:spLocks noGrp="1"/>
          </p:cNvSpPr>
          <p:nvPr>
            <p:ph type="pic" sz="quarter" idx="15"/>
          </p:nvPr>
        </p:nvSpPr>
        <p:spPr>
          <a:xfrm>
            <a:off x="6637528" y="7278420"/>
            <a:ext cx="5084064" cy="2880360"/>
          </a:xfrm>
        </p:spPr>
      </p:sp>
      <p:sp>
        <p:nvSpPr>
          <p:cNvPr id="14" name="TextBox 13">
            <a:extLst>
              <a:ext uri="{FF2B5EF4-FFF2-40B4-BE49-F238E27FC236}">
                <a16:creationId xmlns:a16="http://schemas.microsoft.com/office/drawing/2014/main" id="{B26DCA35-8C32-260F-44CC-1A0F7AEA41EA}"/>
              </a:ext>
            </a:extLst>
          </p:cNvPr>
          <p:cNvSpPr txBox="1"/>
          <p:nvPr/>
        </p:nvSpPr>
        <p:spPr>
          <a:xfrm>
            <a:off x="0" y="196900"/>
            <a:ext cx="6126480" cy="1477328"/>
          </a:xfrm>
          <a:prstGeom prst="rect">
            <a:avLst/>
          </a:prstGeom>
          <a:noFill/>
        </p:spPr>
        <p:txBody>
          <a:bodyPr wrap="square">
            <a:spAutoFit/>
          </a:bodyPr>
          <a:lstStyle/>
          <a:p>
            <a:pPr algn="just"/>
            <a:r>
              <a:rPr lang="en-US" b="0" i="0" dirty="0">
                <a:solidFill>
                  <a:schemeClr val="accent2"/>
                </a:solidFill>
                <a:effectLst/>
                <a:latin typeface="erdana"/>
              </a:rPr>
              <a:t>1. Testing shows the presence of defects</a:t>
            </a:r>
          </a:p>
          <a:p>
            <a:pPr algn="just"/>
            <a:r>
              <a:rPr lang="en-US" b="0" i="0" dirty="0">
                <a:solidFill>
                  <a:srgbClr val="333333"/>
                </a:solidFill>
                <a:effectLst/>
                <a:latin typeface="inter-regular"/>
              </a:rPr>
              <a:t>   </a:t>
            </a:r>
            <a:r>
              <a:rPr lang="en-US" b="0" i="0" dirty="0">
                <a:solidFill>
                  <a:schemeClr val="tx1">
                    <a:lumMod val="85000"/>
                  </a:schemeClr>
                </a:solidFill>
                <a:effectLst/>
                <a:latin typeface="inter-regular"/>
              </a:rPr>
              <a:t>The test engineer will test the application to make sure that the application is bug or defects free. While doing testing, we can only identify that the application or software has any errors.</a:t>
            </a:r>
          </a:p>
        </p:txBody>
      </p:sp>
      <p:sp>
        <p:nvSpPr>
          <p:cNvPr id="16" name="TextBox 15">
            <a:extLst>
              <a:ext uri="{FF2B5EF4-FFF2-40B4-BE49-F238E27FC236}">
                <a16:creationId xmlns:a16="http://schemas.microsoft.com/office/drawing/2014/main" id="{2B4F430A-DA0F-DF98-80DF-C2CFEAD0DF20}"/>
              </a:ext>
            </a:extLst>
          </p:cNvPr>
          <p:cNvSpPr txBox="1"/>
          <p:nvPr/>
        </p:nvSpPr>
        <p:spPr>
          <a:xfrm>
            <a:off x="48260" y="1614956"/>
            <a:ext cx="6126480" cy="1477328"/>
          </a:xfrm>
          <a:prstGeom prst="rect">
            <a:avLst/>
          </a:prstGeom>
          <a:noFill/>
        </p:spPr>
        <p:txBody>
          <a:bodyPr wrap="square">
            <a:spAutoFit/>
          </a:bodyPr>
          <a:lstStyle/>
          <a:p>
            <a:pPr algn="just"/>
            <a:r>
              <a:rPr lang="en-US" b="0" i="0" dirty="0">
                <a:solidFill>
                  <a:schemeClr val="accent2"/>
                </a:solidFill>
                <a:effectLst/>
                <a:latin typeface="erdana"/>
              </a:rPr>
              <a:t>2.Exhaustive Testing is not possible</a:t>
            </a:r>
          </a:p>
          <a:p>
            <a:pPr algn="just"/>
            <a:r>
              <a:rPr lang="en-US" b="0" i="0" dirty="0">
                <a:solidFill>
                  <a:schemeClr val="tx1">
                    <a:lumMod val="85000"/>
                  </a:schemeClr>
                </a:solidFill>
                <a:effectLst/>
                <a:latin typeface="inter-regular"/>
              </a:rPr>
              <a:t>   Sometimes it seems to be very hard to test all the modules and their features with effective and non- effective combinations of the inputs data throughout the actual testing process.</a:t>
            </a:r>
          </a:p>
        </p:txBody>
      </p:sp>
      <p:sp>
        <p:nvSpPr>
          <p:cNvPr id="18" name="TextBox 17">
            <a:extLst>
              <a:ext uri="{FF2B5EF4-FFF2-40B4-BE49-F238E27FC236}">
                <a16:creationId xmlns:a16="http://schemas.microsoft.com/office/drawing/2014/main" id="{3B6E3E45-97F0-4A62-2EE0-3F0211C83E2F}"/>
              </a:ext>
            </a:extLst>
          </p:cNvPr>
          <p:cNvSpPr txBox="1"/>
          <p:nvPr/>
        </p:nvSpPr>
        <p:spPr>
          <a:xfrm>
            <a:off x="48260" y="3179923"/>
            <a:ext cx="6126480" cy="1477328"/>
          </a:xfrm>
          <a:prstGeom prst="rect">
            <a:avLst/>
          </a:prstGeom>
          <a:noFill/>
        </p:spPr>
        <p:txBody>
          <a:bodyPr wrap="square">
            <a:spAutoFit/>
          </a:bodyPr>
          <a:lstStyle/>
          <a:p>
            <a:pPr algn="just"/>
            <a:r>
              <a:rPr lang="en-US" b="0" i="0" dirty="0">
                <a:solidFill>
                  <a:schemeClr val="accent2"/>
                </a:solidFill>
                <a:effectLst/>
                <a:latin typeface="erdana"/>
              </a:rPr>
              <a:t>3.Early Testing</a:t>
            </a:r>
          </a:p>
          <a:p>
            <a:pPr algn="just"/>
            <a:r>
              <a:rPr lang="en-US" b="0" i="0" dirty="0">
                <a:solidFill>
                  <a:schemeClr val="tx1">
                    <a:lumMod val="85000"/>
                  </a:schemeClr>
                </a:solidFill>
                <a:effectLst/>
                <a:latin typeface="inter-regular"/>
              </a:rPr>
              <a:t>   Here early testing means that all the testing activities should start in the early stages of the software development life cycle's </a:t>
            </a:r>
            <a:r>
              <a:rPr lang="en-US" b="1" i="0" dirty="0">
                <a:solidFill>
                  <a:schemeClr val="tx1">
                    <a:lumMod val="85000"/>
                  </a:schemeClr>
                </a:solidFill>
                <a:effectLst/>
                <a:latin typeface="inter-bold"/>
              </a:rPr>
              <a:t>requirement analysis stage</a:t>
            </a:r>
            <a:r>
              <a:rPr lang="en-US" b="0" i="0" dirty="0">
                <a:solidFill>
                  <a:schemeClr val="tx1">
                    <a:lumMod val="85000"/>
                  </a:schemeClr>
                </a:solidFill>
                <a:effectLst/>
                <a:latin typeface="inter-regular"/>
              </a:rPr>
              <a:t> to identify the defects because if we find the bugs at an early stage</a:t>
            </a:r>
          </a:p>
        </p:txBody>
      </p:sp>
      <p:sp>
        <p:nvSpPr>
          <p:cNvPr id="20" name="TextBox 19">
            <a:extLst>
              <a:ext uri="{FF2B5EF4-FFF2-40B4-BE49-F238E27FC236}">
                <a16:creationId xmlns:a16="http://schemas.microsoft.com/office/drawing/2014/main" id="{2FA00D89-D8AB-9AD6-1F68-B7AF06FC9695}"/>
              </a:ext>
            </a:extLst>
          </p:cNvPr>
          <p:cNvSpPr txBox="1"/>
          <p:nvPr/>
        </p:nvSpPr>
        <p:spPr>
          <a:xfrm>
            <a:off x="0" y="4720043"/>
            <a:ext cx="6126480" cy="1200329"/>
          </a:xfrm>
          <a:prstGeom prst="rect">
            <a:avLst/>
          </a:prstGeom>
          <a:noFill/>
        </p:spPr>
        <p:txBody>
          <a:bodyPr wrap="square">
            <a:spAutoFit/>
          </a:bodyPr>
          <a:lstStyle/>
          <a:p>
            <a:pPr algn="just"/>
            <a:r>
              <a:rPr lang="en-US" b="0" i="0" dirty="0">
                <a:solidFill>
                  <a:schemeClr val="accent2"/>
                </a:solidFill>
                <a:effectLst/>
                <a:latin typeface="erdana"/>
              </a:rPr>
              <a:t>4.Defect clustering</a:t>
            </a:r>
          </a:p>
          <a:p>
            <a:pPr algn="just"/>
            <a:r>
              <a:rPr lang="en-US" b="0" i="0" dirty="0">
                <a:solidFill>
                  <a:srgbClr val="333333"/>
                </a:solidFill>
                <a:effectLst/>
                <a:latin typeface="inter-regular"/>
              </a:rPr>
              <a:t>   </a:t>
            </a:r>
            <a:r>
              <a:rPr lang="en-US" b="0" i="0" dirty="0">
                <a:solidFill>
                  <a:schemeClr val="tx1">
                    <a:lumMod val="85000"/>
                  </a:schemeClr>
                </a:solidFill>
                <a:effectLst/>
                <a:latin typeface="inter-regular"/>
              </a:rPr>
              <a:t>The defect clustering defined that throughout the testing process, we can detect the numbers of bugs which are correlated to a small number of modules.</a:t>
            </a:r>
          </a:p>
        </p:txBody>
      </p:sp>
      <p:sp>
        <p:nvSpPr>
          <p:cNvPr id="24" name="TextBox 23">
            <a:extLst>
              <a:ext uri="{FF2B5EF4-FFF2-40B4-BE49-F238E27FC236}">
                <a16:creationId xmlns:a16="http://schemas.microsoft.com/office/drawing/2014/main" id="{7CB29060-E812-C6B0-C18E-02C34CEC1189}"/>
              </a:ext>
            </a:extLst>
          </p:cNvPr>
          <p:cNvSpPr txBox="1"/>
          <p:nvPr/>
        </p:nvSpPr>
        <p:spPr>
          <a:xfrm>
            <a:off x="6223000" y="196900"/>
            <a:ext cx="5775960" cy="1477328"/>
          </a:xfrm>
          <a:prstGeom prst="rect">
            <a:avLst/>
          </a:prstGeom>
          <a:noFill/>
        </p:spPr>
        <p:txBody>
          <a:bodyPr wrap="square">
            <a:spAutoFit/>
          </a:bodyPr>
          <a:lstStyle/>
          <a:p>
            <a:pPr algn="just"/>
            <a:r>
              <a:rPr lang="en-US" b="0" i="0" dirty="0">
                <a:solidFill>
                  <a:schemeClr val="accent2"/>
                </a:solidFill>
                <a:effectLst/>
                <a:latin typeface="erdana"/>
              </a:rPr>
              <a:t>5. Pesticide paradox</a:t>
            </a:r>
          </a:p>
          <a:p>
            <a:pPr algn="just"/>
            <a:r>
              <a:rPr lang="en-US" b="0" i="0" dirty="0">
                <a:solidFill>
                  <a:srgbClr val="333333"/>
                </a:solidFill>
                <a:effectLst/>
                <a:latin typeface="inter-regular"/>
              </a:rPr>
              <a:t>  </a:t>
            </a:r>
            <a:r>
              <a:rPr lang="en-US" b="0" i="0" dirty="0">
                <a:solidFill>
                  <a:schemeClr val="tx1">
                    <a:lumMod val="85000"/>
                  </a:schemeClr>
                </a:solidFill>
                <a:effectLst/>
                <a:latin typeface="inter-regular"/>
              </a:rPr>
              <a:t>This principle defined that if we are executing the same set of test cases again and again over a particular time, then these kinds of the test will not be able to find the new bugs in the software or the application</a:t>
            </a:r>
            <a:r>
              <a:rPr lang="en-US" b="0" i="0" dirty="0">
                <a:solidFill>
                  <a:srgbClr val="333333"/>
                </a:solidFill>
                <a:effectLst/>
                <a:latin typeface="inter-regular"/>
              </a:rPr>
              <a:t>..</a:t>
            </a:r>
          </a:p>
        </p:txBody>
      </p:sp>
      <p:sp>
        <p:nvSpPr>
          <p:cNvPr id="25" name="TextBox 24">
            <a:extLst>
              <a:ext uri="{FF2B5EF4-FFF2-40B4-BE49-F238E27FC236}">
                <a16:creationId xmlns:a16="http://schemas.microsoft.com/office/drawing/2014/main" id="{36BCFA12-3508-B6D0-068B-D602CDB5D203}"/>
              </a:ext>
            </a:extLst>
          </p:cNvPr>
          <p:cNvSpPr txBox="1"/>
          <p:nvPr/>
        </p:nvSpPr>
        <p:spPr>
          <a:xfrm>
            <a:off x="6278880" y="1966646"/>
            <a:ext cx="5664200" cy="2034609"/>
          </a:xfrm>
          <a:prstGeom prst="rect">
            <a:avLst/>
          </a:prstGeom>
          <a:noFill/>
        </p:spPr>
        <p:txBody>
          <a:bodyPr wrap="square">
            <a:spAutoFit/>
          </a:bodyPr>
          <a:lstStyle/>
          <a:p>
            <a:pPr algn="just"/>
            <a:r>
              <a:rPr lang="en-US" b="0" i="0" dirty="0">
                <a:solidFill>
                  <a:schemeClr val="accent2"/>
                </a:solidFill>
                <a:effectLst/>
                <a:latin typeface="erdana"/>
              </a:rPr>
              <a:t>6. Testing is context-dependent</a:t>
            </a:r>
          </a:p>
          <a:p>
            <a:pPr algn="just"/>
            <a:r>
              <a:rPr lang="en-US" b="0" i="0" dirty="0">
                <a:solidFill>
                  <a:srgbClr val="333333"/>
                </a:solidFill>
                <a:effectLst/>
                <a:latin typeface="inter-regular"/>
              </a:rPr>
              <a:t>   </a:t>
            </a:r>
            <a:r>
              <a:rPr lang="en-US" b="0" i="0" dirty="0">
                <a:solidFill>
                  <a:schemeClr val="tx1">
                    <a:lumMod val="85000"/>
                  </a:schemeClr>
                </a:solidFill>
                <a:effectLst/>
                <a:latin typeface="inter-regular"/>
              </a:rPr>
              <a:t>Testing is a context-dependent principle states that we have multiple fields such as e-commerce websites, commercial websites, and so on are available in the market. There is a definite way to test the commercial site as well as the e-commerce websites because every application has its own needs, features, and functionality</a:t>
            </a:r>
            <a:r>
              <a:rPr lang="en-US" b="0" i="0" dirty="0">
                <a:solidFill>
                  <a:srgbClr val="333333"/>
                </a:solidFill>
                <a:effectLst/>
                <a:latin typeface="inter-regular"/>
              </a:rPr>
              <a:t>..</a:t>
            </a:r>
          </a:p>
        </p:txBody>
      </p:sp>
      <p:sp>
        <p:nvSpPr>
          <p:cNvPr id="26" name="TextBox 25">
            <a:extLst>
              <a:ext uri="{FF2B5EF4-FFF2-40B4-BE49-F238E27FC236}">
                <a16:creationId xmlns:a16="http://schemas.microsoft.com/office/drawing/2014/main" id="{4DC76162-477F-039A-1EBE-82958D1D2DCB}"/>
              </a:ext>
            </a:extLst>
          </p:cNvPr>
          <p:cNvSpPr txBox="1"/>
          <p:nvPr/>
        </p:nvSpPr>
        <p:spPr>
          <a:xfrm>
            <a:off x="6291580" y="4079287"/>
            <a:ext cx="5775960" cy="1794885"/>
          </a:xfrm>
          <a:prstGeom prst="rect">
            <a:avLst/>
          </a:prstGeom>
          <a:noFill/>
        </p:spPr>
        <p:txBody>
          <a:bodyPr wrap="square">
            <a:spAutoFit/>
          </a:bodyPr>
          <a:lstStyle/>
          <a:p>
            <a:pPr algn="just"/>
            <a:r>
              <a:rPr lang="en-US" b="0" i="0" dirty="0">
                <a:solidFill>
                  <a:schemeClr val="accent2"/>
                </a:solidFill>
                <a:effectLst/>
                <a:latin typeface="erdana"/>
              </a:rPr>
              <a:t>6. Absence of errors fallacy</a:t>
            </a:r>
          </a:p>
          <a:p>
            <a:pPr algn="just"/>
            <a:r>
              <a:rPr lang="en-US" b="0" i="0" dirty="0">
                <a:solidFill>
                  <a:srgbClr val="333333"/>
                </a:solidFill>
                <a:effectLst/>
                <a:latin typeface="inter-regular"/>
              </a:rPr>
              <a:t>   </a:t>
            </a:r>
            <a:r>
              <a:rPr lang="en-US" b="0" i="0" dirty="0">
                <a:solidFill>
                  <a:schemeClr val="tx1">
                    <a:lumMod val="85000"/>
                  </a:schemeClr>
                </a:solidFill>
                <a:effectLst/>
                <a:latin typeface="inter-regular"/>
              </a:rPr>
              <a:t>Once the application is completely tested and there are no bugs identified before the release, so we can say that the application is 99 percent bug-free. But there is the chance when the application is tested beside the incorrect requirements, identified the flaws.</a:t>
            </a:r>
          </a:p>
        </p:txBody>
      </p:sp>
    </p:spTree>
    <p:extLst>
      <p:ext uri="{BB962C8B-B14F-4D97-AF65-F5344CB8AC3E}">
        <p14:creationId xmlns:p14="http://schemas.microsoft.com/office/powerpoint/2010/main" val="32477988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4E7A9D-A461-8815-2AC1-6C17B2D55FD7}"/>
              </a:ext>
            </a:extLst>
          </p:cNvPr>
          <p:cNvSpPr>
            <a:spLocks noGrp="1"/>
          </p:cNvSpPr>
          <p:nvPr>
            <p:ph type="ctrTitle"/>
          </p:nvPr>
        </p:nvSpPr>
        <p:spPr>
          <a:xfrm>
            <a:off x="197740" y="548640"/>
            <a:ext cx="5437187" cy="1574165"/>
          </a:xfrm>
        </p:spPr>
        <p:txBody>
          <a:bodyPr/>
          <a:lstStyle/>
          <a:p>
            <a:r>
              <a:rPr lang="en-IN" b="0" i="0" dirty="0">
                <a:solidFill>
                  <a:srgbClr val="FFC000"/>
                </a:solidFill>
                <a:effectLst/>
                <a:latin typeface="Helvetica Neue"/>
              </a:rPr>
              <a:t>Economics of Software Testing</a:t>
            </a:r>
            <a:br>
              <a:rPr lang="en-IN" b="0" i="0" dirty="0">
                <a:solidFill>
                  <a:srgbClr val="333333"/>
                </a:solidFill>
                <a:effectLst/>
                <a:latin typeface="Helvetica Neue"/>
              </a:rPr>
            </a:br>
            <a:endParaRPr lang="en-IN" dirty="0"/>
          </a:p>
        </p:txBody>
      </p:sp>
      <p:sp>
        <p:nvSpPr>
          <p:cNvPr id="3" name="Subtitle 2">
            <a:extLst>
              <a:ext uri="{FF2B5EF4-FFF2-40B4-BE49-F238E27FC236}">
                <a16:creationId xmlns:a16="http://schemas.microsoft.com/office/drawing/2014/main" id="{F8E1CA7E-B348-0A02-5FB2-5BDEFADB780D}"/>
              </a:ext>
            </a:extLst>
          </p:cNvPr>
          <p:cNvSpPr>
            <a:spLocks noGrp="1"/>
          </p:cNvSpPr>
          <p:nvPr>
            <p:ph type="subTitle" idx="1"/>
          </p:nvPr>
        </p:nvSpPr>
        <p:spPr>
          <a:xfrm>
            <a:off x="461169" y="7221050"/>
            <a:ext cx="5437187" cy="2265216"/>
          </a:xfrm>
        </p:spPr>
        <p:txBody>
          <a:bodyPr/>
          <a:lstStyle/>
          <a:p>
            <a:endParaRPr lang="en-IN"/>
          </a:p>
        </p:txBody>
      </p:sp>
      <p:sp>
        <p:nvSpPr>
          <p:cNvPr id="4" name="Picture Placeholder 3">
            <a:extLst>
              <a:ext uri="{FF2B5EF4-FFF2-40B4-BE49-F238E27FC236}">
                <a16:creationId xmlns:a16="http://schemas.microsoft.com/office/drawing/2014/main" id="{AF6BFDD5-166E-9BB0-AF04-C0B96120F943}"/>
              </a:ext>
            </a:extLst>
          </p:cNvPr>
          <p:cNvSpPr>
            <a:spLocks noGrp="1"/>
          </p:cNvSpPr>
          <p:nvPr>
            <p:ph type="pic" sz="quarter" idx="15"/>
          </p:nvPr>
        </p:nvSpPr>
        <p:spPr>
          <a:xfrm>
            <a:off x="374301" y="7183120"/>
            <a:ext cx="5084064" cy="2880360"/>
          </a:xfrm>
        </p:spPr>
      </p:sp>
      <p:sp>
        <p:nvSpPr>
          <p:cNvPr id="5" name="Picture Placeholder 4">
            <a:extLst>
              <a:ext uri="{FF2B5EF4-FFF2-40B4-BE49-F238E27FC236}">
                <a16:creationId xmlns:a16="http://schemas.microsoft.com/office/drawing/2014/main" id="{834558F8-BC6D-14F1-9B22-441A553C20BB}"/>
              </a:ext>
            </a:extLst>
          </p:cNvPr>
          <p:cNvSpPr>
            <a:spLocks noGrp="1"/>
          </p:cNvSpPr>
          <p:nvPr>
            <p:ph type="pic" sz="quarter" idx="16"/>
          </p:nvPr>
        </p:nvSpPr>
        <p:spPr>
          <a:xfrm>
            <a:off x="5550408" y="7183120"/>
            <a:ext cx="5084064" cy="2880360"/>
          </a:xfrm>
        </p:spPr>
      </p:sp>
      <p:sp>
        <p:nvSpPr>
          <p:cNvPr id="6" name="Date Placeholder 5">
            <a:extLst>
              <a:ext uri="{FF2B5EF4-FFF2-40B4-BE49-F238E27FC236}">
                <a16:creationId xmlns:a16="http://schemas.microsoft.com/office/drawing/2014/main" id="{6956F7B6-F4C6-9AD8-0F3C-F4BD000F00A4}"/>
              </a:ext>
            </a:extLst>
          </p:cNvPr>
          <p:cNvSpPr>
            <a:spLocks noGrp="1"/>
          </p:cNvSpPr>
          <p:nvPr>
            <p:ph type="dt" sz="half" idx="10"/>
          </p:nvPr>
        </p:nvSpPr>
        <p:spPr/>
        <p:txBody>
          <a:bodyPr/>
          <a:lstStyle/>
          <a:p>
            <a:r>
              <a:rPr lang="en-US"/>
              <a:t>Tuesday, February 2, 20XX</a:t>
            </a:r>
          </a:p>
        </p:txBody>
      </p:sp>
      <p:sp>
        <p:nvSpPr>
          <p:cNvPr id="7" name="Footer Placeholder 6">
            <a:extLst>
              <a:ext uri="{FF2B5EF4-FFF2-40B4-BE49-F238E27FC236}">
                <a16:creationId xmlns:a16="http://schemas.microsoft.com/office/drawing/2014/main" id="{CF3E6C2C-C70A-5087-F4B6-FF2BBA735F39}"/>
              </a:ext>
            </a:extLst>
          </p:cNvPr>
          <p:cNvSpPr>
            <a:spLocks noGrp="1"/>
          </p:cNvSpPr>
          <p:nvPr>
            <p:ph type="ftr" sz="quarter" idx="11"/>
          </p:nvPr>
        </p:nvSpPr>
        <p:spPr/>
        <p:txBody>
          <a:bodyPr/>
          <a:lstStyle/>
          <a:p>
            <a:r>
              <a:rPr lang="en-US"/>
              <a:t>Sample Footer Text</a:t>
            </a:r>
          </a:p>
        </p:txBody>
      </p:sp>
      <p:sp>
        <p:nvSpPr>
          <p:cNvPr id="8" name="Slide Number Placeholder 7">
            <a:extLst>
              <a:ext uri="{FF2B5EF4-FFF2-40B4-BE49-F238E27FC236}">
                <a16:creationId xmlns:a16="http://schemas.microsoft.com/office/drawing/2014/main" id="{47A99AF0-57ED-4C73-1562-41CF9E85505D}"/>
              </a:ext>
            </a:extLst>
          </p:cNvPr>
          <p:cNvSpPr>
            <a:spLocks noGrp="1"/>
          </p:cNvSpPr>
          <p:nvPr>
            <p:ph type="sldNum" sz="quarter" idx="12"/>
          </p:nvPr>
        </p:nvSpPr>
        <p:spPr/>
        <p:txBody>
          <a:bodyPr/>
          <a:lstStyle/>
          <a:p>
            <a:fld id="{DBA1B0FB-D917-4C8C-928F-313BD683BF39}" type="slidenum">
              <a:rPr lang="en-US" smtClean="0"/>
              <a:t>13</a:t>
            </a:fld>
            <a:endParaRPr lang="en-US"/>
          </a:p>
        </p:txBody>
      </p:sp>
      <p:sp>
        <p:nvSpPr>
          <p:cNvPr id="10" name="TextBox 9">
            <a:extLst>
              <a:ext uri="{FF2B5EF4-FFF2-40B4-BE49-F238E27FC236}">
                <a16:creationId xmlns:a16="http://schemas.microsoft.com/office/drawing/2014/main" id="{708B8616-4512-A519-D3A5-8670D1F9D908}"/>
              </a:ext>
            </a:extLst>
          </p:cNvPr>
          <p:cNvSpPr txBox="1"/>
          <p:nvPr/>
        </p:nvSpPr>
        <p:spPr>
          <a:xfrm>
            <a:off x="366394" y="1667092"/>
            <a:ext cx="11500485" cy="1200329"/>
          </a:xfrm>
          <a:prstGeom prst="rect">
            <a:avLst/>
          </a:prstGeom>
          <a:noFill/>
        </p:spPr>
        <p:txBody>
          <a:bodyPr wrap="square">
            <a:spAutoFit/>
          </a:bodyPr>
          <a:lstStyle/>
          <a:p>
            <a:pPr algn="l"/>
            <a:r>
              <a:rPr lang="en-US" b="1" i="0" dirty="0">
                <a:solidFill>
                  <a:schemeClr val="accent2"/>
                </a:solidFill>
                <a:effectLst/>
                <a:latin typeface="Arial" panose="020B0604020202020204" pitchFamily="34" charset="0"/>
              </a:rPr>
              <a:t>The challenge facing any software development manager is how to balance the natural tension that exists between time, cost and quality. On top of this,  </a:t>
            </a:r>
            <a:r>
              <a:rPr lang="en-US" b="1" i="0" dirty="0" err="1">
                <a:solidFill>
                  <a:schemeClr val="accent2"/>
                </a:solidFill>
                <a:effectLst/>
                <a:latin typeface="Arial" panose="020B0604020202020204" pitchFamily="34" charset="0"/>
              </a:rPr>
              <a:t>Programes</a:t>
            </a:r>
            <a:r>
              <a:rPr lang="en-US" b="1" i="0" dirty="0">
                <a:solidFill>
                  <a:schemeClr val="accent2"/>
                </a:solidFill>
                <a:effectLst/>
                <a:latin typeface="Arial" panose="020B0604020202020204" pitchFamily="34" charset="0"/>
              </a:rPr>
              <a:t> also have  to balance the three    </a:t>
            </a:r>
            <a:r>
              <a:rPr lang="en-US" b="1" i="0" dirty="0" err="1">
                <a:solidFill>
                  <a:schemeClr val="accent2"/>
                </a:solidFill>
                <a:effectLst/>
                <a:latin typeface="Arial" panose="020B0604020202020204" pitchFamily="34" charset="0"/>
              </a:rPr>
              <a:t>Organisational</a:t>
            </a:r>
            <a:r>
              <a:rPr lang="en-US" b="1" i="0" dirty="0">
                <a:solidFill>
                  <a:schemeClr val="accent2"/>
                </a:solidFill>
                <a:effectLst/>
                <a:latin typeface="Arial" panose="020B0604020202020204" pitchFamily="34" charset="0"/>
              </a:rPr>
              <a:t>  elements of corporate strategy, delivery mechanisms for change and the business-as-usual environment. Quite a balancing act.</a:t>
            </a:r>
          </a:p>
        </p:txBody>
      </p:sp>
      <p:sp>
        <p:nvSpPr>
          <p:cNvPr id="12" name="TextBox 11">
            <a:extLst>
              <a:ext uri="{FF2B5EF4-FFF2-40B4-BE49-F238E27FC236}">
                <a16:creationId xmlns:a16="http://schemas.microsoft.com/office/drawing/2014/main" id="{51FB247F-F72F-0847-1207-E7835C9C1CFC}"/>
              </a:ext>
            </a:extLst>
          </p:cNvPr>
          <p:cNvSpPr txBox="1"/>
          <p:nvPr/>
        </p:nvSpPr>
        <p:spPr>
          <a:xfrm>
            <a:off x="501492" y="3493573"/>
            <a:ext cx="6182360" cy="369332"/>
          </a:xfrm>
          <a:prstGeom prst="rect">
            <a:avLst/>
          </a:prstGeom>
          <a:noFill/>
        </p:spPr>
        <p:txBody>
          <a:bodyPr wrap="square">
            <a:spAutoFit/>
          </a:bodyPr>
          <a:lstStyle/>
          <a:p>
            <a:r>
              <a:rPr lang="en-IN" b="1" i="0" dirty="0">
                <a:solidFill>
                  <a:schemeClr val="accent1">
                    <a:lumMod val="40000"/>
                    <a:lumOff val="60000"/>
                  </a:schemeClr>
                </a:solidFill>
                <a:effectLst/>
                <a:latin typeface="Arial" panose="020B0604020202020204" pitchFamily="34" charset="0"/>
              </a:rPr>
              <a:t>Relative cost of defects</a:t>
            </a:r>
            <a:endParaRPr lang="en-IN" dirty="0">
              <a:solidFill>
                <a:schemeClr val="accent1">
                  <a:lumMod val="40000"/>
                  <a:lumOff val="60000"/>
                </a:schemeClr>
              </a:solidFill>
            </a:endParaRPr>
          </a:p>
        </p:txBody>
      </p:sp>
      <p:sp>
        <p:nvSpPr>
          <p:cNvPr id="14" name="TextBox 13">
            <a:extLst>
              <a:ext uri="{FF2B5EF4-FFF2-40B4-BE49-F238E27FC236}">
                <a16:creationId xmlns:a16="http://schemas.microsoft.com/office/drawing/2014/main" id="{F83C5F91-A0EC-EE0E-96F7-FB06879B4B7C}"/>
              </a:ext>
            </a:extLst>
          </p:cNvPr>
          <p:cNvSpPr txBox="1"/>
          <p:nvPr/>
        </p:nvSpPr>
        <p:spPr>
          <a:xfrm>
            <a:off x="461169" y="3919646"/>
            <a:ext cx="6182360" cy="369332"/>
          </a:xfrm>
          <a:prstGeom prst="rect">
            <a:avLst/>
          </a:prstGeom>
          <a:noFill/>
        </p:spPr>
        <p:txBody>
          <a:bodyPr wrap="square">
            <a:spAutoFit/>
          </a:bodyPr>
          <a:lstStyle/>
          <a:p>
            <a:r>
              <a:rPr lang="en-US" b="1" i="0" dirty="0">
                <a:solidFill>
                  <a:schemeClr val="accent1">
                    <a:lumMod val="40000"/>
                    <a:lumOff val="60000"/>
                  </a:schemeClr>
                </a:solidFill>
                <a:effectLst/>
                <a:latin typeface="Arial" panose="020B0604020202020204" pitchFamily="34" charset="0"/>
              </a:rPr>
              <a:t>Defect insertion and detection points</a:t>
            </a:r>
            <a:endParaRPr lang="en-IN" dirty="0">
              <a:solidFill>
                <a:schemeClr val="accent1">
                  <a:lumMod val="40000"/>
                  <a:lumOff val="60000"/>
                </a:schemeClr>
              </a:solidFill>
            </a:endParaRPr>
          </a:p>
        </p:txBody>
      </p:sp>
      <p:sp>
        <p:nvSpPr>
          <p:cNvPr id="16" name="TextBox 15">
            <a:extLst>
              <a:ext uri="{FF2B5EF4-FFF2-40B4-BE49-F238E27FC236}">
                <a16:creationId xmlns:a16="http://schemas.microsoft.com/office/drawing/2014/main" id="{931E468D-6454-34FE-0A27-51FBA3A55B53}"/>
              </a:ext>
            </a:extLst>
          </p:cNvPr>
          <p:cNvSpPr txBox="1"/>
          <p:nvPr/>
        </p:nvSpPr>
        <p:spPr>
          <a:xfrm>
            <a:off x="461169" y="4397780"/>
            <a:ext cx="6182360" cy="369332"/>
          </a:xfrm>
          <a:prstGeom prst="rect">
            <a:avLst/>
          </a:prstGeom>
          <a:noFill/>
        </p:spPr>
        <p:txBody>
          <a:bodyPr wrap="square">
            <a:spAutoFit/>
          </a:bodyPr>
          <a:lstStyle/>
          <a:p>
            <a:r>
              <a:rPr lang="en-US" b="1" i="0" dirty="0">
                <a:solidFill>
                  <a:schemeClr val="accent1">
                    <a:lumMod val="40000"/>
                    <a:lumOff val="60000"/>
                  </a:schemeClr>
                </a:solidFill>
                <a:effectLst/>
                <a:latin typeface="Arial" panose="020B0604020202020204" pitchFamily="34" charset="0"/>
              </a:rPr>
              <a:t>The cost of testing process omissions</a:t>
            </a:r>
            <a:endParaRPr lang="en-IN" dirty="0">
              <a:solidFill>
                <a:schemeClr val="accent1">
                  <a:lumMod val="40000"/>
                  <a:lumOff val="60000"/>
                </a:schemeClr>
              </a:solidFill>
            </a:endParaRPr>
          </a:p>
        </p:txBody>
      </p:sp>
      <p:sp>
        <p:nvSpPr>
          <p:cNvPr id="18" name="TextBox 17">
            <a:extLst>
              <a:ext uri="{FF2B5EF4-FFF2-40B4-BE49-F238E27FC236}">
                <a16:creationId xmlns:a16="http://schemas.microsoft.com/office/drawing/2014/main" id="{06236A12-F4F8-BFB9-22A0-C7B6301243EE}"/>
              </a:ext>
            </a:extLst>
          </p:cNvPr>
          <p:cNvSpPr txBox="1"/>
          <p:nvPr/>
        </p:nvSpPr>
        <p:spPr>
          <a:xfrm>
            <a:off x="4798060" y="2878590"/>
            <a:ext cx="7393940" cy="3782510"/>
          </a:xfrm>
          <a:prstGeom prst="rect">
            <a:avLst/>
          </a:prstGeom>
          <a:noFill/>
        </p:spPr>
        <p:txBody>
          <a:bodyPr wrap="square">
            <a:spAutoFit/>
          </a:bodyPr>
          <a:lstStyle/>
          <a:p>
            <a:pPr algn="l"/>
            <a:r>
              <a:rPr lang="en-US" b="0" i="0" dirty="0">
                <a:solidFill>
                  <a:schemeClr val="accent1">
                    <a:lumMod val="40000"/>
                    <a:lumOff val="60000"/>
                  </a:schemeClr>
                </a:solidFill>
                <a:effectLst/>
                <a:latin typeface="Arial" panose="020B0604020202020204" pitchFamily="34" charset="0"/>
              </a:rPr>
              <a:t>void quality shortcuts </a:t>
            </a:r>
          </a:p>
          <a:p>
            <a:pPr algn="l"/>
            <a:r>
              <a:rPr lang="en-US" b="0" i="0" dirty="0">
                <a:solidFill>
                  <a:schemeClr val="accent1">
                    <a:lumMod val="40000"/>
                    <a:lumOff val="60000"/>
                  </a:schemeClr>
                </a:solidFill>
                <a:effectLst/>
                <a:latin typeface="Arial" panose="020B0604020202020204" pitchFamily="34" charset="0"/>
              </a:rPr>
              <a:t>- reduce rework and business impact costs</a:t>
            </a:r>
          </a:p>
          <a:p>
            <a:pPr algn="l"/>
            <a:r>
              <a:rPr lang="en-US" b="0" i="0" dirty="0">
                <a:solidFill>
                  <a:schemeClr val="accent1">
                    <a:lumMod val="40000"/>
                    <a:lumOff val="60000"/>
                  </a:schemeClr>
                </a:solidFill>
                <a:effectLst/>
                <a:latin typeface="Arial" panose="020B0604020202020204" pitchFamily="34" charset="0"/>
              </a:rPr>
              <a:t>- Be realistic with scope within the constraints of cost and time tolerances</a:t>
            </a:r>
          </a:p>
          <a:p>
            <a:pPr algn="l"/>
            <a:r>
              <a:rPr lang="en-US" b="0" i="0" dirty="0">
                <a:solidFill>
                  <a:schemeClr val="accent1">
                    <a:lumMod val="40000"/>
                    <a:lumOff val="60000"/>
                  </a:schemeClr>
                </a:solidFill>
                <a:effectLst/>
                <a:latin typeface="Arial" panose="020B0604020202020204" pitchFamily="34" charset="0"/>
              </a:rPr>
              <a:t>- </a:t>
            </a:r>
            <a:r>
              <a:rPr lang="en-US" b="0" i="0" dirty="0" err="1">
                <a:solidFill>
                  <a:schemeClr val="accent1">
                    <a:lumMod val="40000"/>
                    <a:lumOff val="60000"/>
                  </a:schemeClr>
                </a:solidFill>
                <a:effectLst/>
                <a:latin typeface="Arial" panose="020B0604020202020204" pitchFamily="34" charset="0"/>
              </a:rPr>
              <a:t>Prioritise</a:t>
            </a:r>
            <a:r>
              <a:rPr lang="en-US" b="0" i="0" dirty="0">
                <a:solidFill>
                  <a:schemeClr val="accent1">
                    <a:lumMod val="40000"/>
                    <a:lumOff val="60000"/>
                  </a:schemeClr>
                </a:solidFill>
                <a:effectLst/>
                <a:latin typeface="Arial" panose="020B0604020202020204" pitchFamily="34" charset="0"/>
              </a:rPr>
              <a:t> desired features and anticipated benefits</a:t>
            </a:r>
          </a:p>
          <a:p>
            <a:pPr algn="l"/>
            <a:r>
              <a:rPr lang="en-US" b="0" i="0" dirty="0">
                <a:solidFill>
                  <a:schemeClr val="accent1">
                    <a:lumMod val="40000"/>
                    <a:lumOff val="60000"/>
                  </a:schemeClr>
                </a:solidFill>
                <a:effectLst/>
                <a:latin typeface="Arial" panose="020B0604020202020204" pitchFamily="34" charset="0"/>
              </a:rPr>
              <a:t>- Exercise </a:t>
            </a:r>
            <a:r>
              <a:rPr lang="en-US" b="0" i="0" dirty="0" err="1">
                <a:solidFill>
                  <a:schemeClr val="accent1">
                    <a:lumMod val="40000"/>
                    <a:lumOff val="60000"/>
                  </a:schemeClr>
                </a:solidFill>
                <a:effectLst/>
                <a:latin typeface="Arial" panose="020B0604020202020204" pitchFamily="34" charset="0"/>
              </a:rPr>
              <a:t>rigour</a:t>
            </a:r>
            <a:r>
              <a:rPr lang="en-US" b="0" i="0" dirty="0">
                <a:solidFill>
                  <a:schemeClr val="accent1">
                    <a:lumMod val="40000"/>
                    <a:lumOff val="60000"/>
                  </a:schemeClr>
                </a:solidFill>
                <a:effectLst/>
                <a:latin typeface="Arial" panose="020B0604020202020204" pitchFamily="34" charset="0"/>
              </a:rPr>
              <a:t> with requirements quality and clarity before committing to development</a:t>
            </a:r>
          </a:p>
          <a:p>
            <a:pPr algn="l"/>
            <a:r>
              <a:rPr lang="en-US" b="0" i="0" dirty="0">
                <a:solidFill>
                  <a:schemeClr val="accent1">
                    <a:lumMod val="40000"/>
                    <a:lumOff val="60000"/>
                  </a:schemeClr>
                </a:solidFill>
                <a:effectLst/>
                <a:latin typeface="Arial" panose="020B0604020202020204" pitchFamily="34" charset="0"/>
              </a:rPr>
              <a:t>- Use risk-based </a:t>
            </a:r>
            <a:r>
              <a:rPr lang="en-US" b="0" i="0" dirty="0" err="1">
                <a:solidFill>
                  <a:schemeClr val="accent1">
                    <a:lumMod val="40000"/>
                    <a:lumOff val="60000"/>
                  </a:schemeClr>
                </a:solidFill>
                <a:effectLst/>
                <a:latin typeface="Arial" panose="020B0604020202020204" pitchFamily="34" charset="0"/>
              </a:rPr>
              <a:t>prioritisation</a:t>
            </a:r>
            <a:r>
              <a:rPr lang="en-US" b="0" i="0" dirty="0">
                <a:solidFill>
                  <a:schemeClr val="accent1">
                    <a:lumMod val="40000"/>
                    <a:lumOff val="60000"/>
                  </a:schemeClr>
                </a:solidFill>
                <a:effectLst/>
                <a:latin typeface="Arial" panose="020B0604020202020204" pitchFamily="34" charset="0"/>
              </a:rPr>
              <a:t> to focus efforts - work smart</a:t>
            </a:r>
          </a:p>
          <a:p>
            <a:pPr algn="l"/>
            <a:r>
              <a:rPr lang="en-US" b="0" i="0" dirty="0">
                <a:solidFill>
                  <a:schemeClr val="accent1">
                    <a:lumMod val="40000"/>
                    <a:lumOff val="60000"/>
                  </a:schemeClr>
                </a:solidFill>
                <a:effectLst/>
                <a:latin typeface="Arial" panose="020B0604020202020204" pitchFamily="34" charset="0"/>
              </a:rPr>
              <a:t>- Ensure regular stakeholder engagement and feedback</a:t>
            </a:r>
          </a:p>
          <a:p>
            <a:pPr algn="l"/>
            <a:r>
              <a:rPr lang="en-US" b="0" i="0" dirty="0">
                <a:solidFill>
                  <a:schemeClr val="accent1">
                    <a:lumMod val="40000"/>
                    <a:lumOff val="60000"/>
                  </a:schemeClr>
                </a:solidFill>
                <a:effectLst/>
                <a:latin typeface="Arial" panose="020B0604020202020204" pitchFamily="34" charset="0"/>
              </a:rPr>
              <a:t>- Enforce acceptance criteria and phase containment between test phases</a:t>
            </a:r>
          </a:p>
          <a:p>
            <a:pPr algn="l"/>
            <a:r>
              <a:rPr lang="en-US" b="0" i="0" dirty="0">
                <a:solidFill>
                  <a:schemeClr val="accent1">
                    <a:lumMod val="40000"/>
                    <a:lumOff val="60000"/>
                  </a:schemeClr>
                </a:solidFill>
                <a:effectLst/>
                <a:latin typeface="Arial" panose="020B0604020202020204" pitchFamily="34" charset="0"/>
              </a:rPr>
              <a:t>- Adopt best </a:t>
            </a:r>
            <a:r>
              <a:rPr lang="en-US" b="0" i="0" dirty="0" err="1">
                <a:solidFill>
                  <a:schemeClr val="accent1">
                    <a:lumMod val="40000"/>
                    <a:lumOff val="60000"/>
                  </a:schemeClr>
                </a:solidFill>
                <a:effectLst/>
                <a:latin typeface="Arial" panose="020B0604020202020204" pitchFamily="34" charset="0"/>
              </a:rPr>
              <a:t>practise</a:t>
            </a:r>
            <a:r>
              <a:rPr lang="en-US" b="0" i="0" dirty="0">
                <a:solidFill>
                  <a:schemeClr val="accent1">
                    <a:lumMod val="40000"/>
                    <a:lumOff val="60000"/>
                  </a:schemeClr>
                </a:solidFill>
                <a:effectLst/>
                <a:latin typeface="Arial" panose="020B0604020202020204" pitchFamily="34" charset="0"/>
              </a:rPr>
              <a:t> testing methodology such as the SQS Vicars model</a:t>
            </a:r>
          </a:p>
        </p:txBody>
      </p:sp>
      <p:pic>
        <p:nvPicPr>
          <p:cNvPr id="10242" name="Picture 2" descr="Software Quality Assurance Chip Ene, February 14, ppt download">
            <a:extLst>
              <a:ext uri="{FF2B5EF4-FFF2-40B4-BE49-F238E27FC236}">
                <a16:creationId xmlns:a16="http://schemas.microsoft.com/office/drawing/2014/main" id="{E3E34C00-7C98-C33C-D2FF-386FDA0E089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0863" y="4804995"/>
            <a:ext cx="4067810" cy="1847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21925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118430-5CDB-53F6-0252-2A8EE0ACFCB4}"/>
              </a:ext>
            </a:extLst>
          </p:cNvPr>
          <p:cNvSpPr>
            <a:spLocks noGrp="1"/>
          </p:cNvSpPr>
          <p:nvPr>
            <p:ph type="ctrTitle"/>
          </p:nvPr>
        </p:nvSpPr>
        <p:spPr>
          <a:xfrm>
            <a:off x="733743" y="7000875"/>
            <a:ext cx="5437187" cy="2986234"/>
          </a:xfrm>
        </p:spPr>
        <p:txBody>
          <a:bodyPr/>
          <a:lstStyle/>
          <a:p>
            <a:endParaRPr lang="en-IN" dirty="0"/>
          </a:p>
        </p:txBody>
      </p:sp>
      <p:sp>
        <p:nvSpPr>
          <p:cNvPr id="3" name="Subtitle 2">
            <a:extLst>
              <a:ext uri="{FF2B5EF4-FFF2-40B4-BE49-F238E27FC236}">
                <a16:creationId xmlns:a16="http://schemas.microsoft.com/office/drawing/2014/main" id="{9A568CB8-AC6F-4E88-FE61-1A42B7310AC7}"/>
              </a:ext>
            </a:extLst>
          </p:cNvPr>
          <p:cNvSpPr>
            <a:spLocks noGrp="1"/>
          </p:cNvSpPr>
          <p:nvPr>
            <p:ph type="subTitle" idx="1"/>
          </p:nvPr>
        </p:nvSpPr>
        <p:spPr>
          <a:xfrm>
            <a:off x="-99377" y="7000875"/>
            <a:ext cx="5437187" cy="2265216"/>
          </a:xfrm>
        </p:spPr>
        <p:txBody>
          <a:bodyPr/>
          <a:lstStyle/>
          <a:p>
            <a:endParaRPr lang="en-IN"/>
          </a:p>
        </p:txBody>
      </p:sp>
      <p:sp>
        <p:nvSpPr>
          <p:cNvPr id="4" name="Picture Placeholder 3">
            <a:extLst>
              <a:ext uri="{FF2B5EF4-FFF2-40B4-BE49-F238E27FC236}">
                <a16:creationId xmlns:a16="http://schemas.microsoft.com/office/drawing/2014/main" id="{3D298AFC-AF47-08FD-2305-5054B3A5F359}"/>
              </a:ext>
            </a:extLst>
          </p:cNvPr>
          <p:cNvSpPr>
            <a:spLocks noGrp="1"/>
          </p:cNvSpPr>
          <p:nvPr>
            <p:ph type="pic" sz="quarter" idx="15"/>
          </p:nvPr>
        </p:nvSpPr>
        <p:spPr>
          <a:xfrm>
            <a:off x="372110" y="7579434"/>
            <a:ext cx="5084064" cy="2880360"/>
          </a:xfrm>
        </p:spPr>
      </p:sp>
      <p:sp>
        <p:nvSpPr>
          <p:cNvPr id="5" name="Picture Placeholder 4">
            <a:extLst>
              <a:ext uri="{FF2B5EF4-FFF2-40B4-BE49-F238E27FC236}">
                <a16:creationId xmlns:a16="http://schemas.microsoft.com/office/drawing/2014/main" id="{08A811F8-2599-54C7-A596-5D5C7B06B5D3}"/>
              </a:ext>
            </a:extLst>
          </p:cNvPr>
          <p:cNvSpPr>
            <a:spLocks noGrp="1"/>
          </p:cNvSpPr>
          <p:nvPr>
            <p:ph type="pic" sz="quarter" idx="16"/>
          </p:nvPr>
        </p:nvSpPr>
        <p:spPr>
          <a:xfrm>
            <a:off x="6374193" y="8133483"/>
            <a:ext cx="5084064" cy="2880360"/>
          </a:xfrm>
        </p:spPr>
      </p:sp>
      <p:sp>
        <p:nvSpPr>
          <p:cNvPr id="6" name="Date Placeholder 5">
            <a:extLst>
              <a:ext uri="{FF2B5EF4-FFF2-40B4-BE49-F238E27FC236}">
                <a16:creationId xmlns:a16="http://schemas.microsoft.com/office/drawing/2014/main" id="{875CC76F-EB6D-0034-74A6-8585C746B65F}"/>
              </a:ext>
            </a:extLst>
          </p:cNvPr>
          <p:cNvSpPr>
            <a:spLocks noGrp="1"/>
          </p:cNvSpPr>
          <p:nvPr>
            <p:ph type="dt" sz="half" idx="10"/>
          </p:nvPr>
        </p:nvSpPr>
        <p:spPr/>
        <p:txBody>
          <a:bodyPr/>
          <a:lstStyle/>
          <a:p>
            <a:r>
              <a:rPr lang="en-US"/>
              <a:t>Tuesday, February 2, 20XX</a:t>
            </a:r>
          </a:p>
        </p:txBody>
      </p:sp>
      <p:sp>
        <p:nvSpPr>
          <p:cNvPr id="7" name="Footer Placeholder 6">
            <a:extLst>
              <a:ext uri="{FF2B5EF4-FFF2-40B4-BE49-F238E27FC236}">
                <a16:creationId xmlns:a16="http://schemas.microsoft.com/office/drawing/2014/main" id="{D9B5538F-75D1-355B-8FB1-537697F8DB58}"/>
              </a:ext>
            </a:extLst>
          </p:cNvPr>
          <p:cNvSpPr>
            <a:spLocks noGrp="1"/>
          </p:cNvSpPr>
          <p:nvPr>
            <p:ph type="ftr" sz="quarter" idx="11"/>
          </p:nvPr>
        </p:nvSpPr>
        <p:spPr/>
        <p:txBody>
          <a:bodyPr/>
          <a:lstStyle/>
          <a:p>
            <a:r>
              <a:rPr lang="en-US" dirty="0"/>
              <a:t>Sample Footer Text</a:t>
            </a:r>
          </a:p>
        </p:txBody>
      </p:sp>
      <p:sp>
        <p:nvSpPr>
          <p:cNvPr id="8" name="Slide Number Placeholder 7">
            <a:extLst>
              <a:ext uri="{FF2B5EF4-FFF2-40B4-BE49-F238E27FC236}">
                <a16:creationId xmlns:a16="http://schemas.microsoft.com/office/drawing/2014/main" id="{8488B4D8-D697-E3D2-7CFB-5189177800A1}"/>
              </a:ext>
            </a:extLst>
          </p:cNvPr>
          <p:cNvSpPr>
            <a:spLocks noGrp="1"/>
          </p:cNvSpPr>
          <p:nvPr>
            <p:ph type="sldNum" sz="quarter" idx="12"/>
          </p:nvPr>
        </p:nvSpPr>
        <p:spPr/>
        <p:txBody>
          <a:bodyPr/>
          <a:lstStyle/>
          <a:p>
            <a:fld id="{DBA1B0FB-D917-4C8C-928F-313BD683BF39}" type="slidenum">
              <a:rPr lang="en-US" smtClean="0"/>
              <a:t>14</a:t>
            </a:fld>
            <a:endParaRPr lang="en-US"/>
          </a:p>
        </p:txBody>
      </p:sp>
      <p:sp>
        <p:nvSpPr>
          <p:cNvPr id="10" name="TextBox 9">
            <a:extLst>
              <a:ext uri="{FF2B5EF4-FFF2-40B4-BE49-F238E27FC236}">
                <a16:creationId xmlns:a16="http://schemas.microsoft.com/office/drawing/2014/main" id="{5D54F82A-BC9C-C2F1-52F0-A8DE6D4CAB77}"/>
              </a:ext>
            </a:extLst>
          </p:cNvPr>
          <p:cNvSpPr txBox="1"/>
          <p:nvPr/>
        </p:nvSpPr>
        <p:spPr>
          <a:xfrm>
            <a:off x="135953" y="1044139"/>
            <a:ext cx="6238240" cy="2585323"/>
          </a:xfrm>
          <a:prstGeom prst="rect">
            <a:avLst/>
          </a:prstGeom>
          <a:noFill/>
        </p:spPr>
        <p:txBody>
          <a:bodyPr wrap="square">
            <a:spAutoFit/>
          </a:bodyPr>
          <a:lstStyle/>
          <a:p>
            <a:pPr algn="l"/>
            <a:r>
              <a:rPr lang="en-US" b="0" i="0" dirty="0">
                <a:solidFill>
                  <a:schemeClr val="accent5"/>
                </a:solidFill>
                <a:effectLst/>
                <a:latin typeface="Arial" panose="020B0604020202020204" pitchFamily="34" charset="0"/>
              </a:rPr>
              <a:t>The following chart is a summary of the relative cost of fixing defects detected at various stages in the software development lifecycle process in a typical project. The cost of defect removal increases exponentially as the development lifecycle progresses. In addition, the later defects are found and fixed, the greater the risk to the business they pose.</a:t>
            </a:r>
          </a:p>
          <a:p>
            <a:br>
              <a:rPr lang="en-US" dirty="0"/>
            </a:br>
            <a:endParaRPr lang="en-IN" dirty="0"/>
          </a:p>
        </p:txBody>
      </p:sp>
      <p:sp>
        <p:nvSpPr>
          <p:cNvPr id="12" name="TextBox 11">
            <a:extLst>
              <a:ext uri="{FF2B5EF4-FFF2-40B4-BE49-F238E27FC236}">
                <a16:creationId xmlns:a16="http://schemas.microsoft.com/office/drawing/2014/main" id="{1F4A8358-57A9-DF04-66F7-712CFB6AFE09}"/>
              </a:ext>
            </a:extLst>
          </p:cNvPr>
          <p:cNvSpPr txBox="1"/>
          <p:nvPr/>
        </p:nvSpPr>
        <p:spPr>
          <a:xfrm>
            <a:off x="135953" y="385528"/>
            <a:ext cx="6238240" cy="369332"/>
          </a:xfrm>
          <a:prstGeom prst="rect">
            <a:avLst/>
          </a:prstGeom>
          <a:noFill/>
        </p:spPr>
        <p:txBody>
          <a:bodyPr wrap="square">
            <a:spAutoFit/>
          </a:bodyPr>
          <a:lstStyle/>
          <a:p>
            <a:r>
              <a:rPr lang="en-IN" b="1" i="0" dirty="0">
                <a:solidFill>
                  <a:schemeClr val="accent1">
                    <a:lumMod val="40000"/>
                    <a:lumOff val="60000"/>
                  </a:schemeClr>
                </a:solidFill>
                <a:effectLst/>
                <a:latin typeface="Arial" panose="020B0604020202020204" pitchFamily="34" charset="0"/>
              </a:rPr>
              <a:t>Relative cost of defects:</a:t>
            </a:r>
            <a:endParaRPr lang="en-IN" dirty="0">
              <a:solidFill>
                <a:schemeClr val="accent1">
                  <a:lumMod val="40000"/>
                  <a:lumOff val="60000"/>
                </a:schemeClr>
              </a:solidFill>
            </a:endParaRPr>
          </a:p>
        </p:txBody>
      </p:sp>
      <p:sp>
        <p:nvSpPr>
          <p:cNvPr id="14" name="TextBox 13">
            <a:extLst>
              <a:ext uri="{FF2B5EF4-FFF2-40B4-BE49-F238E27FC236}">
                <a16:creationId xmlns:a16="http://schemas.microsoft.com/office/drawing/2014/main" id="{B75D0BFC-BD2A-F2B9-3117-6B38B2DF6B2E}"/>
              </a:ext>
            </a:extLst>
          </p:cNvPr>
          <p:cNvSpPr txBox="1"/>
          <p:nvPr/>
        </p:nvSpPr>
        <p:spPr>
          <a:xfrm>
            <a:off x="240030" y="4208021"/>
            <a:ext cx="6238240" cy="1477328"/>
          </a:xfrm>
          <a:prstGeom prst="rect">
            <a:avLst/>
          </a:prstGeom>
          <a:noFill/>
        </p:spPr>
        <p:txBody>
          <a:bodyPr wrap="square">
            <a:spAutoFit/>
          </a:bodyPr>
          <a:lstStyle/>
          <a:p>
            <a:r>
              <a:rPr lang="en-US" b="0" i="0" dirty="0">
                <a:solidFill>
                  <a:schemeClr val="accent5"/>
                </a:solidFill>
                <a:effectLst/>
                <a:latin typeface="Arial" panose="020B0604020202020204" pitchFamily="34" charset="0"/>
              </a:rPr>
              <a:t>Defects are introduced to a system at a number of points during the software development lifecycle. The following chart is a model of a typical development lifecycle that illustrates the usual points of defect insertion and detection. </a:t>
            </a:r>
            <a:endParaRPr lang="en-IN" dirty="0">
              <a:solidFill>
                <a:schemeClr val="accent5"/>
              </a:solidFill>
            </a:endParaRPr>
          </a:p>
        </p:txBody>
      </p:sp>
      <p:sp>
        <p:nvSpPr>
          <p:cNvPr id="16" name="TextBox 15">
            <a:extLst>
              <a:ext uri="{FF2B5EF4-FFF2-40B4-BE49-F238E27FC236}">
                <a16:creationId xmlns:a16="http://schemas.microsoft.com/office/drawing/2014/main" id="{9A90FEBB-E206-8D45-A91B-26F4A4F85B2D}"/>
              </a:ext>
            </a:extLst>
          </p:cNvPr>
          <p:cNvSpPr txBox="1"/>
          <p:nvPr/>
        </p:nvSpPr>
        <p:spPr>
          <a:xfrm>
            <a:off x="135953" y="3444796"/>
            <a:ext cx="6238240" cy="369332"/>
          </a:xfrm>
          <a:prstGeom prst="rect">
            <a:avLst/>
          </a:prstGeom>
          <a:noFill/>
        </p:spPr>
        <p:txBody>
          <a:bodyPr wrap="square">
            <a:spAutoFit/>
          </a:bodyPr>
          <a:lstStyle/>
          <a:p>
            <a:r>
              <a:rPr lang="en-US" b="1" i="0" dirty="0">
                <a:solidFill>
                  <a:schemeClr val="accent1">
                    <a:lumMod val="40000"/>
                    <a:lumOff val="60000"/>
                  </a:schemeClr>
                </a:solidFill>
                <a:effectLst/>
                <a:latin typeface="Arial" panose="020B0604020202020204" pitchFamily="34" charset="0"/>
              </a:rPr>
              <a:t>Defect insertion and detection points:</a:t>
            </a:r>
            <a:endParaRPr lang="en-IN" dirty="0">
              <a:solidFill>
                <a:schemeClr val="accent1">
                  <a:lumMod val="40000"/>
                  <a:lumOff val="60000"/>
                </a:schemeClr>
              </a:solidFill>
            </a:endParaRPr>
          </a:p>
        </p:txBody>
      </p:sp>
      <p:pic>
        <p:nvPicPr>
          <p:cNvPr id="11266" name="Picture 2" descr="Relative cost of defects">
            <a:extLst>
              <a:ext uri="{FF2B5EF4-FFF2-40B4-BE49-F238E27FC236}">
                <a16:creationId xmlns:a16="http://schemas.microsoft.com/office/drawing/2014/main" id="{9E1142F4-9C0E-871C-176C-BA6DE813DCC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43700" y="200862"/>
            <a:ext cx="4897437" cy="2761321"/>
          </a:xfrm>
          <a:prstGeom prst="rect">
            <a:avLst/>
          </a:prstGeom>
          <a:noFill/>
          <a:extLst>
            <a:ext uri="{909E8E84-426E-40DD-AFC4-6F175D3DCCD1}">
              <a14:hiddenFill xmlns:a14="http://schemas.microsoft.com/office/drawing/2010/main">
                <a:solidFill>
                  <a:srgbClr val="FFFFFF"/>
                </a:solidFill>
              </a14:hiddenFill>
            </a:ext>
          </a:extLst>
        </p:spPr>
      </p:pic>
      <p:pic>
        <p:nvPicPr>
          <p:cNvPr id="11268" name="Picture 4" descr="Detection and insertion points">
            <a:extLst>
              <a:ext uri="{FF2B5EF4-FFF2-40B4-BE49-F238E27FC236}">
                <a16:creationId xmlns:a16="http://schemas.microsoft.com/office/drawing/2014/main" id="{C5D4C477-7EDC-F803-6D81-3FAAC6053CD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43699" y="3662283"/>
            <a:ext cx="4897437" cy="27613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26898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B19855-9B4A-42EF-F0D8-9C3E3B4F6BAE}"/>
              </a:ext>
            </a:extLst>
          </p:cNvPr>
          <p:cNvSpPr>
            <a:spLocks noGrp="1"/>
          </p:cNvSpPr>
          <p:nvPr>
            <p:ph type="ctrTitle"/>
          </p:nvPr>
        </p:nvSpPr>
        <p:spPr>
          <a:xfrm>
            <a:off x="-200977" y="7075486"/>
            <a:ext cx="5437187" cy="2986234"/>
          </a:xfrm>
        </p:spPr>
        <p:txBody>
          <a:bodyPr/>
          <a:lstStyle/>
          <a:p>
            <a:endParaRPr lang="en-IN" dirty="0"/>
          </a:p>
        </p:txBody>
      </p:sp>
      <p:sp>
        <p:nvSpPr>
          <p:cNvPr id="3" name="Subtitle 2">
            <a:extLst>
              <a:ext uri="{FF2B5EF4-FFF2-40B4-BE49-F238E27FC236}">
                <a16:creationId xmlns:a16="http://schemas.microsoft.com/office/drawing/2014/main" id="{D3E4FF4F-77F6-2C95-958A-51C3622EB7EE}"/>
              </a:ext>
            </a:extLst>
          </p:cNvPr>
          <p:cNvSpPr>
            <a:spLocks noGrp="1"/>
          </p:cNvSpPr>
          <p:nvPr>
            <p:ph type="subTitle" idx="1"/>
          </p:nvPr>
        </p:nvSpPr>
        <p:spPr>
          <a:xfrm>
            <a:off x="3517583" y="6875610"/>
            <a:ext cx="5437187" cy="2265216"/>
          </a:xfrm>
        </p:spPr>
        <p:txBody>
          <a:bodyPr/>
          <a:lstStyle/>
          <a:p>
            <a:endParaRPr lang="en-IN"/>
          </a:p>
        </p:txBody>
      </p:sp>
      <p:sp>
        <p:nvSpPr>
          <p:cNvPr id="6" name="Date Placeholder 5">
            <a:extLst>
              <a:ext uri="{FF2B5EF4-FFF2-40B4-BE49-F238E27FC236}">
                <a16:creationId xmlns:a16="http://schemas.microsoft.com/office/drawing/2014/main" id="{036761ED-7290-FD09-F8FB-B5052C356ADE}"/>
              </a:ext>
            </a:extLst>
          </p:cNvPr>
          <p:cNvSpPr>
            <a:spLocks noGrp="1"/>
          </p:cNvSpPr>
          <p:nvPr>
            <p:ph type="dt" sz="half" idx="10"/>
          </p:nvPr>
        </p:nvSpPr>
        <p:spPr/>
        <p:txBody>
          <a:bodyPr/>
          <a:lstStyle/>
          <a:p>
            <a:r>
              <a:rPr lang="en-US"/>
              <a:t>Tuesday, February 2, 20XX</a:t>
            </a:r>
          </a:p>
        </p:txBody>
      </p:sp>
      <p:sp>
        <p:nvSpPr>
          <p:cNvPr id="7" name="Footer Placeholder 6">
            <a:extLst>
              <a:ext uri="{FF2B5EF4-FFF2-40B4-BE49-F238E27FC236}">
                <a16:creationId xmlns:a16="http://schemas.microsoft.com/office/drawing/2014/main" id="{A43C7E8C-AA10-989A-B8B2-A3EFE0C2C7BC}"/>
              </a:ext>
            </a:extLst>
          </p:cNvPr>
          <p:cNvSpPr>
            <a:spLocks noGrp="1"/>
          </p:cNvSpPr>
          <p:nvPr>
            <p:ph type="ftr" sz="quarter" idx="11"/>
          </p:nvPr>
        </p:nvSpPr>
        <p:spPr/>
        <p:txBody>
          <a:bodyPr/>
          <a:lstStyle/>
          <a:p>
            <a:r>
              <a:rPr lang="en-US"/>
              <a:t>Sample Footer Text</a:t>
            </a:r>
          </a:p>
        </p:txBody>
      </p:sp>
      <p:sp>
        <p:nvSpPr>
          <p:cNvPr id="8" name="Slide Number Placeholder 7">
            <a:extLst>
              <a:ext uri="{FF2B5EF4-FFF2-40B4-BE49-F238E27FC236}">
                <a16:creationId xmlns:a16="http://schemas.microsoft.com/office/drawing/2014/main" id="{74639BE4-F9FD-EC14-DDCF-C421F53F6B43}"/>
              </a:ext>
            </a:extLst>
          </p:cNvPr>
          <p:cNvSpPr>
            <a:spLocks noGrp="1"/>
          </p:cNvSpPr>
          <p:nvPr>
            <p:ph type="sldNum" sz="quarter" idx="12"/>
          </p:nvPr>
        </p:nvSpPr>
        <p:spPr/>
        <p:txBody>
          <a:bodyPr/>
          <a:lstStyle/>
          <a:p>
            <a:fld id="{DBA1B0FB-D917-4C8C-928F-313BD683BF39}" type="slidenum">
              <a:rPr lang="en-US" smtClean="0"/>
              <a:t>15</a:t>
            </a:fld>
            <a:endParaRPr lang="en-US"/>
          </a:p>
        </p:txBody>
      </p:sp>
      <p:pic>
        <p:nvPicPr>
          <p:cNvPr id="19" name="Picture 18">
            <a:extLst>
              <a:ext uri="{FF2B5EF4-FFF2-40B4-BE49-F238E27FC236}">
                <a16:creationId xmlns:a16="http://schemas.microsoft.com/office/drawing/2014/main" id="{29937F32-5FB4-295B-B4D6-738270CCA4AF}"/>
              </a:ext>
            </a:extLst>
          </p:cNvPr>
          <p:cNvPicPr>
            <a:picLocks noChangeAspect="1"/>
          </p:cNvPicPr>
          <p:nvPr/>
        </p:nvPicPr>
        <p:blipFill>
          <a:blip r:embed="rId2"/>
          <a:stretch>
            <a:fillRect/>
          </a:stretch>
        </p:blipFill>
        <p:spPr>
          <a:xfrm>
            <a:off x="1" y="0"/>
            <a:ext cx="12191999" cy="6858000"/>
          </a:xfrm>
          <a:prstGeom prst="rect">
            <a:avLst/>
          </a:prstGeom>
        </p:spPr>
      </p:pic>
      <p:sp>
        <p:nvSpPr>
          <p:cNvPr id="22" name="TextBox 21">
            <a:extLst>
              <a:ext uri="{FF2B5EF4-FFF2-40B4-BE49-F238E27FC236}">
                <a16:creationId xmlns:a16="http://schemas.microsoft.com/office/drawing/2014/main" id="{3FC5F8F2-3FC5-6495-4BE2-113B933B2F9C}"/>
              </a:ext>
            </a:extLst>
          </p:cNvPr>
          <p:cNvSpPr txBox="1"/>
          <p:nvPr/>
        </p:nvSpPr>
        <p:spPr>
          <a:xfrm>
            <a:off x="3333115" y="2025575"/>
            <a:ext cx="6431280" cy="1569660"/>
          </a:xfrm>
          <a:prstGeom prst="rect">
            <a:avLst/>
          </a:prstGeom>
          <a:noFill/>
        </p:spPr>
        <p:txBody>
          <a:bodyPr wrap="square">
            <a:spAutoFit/>
          </a:bodyPr>
          <a:lstStyle/>
          <a:p>
            <a:r>
              <a:rPr lang="en-IN" sz="9600" dirty="0"/>
              <a:t>Thank You</a:t>
            </a:r>
          </a:p>
        </p:txBody>
      </p:sp>
    </p:spTree>
    <p:extLst>
      <p:ext uri="{BB962C8B-B14F-4D97-AF65-F5344CB8AC3E}">
        <p14:creationId xmlns:p14="http://schemas.microsoft.com/office/powerpoint/2010/main" val="32244011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6426E-F6F6-4A7C-9181-8C3090996261}"/>
              </a:ext>
            </a:extLst>
          </p:cNvPr>
          <p:cNvSpPr>
            <a:spLocks noGrp="1"/>
          </p:cNvSpPr>
          <p:nvPr>
            <p:ph type="title"/>
          </p:nvPr>
        </p:nvSpPr>
        <p:spPr>
          <a:xfrm>
            <a:off x="550863" y="549275"/>
            <a:ext cx="6259511" cy="765175"/>
          </a:xfrm>
        </p:spPr>
        <p:txBody>
          <a:bodyPr/>
          <a:lstStyle/>
          <a:p>
            <a:r>
              <a:rPr lang="en-US" dirty="0"/>
              <a:t>Definition of  Testing</a:t>
            </a:r>
          </a:p>
        </p:txBody>
      </p:sp>
      <p:sp>
        <p:nvSpPr>
          <p:cNvPr id="3" name="Content Placeholder 2">
            <a:extLst>
              <a:ext uri="{FF2B5EF4-FFF2-40B4-BE49-F238E27FC236}">
                <a16:creationId xmlns:a16="http://schemas.microsoft.com/office/drawing/2014/main" id="{D3B60D6F-4D0F-4D33-B2A7-159C8583FF00}"/>
              </a:ext>
            </a:extLst>
          </p:cNvPr>
          <p:cNvSpPr>
            <a:spLocks noGrp="1"/>
          </p:cNvSpPr>
          <p:nvPr>
            <p:ph idx="1"/>
          </p:nvPr>
        </p:nvSpPr>
        <p:spPr>
          <a:xfrm>
            <a:off x="286543" y="2524907"/>
            <a:ext cx="11618913" cy="4456918"/>
          </a:xfrm>
        </p:spPr>
        <p:txBody>
          <a:bodyPr/>
          <a:lstStyle/>
          <a:p>
            <a:pPr algn="l" fontAlgn="base"/>
            <a:r>
              <a:rPr lang="en-US" b="0" i="0" dirty="0">
                <a:solidFill>
                  <a:srgbClr val="FFFFFF"/>
                </a:solidFill>
                <a:effectLst/>
                <a:latin typeface="urw-din"/>
              </a:rPr>
              <a:t>Software testing can be stated as the process of verifying and validating whether a software or application is bug-free, meets the technical requirements as guided by its design and development, and meets the user requirements effectively and efficiently by handling all the exceptional and boundary cases. </a:t>
            </a:r>
          </a:p>
          <a:p>
            <a:pPr algn="l" fontAlgn="base"/>
            <a:r>
              <a:rPr lang="en-US" b="0" i="0" dirty="0">
                <a:solidFill>
                  <a:srgbClr val="FFFFFF"/>
                </a:solidFill>
                <a:effectLst/>
                <a:latin typeface="urw-din"/>
              </a:rPr>
              <a:t>The process of software testing aims not only at finding faults in the existing software but also at finding measures to improve the software in terms of efficiency, accuracy, and usability. It mainly aims at measuring the specification, functionality, and performance of a software program or application. </a:t>
            </a:r>
          </a:p>
          <a:p>
            <a:pPr algn="l" fontAlgn="base"/>
            <a:r>
              <a:rPr lang="en-US" b="1" i="0" dirty="0">
                <a:solidFill>
                  <a:srgbClr val="FFFFFF"/>
                </a:solidFill>
                <a:effectLst/>
                <a:latin typeface="urw-din"/>
              </a:rPr>
              <a:t>Software testing can be divided into two steps:</a:t>
            </a:r>
            <a:r>
              <a:rPr lang="en-US" b="0" i="0" dirty="0">
                <a:solidFill>
                  <a:srgbClr val="FFFFFF"/>
                </a:solidFill>
                <a:effectLst/>
                <a:latin typeface="urw-din"/>
              </a:rPr>
              <a:t> </a:t>
            </a:r>
            <a:br>
              <a:rPr lang="en-US" b="0" i="0" dirty="0">
                <a:solidFill>
                  <a:srgbClr val="FFFFFF"/>
                </a:solidFill>
                <a:effectLst/>
                <a:latin typeface="urw-din"/>
              </a:rPr>
            </a:br>
            <a:r>
              <a:rPr lang="en-US" b="0" i="0" dirty="0">
                <a:solidFill>
                  <a:srgbClr val="FFFFFF"/>
                </a:solidFill>
                <a:effectLst/>
                <a:latin typeface="urw-din"/>
              </a:rPr>
              <a:t>1. </a:t>
            </a:r>
            <a:r>
              <a:rPr lang="en-US" b="1" i="0" dirty="0">
                <a:solidFill>
                  <a:srgbClr val="FFFFFF"/>
                </a:solidFill>
                <a:effectLst/>
                <a:latin typeface="urw-din"/>
              </a:rPr>
              <a:t>Verification:</a:t>
            </a:r>
            <a:r>
              <a:rPr lang="en-US" b="0" i="0" dirty="0">
                <a:solidFill>
                  <a:srgbClr val="FFFFFF"/>
                </a:solidFill>
                <a:effectLst/>
                <a:latin typeface="urw-din"/>
              </a:rPr>
              <a:t> it refers to the set of tasks that ensure that the software correctly implements a specific function. </a:t>
            </a:r>
          </a:p>
          <a:p>
            <a:pPr algn="l" fontAlgn="base"/>
            <a:r>
              <a:rPr lang="en-US" b="0" i="0" dirty="0">
                <a:solidFill>
                  <a:srgbClr val="FFFFFF"/>
                </a:solidFill>
                <a:effectLst/>
                <a:latin typeface="urw-din"/>
              </a:rPr>
              <a:t>2. </a:t>
            </a:r>
            <a:r>
              <a:rPr lang="en-US" b="1" i="0" dirty="0">
                <a:solidFill>
                  <a:srgbClr val="FFFFFF"/>
                </a:solidFill>
                <a:effectLst/>
                <a:latin typeface="urw-din"/>
              </a:rPr>
              <a:t>Validation:</a:t>
            </a:r>
            <a:r>
              <a:rPr lang="en-US" b="0" i="0" dirty="0">
                <a:solidFill>
                  <a:srgbClr val="FFFFFF"/>
                </a:solidFill>
                <a:effectLst/>
                <a:latin typeface="urw-din"/>
              </a:rPr>
              <a:t> it refers to a different set of tasks that ensure that the software that has been built is traceable to customer requirements.</a:t>
            </a:r>
          </a:p>
        </p:txBody>
      </p:sp>
      <p:pic>
        <p:nvPicPr>
          <p:cNvPr id="8" name="Picture Placeholder 7" descr="Digital Data">
            <a:extLst>
              <a:ext uri="{FF2B5EF4-FFF2-40B4-BE49-F238E27FC236}">
                <a16:creationId xmlns:a16="http://schemas.microsoft.com/office/drawing/2014/main" id="{06D2324F-3B7B-45EF-9584-C8EADD2C8C0B}"/>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7507772" y="110307"/>
            <a:ext cx="1413185" cy="1413185"/>
          </a:xfrm>
        </p:spPr>
      </p:pic>
      <p:pic>
        <p:nvPicPr>
          <p:cNvPr id="10" name="Picture Placeholder 9" descr="Data Points ">
            <a:extLst>
              <a:ext uri="{FF2B5EF4-FFF2-40B4-BE49-F238E27FC236}">
                <a16:creationId xmlns:a16="http://schemas.microsoft.com/office/drawing/2014/main" id="{71F862F9-0E8A-4DB9-8083-1C3AA6E5D777}"/>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a:stretch/>
        </p:blipFill>
        <p:spPr>
          <a:xfrm>
            <a:off x="9344025" y="596392"/>
            <a:ext cx="1838326" cy="1838326"/>
          </a:xfrm>
        </p:spPr>
      </p:pic>
      <p:pic>
        <p:nvPicPr>
          <p:cNvPr id="12" name="Picture Placeholder 11" descr="Data Background">
            <a:extLst>
              <a:ext uri="{FF2B5EF4-FFF2-40B4-BE49-F238E27FC236}">
                <a16:creationId xmlns:a16="http://schemas.microsoft.com/office/drawing/2014/main" id="{A63F39B9-0715-40B5-8ECB-9B983F99C690}"/>
              </a:ext>
            </a:extLst>
          </p:cNvPr>
          <p:cNvPicPr>
            <a:picLocks noGrp="1" noChangeAspect="1"/>
          </p:cNvPicPr>
          <p:nvPr>
            <p:ph type="pic" sz="quarter" idx="15"/>
          </p:nvPr>
        </p:nvPicPr>
        <p:blipFill rotWithShape="1">
          <a:blip r:embed="rId4" cstate="screen">
            <a:extLst>
              <a:ext uri="{28A0092B-C50C-407E-A947-70E740481C1C}">
                <a14:useLocalDpi xmlns:a14="http://schemas.microsoft.com/office/drawing/2010/main" val="0"/>
              </a:ext>
            </a:extLst>
          </a:blip>
          <a:srcRect/>
          <a:stretch/>
        </p:blipFill>
        <p:spPr>
          <a:xfrm>
            <a:off x="6289675" y="1231094"/>
            <a:ext cx="1446213" cy="1446213"/>
          </a:xfrm>
        </p:spPr>
      </p:pic>
      <p:sp>
        <p:nvSpPr>
          <p:cNvPr id="13" name="Date Placeholder 12">
            <a:extLst>
              <a:ext uri="{FF2B5EF4-FFF2-40B4-BE49-F238E27FC236}">
                <a16:creationId xmlns:a16="http://schemas.microsoft.com/office/drawing/2014/main" id="{915FE2C5-E66A-4405-B19E-2C5C546C98E4}"/>
              </a:ext>
            </a:extLst>
          </p:cNvPr>
          <p:cNvSpPr>
            <a:spLocks noGrp="1"/>
          </p:cNvSpPr>
          <p:nvPr>
            <p:ph type="dt" sz="half" idx="10"/>
          </p:nvPr>
        </p:nvSpPr>
        <p:spPr>
          <a:xfrm>
            <a:off x="550863" y="6507212"/>
            <a:ext cx="2628900" cy="153888"/>
          </a:xfrm>
        </p:spPr>
        <p:txBody>
          <a:bodyPr/>
          <a:lstStyle/>
          <a:p>
            <a:r>
              <a:rPr lang="en-US"/>
              <a:t>Tuesday, February 2, 20XX</a:t>
            </a:r>
          </a:p>
        </p:txBody>
      </p:sp>
      <p:sp>
        <p:nvSpPr>
          <p:cNvPr id="14" name="Footer Placeholder 13">
            <a:extLst>
              <a:ext uri="{FF2B5EF4-FFF2-40B4-BE49-F238E27FC236}">
                <a16:creationId xmlns:a16="http://schemas.microsoft.com/office/drawing/2014/main" id="{B01DF4D0-78BC-4C8C-9570-26F0B225433A}"/>
              </a:ext>
            </a:extLst>
          </p:cNvPr>
          <p:cNvSpPr>
            <a:spLocks noGrp="1"/>
          </p:cNvSpPr>
          <p:nvPr>
            <p:ph type="ftr" sz="quarter" idx="11"/>
          </p:nvPr>
        </p:nvSpPr>
        <p:spPr>
          <a:xfrm>
            <a:off x="3359150" y="6507212"/>
            <a:ext cx="6379210" cy="153888"/>
          </a:xfrm>
        </p:spPr>
        <p:txBody>
          <a:bodyPr/>
          <a:lstStyle/>
          <a:p>
            <a:r>
              <a:rPr lang="en-US" dirty="0"/>
              <a:t>Sample Footer Text</a:t>
            </a:r>
          </a:p>
        </p:txBody>
      </p:sp>
      <p:sp>
        <p:nvSpPr>
          <p:cNvPr id="15" name="Slide Number Placeholder 14">
            <a:extLst>
              <a:ext uri="{FF2B5EF4-FFF2-40B4-BE49-F238E27FC236}">
                <a16:creationId xmlns:a16="http://schemas.microsoft.com/office/drawing/2014/main" id="{3B199C97-F175-437D-8311-DB662925C06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a:t>
            </a:fld>
            <a:endParaRPr lang="en-US"/>
          </a:p>
        </p:txBody>
      </p:sp>
    </p:spTree>
    <p:extLst>
      <p:ext uri="{BB962C8B-B14F-4D97-AF65-F5344CB8AC3E}">
        <p14:creationId xmlns:p14="http://schemas.microsoft.com/office/powerpoint/2010/main" val="23132348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23418ADF-358F-4647-A511-FCFFEDA83429}"/>
              </a:ext>
            </a:extLst>
          </p:cNvPr>
          <p:cNvSpPr>
            <a:spLocks noGrp="1"/>
          </p:cNvSpPr>
          <p:nvPr>
            <p:ph type="title"/>
          </p:nvPr>
        </p:nvSpPr>
        <p:spPr>
          <a:xfrm>
            <a:off x="169862" y="2821342"/>
            <a:ext cx="7754937" cy="979134"/>
          </a:xfrm>
        </p:spPr>
        <p:txBody>
          <a:bodyPr/>
          <a:lstStyle/>
          <a:p>
            <a:r>
              <a:rPr lang="en-US" dirty="0"/>
              <a:t>Need of Software Testing</a:t>
            </a:r>
          </a:p>
        </p:txBody>
      </p:sp>
      <p:pic>
        <p:nvPicPr>
          <p:cNvPr id="18" name="Picture Placeholder 17" descr="A group of people sitting at a table">
            <a:extLst>
              <a:ext uri="{FF2B5EF4-FFF2-40B4-BE49-F238E27FC236}">
                <a16:creationId xmlns:a16="http://schemas.microsoft.com/office/drawing/2014/main" id="{E2536017-F539-430C-A901-70AB81CA612A}"/>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t="42" b="42"/>
          <a:stretch/>
        </p:blipFill>
        <p:spPr>
          <a:xfrm>
            <a:off x="0" y="0"/>
            <a:ext cx="2912311" cy="2697143"/>
          </a:xfrm>
        </p:spPr>
      </p:pic>
      <p:pic>
        <p:nvPicPr>
          <p:cNvPr id="20" name="Picture Placeholder 19" descr="Data Points Digital background">
            <a:extLst>
              <a:ext uri="{FF2B5EF4-FFF2-40B4-BE49-F238E27FC236}">
                <a16:creationId xmlns:a16="http://schemas.microsoft.com/office/drawing/2014/main" id="{528A7D8D-1AB5-46C4-93FA-D92C2FD51692}"/>
              </a:ext>
            </a:extLst>
          </p:cNvPr>
          <p:cNvPicPr>
            <a:picLocks noGrp="1" noChangeAspect="1"/>
          </p:cNvPicPr>
          <p:nvPr>
            <p:ph type="pic" sz="quarter" idx="14"/>
          </p:nvPr>
        </p:nvPicPr>
        <p:blipFill rotWithShape="1">
          <a:blip r:embed="rId4" cstate="screen">
            <a:extLst>
              <a:ext uri="{28A0092B-C50C-407E-A947-70E740481C1C}">
                <a14:useLocalDpi xmlns:a14="http://schemas.microsoft.com/office/drawing/2010/main" val="0"/>
              </a:ext>
            </a:extLst>
          </a:blip>
          <a:srcRect t="42" b="42"/>
          <a:stretch/>
        </p:blipFill>
        <p:spPr>
          <a:xfrm>
            <a:off x="2943096" y="24510"/>
            <a:ext cx="3067179" cy="2672633"/>
          </a:xfrm>
        </p:spPr>
      </p:pic>
      <p:pic>
        <p:nvPicPr>
          <p:cNvPr id="25" name="Picture Placeholder 24" descr="Digital Graph Screen">
            <a:extLst>
              <a:ext uri="{FF2B5EF4-FFF2-40B4-BE49-F238E27FC236}">
                <a16:creationId xmlns:a16="http://schemas.microsoft.com/office/drawing/2014/main" id="{B7353C46-ACC1-4078-85C2-26B57B0E58B7}"/>
              </a:ext>
            </a:extLst>
          </p:cNvPr>
          <p:cNvPicPr>
            <a:picLocks noGrp="1" noChangeAspect="1"/>
          </p:cNvPicPr>
          <p:nvPr>
            <p:ph type="pic" sz="quarter" idx="16"/>
          </p:nvPr>
        </p:nvPicPr>
        <p:blipFill rotWithShape="1">
          <a:blip r:embed="rId5" cstate="screen">
            <a:extLst>
              <a:ext uri="{28A0092B-C50C-407E-A947-70E740481C1C}">
                <a14:useLocalDpi xmlns:a14="http://schemas.microsoft.com/office/drawing/2010/main" val="0"/>
              </a:ext>
            </a:extLst>
          </a:blip>
          <a:srcRect t="42" b="42"/>
          <a:stretch/>
        </p:blipFill>
        <p:spPr>
          <a:xfrm>
            <a:off x="6096000" y="-51018"/>
            <a:ext cx="3073032" cy="2806357"/>
          </a:xfrm>
        </p:spPr>
      </p:pic>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3</a:t>
            </a:fld>
            <a:endParaRPr lang="en-US"/>
          </a:p>
        </p:txBody>
      </p:sp>
      <p:pic>
        <p:nvPicPr>
          <p:cNvPr id="23" name="Picture Placeholder 22" descr="A person drawing on a white board">
            <a:extLst>
              <a:ext uri="{FF2B5EF4-FFF2-40B4-BE49-F238E27FC236}">
                <a16:creationId xmlns:a16="http://schemas.microsoft.com/office/drawing/2014/main" id="{2B3C4F95-A0FA-45D9-BF43-1C398F65B891}"/>
              </a:ext>
            </a:extLst>
          </p:cNvPr>
          <p:cNvPicPr>
            <a:picLocks noGrp="1" noChangeAspect="1"/>
          </p:cNvPicPr>
          <p:nvPr>
            <p:ph type="pic" sz="quarter" idx="15"/>
          </p:nvPr>
        </p:nvPicPr>
        <p:blipFill rotWithShape="1">
          <a:blip r:embed="rId6" cstate="screen">
            <a:extLst>
              <a:ext uri="{28A0092B-C50C-407E-A947-70E740481C1C}">
                <a14:useLocalDpi xmlns:a14="http://schemas.microsoft.com/office/drawing/2010/main" val="0"/>
              </a:ext>
            </a:extLst>
          </a:blip>
          <a:srcRect t="42" b="42"/>
          <a:stretch/>
        </p:blipFill>
        <p:spPr>
          <a:xfrm>
            <a:off x="9169032" y="-977"/>
            <a:ext cx="2906457" cy="2756316"/>
          </a:xfrm>
        </p:spPr>
      </p:pic>
      <p:sp>
        <p:nvSpPr>
          <p:cNvPr id="12" name="Content Placeholder 11">
            <a:extLst>
              <a:ext uri="{FF2B5EF4-FFF2-40B4-BE49-F238E27FC236}">
                <a16:creationId xmlns:a16="http://schemas.microsoft.com/office/drawing/2014/main" id="{E5127060-CDBF-435F-9009-A5451CCE305D}"/>
              </a:ext>
            </a:extLst>
          </p:cNvPr>
          <p:cNvSpPr>
            <a:spLocks noGrp="1"/>
          </p:cNvSpPr>
          <p:nvPr>
            <p:ph sz="quarter" idx="15"/>
          </p:nvPr>
        </p:nvSpPr>
        <p:spPr>
          <a:xfrm>
            <a:off x="169862" y="3494212"/>
            <a:ext cx="6379209" cy="3013000"/>
          </a:xfrm>
          <a:noFill/>
        </p:spPr>
        <p:txBody>
          <a:bodyPr>
            <a:normAutofit fontScale="85000" lnSpcReduction="20000"/>
          </a:bodyPr>
          <a:lstStyle/>
          <a:p>
            <a:pPr algn="l"/>
            <a:r>
              <a:rPr lang="en-US" b="1" i="0" dirty="0">
                <a:solidFill>
                  <a:schemeClr val="accent2">
                    <a:lumMod val="60000"/>
                    <a:lumOff val="40000"/>
                  </a:schemeClr>
                </a:solidFill>
                <a:effectLst/>
                <a:latin typeface="CircularStd-Bold"/>
              </a:rPr>
              <a:t>Helps in saving money</a:t>
            </a:r>
          </a:p>
          <a:p>
            <a:pPr algn="l"/>
            <a:r>
              <a:rPr lang="en-US" b="1" i="0" dirty="0">
                <a:solidFill>
                  <a:schemeClr val="accent2">
                    <a:lumMod val="60000"/>
                    <a:lumOff val="40000"/>
                  </a:schemeClr>
                </a:solidFill>
                <a:effectLst/>
                <a:latin typeface="CircularStd-Bold"/>
              </a:rPr>
              <a:t>Security</a:t>
            </a:r>
          </a:p>
          <a:p>
            <a:pPr algn="l"/>
            <a:r>
              <a:rPr lang="en-US" b="1" i="0" dirty="0">
                <a:solidFill>
                  <a:schemeClr val="accent2">
                    <a:lumMod val="60000"/>
                    <a:lumOff val="40000"/>
                  </a:schemeClr>
                </a:solidFill>
                <a:effectLst/>
                <a:latin typeface="CircularStd-Bold"/>
              </a:rPr>
              <a:t>Quality of the product</a:t>
            </a:r>
          </a:p>
          <a:p>
            <a:pPr algn="l"/>
            <a:r>
              <a:rPr lang="en-US" b="1" i="0" dirty="0">
                <a:solidFill>
                  <a:schemeClr val="accent2">
                    <a:lumMod val="60000"/>
                    <a:lumOff val="40000"/>
                  </a:schemeClr>
                </a:solidFill>
                <a:effectLst/>
                <a:latin typeface="CircularStd-Bold"/>
              </a:rPr>
              <a:t>Satisfaction of the customer</a:t>
            </a:r>
          </a:p>
          <a:p>
            <a:pPr algn="l"/>
            <a:r>
              <a:rPr lang="en-US" b="1" i="0" dirty="0">
                <a:solidFill>
                  <a:schemeClr val="accent2">
                    <a:lumMod val="60000"/>
                    <a:lumOff val="40000"/>
                  </a:schemeClr>
                </a:solidFill>
                <a:effectLst/>
                <a:latin typeface="CircularStd-Bold"/>
              </a:rPr>
              <a:t>Enhancing the development process</a:t>
            </a:r>
          </a:p>
          <a:p>
            <a:pPr algn="l"/>
            <a:r>
              <a:rPr lang="en-US" b="1" i="0" dirty="0">
                <a:solidFill>
                  <a:schemeClr val="accent2">
                    <a:lumMod val="60000"/>
                    <a:lumOff val="40000"/>
                  </a:schemeClr>
                </a:solidFill>
                <a:effectLst/>
                <a:latin typeface="CircularStd-Bold"/>
              </a:rPr>
              <a:t>Easy while adding new features</a:t>
            </a:r>
          </a:p>
          <a:p>
            <a:pPr algn="l"/>
            <a:r>
              <a:rPr lang="en-US" b="1" i="0" dirty="0">
                <a:solidFill>
                  <a:schemeClr val="accent2">
                    <a:lumMod val="60000"/>
                    <a:lumOff val="40000"/>
                  </a:schemeClr>
                </a:solidFill>
                <a:effectLst/>
                <a:latin typeface="CircularStd-Bold"/>
              </a:rPr>
              <a:t>Determining the performance of the software</a:t>
            </a:r>
          </a:p>
        </p:txBody>
      </p:sp>
      <p:sp>
        <p:nvSpPr>
          <p:cNvPr id="2" name="AutoShape 2" descr="7 Basic Reasons Why Software Testing is Necessary">
            <a:extLst>
              <a:ext uri="{FF2B5EF4-FFF2-40B4-BE49-F238E27FC236}">
                <a16:creationId xmlns:a16="http://schemas.microsoft.com/office/drawing/2014/main" id="{75CBDB75-29F9-4B2A-1265-9C0FAC19CFF6}"/>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21588865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E174092-82D3-44E0-8948-4096232ED0A7}"/>
              </a:ext>
            </a:extLst>
          </p:cNvPr>
          <p:cNvSpPr>
            <a:spLocks noGrp="1"/>
          </p:cNvSpPr>
          <p:nvPr>
            <p:ph type="title"/>
          </p:nvPr>
        </p:nvSpPr>
        <p:spPr>
          <a:xfrm>
            <a:off x="550862" y="549275"/>
            <a:ext cx="11091600" cy="1332000"/>
          </a:xfrm>
        </p:spPr>
        <p:txBody>
          <a:bodyPr/>
          <a:lstStyle/>
          <a:p>
            <a:r>
              <a:rPr lang="en-IN" b="0" i="0" dirty="0">
                <a:solidFill>
                  <a:srgbClr val="FF0000"/>
                </a:solidFill>
                <a:effectLst/>
                <a:latin typeface="erdana"/>
              </a:rPr>
              <a:t>Error, Fault &amp; Failure in Testing</a:t>
            </a:r>
            <a:br>
              <a:rPr lang="en-IN" b="0" i="0" dirty="0">
                <a:solidFill>
                  <a:srgbClr val="610B38"/>
                </a:solidFill>
                <a:effectLst/>
                <a:latin typeface="erdana"/>
              </a:rPr>
            </a:br>
            <a:endParaRPr lang="en-US" dirty="0"/>
          </a:p>
        </p:txBody>
      </p:sp>
      <p:sp>
        <p:nvSpPr>
          <p:cNvPr id="4" name="Date Placeholder 3">
            <a:extLst>
              <a:ext uri="{FF2B5EF4-FFF2-40B4-BE49-F238E27FC236}">
                <a16:creationId xmlns:a16="http://schemas.microsoft.com/office/drawing/2014/main" id="{E39EF484-38C8-4EDC-ACF5-695CFB216839}"/>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5" name="Footer Placeholder 4">
            <a:extLst>
              <a:ext uri="{FF2B5EF4-FFF2-40B4-BE49-F238E27FC236}">
                <a16:creationId xmlns:a16="http://schemas.microsoft.com/office/drawing/2014/main" id="{AFD183D7-B16E-4A9D-BC4B-D1EC347BF97E}"/>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705C33DF-36C9-49E9-B48D-A320B179C4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4</a:t>
            </a:fld>
            <a:endParaRPr lang="en-US"/>
          </a:p>
        </p:txBody>
      </p:sp>
      <p:pic>
        <p:nvPicPr>
          <p:cNvPr id="4098" name="Picture 2" descr="Difference between Bug, Defect, Error, Fault and Failure - javatpoint">
            <a:extLst>
              <a:ext uri="{FF2B5EF4-FFF2-40B4-BE49-F238E27FC236}">
                <a16:creationId xmlns:a16="http://schemas.microsoft.com/office/drawing/2014/main" id="{4482D250-393A-1940-A0CA-E98779C63A4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50935" y="-79692"/>
            <a:ext cx="3319700" cy="4235132"/>
          </a:xfrm>
          <a:prstGeom prst="rect">
            <a:avLst/>
          </a:prstGeom>
          <a:noFill/>
          <a:extLst>
            <a:ext uri="{909E8E84-426E-40DD-AFC4-6F175D3DCCD1}">
              <a14:hiddenFill xmlns:a14="http://schemas.microsoft.com/office/drawing/2010/main">
                <a:solidFill>
                  <a:srgbClr val="FFFFFF"/>
                </a:solidFill>
              </a14:hiddenFill>
            </a:ext>
          </a:extLst>
        </p:spPr>
      </p:pic>
      <p:sp>
        <p:nvSpPr>
          <p:cNvPr id="8" name="Content Placeholder 7">
            <a:extLst>
              <a:ext uri="{FF2B5EF4-FFF2-40B4-BE49-F238E27FC236}">
                <a16:creationId xmlns:a16="http://schemas.microsoft.com/office/drawing/2014/main" id="{27662977-7793-B4B6-C190-37B06DCD8CD3}"/>
              </a:ext>
            </a:extLst>
          </p:cNvPr>
          <p:cNvSpPr>
            <a:spLocks noGrp="1"/>
          </p:cNvSpPr>
          <p:nvPr>
            <p:ph idx="1"/>
          </p:nvPr>
        </p:nvSpPr>
        <p:spPr>
          <a:xfrm>
            <a:off x="347663" y="1259253"/>
            <a:ext cx="6540817" cy="3647521"/>
          </a:xfrm>
        </p:spPr>
        <p:txBody>
          <a:bodyPr/>
          <a:lstStyle/>
          <a:p>
            <a:pPr algn="l"/>
            <a:r>
              <a:rPr lang="en-US" b="1" i="0" dirty="0">
                <a:solidFill>
                  <a:schemeClr val="accent2"/>
                </a:solidFill>
                <a:effectLst/>
                <a:latin typeface="Source Sans Pro" panose="020B0604020202020204" pitchFamily="34" charset="0"/>
              </a:rPr>
              <a:t>ERROR:</a:t>
            </a:r>
          </a:p>
          <a:p>
            <a:pPr algn="l"/>
            <a:r>
              <a:rPr lang="en-US" b="0" i="0" dirty="0">
                <a:solidFill>
                  <a:schemeClr val="bg2">
                    <a:lumMod val="10000"/>
                    <a:lumOff val="90000"/>
                  </a:schemeClr>
                </a:solidFill>
                <a:effectLst/>
                <a:latin typeface="Rubik"/>
              </a:rPr>
              <a:t>An error is a mistake, misconception, or misunderstanding on the part of a software developer. In the category of the developer, we include software engineers, programmers, analysts, and testers. For example, a developer may misunderstand a de-sign notation, or a programmer might type a variable name incorrectly – leads to an Error. It is the one that is generated because of the wrong login, loop or syntax. The error normally arises in software; it leads to a change in the functionality of the program.</a:t>
            </a:r>
          </a:p>
          <a:p>
            <a:endParaRPr lang="en-IN" dirty="0"/>
          </a:p>
        </p:txBody>
      </p:sp>
      <p:sp>
        <p:nvSpPr>
          <p:cNvPr id="13" name="TextBox 12">
            <a:extLst>
              <a:ext uri="{FF2B5EF4-FFF2-40B4-BE49-F238E27FC236}">
                <a16:creationId xmlns:a16="http://schemas.microsoft.com/office/drawing/2014/main" id="{4B367A3D-734D-659C-FF0D-1DAE4CFB289A}"/>
              </a:ext>
            </a:extLst>
          </p:cNvPr>
          <p:cNvSpPr txBox="1"/>
          <p:nvPr/>
        </p:nvSpPr>
        <p:spPr>
          <a:xfrm>
            <a:off x="6315075" y="4714082"/>
            <a:ext cx="6096000" cy="2031325"/>
          </a:xfrm>
          <a:prstGeom prst="rect">
            <a:avLst/>
          </a:prstGeom>
          <a:noFill/>
        </p:spPr>
        <p:txBody>
          <a:bodyPr wrap="square">
            <a:spAutoFit/>
          </a:bodyPr>
          <a:lstStyle/>
          <a:p>
            <a:pPr algn="l"/>
            <a:r>
              <a:rPr lang="en-US" b="1" i="0" dirty="0">
                <a:solidFill>
                  <a:schemeClr val="accent2"/>
                </a:solidFill>
                <a:effectLst/>
                <a:latin typeface="Source Sans Pro" panose="020B0503030403020204" pitchFamily="34" charset="0"/>
              </a:rPr>
              <a:t>FAILURE:</a:t>
            </a:r>
          </a:p>
          <a:p>
            <a:pPr algn="l"/>
            <a:endParaRPr lang="en-US" b="1" i="0" dirty="0">
              <a:solidFill>
                <a:schemeClr val="accent2"/>
              </a:solidFill>
              <a:effectLst/>
              <a:latin typeface="Source Sans Pro" panose="020B0503030403020204" pitchFamily="34" charset="0"/>
            </a:endParaRPr>
          </a:p>
          <a:p>
            <a:pPr algn="l"/>
            <a:r>
              <a:rPr lang="en-US" b="0" i="0" dirty="0">
                <a:solidFill>
                  <a:srgbClr val="AAA9A9"/>
                </a:solidFill>
                <a:effectLst/>
                <a:latin typeface="Rubik"/>
              </a:rPr>
              <a:t>  </a:t>
            </a:r>
            <a:r>
              <a:rPr lang="en-US" b="0" i="0" dirty="0">
                <a:solidFill>
                  <a:schemeClr val="tx1">
                    <a:lumMod val="95000"/>
                  </a:schemeClr>
                </a:solidFill>
                <a:effectLst/>
                <a:latin typeface="Rubik"/>
              </a:rPr>
              <a:t>A failure is the inability of a software system or component to perform its required functions within specified performance requirements. When a defect reaches the end customer it is called a Failure. During development, Failures are usually observed by testers</a:t>
            </a:r>
          </a:p>
        </p:txBody>
      </p:sp>
      <p:sp>
        <p:nvSpPr>
          <p:cNvPr id="15" name="TextBox 14">
            <a:extLst>
              <a:ext uri="{FF2B5EF4-FFF2-40B4-BE49-F238E27FC236}">
                <a16:creationId xmlns:a16="http://schemas.microsoft.com/office/drawing/2014/main" id="{0743F8D6-DCCF-8E27-E615-71982D20B183}"/>
              </a:ext>
            </a:extLst>
          </p:cNvPr>
          <p:cNvSpPr txBox="1"/>
          <p:nvPr/>
        </p:nvSpPr>
        <p:spPr>
          <a:xfrm>
            <a:off x="252730" y="5106828"/>
            <a:ext cx="6212840" cy="1477328"/>
          </a:xfrm>
          <a:prstGeom prst="rect">
            <a:avLst/>
          </a:prstGeom>
          <a:noFill/>
        </p:spPr>
        <p:txBody>
          <a:bodyPr wrap="square">
            <a:spAutoFit/>
          </a:bodyPr>
          <a:lstStyle/>
          <a:p>
            <a:pPr algn="l"/>
            <a:r>
              <a:rPr lang="en-US" b="1" i="0" dirty="0">
                <a:solidFill>
                  <a:schemeClr val="accent2"/>
                </a:solidFill>
                <a:effectLst/>
                <a:latin typeface="Source Sans Pro" panose="020B0503030403020204" pitchFamily="34" charset="0"/>
              </a:rPr>
              <a:t>FAULT:</a:t>
            </a:r>
          </a:p>
          <a:p>
            <a:pPr algn="l"/>
            <a:endParaRPr lang="en-US" b="1" i="0" dirty="0">
              <a:solidFill>
                <a:schemeClr val="accent2"/>
              </a:solidFill>
              <a:effectLst/>
              <a:latin typeface="Source Sans Pro" panose="020B0503030403020204" pitchFamily="34" charset="0"/>
            </a:endParaRPr>
          </a:p>
          <a:p>
            <a:pPr algn="l"/>
            <a:r>
              <a:rPr lang="en-US" b="0" i="0" dirty="0">
                <a:solidFill>
                  <a:schemeClr val="tx1">
                    <a:lumMod val="95000"/>
                  </a:schemeClr>
                </a:solidFill>
                <a:effectLst/>
                <a:latin typeface="Rubik"/>
              </a:rPr>
              <a:t>An incorrect step, process or data definition in a computer program that causes the program to perform in an unintended or unanticipated manner</a:t>
            </a:r>
            <a:r>
              <a:rPr lang="en-US" b="0" i="0" dirty="0">
                <a:solidFill>
                  <a:srgbClr val="AAA9A9"/>
                </a:solidFill>
                <a:effectLst/>
                <a:latin typeface="Rubik"/>
              </a:rPr>
              <a:t>.</a:t>
            </a:r>
          </a:p>
        </p:txBody>
      </p:sp>
    </p:spTree>
    <p:extLst>
      <p:ext uri="{BB962C8B-B14F-4D97-AF65-F5344CB8AC3E}">
        <p14:creationId xmlns:p14="http://schemas.microsoft.com/office/powerpoint/2010/main" val="37402860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Date Placeholder 13">
            <a:extLst>
              <a:ext uri="{FF2B5EF4-FFF2-40B4-BE49-F238E27FC236}">
                <a16:creationId xmlns:a16="http://schemas.microsoft.com/office/drawing/2014/main" id="{DC738669-5750-45EA-9715-A0041D4C569B}"/>
              </a:ext>
            </a:extLst>
          </p:cNvPr>
          <p:cNvSpPr>
            <a:spLocks noGrp="1"/>
          </p:cNvSpPr>
          <p:nvPr>
            <p:ph type="dt" sz="half" idx="10"/>
          </p:nvPr>
        </p:nvSpPr>
        <p:spPr>
          <a:xfrm>
            <a:off x="550863" y="6507212"/>
            <a:ext cx="2628900" cy="153888"/>
          </a:xfrm>
        </p:spPr>
        <p:txBody>
          <a:bodyPr/>
          <a:lstStyle/>
          <a:p>
            <a:r>
              <a:rPr lang="en-US"/>
              <a:t>Tuesday, February 2, 20XX</a:t>
            </a:r>
          </a:p>
        </p:txBody>
      </p:sp>
      <p:sp>
        <p:nvSpPr>
          <p:cNvPr id="15" name="Footer Placeholder 14">
            <a:extLst>
              <a:ext uri="{FF2B5EF4-FFF2-40B4-BE49-F238E27FC236}">
                <a16:creationId xmlns:a16="http://schemas.microsoft.com/office/drawing/2014/main" id="{CD05A243-8080-4F6D-8538-65CDDF891BA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16" name="Slide Number Placeholder 15">
            <a:extLst>
              <a:ext uri="{FF2B5EF4-FFF2-40B4-BE49-F238E27FC236}">
                <a16:creationId xmlns:a16="http://schemas.microsoft.com/office/drawing/2014/main" id="{3F8A62C8-5437-4C47-AC0F-0605F84CBA57}"/>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5</a:t>
            </a:fld>
            <a:endParaRPr lang="en-US"/>
          </a:p>
        </p:txBody>
      </p:sp>
      <p:sp>
        <p:nvSpPr>
          <p:cNvPr id="6" name="Title 5">
            <a:extLst>
              <a:ext uri="{FF2B5EF4-FFF2-40B4-BE49-F238E27FC236}">
                <a16:creationId xmlns:a16="http://schemas.microsoft.com/office/drawing/2014/main" id="{C1546310-7BA2-E096-C818-E1CF50D78CCB}"/>
              </a:ext>
            </a:extLst>
          </p:cNvPr>
          <p:cNvSpPr>
            <a:spLocks noGrp="1"/>
          </p:cNvSpPr>
          <p:nvPr>
            <p:ph type="title"/>
          </p:nvPr>
        </p:nvSpPr>
        <p:spPr/>
        <p:txBody>
          <a:bodyPr/>
          <a:lstStyle/>
          <a:p>
            <a:r>
              <a:rPr lang="en-IN" b="1" i="0" dirty="0">
                <a:solidFill>
                  <a:srgbClr val="FF0000"/>
                </a:solidFill>
                <a:effectLst/>
                <a:latin typeface="Google Sans"/>
              </a:rPr>
              <a:t>Reasons for Software Bugs</a:t>
            </a:r>
            <a:endParaRPr lang="en-IN" dirty="0">
              <a:solidFill>
                <a:srgbClr val="FF0000"/>
              </a:solidFill>
            </a:endParaRPr>
          </a:p>
        </p:txBody>
      </p:sp>
      <p:pic>
        <p:nvPicPr>
          <p:cNvPr id="5122" name="Picture 2" descr="ISTQB Foundation Level Certification (CTFL) : Causes of Software Defects  [CC] - YouTube">
            <a:extLst>
              <a:ext uri="{FF2B5EF4-FFF2-40B4-BE49-F238E27FC236}">
                <a16:creationId xmlns:a16="http://schemas.microsoft.com/office/drawing/2014/main" id="{81689303-2C11-AF30-04A9-222B091CFA4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376161" y="1215275"/>
            <a:ext cx="4099330" cy="4820513"/>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a:extLst>
              <a:ext uri="{FF2B5EF4-FFF2-40B4-BE49-F238E27FC236}">
                <a16:creationId xmlns:a16="http://schemas.microsoft.com/office/drawing/2014/main" id="{A0CFB20C-2874-3A43-F79E-5099065F1484}"/>
              </a:ext>
            </a:extLst>
          </p:cNvPr>
          <p:cNvSpPr txBox="1"/>
          <p:nvPr/>
        </p:nvSpPr>
        <p:spPr>
          <a:xfrm>
            <a:off x="721766" y="1970540"/>
            <a:ext cx="7182714" cy="4524315"/>
          </a:xfrm>
          <a:prstGeom prst="rect">
            <a:avLst/>
          </a:prstGeom>
          <a:noFill/>
        </p:spPr>
        <p:txBody>
          <a:bodyPr wrap="square">
            <a:spAutoFit/>
          </a:bodyPr>
          <a:lstStyle/>
          <a:p>
            <a:pPr algn="l">
              <a:buFont typeface="Arial" panose="020B0604020202020204" pitchFamily="34" charset="0"/>
              <a:buChar char="•"/>
            </a:pPr>
            <a:r>
              <a:rPr lang="en-US" sz="2400" b="0" i="0" dirty="0">
                <a:solidFill>
                  <a:schemeClr val="accent1">
                    <a:lumMod val="60000"/>
                    <a:lumOff val="40000"/>
                  </a:schemeClr>
                </a:solidFill>
                <a:effectLst/>
                <a:latin typeface="Work Sans" panose="020B0604020202020204" pitchFamily="2" charset="0"/>
              </a:rPr>
              <a:t>Lack of designing experience</a:t>
            </a:r>
          </a:p>
          <a:p>
            <a:pPr algn="l">
              <a:buFont typeface="Arial" panose="020B0604020202020204" pitchFamily="34" charset="0"/>
              <a:buChar char="•"/>
            </a:pPr>
            <a:r>
              <a:rPr lang="en-US" sz="2400" b="0" i="0" dirty="0">
                <a:solidFill>
                  <a:schemeClr val="accent1">
                    <a:lumMod val="60000"/>
                    <a:lumOff val="40000"/>
                  </a:schemeClr>
                </a:solidFill>
                <a:effectLst/>
                <a:latin typeface="Work Sans" panose="020B0604020202020204" pitchFamily="2" charset="0"/>
              </a:rPr>
              <a:t>Lack of coding practices experience</a:t>
            </a:r>
          </a:p>
          <a:p>
            <a:pPr algn="l">
              <a:buFont typeface="Arial" panose="020B0604020202020204" pitchFamily="34" charset="0"/>
              <a:buChar char="•"/>
            </a:pPr>
            <a:r>
              <a:rPr lang="en-US" sz="2400" b="0" i="0" dirty="0">
                <a:solidFill>
                  <a:schemeClr val="accent1">
                    <a:lumMod val="60000"/>
                    <a:lumOff val="40000"/>
                  </a:schemeClr>
                </a:solidFill>
                <a:effectLst/>
                <a:latin typeface="Work Sans" panose="020B0604020202020204" pitchFamily="2" charset="0"/>
              </a:rPr>
              <a:t>Human factors introduces errors in code</a:t>
            </a:r>
          </a:p>
          <a:p>
            <a:pPr algn="l">
              <a:buFont typeface="Arial" panose="020B0604020202020204" pitchFamily="34" charset="0"/>
              <a:buChar char="•"/>
            </a:pPr>
            <a:r>
              <a:rPr lang="en-US" sz="2400" b="0" i="0" dirty="0">
                <a:solidFill>
                  <a:schemeClr val="accent1">
                    <a:lumMod val="60000"/>
                    <a:lumOff val="40000"/>
                  </a:schemeClr>
                </a:solidFill>
                <a:effectLst/>
                <a:latin typeface="Work Sans" panose="020B0604020202020204" pitchFamily="2" charset="0"/>
              </a:rPr>
              <a:t>Lack of version control</a:t>
            </a:r>
          </a:p>
          <a:p>
            <a:pPr algn="l">
              <a:buFont typeface="Arial" panose="020B0604020202020204" pitchFamily="34" charset="0"/>
              <a:buChar char="•"/>
            </a:pPr>
            <a:r>
              <a:rPr lang="en-US" sz="2400" b="0" i="0" dirty="0">
                <a:solidFill>
                  <a:schemeClr val="accent1">
                    <a:lumMod val="60000"/>
                    <a:lumOff val="40000"/>
                  </a:schemeClr>
                </a:solidFill>
                <a:effectLst/>
                <a:latin typeface="Work Sans" panose="020B0604020202020204" pitchFamily="2" charset="0"/>
              </a:rPr>
              <a:t>Buggy third-party tools</a:t>
            </a:r>
          </a:p>
          <a:p>
            <a:pPr algn="l">
              <a:buFont typeface="Arial" panose="020B0604020202020204" pitchFamily="34" charset="0"/>
              <a:buChar char="•"/>
            </a:pPr>
            <a:r>
              <a:rPr lang="en-US" sz="2400" b="0" i="0" dirty="0">
                <a:solidFill>
                  <a:schemeClr val="accent1">
                    <a:lumMod val="60000"/>
                    <a:lumOff val="40000"/>
                  </a:schemeClr>
                </a:solidFill>
                <a:effectLst/>
                <a:latin typeface="Work Sans" panose="020B0604020202020204" pitchFamily="2" charset="0"/>
              </a:rPr>
              <a:t>Last minute changes in the requirement introduce error</a:t>
            </a:r>
          </a:p>
          <a:p>
            <a:pPr algn="l">
              <a:buFont typeface="Arial" panose="020B0604020202020204" pitchFamily="34" charset="0"/>
              <a:buChar char="•"/>
            </a:pPr>
            <a:r>
              <a:rPr lang="en-US" sz="2400" b="0" i="0" dirty="0">
                <a:solidFill>
                  <a:schemeClr val="accent1">
                    <a:lumMod val="60000"/>
                    <a:lumOff val="40000"/>
                  </a:schemeClr>
                </a:solidFill>
                <a:effectLst/>
                <a:latin typeface="Work Sans" panose="020B0604020202020204" pitchFamily="2" charset="0"/>
              </a:rPr>
              <a:t>Poor Software testing skill</a:t>
            </a:r>
          </a:p>
          <a:p>
            <a:pPr algn="l">
              <a:buFont typeface="Arial" panose="020B0604020202020204" pitchFamily="34" charset="0"/>
              <a:buChar char="•"/>
            </a:pPr>
            <a:r>
              <a:rPr lang="en-US" sz="2400" b="0" i="0" dirty="0">
                <a:solidFill>
                  <a:schemeClr val="accent1">
                    <a:lumMod val="60000"/>
                    <a:lumOff val="40000"/>
                  </a:schemeClr>
                </a:solidFill>
                <a:effectLst/>
                <a:latin typeface="Work Sans" panose="020B0604020202020204" pitchFamily="2" charset="0"/>
              </a:rPr>
              <a:t>Miscommunication of requirements introduces error in code</a:t>
            </a:r>
          </a:p>
          <a:p>
            <a:pPr>
              <a:buFont typeface="Arial" panose="020B0604020202020204" pitchFamily="34" charset="0"/>
              <a:buChar char="•"/>
            </a:pPr>
            <a:r>
              <a:rPr lang="en-US" sz="2400" b="0" i="0" dirty="0">
                <a:solidFill>
                  <a:schemeClr val="accent1">
                    <a:lumMod val="60000"/>
                    <a:lumOff val="40000"/>
                  </a:schemeClr>
                </a:solidFill>
                <a:effectLst/>
                <a:latin typeface="Work Sans" panose="020B0604020202020204" pitchFamily="2" charset="0"/>
              </a:rPr>
              <a:t>Unrealistic time schedule for development</a:t>
            </a:r>
          </a:p>
          <a:p>
            <a:pPr algn="l"/>
            <a:endParaRPr lang="en-US" sz="2400" b="0" i="0" dirty="0">
              <a:solidFill>
                <a:schemeClr val="accent1">
                  <a:lumMod val="60000"/>
                  <a:lumOff val="40000"/>
                </a:schemeClr>
              </a:solidFill>
              <a:effectLst/>
              <a:latin typeface="Work Sans" panose="020B0604020202020204" pitchFamily="2" charset="0"/>
            </a:endParaRPr>
          </a:p>
        </p:txBody>
      </p:sp>
    </p:spTree>
    <p:extLst>
      <p:ext uri="{BB962C8B-B14F-4D97-AF65-F5344CB8AC3E}">
        <p14:creationId xmlns:p14="http://schemas.microsoft.com/office/powerpoint/2010/main" val="24969477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C15EE852-24F1-4643-8082-AB45CFF2BA10}"/>
              </a:ext>
            </a:extLst>
          </p:cNvPr>
          <p:cNvSpPr>
            <a:spLocks noGrp="1"/>
          </p:cNvSpPr>
          <p:nvPr>
            <p:ph type="title"/>
          </p:nvPr>
        </p:nvSpPr>
        <p:spPr>
          <a:xfrm>
            <a:off x="550864" y="549275"/>
            <a:ext cx="6733856" cy="1249045"/>
          </a:xfrm>
        </p:spPr>
        <p:txBody>
          <a:bodyPr>
            <a:normAutofit fontScale="90000"/>
          </a:bodyPr>
          <a:lstStyle/>
          <a:p>
            <a:r>
              <a:rPr lang="en-US" b="0" i="0" dirty="0">
                <a:solidFill>
                  <a:srgbClr val="92D050"/>
                </a:solidFill>
                <a:effectLst/>
                <a:latin typeface="IBM Plex Sans" panose="020B0604020202020204" pitchFamily="34" charset="0"/>
              </a:rPr>
              <a:t>How does software testing Reveal..?</a:t>
            </a:r>
            <a:br>
              <a:rPr lang="en-US" b="0" i="0" dirty="0">
                <a:solidFill>
                  <a:srgbClr val="92D050"/>
                </a:solidFill>
                <a:effectLst/>
                <a:latin typeface="IBM Plex Sans" panose="020B0604020202020204" pitchFamily="34" charset="0"/>
              </a:rPr>
            </a:br>
            <a:endParaRPr lang="en-US" dirty="0">
              <a:solidFill>
                <a:srgbClr val="92D050"/>
              </a:solidFill>
            </a:endParaRPr>
          </a:p>
        </p:txBody>
      </p:sp>
      <p:sp>
        <p:nvSpPr>
          <p:cNvPr id="15" name="Content Placeholder 14">
            <a:extLst>
              <a:ext uri="{FF2B5EF4-FFF2-40B4-BE49-F238E27FC236}">
                <a16:creationId xmlns:a16="http://schemas.microsoft.com/office/drawing/2014/main" id="{4139825C-53C7-44F4-A064-9795CECD081B}"/>
              </a:ext>
            </a:extLst>
          </p:cNvPr>
          <p:cNvSpPr>
            <a:spLocks noGrp="1"/>
          </p:cNvSpPr>
          <p:nvPr>
            <p:ph sz="quarter" idx="15"/>
          </p:nvPr>
        </p:nvSpPr>
        <p:spPr>
          <a:xfrm>
            <a:off x="233680" y="3081338"/>
            <a:ext cx="11407457" cy="3227387"/>
          </a:xfrm>
        </p:spPr>
        <p:txBody>
          <a:bodyPr/>
          <a:lstStyle/>
          <a:p>
            <a:pPr algn="l">
              <a:buFont typeface="Arial" panose="020B0604020202020204" pitchFamily="34" charset="0"/>
              <a:buChar char="•"/>
            </a:pPr>
            <a:r>
              <a:rPr lang="en-US" b="0" i="0" dirty="0">
                <a:solidFill>
                  <a:schemeClr val="accent6">
                    <a:lumMod val="40000"/>
                    <a:lumOff val="60000"/>
                  </a:schemeClr>
                </a:solidFill>
                <a:effectLst/>
                <a:latin typeface="Arial" panose="020B0604020202020204" pitchFamily="34" charset="0"/>
              </a:rPr>
              <a:t>analyzing the product requirements for completeness and correctness in various contexts like industry perspective, business perspective, feasibility and viability of implementation, usability, performance, security, infrastructure considerations, etc.</a:t>
            </a:r>
          </a:p>
          <a:p>
            <a:pPr algn="l">
              <a:buFont typeface="Arial" panose="020B0604020202020204" pitchFamily="34" charset="0"/>
              <a:buChar char="•"/>
            </a:pPr>
            <a:r>
              <a:rPr lang="en-US" b="0" i="0" dirty="0">
                <a:solidFill>
                  <a:schemeClr val="accent6">
                    <a:lumMod val="40000"/>
                    <a:lumOff val="60000"/>
                  </a:schemeClr>
                </a:solidFill>
                <a:effectLst/>
                <a:latin typeface="Arial" panose="020B0604020202020204" pitchFamily="34" charset="0"/>
              </a:rPr>
              <a:t>reviewing the product architecture and the overall design of the product</a:t>
            </a:r>
          </a:p>
          <a:p>
            <a:pPr algn="l">
              <a:buFont typeface="Arial" panose="020B0604020202020204" pitchFamily="34" charset="0"/>
              <a:buChar char="•"/>
            </a:pPr>
            <a:r>
              <a:rPr lang="en-US" b="0" i="0" dirty="0">
                <a:solidFill>
                  <a:schemeClr val="accent6">
                    <a:lumMod val="40000"/>
                    <a:lumOff val="60000"/>
                  </a:schemeClr>
                </a:solidFill>
                <a:effectLst/>
                <a:latin typeface="Arial" panose="020B0604020202020204" pitchFamily="34" charset="0"/>
              </a:rPr>
              <a:t>working with product developers on improvement in coding techniques, design patterns, tests that can be written as part of code based on various techniques like boundary conditions, etc.</a:t>
            </a:r>
          </a:p>
          <a:p>
            <a:endParaRPr lang="en-US" dirty="0"/>
          </a:p>
        </p:txBody>
      </p:sp>
      <p:pic>
        <p:nvPicPr>
          <p:cNvPr id="18" name="Picture Placeholder 17" descr="A person drawing on a white board">
            <a:extLst>
              <a:ext uri="{FF2B5EF4-FFF2-40B4-BE49-F238E27FC236}">
                <a16:creationId xmlns:a16="http://schemas.microsoft.com/office/drawing/2014/main" id="{301557C2-9072-409B-88EC-E8577CEFCAFB}"/>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8947389" y="118153"/>
            <a:ext cx="2963185" cy="2963185"/>
          </a:xfrm>
        </p:spPr>
      </p:pic>
      <p:sp>
        <p:nvSpPr>
          <p:cNvPr id="19" name="Date Placeholder 18">
            <a:extLst>
              <a:ext uri="{FF2B5EF4-FFF2-40B4-BE49-F238E27FC236}">
                <a16:creationId xmlns:a16="http://schemas.microsoft.com/office/drawing/2014/main" id="{386DB667-0553-4FB8-B0E0-776539934AFF}"/>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20" name="Footer Placeholder 19">
            <a:extLst>
              <a:ext uri="{FF2B5EF4-FFF2-40B4-BE49-F238E27FC236}">
                <a16:creationId xmlns:a16="http://schemas.microsoft.com/office/drawing/2014/main" id="{C77C6228-C5A8-44DC-ABD7-A22A4475D3DF}"/>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21" name="Slide Number Placeholder 20">
            <a:extLst>
              <a:ext uri="{FF2B5EF4-FFF2-40B4-BE49-F238E27FC236}">
                <a16:creationId xmlns:a16="http://schemas.microsoft.com/office/drawing/2014/main" id="{1C563B34-DD53-4FB1-B8C2-8914E01C6365}"/>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6</a:t>
            </a:fld>
            <a:endParaRPr lang="en-US"/>
          </a:p>
        </p:txBody>
      </p:sp>
      <p:sp>
        <p:nvSpPr>
          <p:cNvPr id="9" name="TextBox 8">
            <a:extLst>
              <a:ext uri="{FF2B5EF4-FFF2-40B4-BE49-F238E27FC236}">
                <a16:creationId xmlns:a16="http://schemas.microsoft.com/office/drawing/2014/main" id="{2E4F5D6F-D910-BDC5-874C-88965A2C3D0F}"/>
              </a:ext>
            </a:extLst>
          </p:cNvPr>
          <p:cNvSpPr txBox="1"/>
          <p:nvPr/>
        </p:nvSpPr>
        <p:spPr>
          <a:xfrm>
            <a:off x="480379" y="1470501"/>
            <a:ext cx="6096000" cy="1477328"/>
          </a:xfrm>
          <a:prstGeom prst="rect">
            <a:avLst/>
          </a:prstGeom>
          <a:noFill/>
        </p:spPr>
        <p:txBody>
          <a:bodyPr wrap="square">
            <a:spAutoFit/>
          </a:bodyPr>
          <a:lstStyle/>
          <a:p>
            <a:r>
              <a:rPr lang="en-US" b="0" i="0" dirty="0">
                <a:solidFill>
                  <a:srgbClr val="BDC1C6"/>
                </a:solidFill>
                <a:effectLst/>
                <a:latin typeface="arial" panose="020B0604020202020204" pitchFamily="34" charset="0"/>
              </a:rPr>
              <a:t>Software testing is the process of evaluating and verifying          that a software product or application does what </a:t>
            </a:r>
            <a:r>
              <a:rPr lang="en-US" dirty="0">
                <a:solidFill>
                  <a:srgbClr val="BDC1C6"/>
                </a:solidFill>
                <a:latin typeface="arial" panose="020B0604020202020204" pitchFamily="34" charset="0"/>
              </a:rPr>
              <a:t>is it </a:t>
            </a:r>
            <a:r>
              <a:rPr lang="en-US" b="0" i="0" dirty="0">
                <a:solidFill>
                  <a:srgbClr val="BDC1C6"/>
                </a:solidFill>
                <a:effectLst/>
                <a:latin typeface="arial" panose="020B0604020202020204" pitchFamily="34" charset="0"/>
              </a:rPr>
              <a:t>supposed to do. The benefits of testing include </a:t>
            </a:r>
            <a:r>
              <a:rPr lang="en-US" b="1" i="0" dirty="0">
                <a:solidFill>
                  <a:srgbClr val="BDC1C6"/>
                </a:solidFill>
                <a:effectLst/>
                <a:latin typeface="arial" panose="020B0604020202020204" pitchFamily="34" charset="0"/>
              </a:rPr>
              <a:t>preventing bugs, reducing development costs and improving performance.</a:t>
            </a:r>
            <a:endParaRPr lang="en-IN" dirty="0"/>
          </a:p>
        </p:txBody>
      </p:sp>
    </p:spTree>
    <p:extLst>
      <p:ext uri="{BB962C8B-B14F-4D97-AF65-F5344CB8AC3E}">
        <p14:creationId xmlns:p14="http://schemas.microsoft.com/office/powerpoint/2010/main" val="3955183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D2A30C0-1BC4-4764-9C0F-5D811CAB8312}"/>
              </a:ext>
            </a:extLst>
          </p:cNvPr>
          <p:cNvSpPr>
            <a:spLocks noGrp="1"/>
          </p:cNvSpPr>
          <p:nvPr>
            <p:ph type="ctrTitle"/>
          </p:nvPr>
        </p:nvSpPr>
        <p:spPr>
          <a:xfrm>
            <a:off x="548640" y="548640"/>
            <a:ext cx="8281987" cy="1253041"/>
          </a:xfrm>
        </p:spPr>
        <p:txBody>
          <a:bodyPr/>
          <a:lstStyle/>
          <a:p>
            <a:r>
              <a:rPr lang="en-US" dirty="0"/>
              <a:t>Importance of software testing</a:t>
            </a:r>
          </a:p>
        </p:txBody>
      </p:sp>
      <p:sp>
        <p:nvSpPr>
          <p:cNvPr id="15" name="Subtitle 14">
            <a:extLst>
              <a:ext uri="{FF2B5EF4-FFF2-40B4-BE49-F238E27FC236}">
                <a16:creationId xmlns:a16="http://schemas.microsoft.com/office/drawing/2014/main" id="{84D39D81-9726-4BD7-BDC0-FA0B2AD0D219}"/>
              </a:ext>
            </a:extLst>
          </p:cNvPr>
          <p:cNvSpPr>
            <a:spLocks noGrp="1"/>
          </p:cNvSpPr>
          <p:nvPr>
            <p:ph type="body" sz="quarter" idx="17"/>
          </p:nvPr>
        </p:nvSpPr>
        <p:spPr>
          <a:xfrm>
            <a:off x="1078733" y="4232949"/>
            <a:ext cx="1711572" cy="638175"/>
          </a:xfrm>
        </p:spPr>
        <p:txBody>
          <a:bodyPr/>
          <a:lstStyle/>
          <a:p>
            <a:r>
              <a:rPr lang="en-US" dirty="0"/>
              <a:t>Title</a:t>
            </a:r>
          </a:p>
        </p:txBody>
      </p:sp>
      <p:sp>
        <p:nvSpPr>
          <p:cNvPr id="44" name="Text Placeholder 43">
            <a:extLst>
              <a:ext uri="{FF2B5EF4-FFF2-40B4-BE49-F238E27FC236}">
                <a16:creationId xmlns:a16="http://schemas.microsoft.com/office/drawing/2014/main" id="{10E83414-3440-46C7-8C07-7D073B69C422}"/>
              </a:ext>
            </a:extLst>
          </p:cNvPr>
          <p:cNvSpPr>
            <a:spLocks noGrp="1"/>
          </p:cNvSpPr>
          <p:nvPr>
            <p:ph type="body" sz="quarter" idx="21"/>
          </p:nvPr>
        </p:nvSpPr>
        <p:spPr>
          <a:xfrm>
            <a:off x="6661976" y="4232949"/>
            <a:ext cx="1711572" cy="638175"/>
          </a:xfrm>
        </p:spPr>
        <p:txBody>
          <a:bodyPr/>
          <a:lstStyle/>
          <a:p>
            <a:r>
              <a:rPr lang="en-US" dirty="0"/>
              <a:t>Title</a:t>
            </a:r>
          </a:p>
        </p:txBody>
      </p:sp>
      <p:sp>
        <p:nvSpPr>
          <p:cNvPr id="47" name="Text Placeholder 46">
            <a:extLst>
              <a:ext uri="{FF2B5EF4-FFF2-40B4-BE49-F238E27FC236}">
                <a16:creationId xmlns:a16="http://schemas.microsoft.com/office/drawing/2014/main" id="{F4640D91-CB97-4FCC-8FEF-F4B22B844DC4}"/>
              </a:ext>
            </a:extLst>
          </p:cNvPr>
          <p:cNvSpPr>
            <a:spLocks noGrp="1"/>
          </p:cNvSpPr>
          <p:nvPr>
            <p:ph type="body" sz="quarter" idx="24"/>
          </p:nvPr>
        </p:nvSpPr>
        <p:spPr>
          <a:xfrm>
            <a:off x="9433112" y="3787288"/>
            <a:ext cx="1711325" cy="365760"/>
          </a:xfrm>
        </p:spPr>
        <p:txBody>
          <a:bodyPr/>
          <a:lstStyle/>
          <a:p>
            <a:r>
              <a:rPr lang="en-US" dirty="0"/>
              <a:t>Name</a:t>
            </a:r>
          </a:p>
        </p:txBody>
      </p:sp>
      <p:sp>
        <p:nvSpPr>
          <p:cNvPr id="3" name="Text Placeholder 2">
            <a:extLst>
              <a:ext uri="{FF2B5EF4-FFF2-40B4-BE49-F238E27FC236}">
                <a16:creationId xmlns:a16="http://schemas.microsoft.com/office/drawing/2014/main" id="{B1C6A53C-7538-4FF9-BC09-EFC116FE7054}"/>
              </a:ext>
            </a:extLst>
          </p:cNvPr>
          <p:cNvSpPr>
            <a:spLocks noGrp="1"/>
          </p:cNvSpPr>
          <p:nvPr>
            <p:ph type="body" sz="quarter" idx="23"/>
          </p:nvPr>
        </p:nvSpPr>
        <p:spPr>
          <a:xfrm>
            <a:off x="9432345" y="4238812"/>
            <a:ext cx="1711572" cy="638175"/>
          </a:xfrm>
        </p:spPr>
        <p:txBody>
          <a:bodyPr/>
          <a:lstStyle/>
          <a:p>
            <a:r>
              <a:rPr lang="en-US" dirty="0"/>
              <a:t>Title</a:t>
            </a:r>
          </a:p>
        </p:txBody>
      </p:sp>
      <p:sp>
        <p:nvSpPr>
          <p:cNvPr id="7" name="Date Placeholder 6">
            <a:extLst>
              <a:ext uri="{FF2B5EF4-FFF2-40B4-BE49-F238E27FC236}">
                <a16:creationId xmlns:a16="http://schemas.microsoft.com/office/drawing/2014/main" id="{45F69D6A-822D-4DB9-A2CC-D9106F1F2B68}"/>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8" name="Footer Placeholder 7">
            <a:extLst>
              <a:ext uri="{FF2B5EF4-FFF2-40B4-BE49-F238E27FC236}">
                <a16:creationId xmlns:a16="http://schemas.microsoft.com/office/drawing/2014/main" id="{6375D7F3-165A-439B-8D1D-6553B68C2886}"/>
              </a:ext>
            </a:extLst>
          </p:cNvPr>
          <p:cNvSpPr>
            <a:spLocks noGrp="1"/>
          </p:cNvSpPr>
          <p:nvPr>
            <p:ph type="ftr" sz="quarter" idx="11"/>
          </p:nvPr>
        </p:nvSpPr>
        <p:spPr>
          <a:xfrm>
            <a:off x="3359150" y="6507212"/>
            <a:ext cx="6379210" cy="153888"/>
          </a:xfrm>
        </p:spPr>
        <p:txBody>
          <a:bodyPr/>
          <a:lstStyle/>
          <a:p>
            <a:r>
              <a:rPr lang="en-IN" b="0" i="0">
                <a:solidFill>
                  <a:srgbClr val="000000"/>
                </a:solidFill>
                <a:effectLst/>
                <a:latin typeface="Roboto" panose="02000000000000000000" pitchFamily="2" charset="0"/>
              </a:rPr>
              <a:t>5. Gain customer confidence</a:t>
            </a:r>
            <a:endParaRPr lang="en-US"/>
          </a:p>
        </p:txBody>
      </p:sp>
      <p:sp>
        <p:nvSpPr>
          <p:cNvPr id="9" name="Slide Number Placeholder 8">
            <a:extLst>
              <a:ext uri="{FF2B5EF4-FFF2-40B4-BE49-F238E27FC236}">
                <a16:creationId xmlns:a16="http://schemas.microsoft.com/office/drawing/2014/main" id="{7AF9A883-CC44-4401-AE67-8FCEACB7DDDA}"/>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7</a:t>
            </a:fld>
            <a:endParaRPr lang="en-US"/>
          </a:p>
        </p:txBody>
      </p:sp>
      <p:sp>
        <p:nvSpPr>
          <p:cNvPr id="4" name="Picture Placeholder 3">
            <a:extLst>
              <a:ext uri="{FF2B5EF4-FFF2-40B4-BE49-F238E27FC236}">
                <a16:creationId xmlns:a16="http://schemas.microsoft.com/office/drawing/2014/main" id="{6769B0CB-1244-ACA3-D7AE-23359246666A}"/>
              </a:ext>
            </a:extLst>
          </p:cNvPr>
          <p:cNvSpPr>
            <a:spLocks noGrp="1"/>
          </p:cNvSpPr>
          <p:nvPr>
            <p:ph type="pic" sz="quarter" idx="13"/>
          </p:nvPr>
        </p:nvSpPr>
        <p:spPr/>
      </p:sp>
      <p:sp>
        <p:nvSpPr>
          <p:cNvPr id="10" name="Picture Placeholder 9">
            <a:extLst>
              <a:ext uri="{FF2B5EF4-FFF2-40B4-BE49-F238E27FC236}">
                <a16:creationId xmlns:a16="http://schemas.microsoft.com/office/drawing/2014/main" id="{6BECA305-06C3-7A4B-64B1-86579BF1662A}"/>
              </a:ext>
            </a:extLst>
          </p:cNvPr>
          <p:cNvSpPr>
            <a:spLocks noGrp="1"/>
          </p:cNvSpPr>
          <p:nvPr>
            <p:ph type="pic" sz="quarter" idx="14"/>
          </p:nvPr>
        </p:nvSpPr>
        <p:spPr/>
      </p:sp>
      <p:sp>
        <p:nvSpPr>
          <p:cNvPr id="12" name="Picture Placeholder 11">
            <a:extLst>
              <a:ext uri="{FF2B5EF4-FFF2-40B4-BE49-F238E27FC236}">
                <a16:creationId xmlns:a16="http://schemas.microsoft.com/office/drawing/2014/main" id="{E4AE88E5-8DB8-144B-974A-F02CE9090AD8}"/>
              </a:ext>
            </a:extLst>
          </p:cNvPr>
          <p:cNvSpPr>
            <a:spLocks noGrp="1"/>
          </p:cNvSpPr>
          <p:nvPr>
            <p:ph type="pic" sz="quarter" idx="15"/>
          </p:nvPr>
        </p:nvSpPr>
        <p:spPr/>
      </p:sp>
      <p:sp>
        <p:nvSpPr>
          <p:cNvPr id="14" name="Picture Placeholder 13">
            <a:extLst>
              <a:ext uri="{FF2B5EF4-FFF2-40B4-BE49-F238E27FC236}">
                <a16:creationId xmlns:a16="http://schemas.microsoft.com/office/drawing/2014/main" id="{F67844F6-9FE2-9777-4301-5D0A0836BE7B}"/>
              </a:ext>
            </a:extLst>
          </p:cNvPr>
          <p:cNvSpPr>
            <a:spLocks noGrp="1"/>
          </p:cNvSpPr>
          <p:nvPr>
            <p:ph type="pic" sz="quarter" idx="16"/>
          </p:nvPr>
        </p:nvSpPr>
        <p:spPr/>
      </p:sp>
      <p:sp>
        <p:nvSpPr>
          <p:cNvPr id="18" name="Text Placeholder 17">
            <a:extLst>
              <a:ext uri="{FF2B5EF4-FFF2-40B4-BE49-F238E27FC236}">
                <a16:creationId xmlns:a16="http://schemas.microsoft.com/office/drawing/2014/main" id="{B549A5D2-B120-2C21-46DD-C99B1D344315}"/>
              </a:ext>
            </a:extLst>
          </p:cNvPr>
          <p:cNvSpPr>
            <a:spLocks noGrp="1"/>
          </p:cNvSpPr>
          <p:nvPr>
            <p:ph type="body" sz="quarter" idx="19"/>
          </p:nvPr>
        </p:nvSpPr>
        <p:spPr/>
        <p:txBody>
          <a:bodyPr/>
          <a:lstStyle/>
          <a:p>
            <a:endParaRPr lang="en-IN" dirty="0"/>
          </a:p>
        </p:txBody>
      </p:sp>
      <p:sp>
        <p:nvSpPr>
          <p:cNvPr id="20" name="Text Placeholder 19">
            <a:extLst>
              <a:ext uri="{FF2B5EF4-FFF2-40B4-BE49-F238E27FC236}">
                <a16:creationId xmlns:a16="http://schemas.microsoft.com/office/drawing/2014/main" id="{CFAF0BC0-16FE-8F3B-92AA-0701718E9EF7}"/>
              </a:ext>
            </a:extLst>
          </p:cNvPr>
          <p:cNvSpPr>
            <a:spLocks noGrp="1"/>
          </p:cNvSpPr>
          <p:nvPr>
            <p:ph type="body" sz="quarter" idx="18"/>
          </p:nvPr>
        </p:nvSpPr>
        <p:spPr/>
        <p:txBody>
          <a:bodyPr/>
          <a:lstStyle/>
          <a:p>
            <a:endParaRPr lang="en-IN"/>
          </a:p>
        </p:txBody>
      </p:sp>
      <p:sp>
        <p:nvSpPr>
          <p:cNvPr id="22" name="Text Placeholder 21">
            <a:extLst>
              <a:ext uri="{FF2B5EF4-FFF2-40B4-BE49-F238E27FC236}">
                <a16:creationId xmlns:a16="http://schemas.microsoft.com/office/drawing/2014/main" id="{589BE8A6-A02D-8683-581B-B16425902641}"/>
              </a:ext>
            </a:extLst>
          </p:cNvPr>
          <p:cNvSpPr>
            <a:spLocks noGrp="1"/>
          </p:cNvSpPr>
          <p:nvPr>
            <p:ph type="body" sz="quarter" idx="20"/>
          </p:nvPr>
        </p:nvSpPr>
        <p:spPr/>
        <p:txBody>
          <a:bodyPr/>
          <a:lstStyle/>
          <a:p>
            <a:endParaRPr lang="en-IN"/>
          </a:p>
        </p:txBody>
      </p:sp>
      <p:sp>
        <p:nvSpPr>
          <p:cNvPr id="24" name="Text Placeholder 23">
            <a:extLst>
              <a:ext uri="{FF2B5EF4-FFF2-40B4-BE49-F238E27FC236}">
                <a16:creationId xmlns:a16="http://schemas.microsoft.com/office/drawing/2014/main" id="{4B91831E-41A2-096D-7525-A042015615A7}"/>
              </a:ext>
            </a:extLst>
          </p:cNvPr>
          <p:cNvSpPr>
            <a:spLocks noGrp="1"/>
          </p:cNvSpPr>
          <p:nvPr>
            <p:ph type="body" sz="quarter" idx="22"/>
          </p:nvPr>
        </p:nvSpPr>
        <p:spPr/>
        <p:txBody>
          <a:bodyPr/>
          <a:lstStyle/>
          <a:p>
            <a:endParaRPr lang="en-IN"/>
          </a:p>
        </p:txBody>
      </p:sp>
      <p:pic>
        <p:nvPicPr>
          <p:cNvPr id="6146" name="Picture 2" descr="Why is Software Testing So Important?">
            <a:extLst>
              <a:ext uri="{FF2B5EF4-FFF2-40B4-BE49-F238E27FC236}">
                <a16:creationId xmlns:a16="http://schemas.microsoft.com/office/drawing/2014/main" id="{2CC7BE40-9AC7-59F4-060A-90132DBC508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2499" y="1887444"/>
            <a:ext cx="10375901" cy="3070635"/>
          </a:xfrm>
          <a:prstGeom prst="rect">
            <a:avLst/>
          </a:prstGeom>
          <a:noFill/>
          <a:extLst>
            <a:ext uri="{909E8E84-426E-40DD-AFC4-6F175D3DCCD1}">
              <a14:hiddenFill xmlns:a14="http://schemas.microsoft.com/office/drawing/2010/main">
                <a:solidFill>
                  <a:srgbClr val="FFFFFF"/>
                </a:solidFill>
              </a14:hiddenFill>
            </a:ext>
          </a:extLst>
        </p:spPr>
      </p:pic>
      <p:sp>
        <p:nvSpPr>
          <p:cNvPr id="37" name="TextBox 36">
            <a:extLst>
              <a:ext uri="{FF2B5EF4-FFF2-40B4-BE49-F238E27FC236}">
                <a16:creationId xmlns:a16="http://schemas.microsoft.com/office/drawing/2014/main" id="{5DF39F1D-9A83-8F31-0976-C4F4259CB676}"/>
              </a:ext>
            </a:extLst>
          </p:cNvPr>
          <p:cNvSpPr txBox="1"/>
          <p:nvPr/>
        </p:nvSpPr>
        <p:spPr>
          <a:xfrm>
            <a:off x="548640" y="5178647"/>
            <a:ext cx="6096000" cy="369332"/>
          </a:xfrm>
          <a:prstGeom prst="rect">
            <a:avLst/>
          </a:prstGeom>
          <a:noFill/>
        </p:spPr>
        <p:txBody>
          <a:bodyPr wrap="square">
            <a:spAutoFit/>
          </a:bodyPr>
          <a:lstStyle/>
          <a:p>
            <a:r>
              <a:rPr lang="en-IN" b="0" i="0" dirty="0">
                <a:solidFill>
                  <a:schemeClr val="accent3"/>
                </a:solidFill>
                <a:effectLst/>
                <a:latin typeface="Roboto" panose="020B0604020202020204" pitchFamily="2" charset="0"/>
              </a:rPr>
              <a:t>1. Increase the quality</a:t>
            </a:r>
            <a:endParaRPr lang="en-IN" dirty="0">
              <a:solidFill>
                <a:schemeClr val="accent3"/>
              </a:solidFill>
            </a:endParaRPr>
          </a:p>
        </p:txBody>
      </p:sp>
      <p:sp>
        <p:nvSpPr>
          <p:cNvPr id="39" name="TextBox 38">
            <a:extLst>
              <a:ext uri="{FF2B5EF4-FFF2-40B4-BE49-F238E27FC236}">
                <a16:creationId xmlns:a16="http://schemas.microsoft.com/office/drawing/2014/main" id="{5ABAF0AA-63FB-ED38-0BF0-5BBBB075933A}"/>
              </a:ext>
            </a:extLst>
          </p:cNvPr>
          <p:cNvSpPr txBox="1"/>
          <p:nvPr/>
        </p:nvSpPr>
        <p:spPr>
          <a:xfrm>
            <a:off x="565976" y="5570496"/>
            <a:ext cx="6096000" cy="369332"/>
          </a:xfrm>
          <a:prstGeom prst="rect">
            <a:avLst/>
          </a:prstGeom>
          <a:noFill/>
        </p:spPr>
        <p:txBody>
          <a:bodyPr wrap="square">
            <a:spAutoFit/>
          </a:bodyPr>
          <a:lstStyle/>
          <a:p>
            <a:r>
              <a:rPr lang="en-US" b="0" i="0" dirty="0">
                <a:solidFill>
                  <a:schemeClr val="accent3"/>
                </a:solidFill>
                <a:effectLst/>
                <a:latin typeface="Roboto" panose="02000000000000000000" pitchFamily="2" charset="0"/>
              </a:rPr>
              <a:t>2. We all make mistakes</a:t>
            </a:r>
            <a:endParaRPr lang="en-IN" dirty="0">
              <a:solidFill>
                <a:schemeClr val="accent3"/>
              </a:solidFill>
            </a:endParaRPr>
          </a:p>
        </p:txBody>
      </p:sp>
      <p:sp>
        <p:nvSpPr>
          <p:cNvPr id="46" name="TextBox 45">
            <a:extLst>
              <a:ext uri="{FF2B5EF4-FFF2-40B4-BE49-F238E27FC236}">
                <a16:creationId xmlns:a16="http://schemas.microsoft.com/office/drawing/2014/main" id="{7D347997-EA16-CCAD-9571-BDD4DEDAEE5C}"/>
              </a:ext>
            </a:extLst>
          </p:cNvPr>
          <p:cNvSpPr txBox="1"/>
          <p:nvPr/>
        </p:nvSpPr>
        <p:spPr>
          <a:xfrm>
            <a:off x="577280" y="5939828"/>
            <a:ext cx="6096000" cy="369332"/>
          </a:xfrm>
          <a:prstGeom prst="rect">
            <a:avLst/>
          </a:prstGeom>
          <a:noFill/>
        </p:spPr>
        <p:txBody>
          <a:bodyPr wrap="square">
            <a:spAutoFit/>
          </a:bodyPr>
          <a:lstStyle/>
          <a:p>
            <a:r>
              <a:rPr lang="en-IN" b="0" i="0" dirty="0">
                <a:solidFill>
                  <a:schemeClr val="accent3"/>
                </a:solidFill>
                <a:effectLst/>
                <a:latin typeface="Roboto" panose="02000000000000000000" pitchFamily="2" charset="0"/>
              </a:rPr>
              <a:t>3. Reduce risks</a:t>
            </a:r>
            <a:endParaRPr lang="en-IN" dirty="0">
              <a:solidFill>
                <a:schemeClr val="accent3"/>
              </a:solidFill>
            </a:endParaRPr>
          </a:p>
        </p:txBody>
      </p:sp>
      <p:sp>
        <p:nvSpPr>
          <p:cNvPr id="48" name="TextBox 47">
            <a:extLst>
              <a:ext uri="{FF2B5EF4-FFF2-40B4-BE49-F238E27FC236}">
                <a16:creationId xmlns:a16="http://schemas.microsoft.com/office/drawing/2014/main" id="{DC83DA4B-9B17-9AC5-25D5-1A747CA4095F}"/>
              </a:ext>
            </a:extLst>
          </p:cNvPr>
          <p:cNvSpPr txBox="1"/>
          <p:nvPr/>
        </p:nvSpPr>
        <p:spPr>
          <a:xfrm>
            <a:off x="4699000" y="5201164"/>
            <a:ext cx="6096000" cy="369332"/>
          </a:xfrm>
          <a:prstGeom prst="rect">
            <a:avLst/>
          </a:prstGeom>
          <a:noFill/>
        </p:spPr>
        <p:txBody>
          <a:bodyPr wrap="square">
            <a:spAutoFit/>
          </a:bodyPr>
          <a:lstStyle/>
          <a:p>
            <a:r>
              <a:rPr lang="en-IN" b="0" i="0" dirty="0">
                <a:solidFill>
                  <a:schemeClr val="accent3"/>
                </a:solidFill>
                <a:effectLst/>
                <a:latin typeface="Roboto" panose="02000000000000000000" pitchFamily="2" charset="0"/>
              </a:rPr>
              <a:t>4. Cost Effective</a:t>
            </a:r>
            <a:endParaRPr lang="en-IN" dirty="0">
              <a:solidFill>
                <a:schemeClr val="accent3"/>
              </a:solidFill>
            </a:endParaRPr>
          </a:p>
        </p:txBody>
      </p:sp>
      <p:sp>
        <p:nvSpPr>
          <p:cNvPr id="49" name="TextBox 48">
            <a:extLst>
              <a:ext uri="{FF2B5EF4-FFF2-40B4-BE49-F238E27FC236}">
                <a16:creationId xmlns:a16="http://schemas.microsoft.com/office/drawing/2014/main" id="{0C64768B-F988-4982-74AC-0B8CFFBEEAB3}"/>
              </a:ext>
            </a:extLst>
          </p:cNvPr>
          <p:cNvSpPr txBox="1"/>
          <p:nvPr/>
        </p:nvSpPr>
        <p:spPr>
          <a:xfrm>
            <a:off x="4681664" y="5493075"/>
            <a:ext cx="6096000" cy="369332"/>
          </a:xfrm>
          <a:prstGeom prst="rect">
            <a:avLst/>
          </a:prstGeom>
          <a:noFill/>
        </p:spPr>
        <p:txBody>
          <a:bodyPr wrap="square">
            <a:spAutoFit/>
          </a:bodyPr>
          <a:lstStyle/>
          <a:p>
            <a:r>
              <a:rPr lang="en-IN" b="0" i="0" dirty="0">
                <a:solidFill>
                  <a:schemeClr val="accent3"/>
                </a:solidFill>
                <a:effectLst/>
                <a:latin typeface="Roboto" panose="02000000000000000000" pitchFamily="2" charset="0"/>
              </a:rPr>
              <a:t>5. Gain customer confidence</a:t>
            </a:r>
            <a:endParaRPr lang="en-IN" dirty="0">
              <a:solidFill>
                <a:schemeClr val="accent3"/>
              </a:solidFill>
            </a:endParaRPr>
          </a:p>
        </p:txBody>
      </p:sp>
      <p:sp>
        <p:nvSpPr>
          <p:cNvPr id="50" name="TextBox 49">
            <a:extLst>
              <a:ext uri="{FF2B5EF4-FFF2-40B4-BE49-F238E27FC236}">
                <a16:creationId xmlns:a16="http://schemas.microsoft.com/office/drawing/2014/main" id="{7EBBE854-C8D1-4310-9AE3-FC1266D65038}"/>
              </a:ext>
            </a:extLst>
          </p:cNvPr>
          <p:cNvSpPr txBox="1"/>
          <p:nvPr/>
        </p:nvSpPr>
        <p:spPr>
          <a:xfrm>
            <a:off x="577280" y="1707822"/>
            <a:ext cx="6096000" cy="1477328"/>
          </a:xfrm>
          <a:prstGeom prst="rect">
            <a:avLst/>
          </a:prstGeom>
          <a:noFill/>
        </p:spPr>
        <p:txBody>
          <a:bodyPr wrap="square">
            <a:spAutoFit/>
          </a:bodyPr>
          <a:lstStyle/>
          <a:p>
            <a:r>
              <a:rPr lang="en-US" b="0" i="1" dirty="0">
                <a:solidFill>
                  <a:srgbClr val="FF0000"/>
                </a:solidFill>
                <a:effectLst/>
                <a:latin typeface="Roboto" panose="02000000000000000000" pitchFamily="2" charset="0"/>
              </a:rPr>
              <a:t>Updating and replacing software is essential to business these days. In a world where technology is more accessible than ever, it is a part of our life, with regular updates on mobile devices, system down time for website maintenance and more - the list goes on</a:t>
            </a:r>
            <a:endParaRPr lang="en-IN" dirty="0">
              <a:solidFill>
                <a:srgbClr val="FF0000"/>
              </a:solidFill>
            </a:endParaRPr>
          </a:p>
        </p:txBody>
      </p:sp>
    </p:spTree>
    <p:extLst>
      <p:ext uri="{BB962C8B-B14F-4D97-AF65-F5344CB8AC3E}">
        <p14:creationId xmlns:p14="http://schemas.microsoft.com/office/powerpoint/2010/main" val="29798766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AD72D26-24EF-4CBD-9431-A558CB7CA906}"/>
              </a:ext>
            </a:extLst>
          </p:cNvPr>
          <p:cNvSpPr>
            <a:spLocks noGrp="1"/>
          </p:cNvSpPr>
          <p:nvPr>
            <p:ph type="title"/>
          </p:nvPr>
        </p:nvSpPr>
        <p:spPr>
          <a:xfrm>
            <a:off x="550862" y="549275"/>
            <a:ext cx="11194098" cy="1149301"/>
          </a:xfrm>
        </p:spPr>
        <p:txBody>
          <a:bodyPr/>
          <a:lstStyle/>
          <a:p>
            <a:r>
              <a:rPr lang="en-US" dirty="0">
                <a:solidFill>
                  <a:schemeClr val="accent2"/>
                </a:solidFill>
              </a:rPr>
              <a:t>Importance of  Testing And Quality In SDLC Phases </a:t>
            </a:r>
          </a:p>
        </p:txBody>
      </p:sp>
      <p:sp>
        <p:nvSpPr>
          <p:cNvPr id="2" name="Date Placeholder 1">
            <a:extLst>
              <a:ext uri="{FF2B5EF4-FFF2-40B4-BE49-F238E27FC236}">
                <a16:creationId xmlns:a16="http://schemas.microsoft.com/office/drawing/2014/main" id="{81FCAF0A-629F-4EC6-B3E6-563ED999F360}"/>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7" name="Footer Placeholder 6">
            <a:extLst>
              <a:ext uri="{FF2B5EF4-FFF2-40B4-BE49-F238E27FC236}">
                <a16:creationId xmlns:a16="http://schemas.microsoft.com/office/drawing/2014/main" id="{920A7C57-D6C5-4BA0-AB3C-41D4E3436B0E}"/>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5E5CAC52-3FD1-464A-805A-B8F7AF04574A}"/>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8</a:t>
            </a:fld>
            <a:endParaRPr lang="en-US"/>
          </a:p>
        </p:txBody>
      </p:sp>
      <p:sp>
        <p:nvSpPr>
          <p:cNvPr id="8" name="Content Placeholder 7">
            <a:extLst>
              <a:ext uri="{FF2B5EF4-FFF2-40B4-BE49-F238E27FC236}">
                <a16:creationId xmlns:a16="http://schemas.microsoft.com/office/drawing/2014/main" id="{858A8487-BF51-9E0E-6088-62974DB27D12}"/>
              </a:ext>
            </a:extLst>
          </p:cNvPr>
          <p:cNvSpPr>
            <a:spLocks noGrp="1"/>
          </p:cNvSpPr>
          <p:nvPr>
            <p:ph idx="1"/>
          </p:nvPr>
        </p:nvSpPr>
        <p:spPr>
          <a:xfrm>
            <a:off x="4056063" y="6858000"/>
            <a:ext cx="11090274" cy="3979625"/>
          </a:xfrm>
        </p:spPr>
        <p:txBody>
          <a:bodyPr/>
          <a:lstStyle/>
          <a:p>
            <a:endParaRPr lang="en-IN" dirty="0"/>
          </a:p>
        </p:txBody>
      </p:sp>
      <p:sp>
        <p:nvSpPr>
          <p:cNvPr id="10" name="TextBox 9">
            <a:extLst>
              <a:ext uri="{FF2B5EF4-FFF2-40B4-BE49-F238E27FC236}">
                <a16:creationId xmlns:a16="http://schemas.microsoft.com/office/drawing/2014/main" id="{BB76B9DF-46A7-CC14-AA5D-AD0F5CED716F}"/>
              </a:ext>
            </a:extLst>
          </p:cNvPr>
          <p:cNvSpPr txBox="1"/>
          <p:nvPr/>
        </p:nvSpPr>
        <p:spPr>
          <a:xfrm>
            <a:off x="311150" y="2409846"/>
            <a:ext cx="6096000" cy="4247317"/>
          </a:xfrm>
          <a:prstGeom prst="rect">
            <a:avLst/>
          </a:prstGeom>
          <a:noFill/>
        </p:spPr>
        <p:txBody>
          <a:bodyPr wrap="square">
            <a:spAutoFit/>
          </a:bodyPr>
          <a:lstStyle/>
          <a:p>
            <a:pPr algn="just"/>
            <a:r>
              <a:rPr lang="en-US" b="0" i="0" dirty="0">
                <a:solidFill>
                  <a:srgbClr val="00B050"/>
                </a:solidFill>
                <a:effectLst/>
                <a:latin typeface="Nunito" panose="020B0604020202020204" pitchFamily="2" charset="0"/>
              </a:rPr>
              <a:t>Software Development Life Cycle (SDLC) is a process used by the software industry to design, develop and test high quality </a:t>
            </a:r>
            <a:r>
              <a:rPr lang="en-US" b="0" i="0" dirty="0" err="1">
                <a:solidFill>
                  <a:srgbClr val="00B050"/>
                </a:solidFill>
                <a:effectLst/>
                <a:latin typeface="Nunito" panose="020B0604020202020204" pitchFamily="2" charset="0"/>
              </a:rPr>
              <a:t>softwares</a:t>
            </a:r>
            <a:r>
              <a:rPr lang="en-US" b="0" i="0" dirty="0">
                <a:solidFill>
                  <a:srgbClr val="00B050"/>
                </a:solidFill>
                <a:effectLst/>
                <a:latin typeface="Nunito" panose="020B0604020202020204" pitchFamily="2" charset="0"/>
              </a:rPr>
              <a:t>. The SDLC aims to produce a high-quality software that meets or exceeds customer expectations, reaches completion within times and cost estimates.</a:t>
            </a:r>
          </a:p>
          <a:p>
            <a:pPr algn="just">
              <a:buFont typeface="Arial" panose="020B0604020202020204" pitchFamily="34" charset="0"/>
              <a:buChar char="•"/>
            </a:pPr>
            <a:r>
              <a:rPr lang="en-US" b="0" i="0" dirty="0">
                <a:solidFill>
                  <a:srgbClr val="00B050"/>
                </a:solidFill>
                <a:effectLst/>
                <a:latin typeface="Nunito" panose="020B0604020202020204" pitchFamily="2" charset="0"/>
              </a:rPr>
              <a:t>SDLC is the acronym of Software Development Life Cycle.</a:t>
            </a:r>
          </a:p>
          <a:p>
            <a:pPr algn="just">
              <a:buFont typeface="Arial" panose="020B0604020202020204" pitchFamily="34" charset="0"/>
              <a:buChar char="•"/>
            </a:pPr>
            <a:r>
              <a:rPr lang="en-US" b="0" i="0" dirty="0">
                <a:solidFill>
                  <a:srgbClr val="00B050"/>
                </a:solidFill>
                <a:effectLst/>
                <a:latin typeface="Nunito" panose="020B0604020202020204" pitchFamily="2" charset="0"/>
              </a:rPr>
              <a:t>It is also called as Software Development Process.</a:t>
            </a:r>
          </a:p>
          <a:p>
            <a:pPr algn="just">
              <a:buFont typeface="Arial" panose="020B0604020202020204" pitchFamily="34" charset="0"/>
              <a:buChar char="•"/>
            </a:pPr>
            <a:r>
              <a:rPr lang="en-US" b="0" i="0" dirty="0">
                <a:solidFill>
                  <a:srgbClr val="00B050"/>
                </a:solidFill>
                <a:effectLst/>
                <a:latin typeface="Nunito" panose="020B0604020202020204" pitchFamily="2" charset="0"/>
              </a:rPr>
              <a:t>SDLC is a framework defining tasks performed at each step in the software development process.</a:t>
            </a:r>
          </a:p>
          <a:p>
            <a:pPr algn="just">
              <a:buFont typeface="Arial" panose="020B0604020202020204" pitchFamily="34" charset="0"/>
              <a:buChar char="•"/>
            </a:pPr>
            <a:r>
              <a:rPr lang="en-US" b="0" i="0" dirty="0">
                <a:solidFill>
                  <a:srgbClr val="00B050"/>
                </a:solidFill>
                <a:effectLst/>
                <a:latin typeface="Nunito" panose="020B0604020202020204" pitchFamily="2" charset="0"/>
              </a:rPr>
              <a:t>ISO/IEC 12207 is an international standard for software life-cycle processes. It aims to be the standard that defines all the tasks required for developing and maintaining software.</a:t>
            </a:r>
          </a:p>
        </p:txBody>
      </p:sp>
      <p:pic>
        <p:nvPicPr>
          <p:cNvPr id="7170" name="Picture 2" descr="SDLC for Microsoft Dynamics integration in a nutshell | OutSmartTeam">
            <a:extLst>
              <a:ext uri="{FF2B5EF4-FFF2-40B4-BE49-F238E27FC236}">
                <a16:creationId xmlns:a16="http://schemas.microsoft.com/office/drawing/2014/main" id="{39E19CB9-B7F9-9B37-5A0D-C84E1E8E314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58901" y="2223859"/>
            <a:ext cx="4582236" cy="40848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246300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80394" y="156075"/>
            <a:ext cx="11097551" cy="1332000"/>
          </a:xfrm>
        </p:spPr>
        <p:txBody>
          <a:bodyPr>
            <a:normAutofit/>
          </a:bodyPr>
          <a:lstStyle/>
          <a:p>
            <a:r>
              <a:rPr lang="en-US" dirty="0">
                <a:solidFill>
                  <a:srgbClr val="7030A0"/>
                </a:solidFill>
              </a:rPr>
              <a:t>SDLC  Methods </a:t>
            </a:r>
          </a:p>
        </p:txBody>
      </p:sp>
      <p:sp>
        <p:nvSpPr>
          <p:cNvPr id="9" name="Text Placeholder 8">
            <a:extLst>
              <a:ext uri="{FF2B5EF4-FFF2-40B4-BE49-F238E27FC236}">
                <a16:creationId xmlns:a16="http://schemas.microsoft.com/office/drawing/2014/main" id="{0D098C43-2F2A-4100-89BC-5931039293FA}"/>
              </a:ext>
            </a:extLst>
          </p:cNvPr>
          <p:cNvSpPr>
            <a:spLocks noGrp="1"/>
          </p:cNvSpPr>
          <p:nvPr>
            <p:ph type="body" idx="1"/>
          </p:nvPr>
        </p:nvSpPr>
        <p:spPr>
          <a:xfrm>
            <a:off x="1757182" y="6957710"/>
            <a:ext cx="5437186" cy="535354"/>
          </a:xfrm>
        </p:spPr>
        <p:txBody>
          <a:bodyPr/>
          <a:lstStyle/>
          <a:p>
            <a:endParaRPr lang="en-US" dirty="0"/>
          </a:p>
        </p:txBody>
      </p:sp>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836204" y="7074266"/>
            <a:ext cx="5429114" cy="3515555"/>
          </a:xfrm>
        </p:spPr>
        <p:txBody>
          <a:bodyPr/>
          <a:lstStyle/>
          <a:p>
            <a:endParaRPr lang="en-US" dirty="0"/>
          </a:p>
        </p:txBody>
      </p:sp>
      <p:sp>
        <p:nvSpPr>
          <p:cNvPr id="11" name="Text Placeholder 10">
            <a:extLst>
              <a:ext uri="{FF2B5EF4-FFF2-40B4-BE49-F238E27FC236}">
                <a16:creationId xmlns:a16="http://schemas.microsoft.com/office/drawing/2014/main" id="{60726BA7-44D6-4116-90E3-38325026EAAD}"/>
              </a:ext>
            </a:extLst>
          </p:cNvPr>
          <p:cNvSpPr>
            <a:spLocks noGrp="1"/>
          </p:cNvSpPr>
          <p:nvPr>
            <p:ph type="body" sz="quarter" idx="3"/>
          </p:nvPr>
        </p:nvSpPr>
        <p:spPr>
          <a:xfrm>
            <a:off x="3830559" y="7085296"/>
            <a:ext cx="5436392" cy="535354"/>
          </a:xfrm>
        </p:spPr>
        <p:txBody>
          <a:bodyPr/>
          <a:lstStyle/>
          <a:p>
            <a:endParaRPr lang="en-US" dirty="0"/>
          </a:p>
        </p:txBody>
      </p:sp>
      <p:sp>
        <p:nvSpPr>
          <p:cNvPr id="12" name="Content Placeholder 11">
            <a:extLst>
              <a:ext uri="{FF2B5EF4-FFF2-40B4-BE49-F238E27FC236}">
                <a16:creationId xmlns:a16="http://schemas.microsoft.com/office/drawing/2014/main" id="{7FB7F30B-2A84-4C44-BC5A-E826ED6E74A2}"/>
              </a:ext>
            </a:extLst>
          </p:cNvPr>
          <p:cNvSpPr>
            <a:spLocks noGrp="1"/>
          </p:cNvSpPr>
          <p:nvPr>
            <p:ph sz="quarter" idx="4"/>
          </p:nvPr>
        </p:nvSpPr>
        <p:spPr>
          <a:xfrm>
            <a:off x="3225046" y="7102734"/>
            <a:ext cx="5436391" cy="3515555"/>
          </a:xfrm>
        </p:spPr>
        <p:txBody>
          <a:bodyPr/>
          <a:lstStyle/>
          <a:p>
            <a:endParaRPr lang="en-US" dirty="0"/>
          </a:p>
        </p:txBody>
      </p:sp>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9</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TextBox 14">
            <a:extLst>
              <a:ext uri="{FF2B5EF4-FFF2-40B4-BE49-F238E27FC236}">
                <a16:creationId xmlns:a16="http://schemas.microsoft.com/office/drawing/2014/main" id="{50B06344-2E40-C5B7-9005-76AD21C46B24}"/>
              </a:ext>
            </a:extLst>
          </p:cNvPr>
          <p:cNvSpPr txBox="1"/>
          <p:nvPr/>
        </p:nvSpPr>
        <p:spPr>
          <a:xfrm>
            <a:off x="2515" y="2758655"/>
            <a:ext cx="6096000" cy="2308324"/>
          </a:xfrm>
          <a:prstGeom prst="rect">
            <a:avLst/>
          </a:prstGeom>
          <a:noFill/>
        </p:spPr>
        <p:txBody>
          <a:bodyPr wrap="square">
            <a:spAutoFit/>
          </a:bodyPr>
          <a:lstStyle/>
          <a:p>
            <a:pPr algn="l"/>
            <a:r>
              <a:rPr lang="en-US" b="0" i="0" dirty="0">
                <a:effectLst/>
                <a:latin typeface="Heebo" pitchFamily="2" charset="-79"/>
                <a:cs typeface="Heebo" pitchFamily="2" charset="-79"/>
              </a:rPr>
              <a:t>2: Defining Requirements</a:t>
            </a:r>
          </a:p>
          <a:p>
            <a:pPr algn="just"/>
            <a:r>
              <a:rPr lang="en-US" b="0" i="0" dirty="0">
                <a:solidFill>
                  <a:srgbClr val="00B0F0"/>
                </a:solidFill>
                <a:effectLst/>
                <a:latin typeface="Nunito" pitchFamily="2" charset="0"/>
              </a:rPr>
              <a:t>Once the requirement analysis is done the next step is to clearly define and document the product requirements and get them approved from the customer or the market analysts. This is done through an </a:t>
            </a:r>
            <a:r>
              <a:rPr lang="en-US" b="1" i="0" dirty="0">
                <a:solidFill>
                  <a:srgbClr val="00B0F0"/>
                </a:solidFill>
                <a:effectLst/>
                <a:latin typeface="Nunito" pitchFamily="2" charset="0"/>
              </a:rPr>
              <a:t>SRS (Software Requirement Specification)</a:t>
            </a:r>
            <a:r>
              <a:rPr lang="en-US" b="0" i="0" dirty="0">
                <a:solidFill>
                  <a:srgbClr val="00B0F0"/>
                </a:solidFill>
                <a:effectLst/>
                <a:latin typeface="Nunito" pitchFamily="2" charset="0"/>
              </a:rPr>
              <a:t> document which consists of all the product requirements to be designed and developed during the project life cycle.</a:t>
            </a:r>
          </a:p>
        </p:txBody>
      </p:sp>
      <p:sp>
        <p:nvSpPr>
          <p:cNvPr id="17" name="TextBox 16">
            <a:extLst>
              <a:ext uri="{FF2B5EF4-FFF2-40B4-BE49-F238E27FC236}">
                <a16:creationId xmlns:a16="http://schemas.microsoft.com/office/drawing/2014/main" id="{805015D3-2675-3D94-72AA-FF360D00BE56}"/>
              </a:ext>
            </a:extLst>
          </p:cNvPr>
          <p:cNvSpPr txBox="1"/>
          <p:nvPr/>
        </p:nvSpPr>
        <p:spPr>
          <a:xfrm>
            <a:off x="2515" y="940864"/>
            <a:ext cx="6096000" cy="1754326"/>
          </a:xfrm>
          <a:prstGeom prst="rect">
            <a:avLst/>
          </a:prstGeom>
          <a:noFill/>
        </p:spPr>
        <p:txBody>
          <a:bodyPr wrap="square">
            <a:spAutoFit/>
          </a:bodyPr>
          <a:lstStyle/>
          <a:p>
            <a:pPr algn="l"/>
            <a:r>
              <a:rPr lang="en-US" b="0" i="0" dirty="0">
                <a:effectLst/>
                <a:latin typeface="Heebo" pitchFamily="2" charset="-79"/>
                <a:cs typeface="Heebo" pitchFamily="2" charset="-79"/>
              </a:rPr>
              <a:t>1: Planning and Requirement Analysis</a:t>
            </a:r>
          </a:p>
          <a:p>
            <a:pPr algn="just"/>
            <a:r>
              <a:rPr lang="en-US" b="0" i="0" dirty="0">
                <a:solidFill>
                  <a:srgbClr val="00B0F0"/>
                </a:solidFill>
                <a:effectLst/>
                <a:latin typeface="Nunito" pitchFamily="2" charset="0"/>
              </a:rPr>
              <a:t>Requirement analysis is the most important and fundamental stage in SDLC. It is performed by the senior members of the team with inputs from the customer, the sales department, market surveys and domain experts in the industry.</a:t>
            </a:r>
          </a:p>
        </p:txBody>
      </p:sp>
      <p:sp>
        <p:nvSpPr>
          <p:cNvPr id="19" name="TextBox 18">
            <a:extLst>
              <a:ext uri="{FF2B5EF4-FFF2-40B4-BE49-F238E27FC236}">
                <a16:creationId xmlns:a16="http://schemas.microsoft.com/office/drawing/2014/main" id="{C411719E-2195-24E0-210E-258DBD595C3D}"/>
              </a:ext>
            </a:extLst>
          </p:cNvPr>
          <p:cNvSpPr txBox="1"/>
          <p:nvPr/>
        </p:nvSpPr>
        <p:spPr>
          <a:xfrm>
            <a:off x="-12700" y="5259256"/>
            <a:ext cx="6494780" cy="1477328"/>
          </a:xfrm>
          <a:prstGeom prst="rect">
            <a:avLst/>
          </a:prstGeom>
          <a:noFill/>
        </p:spPr>
        <p:txBody>
          <a:bodyPr wrap="square">
            <a:spAutoFit/>
          </a:bodyPr>
          <a:lstStyle/>
          <a:p>
            <a:pPr algn="l"/>
            <a:r>
              <a:rPr lang="en-US" b="0" i="0" dirty="0">
                <a:effectLst/>
                <a:latin typeface="Heebo" pitchFamily="2" charset="-79"/>
                <a:cs typeface="Heebo" pitchFamily="2" charset="-79"/>
              </a:rPr>
              <a:t>3: Designing the Product Architecture</a:t>
            </a:r>
          </a:p>
          <a:p>
            <a:pPr algn="just"/>
            <a:r>
              <a:rPr lang="en-US" b="0" i="0" dirty="0">
                <a:solidFill>
                  <a:srgbClr val="00B0F0"/>
                </a:solidFill>
                <a:effectLst/>
                <a:latin typeface="Nunito" pitchFamily="2" charset="0"/>
              </a:rPr>
              <a:t>SRS is the reference for product architects to come out with the best architecture for the product to be developed. Based on the requirements specified in SRS, usually more than one design approach for the product architecture is proposed </a:t>
            </a:r>
          </a:p>
        </p:txBody>
      </p:sp>
      <p:sp>
        <p:nvSpPr>
          <p:cNvPr id="21" name="TextBox 20">
            <a:extLst>
              <a:ext uri="{FF2B5EF4-FFF2-40B4-BE49-F238E27FC236}">
                <a16:creationId xmlns:a16="http://schemas.microsoft.com/office/drawing/2014/main" id="{5E009493-E16B-CA67-5072-DB0846B4D10A}"/>
              </a:ext>
            </a:extLst>
          </p:cNvPr>
          <p:cNvSpPr txBox="1"/>
          <p:nvPr/>
        </p:nvSpPr>
        <p:spPr>
          <a:xfrm>
            <a:off x="6482080" y="1016395"/>
            <a:ext cx="5649645" cy="1200329"/>
          </a:xfrm>
          <a:prstGeom prst="rect">
            <a:avLst/>
          </a:prstGeom>
          <a:noFill/>
        </p:spPr>
        <p:txBody>
          <a:bodyPr wrap="square">
            <a:spAutoFit/>
          </a:bodyPr>
          <a:lstStyle/>
          <a:p>
            <a:pPr algn="l"/>
            <a:r>
              <a:rPr lang="en-US" b="0" i="0" dirty="0">
                <a:effectLst/>
                <a:latin typeface="Heebo" pitchFamily="2" charset="-79"/>
                <a:cs typeface="Heebo" pitchFamily="2" charset="-79"/>
              </a:rPr>
              <a:t>4: Building or Developing the Product</a:t>
            </a:r>
          </a:p>
          <a:p>
            <a:pPr algn="just"/>
            <a:r>
              <a:rPr lang="en-US" b="0" i="0" dirty="0">
                <a:solidFill>
                  <a:srgbClr val="00B0F0"/>
                </a:solidFill>
                <a:effectLst/>
                <a:latin typeface="Nunito" pitchFamily="2" charset="0"/>
              </a:rPr>
              <a:t>In this stage of SDLC the actual development starts and the product is built. The programming code is generated as per DDS during this stage.</a:t>
            </a:r>
          </a:p>
        </p:txBody>
      </p:sp>
      <p:sp>
        <p:nvSpPr>
          <p:cNvPr id="23" name="TextBox 22">
            <a:extLst>
              <a:ext uri="{FF2B5EF4-FFF2-40B4-BE49-F238E27FC236}">
                <a16:creationId xmlns:a16="http://schemas.microsoft.com/office/drawing/2014/main" id="{E614F18F-4632-218B-AAD0-E83F0E899279}"/>
              </a:ext>
            </a:extLst>
          </p:cNvPr>
          <p:cNvSpPr txBox="1"/>
          <p:nvPr/>
        </p:nvSpPr>
        <p:spPr>
          <a:xfrm>
            <a:off x="6548755" y="2306804"/>
            <a:ext cx="5054600" cy="2585323"/>
          </a:xfrm>
          <a:prstGeom prst="rect">
            <a:avLst/>
          </a:prstGeom>
          <a:noFill/>
        </p:spPr>
        <p:txBody>
          <a:bodyPr wrap="square">
            <a:spAutoFit/>
          </a:bodyPr>
          <a:lstStyle/>
          <a:p>
            <a:pPr algn="l"/>
            <a:r>
              <a:rPr lang="en-US" b="0" i="0" dirty="0">
                <a:effectLst/>
                <a:latin typeface="Heebo" pitchFamily="2" charset="-79"/>
                <a:cs typeface="Heebo" pitchFamily="2" charset="-79"/>
              </a:rPr>
              <a:t>5: Testing the Product</a:t>
            </a:r>
          </a:p>
          <a:p>
            <a:pPr algn="just"/>
            <a:r>
              <a:rPr lang="en-US" b="0" i="0" dirty="0">
                <a:solidFill>
                  <a:srgbClr val="00B0F0"/>
                </a:solidFill>
                <a:effectLst/>
                <a:latin typeface="Nunito" pitchFamily="2" charset="0"/>
              </a:rPr>
              <a:t>This stage is usually a subset of all the stages as in the modern SDLC models, the testing activities are mostly involved in all the stages of SDLC. However, this stage refers to the testing only stage of the product where product defects are reported, tracked, fixed and retested, until the product reaches the quality standards defined in the SRS.</a:t>
            </a:r>
          </a:p>
        </p:txBody>
      </p:sp>
      <p:sp>
        <p:nvSpPr>
          <p:cNvPr id="28" name="TextBox 27">
            <a:extLst>
              <a:ext uri="{FF2B5EF4-FFF2-40B4-BE49-F238E27FC236}">
                <a16:creationId xmlns:a16="http://schemas.microsoft.com/office/drawing/2014/main" id="{AAEEAC84-EE40-A86F-2982-CEDF81173A46}"/>
              </a:ext>
            </a:extLst>
          </p:cNvPr>
          <p:cNvSpPr txBox="1"/>
          <p:nvPr/>
        </p:nvSpPr>
        <p:spPr>
          <a:xfrm>
            <a:off x="6661467" y="5039654"/>
            <a:ext cx="4852035" cy="1754326"/>
          </a:xfrm>
          <a:prstGeom prst="rect">
            <a:avLst/>
          </a:prstGeom>
          <a:noFill/>
        </p:spPr>
        <p:txBody>
          <a:bodyPr wrap="square">
            <a:spAutoFit/>
          </a:bodyPr>
          <a:lstStyle/>
          <a:p>
            <a:pPr algn="l"/>
            <a:r>
              <a:rPr lang="en-US" b="0" i="0" dirty="0">
                <a:effectLst/>
                <a:latin typeface="Heebo" pitchFamily="2" charset="-79"/>
                <a:cs typeface="Heebo" pitchFamily="2" charset="-79"/>
              </a:rPr>
              <a:t>6: Deployment in the Market and Maintenance</a:t>
            </a:r>
          </a:p>
          <a:p>
            <a:pPr algn="just"/>
            <a:r>
              <a:rPr lang="en-US" b="0" i="0" dirty="0">
                <a:solidFill>
                  <a:srgbClr val="00B0F0"/>
                </a:solidFill>
                <a:effectLst/>
                <a:latin typeface="Nunito" pitchFamily="2" charset="0"/>
              </a:rPr>
              <a:t>Once the product is tested and ready to be deployed it is released formally in the appropriate market. Sometimes product deployment happens in stages as per the business strategy of that organization</a:t>
            </a:r>
            <a:r>
              <a:rPr lang="en-US" b="0" i="0" dirty="0">
                <a:solidFill>
                  <a:srgbClr val="000000"/>
                </a:solidFill>
                <a:effectLst/>
                <a:latin typeface="Nunito" pitchFamily="2" charset="0"/>
              </a:rPr>
              <a:t>.</a:t>
            </a:r>
          </a:p>
        </p:txBody>
      </p:sp>
    </p:spTree>
    <p:extLst>
      <p:ext uri="{BB962C8B-B14F-4D97-AF65-F5344CB8AC3E}">
        <p14:creationId xmlns:p14="http://schemas.microsoft.com/office/powerpoint/2010/main" val="3891345585"/>
      </p:ext>
    </p:extLst>
  </p:cSld>
  <p:clrMapOvr>
    <a:masterClrMapping/>
  </p:clrMapOvr>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Walbaum Display"/>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04751AB-E840-446F-8D49-E697067EC887}">
  <ds:schemaRefs>
    <ds:schemaRef ds:uri="http://schemas.microsoft.com/sharepoint/v3/contenttype/forms"/>
  </ds:schemaRefs>
</ds:datastoreItem>
</file>

<file path=customXml/itemProps2.xml><?xml version="1.0" encoding="utf-8"?>
<ds:datastoreItem xmlns:ds="http://schemas.openxmlformats.org/officeDocument/2006/customXml" ds:itemID="{50811A92-D464-4AC4-A396-BA73B10CEEAC}">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DE4876F9-7AE1-498D-B8FE-1E3AD703D2A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13085c86-4bcb-460a-a6f0-b373421c6323}" enabled="0" method="" siteId="{13085c86-4bcb-460a-a6f0-b373421c6323}" removed="1"/>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{755821C2-0BE0-403E-B962-525B52A95821}tf33713516_win32</Template>
  <TotalTime>136</TotalTime>
  <Words>2086</Words>
  <Application>Microsoft Office PowerPoint</Application>
  <PresentationFormat>Widescreen</PresentationFormat>
  <Paragraphs>172</Paragraphs>
  <Slides>15</Slides>
  <Notes>6</Notes>
  <HiddenSlides>0</HiddenSlides>
  <MMClips>0</MMClips>
  <ScaleCrop>false</ScaleCrop>
  <HeadingPairs>
    <vt:vector size="6" baseType="variant">
      <vt:variant>
        <vt:lpstr>Fonts Used</vt:lpstr>
      </vt:variant>
      <vt:variant>
        <vt:i4>19</vt:i4>
      </vt:variant>
      <vt:variant>
        <vt:lpstr>Theme</vt:lpstr>
      </vt:variant>
      <vt:variant>
        <vt:i4>1</vt:i4>
      </vt:variant>
      <vt:variant>
        <vt:lpstr>Slide Titles</vt:lpstr>
      </vt:variant>
      <vt:variant>
        <vt:i4>15</vt:i4>
      </vt:variant>
    </vt:vector>
  </HeadingPairs>
  <TitlesOfParts>
    <vt:vector size="35" baseType="lpstr">
      <vt:lpstr>Arial</vt:lpstr>
      <vt:lpstr>Arial</vt:lpstr>
      <vt:lpstr>Calibri</vt:lpstr>
      <vt:lpstr>CircularStd-Bold</vt:lpstr>
      <vt:lpstr>erdana</vt:lpstr>
      <vt:lpstr>Gill Sans MT</vt:lpstr>
      <vt:lpstr>Google Sans</vt:lpstr>
      <vt:lpstr>Heebo</vt:lpstr>
      <vt:lpstr>Helvetica Neue</vt:lpstr>
      <vt:lpstr>IBM Plex Sans</vt:lpstr>
      <vt:lpstr>inter-bold</vt:lpstr>
      <vt:lpstr>inter-regular</vt:lpstr>
      <vt:lpstr>Nunito</vt:lpstr>
      <vt:lpstr>Roboto</vt:lpstr>
      <vt:lpstr>Rubik</vt:lpstr>
      <vt:lpstr>Source Sans Pro</vt:lpstr>
      <vt:lpstr>urw-din</vt:lpstr>
      <vt:lpstr>Walbaum Display</vt:lpstr>
      <vt:lpstr>Work Sans</vt:lpstr>
      <vt:lpstr>3DFloatVTI</vt:lpstr>
      <vt:lpstr>What is Software Testing</vt:lpstr>
      <vt:lpstr>Definition of  Testing</vt:lpstr>
      <vt:lpstr>Need of Software Testing</vt:lpstr>
      <vt:lpstr>Error, Fault &amp; Failure in Testing </vt:lpstr>
      <vt:lpstr>Reasons for Software Bugs</vt:lpstr>
      <vt:lpstr>How does software testing Reveal..? </vt:lpstr>
      <vt:lpstr>Importance of software testing</vt:lpstr>
      <vt:lpstr>Importance of  Testing And Quality In SDLC Phases </vt:lpstr>
      <vt:lpstr>SDLC  Methods </vt:lpstr>
      <vt:lpstr>Quality by Software Testing Perspective</vt:lpstr>
      <vt:lpstr>Software Testing Principles </vt:lpstr>
      <vt:lpstr>PowerPoint Presentation</vt:lpstr>
      <vt:lpstr>Economics of Software Testing </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Software Testing</dc:title>
  <dc:creator>Gudivada Laxman</dc:creator>
  <cp:lastModifiedBy>Gudivada Laxman</cp:lastModifiedBy>
  <cp:revision>1</cp:revision>
  <dcterms:created xsi:type="dcterms:W3CDTF">2022-06-27T07:22:30Z</dcterms:created>
  <dcterms:modified xsi:type="dcterms:W3CDTF">2022-06-29T06:28:28Z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