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7" r:id="rId31"/>
    <p:sldId id="286"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CCB182-2C8B-4ABD-AAD1-A4F15A421EBE}" v="143" dt="2022-06-29T10:27:07.5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 Surya Poornima Chukka" userId="be496dd7-f424-4c56-9b42-792e2fdc73da" providerId="ADAL" clId="{D2CCB182-2C8B-4ABD-AAD1-A4F15A421EBE}"/>
    <pc:docChg chg="undo custSel addSld delSld modSld sldOrd">
      <pc:chgData name="Sri Surya Poornima Chukka" userId="be496dd7-f424-4c56-9b42-792e2fdc73da" providerId="ADAL" clId="{D2CCB182-2C8B-4ABD-AAD1-A4F15A421EBE}" dt="2022-06-29T10:28:34.210" v="7231" actId="1076"/>
      <pc:docMkLst>
        <pc:docMk/>
      </pc:docMkLst>
      <pc:sldChg chg="del">
        <pc:chgData name="Sri Surya Poornima Chukka" userId="be496dd7-f424-4c56-9b42-792e2fdc73da" providerId="ADAL" clId="{D2CCB182-2C8B-4ABD-AAD1-A4F15A421EBE}" dt="2022-06-29T06:05:59.703" v="27" actId="2696"/>
        <pc:sldMkLst>
          <pc:docMk/>
          <pc:sldMk cId="402778113" sldId="256"/>
        </pc:sldMkLst>
      </pc:sldChg>
      <pc:sldChg chg="addSp delSp modSp mod">
        <pc:chgData name="Sri Surya Poornima Chukka" userId="be496dd7-f424-4c56-9b42-792e2fdc73da" providerId="ADAL" clId="{D2CCB182-2C8B-4ABD-AAD1-A4F15A421EBE}" dt="2022-06-29T10:28:34.210" v="7231" actId="1076"/>
        <pc:sldMkLst>
          <pc:docMk/>
          <pc:sldMk cId="1594617645" sldId="257"/>
        </pc:sldMkLst>
        <pc:spChg chg="mod">
          <ac:chgData name="Sri Surya Poornima Chukka" userId="be496dd7-f424-4c56-9b42-792e2fdc73da" providerId="ADAL" clId="{D2CCB182-2C8B-4ABD-AAD1-A4F15A421EBE}" dt="2022-06-29T05:57:06.973" v="22" actId="20577"/>
          <ac:spMkLst>
            <pc:docMk/>
            <pc:sldMk cId="1594617645" sldId="257"/>
            <ac:spMk id="2" creationId="{9B91B2F4-2A92-38F1-1DAB-19E597CA60B7}"/>
          </ac:spMkLst>
        </pc:spChg>
        <pc:spChg chg="mod">
          <ac:chgData name="Sri Surya Poornima Chukka" userId="be496dd7-f424-4c56-9b42-792e2fdc73da" providerId="ADAL" clId="{D2CCB182-2C8B-4ABD-AAD1-A4F15A421EBE}" dt="2022-06-29T10:28:34.210" v="7231" actId="1076"/>
          <ac:spMkLst>
            <pc:docMk/>
            <pc:sldMk cId="1594617645" sldId="257"/>
            <ac:spMk id="3" creationId="{D4C64CD5-E6EE-ECAB-9CE3-83EA710DF399}"/>
          </ac:spMkLst>
        </pc:spChg>
        <pc:spChg chg="add del">
          <ac:chgData name="Sri Surya Poornima Chukka" userId="be496dd7-f424-4c56-9b42-792e2fdc73da" providerId="ADAL" clId="{D2CCB182-2C8B-4ABD-AAD1-A4F15A421EBE}" dt="2022-06-29T09:24:09.603" v="6228" actId="22"/>
          <ac:spMkLst>
            <pc:docMk/>
            <pc:sldMk cId="1594617645" sldId="257"/>
            <ac:spMk id="23" creationId="{E6028F05-4C4B-BA31-7EE9-07195AE5BD5A}"/>
          </ac:spMkLst>
        </pc:spChg>
      </pc:sldChg>
      <pc:sldChg chg="new del ord">
        <pc:chgData name="Sri Surya Poornima Chukka" userId="be496dd7-f424-4c56-9b42-792e2fdc73da" providerId="ADAL" clId="{D2CCB182-2C8B-4ABD-AAD1-A4F15A421EBE}" dt="2022-06-29T06:06:27.391" v="31" actId="2696"/>
        <pc:sldMkLst>
          <pc:docMk/>
          <pc:sldMk cId="303296840" sldId="258"/>
        </pc:sldMkLst>
      </pc:sldChg>
      <pc:sldChg chg="addSp delSp modSp new mod setBg">
        <pc:chgData name="Sri Surya Poornima Chukka" userId="be496dd7-f424-4c56-9b42-792e2fdc73da" providerId="ADAL" clId="{D2CCB182-2C8B-4ABD-AAD1-A4F15A421EBE}" dt="2022-06-29T06:15:03.606" v="520" actId="26606"/>
        <pc:sldMkLst>
          <pc:docMk/>
          <pc:sldMk cId="551081210" sldId="258"/>
        </pc:sldMkLst>
        <pc:spChg chg="mod">
          <ac:chgData name="Sri Surya Poornima Chukka" userId="be496dd7-f424-4c56-9b42-792e2fdc73da" providerId="ADAL" clId="{D2CCB182-2C8B-4ABD-AAD1-A4F15A421EBE}" dt="2022-06-29T06:15:03.606" v="520" actId="26606"/>
          <ac:spMkLst>
            <pc:docMk/>
            <pc:sldMk cId="551081210" sldId="258"/>
            <ac:spMk id="2" creationId="{D798EE76-8623-BED1-F783-DD7FBEB20D14}"/>
          </ac:spMkLst>
        </pc:spChg>
        <pc:spChg chg="mod">
          <ac:chgData name="Sri Surya Poornima Chukka" userId="be496dd7-f424-4c56-9b42-792e2fdc73da" providerId="ADAL" clId="{D2CCB182-2C8B-4ABD-AAD1-A4F15A421EBE}" dt="2022-06-29T06:15:03.606" v="520" actId="26606"/>
          <ac:spMkLst>
            <pc:docMk/>
            <pc:sldMk cId="551081210" sldId="258"/>
            <ac:spMk id="3" creationId="{563A1156-CE06-9291-6E67-4DBFB186A168}"/>
          </ac:spMkLst>
        </pc:spChg>
        <pc:spChg chg="add del">
          <ac:chgData name="Sri Surya Poornima Chukka" userId="be496dd7-f424-4c56-9b42-792e2fdc73da" providerId="ADAL" clId="{D2CCB182-2C8B-4ABD-AAD1-A4F15A421EBE}" dt="2022-06-29T06:09:11.188" v="147" actId="26606"/>
          <ac:spMkLst>
            <pc:docMk/>
            <pc:sldMk cId="551081210" sldId="258"/>
            <ac:spMk id="8" creationId="{09588DA8-065E-4F6F-8EFD-43104AB2E0CF}"/>
          </ac:spMkLst>
        </pc:spChg>
        <pc:spChg chg="add del">
          <ac:chgData name="Sri Surya Poornima Chukka" userId="be496dd7-f424-4c56-9b42-792e2fdc73da" providerId="ADAL" clId="{D2CCB182-2C8B-4ABD-AAD1-A4F15A421EBE}" dt="2022-06-29T06:09:11.188" v="147" actId="26606"/>
          <ac:spMkLst>
            <pc:docMk/>
            <pc:sldMk cId="551081210" sldId="258"/>
            <ac:spMk id="10" creationId="{C4285719-470E-454C-AF62-8323075F1F5B}"/>
          </ac:spMkLst>
        </pc:spChg>
        <pc:spChg chg="add del">
          <ac:chgData name="Sri Surya Poornima Chukka" userId="be496dd7-f424-4c56-9b42-792e2fdc73da" providerId="ADAL" clId="{D2CCB182-2C8B-4ABD-AAD1-A4F15A421EBE}" dt="2022-06-29T06:09:11.188" v="147" actId="26606"/>
          <ac:spMkLst>
            <pc:docMk/>
            <pc:sldMk cId="551081210" sldId="258"/>
            <ac:spMk id="12" creationId="{CD9FE4EF-C4D8-49A0-B2FF-81D8DB7D8A24}"/>
          </ac:spMkLst>
        </pc:spChg>
        <pc:spChg chg="add del">
          <ac:chgData name="Sri Surya Poornima Chukka" userId="be496dd7-f424-4c56-9b42-792e2fdc73da" providerId="ADAL" clId="{D2CCB182-2C8B-4ABD-AAD1-A4F15A421EBE}" dt="2022-06-29T06:09:11.188" v="147" actId="26606"/>
          <ac:spMkLst>
            <pc:docMk/>
            <pc:sldMk cId="551081210" sldId="258"/>
            <ac:spMk id="14" creationId="{4300840D-0A0B-4512-BACA-B439D5B9C57C}"/>
          </ac:spMkLst>
        </pc:spChg>
        <pc:spChg chg="add del">
          <ac:chgData name="Sri Surya Poornima Chukka" userId="be496dd7-f424-4c56-9b42-792e2fdc73da" providerId="ADAL" clId="{D2CCB182-2C8B-4ABD-AAD1-A4F15A421EBE}" dt="2022-06-29T06:09:11.188" v="147" actId="26606"/>
          <ac:spMkLst>
            <pc:docMk/>
            <pc:sldMk cId="551081210" sldId="258"/>
            <ac:spMk id="16" creationId="{D2B78728-A580-49A7-84F9-6EF6F583ADE0}"/>
          </ac:spMkLst>
        </pc:spChg>
        <pc:spChg chg="add del">
          <ac:chgData name="Sri Surya Poornima Chukka" userId="be496dd7-f424-4c56-9b42-792e2fdc73da" providerId="ADAL" clId="{D2CCB182-2C8B-4ABD-AAD1-A4F15A421EBE}" dt="2022-06-29T06:09:11.188" v="147" actId="26606"/>
          <ac:spMkLst>
            <pc:docMk/>
            <pc:sldMk cId="551081210" sldId="258"/>
            <ac:spMk id="18" creationId="{38FAA1A1-D861-433F-88FA-1E9D6FD31D11}"/>
          </ac:spMkLst>
        </pc:spChg>
        <pc:spChg chg="add del">
          <ac:chgData name="Sri Surya Poornima Chukka" userId="be496dd7-f424-4c56-9b42-792e2fdc73da" providerId="ADAL" clId="{D2CCB182-2C8B-4ABD-AAD1-A4F15A421EBE}" dt="2022-06-29T06:09:11.188" v="147" actId="26606"/>
          <ac:spMkLst>
            <pc:docMk/>
            <pc:sldMk cId="551081210" sldId="258"/>
            <ac:spMk id="20" creationId="{8D71EDA1-87BF-4D5D-AB79-F346FD19278A}"/>
          </ac:spMkLst>
        </pc:spChg>
        <pc:spChg chg="add del">
          <ac:chgData name="Sri Surya Poornima Chukka" userId="be496dd7-f424-4c56-9b42-792e2fdc73da" providerId="ADAL" clId="{D2CCB182-2C8B-4ABD-AAD1-A4F15A421EBE}" dt="2022-06-29T06:10:24.843" v="197" actId="26606"/>
          <ac:spMkLst>
            <pc:docMk/>
            <pc:sldMk cId="551081210" sldId="258"/>
            <ac:spMk id="25" creationId="{907EF6B7-1338-4443-8C46-6A318D952DFD}"/>
          </ac:spMkLst>
        </pc:spChg>
        <pc:spChg chg="add del">
          <ac:chgData name="Sri Surya Poornima Chukka" userId="be496dd7-f424-4c56-9b42-792e2fdc73da" providerId="ADAL" clId="{D2CCB182-2C8B-4ABD-AAD1-A4F15A421EBE}" dt="2022-06-29T06:10:24.843" v="197" actId="26606"/>
          <ac:spMkLst>
            <pc:docMk/>
            <pc:sldMk cId="551081210" sldId="258"/>
            <ac:spMk id="27" creationId="{DAAE4CDD-124C-4DCF-9584-B6033B545DD5}"/>
          </ac:spMkLst>
        </pc:spChg>
        <pc:spChg chg="add del">
          <ac:chgData name="Sri Surya Poornima Chukka" userId="be496dd7-f424-4c56-9b42-792e2fdc73da" providerId="ADAL" clId="{D2CCB182-2C8B-4ABD-AAD1-A4F15A421EBE}" dt="2022-06-29T06:10:24.843" v="197" actId="26606"/>
          <ac:spMkLst>
            <pc:docMk/>
            <pc:sldMk cId="551081210" sldId="258"/>
            <ac:spMk id="29" creationId="{081E4A58-353D-44AE-B2FC-2A74E2E400F7}"/>
          </ac:spMkLst>
        </pc:spChg>
        <pc:spChg chg="add del">
          <ac:chgData name="Sri Surya Poornima Chukka" userId="be496dd7-f424-4c56-9b42-792e2fdc73da" providerId="ADAL" clId="{D2CCB182-2C8B-4ABD-AAD1-A4F15A421EBE}" dt="2022-06-29T06:15:03.606" v="520" actId="26606"/>
          <ac:spMkLst>
            <pc:docMk/>
            <pc:sldMk cId="551081210" sldId="258"/>
            <ac:spMk id="34" creationId="{C2554CA6-288E-4202-BC52-2E5A8F0C0AED}"/>
          </ac:spMkLst>
        </pc:spChg>
        <pc:spChg chg="add del">
          <ac:chgData name="Sri Surya Poornima Chukka" userId="be496dd7-f424-4c56-9b42-792e2fdc73da" providerId="ADAL" clId="{D2CCB182-2C8B-4ABD-AAD1-A4F15A421EBE}" dt="2022-06-29T06:15:03.606" v="520" actId="26606"/>
          <ac:spMkLst>
            <pc:docMk/>
            <pc:sldMk cId="551081210" sldId="258"/>
            <ac:spMk id="36" creationId="{B10BB131-AC8E-4A8E-A5D1-36260F720C3B}"/>
          </ac:spMkLst>
        </pc:spChg>
        <pc:spChg chg="add del">
          <ac:chgData name="Sri Surya Poornima Chukka" userId="be496dd7-f424-4c56-9b42-792e2fdc73da" providerId="ADAL" clId="{D2CCB182-2C8B-4ABD-AAD1-A4F15A421EBE}" dt="2022-06-29T06:15:03.606" v="520" actId="26606"/>
          <ac:spMkLst>
            <pc:docMk/>
            <pc:sldMk cId="551081210" sldId="258"/>
            <ac:spMk id="38" creationId="{5B7778FC-632E-4DCA-A7CB-0D7731CCF970}"/>
          </ac:spMkLst>
        </pc:spChg>
        <pc:spChg chg="add del">
          <ac:chgData name="Sri Surya Poornima Chukka" userId="be496dd7-f424-4c56-9b42-792e2fdc73da" providerId="ADAL" clId="{D2CCB182-2C8B-4ABD-AAD1-A4F15A421EBE}" dt="2022-06-29T06:15:03.606" v="520" actId="26606"/>
          <ac:spMkLst>
            <pc:docMk/>
            <pc:sldMk cId="551081210" sldId="258"/>
            <ac:spMk id="40" creationId="{FA23A907-97FB-4A8F-880A-DD77401C4296}"/>
          </ac:spMkLst>
        </pc:spChg>
        <pc:spChg chg="add">
          <ac:chgData name="Sri Surya Poornima Chukka" userId="be496dd7-f424-4c56-9b42-792e2fdc73da" providerId="ADAL" clId="{D2CCB182-2C8B-4ABD-AAD1-A4F15A421EBE}" dt="2022-06-29T06:15:03.606" v="520" actId="26606"/>
          <ac:spMkLst>
            <pc:docMk/>
            <pc:sldMk cId="551081210" sldId="258"/>
            <ac:spMk id="45" creationId="{F837543A-6020-4505-A233-C9DB4BF74011}"/>
          </ac:spMkLst>
        </pc:spChg>
        <pc:spChg chg="add">
          <ac:chgData name="Sri Surya Poornima Chukka" userId="be496dd7-f424-4c56-9b42-792e2fdc73da" providerId="ADAL" clId="{D2CCB182-2C8B-4ABD-AAD1-A4F15A421EBE}" dt="2022-06-29T06:15:03.606" v="520" actId="26606"/>
          <ac:spMkLst>
            <pc:docMk/>
            <pc:sldMk cId="551081210" sldId="258"/>
            <ac:spMk id="47" creationId="{35B16301-FB18-48BA-A6DD-C37CAF6F9A18}"/>
          </ac:spMkLst>
        </pc:spChg>
        <pc:spChg chg="add">
          <ac:chgData name="Sri Surya Poornima Chukka" userId="be496dd7-f424-4c56-9b42-792e2fdc73da" providerId="ADAL" clId="{D2CCB182-2C8B-4ABD-AAD1-A4F15A421EBE}" dt="2022-06-29T06:15:03.606" v="520" actId="26606"/>
          <ac:spMkLst>
            <pc:docMk/>
            <pc:sldMk cId="551081210" sldId="258"/>
            <ac:spMk id="49" creationId="{C3C0D90E-074A-4F52-9B11-B52BEF4BCBE5}"/>
          </ac:spMkLst>
        </pc:spChg>
        <pc:spChg chg="add">
          <ac:chgData name="Sri Surya Poornima Chukka" userId="be496dd7-f424-4c56-9b42-792e2fdc73da" providerId="ADAL" clId="{D2CCB182-2C8B-4ABD-AAD1-A4F15A421EBE}" dt="2022-06-29T06:15:03.606" v="520" actId="26606"/>
          <ac:spMkLst>
            <pc:docMk/>
            <pc:sldMk cId="551081210" sldId="258"/>
            <ac:spMk id="51" creationId="{CABBD4C1-E6F8-46F6-8152-A8A97490BF4D}"/>
          </ac:spMkLst>
        </pc:spChg>
        <pc:spChg chg="add">
          <ac:chgData name="Sri Surya Poornima Chukka" userId="be496dd7-f424-4c56-9b42-792e2fdc73da" providerId="ADAL" clId="{D2CCB182-2C8B-4ABD-AAD1-A4F15A421EBE}" dt="2022-06-29T06:15:03.606" v="520" actId="26606"/>
          <ac:spMkLst>
            <pc:docMk/>
            <pc:sldMk cId="551081210" sldId="258"/>
            <ac:spMk id="53" creationId="{83BA5EF5-1FE9-4BF9-83BB-269BCDDF6156}"/>
          </ac:spMkLst>
        </pc:spChg>
        <pc:spChg chg="add">
          <ac:chgData name="Sri Surya Poornima Chukka" userId="be496dd7-f424-4c56-9b42-792e2fdc73da" providerId="ADAL" clId="{D2CCB182-2C8B-4ABD-AAD1-A4F15A421EBE}" dt="2022-06-29T06:15:03.606" v="520" actId="26606"/>
          <ac:spMkLst>
            <pc:docMk/>
            <pc:sldMk cId="551081210" sldId="258"/>
            <ac:spMk id="57" creationId="{88853921-7BC9-4BDE-ACAB-133C683C82D6}"/>
          </ac:spMkLst>
        </pc:spChg>
        <pc:spChg chg="add">
          <ac:chgData name="Sri Surya Poornima Chukka" userId="be496dd7-f424-4c56-9b42-792e2fdc73da" providerId="ADAL" clId="{D2CCB182-2C8B-4ABD-AAD1-A4F15A421EBE}" dt="2022-06-29T06:15:03.606" v="520" actId="26606"/>
          <ac:spMkLst>
            <pc:docMk/>
            <pc:sldMk cId="551081210" sldId="258"/>
            <ac:spMk id="59" creationId="{09192968-3AE7-4470-A61C-97294BB92731}"/>
          </ac:spMkLst>
        </pc:spChg>
        <pc:spChg chg="add">
          <ac:chgData name="Sri Surya Poornima Chukka" userId="be496dd7-f424-4c56-9b42-792e2fdc73da" providerId="ADAL" clId="{D2CCB182-2C8B-4ABD-AAD1-A4F15A421EBE}" dt="2022-06-29T06:15:03.606" v="520" actId="26606"/>
          <ac:spMkLst>
            <pc:docMk/>
            <pc:sldMk cId="551081210" sldId="258"/>
            <ac:spMk id="61" creationId="{3AB72E55-43E4-4356-BFE8-E2102CB0B505}"/>
          </ac:spMkLst>
        </pc:spChg>
        <pc:cxnChg chg="add">
          <ac:chgData name="Sri Surya Poornima Chukka" userId="be496dd7-f424-4c56-9b42-792e2fdc73da" providerId="ADAL" clId="{D2CCB182-2C8B-4ABD-AAD1-A4F15A421EBE}" dt="2022-06-29T06:15:03.606" v="520" actId="26606"/>
          <ac:cxnSpMkLst>
            <pc:docMk/>
            <pc:sldMk cId="551081210" sldId="258"/>
            <ac:cxnSpMk id="55" creationId="{4B3BCACB-5880-460B-9606-8C433A9AF99D}"/>
          </ac:cxnSpMkLst>
        </pc:cxnChg>
      </pc:sldChg>
      <pc:sldChg chg="new del">
        <pc:chgData name="Sri Surya Poornima Chukka" userId="be496dd7-f424-4c56-9b42-792e2fdc73da" providerId="ADAL" clId="{D2CCB182-2C8B-4ABD-AAD1-A4F15A421EBE}" dt="2022-06-29T06:06:39.029" v="33" actId="2696"/>
        <pc:sldMkLst>
          <pc:docMk/>
          <pc:sldMk cId="3091830704" sldId="258"/>
        </pc:sldMkLst>
      </pc:sldChg>
      <pc:sldChg chg="addSp delSp modSp new mod setBg setClrOvrMap">
        <pc:chgData name="Sri Surya Poornima Chukka" userId="be496dd7-f424-4c56-9b42-792e2fdc73da" providerId="ADAL" clId="{D2CCB182-2C8B-4ABD-AAD1-A4F15A421EBE}" dt="2022-06-29T06:24:43.820" v="1181" actId="20577"/>
        <pc:sldMkLst>
          <pc:docMk/>
          <pc:sldMk cId="891066256" sldId="259"/>
        </pc:sldMkLst>
        <pc:spChg chg="mod">
          <ac:chgData name="Sri Surya Poornima Chukka" userId="be496dd7-f424-4c56-9b42-792e2fdc73da" providerId="ADAL" clId="{D2CCB182-2C8B-4ABD-AAD1-A4F15A421EBE}" dt="2022-06-29T06:24:43.820" v="1181" actId="20577"/>
          <ac:spMkLst>
            <pc:docMk/>
            <pc:sldMk cId="891066256" sldId="259"/>
            <ac:spMk id="2" creationId="{B55C3B95-49D7-8FCF-AD63-735470A17561}"/>
          </ac:spMkLst>
        </pc:spChg>
        <pc:spChg chg="add del">
          <ac:chgData name="Sri Surya Poornima Chukka" userId="be496dd7-f424-4c56-9b42-792e2fdc73da" providerId="ADAL" clId="{D2CCB182-2C8B-4ABD-AAD1-A4F15A421EBE}" dt="2022-06-29T06:18:07.194" v="546" actId="26606"/>
          <ac:spMkLst>
            <pc:docMk/>
            <pc:sldMk cId="891066256" sldId="259"/>
            <ac:spMk id="3" creationId="{67B3E411-1F5A-6E1F-B88C-9D777FD68397}"/>
          </ac:spMkLst>
        </pc:spChg>
        <pc:spChg chg="add del">
          <ac:chgData name="Sri Surya Poornima Chukka" userId="be496dd7-f424-4c56-9b42-792e2fdc73da" providerId="ADAL" clId="{D2CCB182-2C8B-4ABD-AAD1-A4F15A421EBE}" dt="2022-06-29T06:18:07.184" v="545" actId="26606"/>
          <ac:spMkLst>
            <pc:docMk/>
            <pc:sldMk cId="891066256" sldId="259"/>
            <ac:spMk id="6" creationId="{0671A8AE-40A1-4631-A6B8-581AFF065482}"/>
          </ac:spMkLst>
        </pc:spChg>
        <pc:spChg chg="add del">
          <ac:chgData name="Sri Surya Poornima Chukka" userId="be496dd7-f424-4c56-9b42-792e2fdc73da" providerId="ADAL" clId="{D2CCB182-2C8B-4ABD-AAD1-A4F15A421EBE}" dt="2022-06-29T06:18:07.184" v="545" actId="26606"/>
          <ac:spMkLst>
            <pc:docMk/>
            <pc:sldMk cId="891066256" sldId="259"/>
            <ac:spMk id="8" creationId="{AB58EF07-17C2-48CF-ABB0-EEF1F17CB8F0}"/>
          </ac:spMkLst>
        </pc:spChg>
        <pc:spChg chg="add del">
          <ac:chgData name="Sri Surya Poornima Chukka" userId="be496dd7-f424-4c56-9b42-792e2fdc73da" providerId="ADAL" clId="{D2CCB182-2C8B-4ABD-AAD1-A4F15A421EBE}" dt="2022-06-29T06:17:49.443" v="543" actId="26606"/>
          <ac:spMkLst>
            <pc:docMk/>
            <pc:sldMk cId="891066256" sldId="259"/>
            <ac:spMk id="9" creationId="{9203DE33-2CD4-4CA8-9AF3-37C3B65133B0}"/>
          </ac:spMkLst>
        </pc:spChg>
        <pc:spChg chg="add del">
          <ac:chgData name="Sri Surya Poornima Chukka" userId="be496dd7-f424-4c56-9b42-792e2fdc73da" providerId="ADAL" clId="{D2CCB182-2C8B-4ABD-AAD1-A4F15A421EBE}" dt="2022-06-29T06:18:07.184" v="545" actId="26606"/>
          <ac:spMkLst>
            <pc:docMk/>
            <pc:sldMk cId="891066256" sldId="259"/>
            <ac:spMk id="10" creationId="{AF2F604E-43BE-4DC3-B983-E071523364F8}"/>
          </ac:spMkLst>
        </pc:spChg>
        <pc:spChg chg="add del">
          <ac:chgData name="Sri Surya Poornima Chukka" userId="be496dd7-f424-4c56-9b42-792e2fdc73da" providerId="ADAL" clId="{D2CCB182-2C8B-4ABD-AAD1-A4F15A421EBE}" dt="2022-06-29T06:17:49.443" v="543" actId="26606"/>
          <ac:spMkLst>
            <pc:docMk/>
            <pc:sldMk cId="891066256" sldId="259"/>
            <ac:spMk id="11" creationId="{0AF57B88-1D4C-41FA-A761-EC1DD10C35CB}"/>
          </ac:spMkLst>
        </pc:spChg>
        <pc:spChg chg="add del">
          <ac:chgData name="Sri Surya Poornima Chukka" userId="be496dd7-f424-4c56-9b42-792e2fdc73da" providerId="ADAL" clId="{D2CCB182-2C8B-4ABD-AAD1-A4F15A421EBE}" dt="2022-06-29T06:18:07.184" v="545" actId="26606"/>
          <ac:spMkLst>
            <pc:docMk/>
            <pc:sldMk cId="891066256" sldId="259"/>
            <ac:spMk id="12" creationId="{08C9B587-E65E-4B52-B37C-ABEBB6E87928}"/>
          </ac:spMkLst>
        </pc:spChg>
        <pc:spChg chg="add del">
          <ac:chgData name="Sri Surya Poornima Chukka" userId="be496dd7-f424-4c56-9b42-792e2fdc73da" providerId="ADAL" clId="{D2CCB182-2C8B-4ABD-AAD1-A4F15A421EBE}" dt="2022-06-29T06:17:49.443" v="543" actId="26606"/>
          <ac:spMkLst>
            <pc:docMk/>
            <pc:sldMk cId="891066256" sldId="259"/>
            <ac:spMk id="13" creationId="{D2548F45-5164-4ABB-8212-7F293FDED8D4}"/>
          </ac:spMkLst>
        </pc:spChg>
        <pc:spChg chg="add">
          <ac:chgData name="Sri Surya Poornima Chukka" userId="be496dd7-f424-4c56-9b42-792e2fdc73da" providerId="ADAL" clId="{D2CCB182-2C8B-4ABD-AAD1-A4F15A421EBE}" dt="2022-06-29T06:18:07.194" v="546" actId="26606"/>
          <ac:spMkLst>
            <pc:docMk/>
            <pc:sldMk cId="891066256" sldId="259"/>
            <ac:spMk id="14" creationId="{4300840D-0A0B-4512-BACA-B439D5B9C57C}"/>
          </ac:spMkLst>
        </pc:spChg>
        <pc:spChg chg="add del">
          <ac:chgData name="Sri Surya Poornima Chukka" userId="be496dd7-f424-4c56-9b42-792e2fdc73da" providerId="ADAL" clId="{D2CCB182-2C8B-4ABD-AAD1-A4F15A421EBE}" dt="2022-06-29T06:17:49.443" v="543" actId="26606"/>
          <ac:spMkLst>
            <pc:docMk/>
            <pc:sldMk cId="891066256" sldId="259"/>
            <ac:spMk id="15" creationId="{5E81CCFB-7BEF-4186-86FB-D09450B4D02D}"/>
          </ac:spMkLst>
        </pc:spChg>
        <pc:spChg chg="add">
          <ac:chgData name="Sri Surya Poornima Chukka" userId="be496dd7-f424-4c56-9b42-792e2fdc73da" providerId="ADAL" clId="{D2CCB182-2C8B-4ABD-AAD1-A4F15A421EBE}" dt="2022-06-29T06:18:07.194" v="546" actId="26606"/>
          <ac:spMkLst>
            <pc:docMk/>
            <pc:sldMk cId="891066256" sldId="259"/>
            <ac:spMk id="16" creationId="{D2B78728-A580-49A7-84F9-6EF6F583ADE0}"/>
          </ac:spMkLst>
        </pc:spChg>
        <pc:spChg chg="add">
          <ac:chgData name="Sri Surya Poornima Chukka" userId="be496dd7-f424-4c56-9b42-792e2fdc73da" providerId="ADAL" clId="{D2CCB182-2C8B-4ABD-AAD1-A4F15A421EBE}" dt="2022-06-29T06:18:07.194" v="546" actId="26606"/>
          <ac:spMkLst>
            <pc:docMk/>
            <pc:sldMk cId="891066256" sldId="259"/>
            <ac:spMk id="17" creationId="{09588DA8-065E-4F6F-8EFD-43104AB2E0CF}"/>
          </ac:spMkLst>
        </pc:spChg>
        <pc:spChg chg="add">
          <ac:chgData name="Sri Surya Poornima Chukka" userId="be496dd7-f424-4c56-9b42-792e2fdc73da" providerId="ADAL" clId="{D2CCB182-2C8B-4ABD-AAD1-A4F15A421EBE}" dt="2022-06-29T06:18:07.194" v="546" actId="26606"/>
          <ac:spMkLst>
            <pc:docMk/>
            <pc:sldMk cId="891066256" sldId="259"/>
            <ac:spMk id="18" creationId="{38FAA1A1-D861-433F-88FA-1E9D6FD31D11}"/>
          </ac:spMkLst>
        </pc:spChg>
        <pc:spChg chg="add">
          <ac:chgData name="Sri Surya Poornima Chukka" userId="be496dd7-f424-4c56-9b42-792e2fdc73da" providerId="ADAL" clId="{D2CCB182-2C8B-4ABD-AAD1-A4F15A421EBE}" dt="2022-06-29T06:18:07.194" v="546" actId="26606"/>
          <ac:spMkLst>
            <pc:docMk/>
            <pc:sldMk cId="891066256" sldId="259"/>
            <ac:spMk id="19" creationId="{C4285719-470E-454C-AF62-8323075F1F5B}"/>
          </ac:spMkLst>
        </pc:spChg>
        <pc:spChg chg="add">
          <ac:chgData name="Sri Surya Poornima Chukka" userId="be496dd7-f424-4c56-9b42-792e2fdc73da" providerId="ADAL" clId="{D2CCB182-2C8B-4ABD-AAD1-A4F15A421EBE}" dt="2022-06-29T06:18:07.194" v="546" actId="26606"/>
          <ac:spMkLst>
            <pc:docMk/>
            <pc:sldMk cId="891066256" sldId="259"/>
            <ac:spMk id="20" creationId="{8D71EDA1-87BF-4D5D-AB79-F346FD19278A}"/>
          </ac:spMkLst>
        </pc:spChg>
        <pc:spChg chg="add">
          <ac:chgData name="Sri Surya Poornima Chukka" userId="be496dd7-f424-4c56-9b42-792e2fdc73da" providerId="ADAL" clId="{D2CCB182-2C8B-4ABD-AAD1-A4F15A421EBE}" dt="2022-06-29T06:18:07.194" v="546" actId="26606"/>
          <ac:spMkLst>
            <pc:docMk/>
            <pc:sldMk cId="891066256" sldId="259"/>
            <ac:spMk id="21" creationId="{CD9FE4EF-C4D8-49A0-B2FF-81D8DB7D8A24}"/>
          </ac:spMkLst>
        </pc:spChg>
        <pc:spChg chg="add mod">
          <ac:chgData name="Sri Surya Poornima Chukka" userId="be496dd7-f424-4c56-9b42-792e2fdc73da" providerId="ADAL" clId="{D2CCB182-2C8B-4ABD-AAD1-A4F15A421EBE}" dt="2022-06-29T06:23:46.394" v="1163" actId="14100"/>
          <ac:spMkLst>
            <pc:docMk/>
            <pc:sldMk cId="891066256" sldId="259"/>
            <ac:spMk id="22" creationId="{67B3E411-1F5A-6E1F-B88C-9D777FD68397}"/>
          </ac:spMkLst>
        </pc:spChg>
        <pc:picChg chg="add del mod">
          <ac:chgData name="Sri Surya Poornima Chukka" userId="be496dd7-f424-4c56-9b42-792e2fdc73da" providerId="ADAL" clId="{D2CCB182-2C8B-4ABD-AAD1-A4F15A421EBE}" dt="2022-06-29T06:17:49.443" v="543" actId="26606"/>
          <ac:picMkLst>
            <pc:docMk/>
            <pc:sldMk cId="891066256" sldId="259"/>
            <ac:picMk id="5" creationId="{89C17245-A584-D0CF-E594-20E0E1AB63EA}"/>
          </ac:picMkLst>
        </pc:picChg>
        <pc:picChg chg="add del">
          <ac:chgData name="Sri Surya Poornima Chukka" userId="be496dd7-f424-4c56-9b42-792e2fdc73da" providerId="ADAL" clId="{D2CCB182-2C8B-4ABD-AAD1-A4F15A421EBE}" dt="2022-06-29T06:18:07.184" v="545" actId="26606"/>
          <ac:picMkLst>
            <pc:docMk/>
            <pc:sldMk cId="891066256" sldId="259"/>
            <ac:picMk id="7" creationId="{38192A5C-54D7-D307-6521-A5F8712FCEB1}"/>
          </ac:picMkLst>
        </pc:picChg>
      </pc:sldChg>
      <pc:sldChg chg="addSp modSp new mod setBg">
        <pc:chgData name="Sri Surya Poornima Chukka" userId="be496dd7-f424-4c56-9b42-792e2fdc73da" providerId="ADAL" clId="{D2CCB182-2C8B-4ABD-AAD1-A4F15A421EBE}" dt="2022-06-29T06:29:20.119" v="1545" actId="26606"/>
        <pc:sldMkLst>
          <pc:docMk/>
          <pc:sldMk cId="3456576995" sldId="260"/>
        </pc:sldMkLst>
        <pc:spChg chg="mod">
          <ac:chgData name="Sri Surya Poornima Chukka" userId="be496dd7-f424-4c56-9b42-792e2fdc73da" providerId="ADAL" clId="{D2CCB182-2C8B-4ABD-AAD1-A4F15A421EBE}" dt="2022-06-29T06:29:20.119" v="1545" actId="26606"/>
          <ac:spMkLst>
            <pc:docMk/>
            <pc:sldMk cId="3456576995" sldId="260"/>
            <ac:spMk id="2" creationId="{F66BA92F-1D4F-8599-275E-701953810A6B}"/>
          </ac:spMkLst>
        </pc:spChg>
        <pc:spChg chg="mod">
          <ac:chgData name="Sri Surya Poornima Chukka" userId="be496dd7-f424-4c56-9b42-792e2fdc73da" providerId="ADAL" clId="{D2CCB182-2C8B-4ABD-AAD1-A4F15A421EBE}" dt="2022-06-29T06:29:20.119" v="1545" actId="26606"/>
          <ac:spMkLst>
            <pc:docMk/>
            <pc:sldMk cId="3456576995" sldId="260"/>
            <ac:spMk id="3" creationId="{5E55C088-D78A-CD5A-2D88-7BB448AAF52F}"/>
          </ac:spMkLst>
        </pc:spChg>
        <pc:spChg chg="add">
          <ac:chgData name="Sri Surya Poornima Chukka" userId="be496dd7-f424-4c56-9b42-792e2fdc73da" providerId="ADAL" clId="{D2CCB182-2C8B-4ABD-AAD1-A4F15A421EBE}" dt="2022-06-29T06:29:20.119" v="1545" actId="26606"/>
          <ac:spMkLst>
            <pc:docMk/>
            <pc:sldMk cId="3456576995" sldId="260"/>
            <ac:spMk id="8" creationId="{33CD251C-A887-4D2F-925B-FC097198538B}"/>
          </ac:spMkLst>
        </pc:spChg>
        <pc:spChg chg="add">
          <ac:chgData name="Sri Surya Poornima Chukka" userId="be496dd7-f424-4c56-9b42-792e2fdc73da" providerId="ADAL" clId="{D2CCB182-2C8B-4ABD-AAD1-A4F15A421EBE}" dt="2022-06-29T06:29:20.119" v="1545" actId="26606"/>
          <ac:spMkLst>
            <pc:docMk/>
            <pc:sldMk cId="3456576995" sldId="260"/>
            <ac:spMk id="14" creationId="{662A3FAA-D056-4098-8115-EA61EAF068CF}"/>
          </ac:spMkLst>
        </pc:spChg>
        <pc:grpChg chg="add">
          <ac:chgData name="Sri Surya Poornima Chukka" userId="be496dd7-f424-4c56-9b42-792e2fdc73da" providerId="ADAL" clId="{D2CCB182-2C8B-4ABD-AAD1-A4F15A421EBE}" dt="2022-06-29T06:29:20.119" v="1545" actId="26606"/>
          <ac:grpSpMkLst>
            <pc:docMk/>
            <pc:sldMk cId="3456576995" sldId="260"/>
            <ac:grpSpMk id="10" creationId="{2C3846A5-A498-4C9E-B4DC-13532657D717}"/>
          </ac:grpSpMkLst>
        </pc:grpChg>
      </pc:sldChg>
      <pc:sldChg chg="addSp modSp new mod setBg">
        <pc:chgData name="Sri Surya Poornima Chukka" userId="be496dd7-f424-4c56-9b42-792e2fdc73da" providerId="ADAL" clId="{D2CCB182-2C8B-4ABD-AAD1-A4F15A421EBE}" dt="2022-06-29T06:37:17.807" v="2215" actId="20577"/>
        <pc:sldMkLst>
          <pc:docMk/>
          <pc:sldMk cId="4026823456" sldId="261"/>
        </pc:sldMkLst>
        <pc:spChg chg="mod">
          <ac:chgData name="Sri Surya Poornima Chukka" userId="be496dd7-f424-4c56-9b42-792e2fdc73da" providerId="ADAL" clId="{D2CCB182-2C8B-4ABD-AAD1-A4F15A421EBE}" dt="2022-06-29T06:37:17.807" v="2215" actId="20577"/>
          <ac:spMkLst>
            <pc:docMk/>
            <pc:sldMk cId="4026823456" sldId="261"/>
            <ac:spMk id="2" creationId="{D656B2F1-8454-0B5D-1F3E-CE4D5EA8BF86}"/>
          </ac:spMkLst>
        </pc:spChg>
        <pc:spChg chg="mod">
          <ac:chgData name="Sri Surya Poornima Chukka" userId="be496dd7-f424-4c56-9b42-792e2fdc73da" providerId="ADAL" clId="{D2CCB182-2C8B-4ABD-AAD1-A4F15A421EBE}" dt="2022-06-29T06:37:09.660" v="2207" actId="26606"/>
          <ac:spMkLst>
            <pc:docMk/>
            <pc:sldMk cId="4026823456" sldId="261"/>
            <ac:spMk id="3" creationId="{DE0DAFBE-192E-57FD-09E3-A24BDB7641F8}"/>
          </ac:spMkLst>
        </pc:spChg>
        <pc:spChg chg="add">
          <ac:chgData name="Sri Surya Poornima Chukka" userId="be496dd7-f424-4c56-9b42-792e2fdc73da" providerId="ADAL" clId="{D2CCB182-2C8B-4ABD-AAD1-A4F15A421EBE}" dt="2022-06-29T06:37:09.660" v="2207" actId="26606"/>
          <ac:spMkLst>
            <pc:docMk/>
            <pc:sldMk cId="4026823456" sldId="261"/>
            <ac:spMk id="9" creationId="{B4147794-66B7-4CDE-BC75-BBDC48B2FCEB}"/>
          </ac:spMkLst>
        </pc:spChg>
        <pc:spChg chg="add">
          <ac:chgData name="Sri Surya Poornima Chukka" userId="be496dd7-f424-4c56-9b42-792e2fdc73da" providerId="ADAL" clId="{D2CCB182-2C8B-4ABD-AAD1-A4F15A421EBE}" dt="2022-06-29T06:37:09.660" v="2207" actId="26606"/>
          <ac:spMkLst>
            <pc:docMk/>
            <pc:sldMk cId="4026823456" sldId="261"/>
            <ac:spMk id="11" creationId="{41202E79-1236-4DF8-9921-F47A0B079C13}"/>
          </ac:spMkLst>
        </pc:spChg>
        <pc:picChg chg="add">
          <ac:chgData name="Sri Surya Poornima Chukka" userId="be496dd7-f424-4c56-9b42-792e2fdc73da" providerId="ADAL" clId="{D2CCB182-2C8B-4ABD-AAD1-A4F15A421EBE}" dt="2022-06-29T06:37:09.660" v="2207" actId="26606"/>
          <ac:picMkLst>
            <pc:docMk/>
            <pc:sldMk cId="4026823456" sldId="261"/>
            <ac:picMk id="5" creationId="{ABF99F32-4B09-BF87-29B4-36D815A1F019}"/>
          </ac:picMkLst>
        </pc:picChg>
      </pc:sldChg>
      <pc:sldChg chg="addSp delSp modSp new mod setBg">
        <pc:chgData name="Sri Surya Poornima Chukka" userId="be496dd7-f424-4c56-9b42-792e2fdc73da" providerId="ADAL" clId="{D2CCB182-2C8B-4ABD-AAD1-A4F15A421EBE}" dt="2022-06-29T06:41:37.200" v="2626" actId="26606"/>
        <pc:sldMkLst>
          <pc:docMk/>
          <pc:sldMk cId="3777378815" sldId="262"/>
        </pc:sldMkLst>
        <pc:spChg chg="mod">
          <ac:chgData name="Sri Surya Poornima Chukka" userId="be496dd7-f424-4c56-9b42-792e2fdc73da" providerId="ADAL" clId="{D2CCB182-2C8B-4ABD-AAD1-A4F15A421EBE}" dt="2022-06-29T06:41:37.200" v="2626" actId="26606"/>
          <ac:spMkLst>
            <pc:docMk/>
            <pc:sldMk cId="3777378815" sldId="262"/>
            <ac:spMk id="2" creationId="{1D0E7CD3-0D31-8BFB-385A-851A779B5ED2}"/>
          </ac:spMkLst>
        </pc:spChg>
        <pc:spChg chg="mod">
          <ac:chgData name="Sri Surya Poornima Chukka" userId="be496dd7-f424-4c56-9b42-792e2fdc73da" providerId="ADAL" clId="{D2CCB182-2C8B-4ABD-AAD1-A4F15A421EBE}" dt="2022-06-29T06:41:37.200" v="2626" actId="26606"/>
          <ac:spMkLst>
            <pc:docMk/>
            <pc:sldMk cId="3777378815" sldId="262"/>
            <ac:spMk id="3" creationId="{7F5D4671-9B3E-17DC-F536-B3977DA75366}"/>
          </ac:spMkLst>
        </pc:spChg>
        <pc:spChg chg="add del">
          <ac:chgData name="Sri Surya Poornima Chukka" userId="be496dd7-f424-4c56-9b42-792e2fdc73da" providerId="ADAL" clId="{D2CCB182-2C8B-4ABD-AAD1-A4F15A421EBE}" dt="2022-06-29T06:41:37.200" v="2626" actId="26606"/>
          <ac:spMkLst>
            <pc:docMk/>
            <pc:sldMk cId="3777378815" sldId="262"/>
            <ac:spMk id="8" creationId="{A7AE9375-4664-4DB2-922D-2782A6E439AC}"/>
          </ac:spMkLst>
        </pc:spChg>
        <pc:spChg chg="add del">
          <ac:chgData name="Sri Surya Poornima Chukka" userId="be496dd7-f424-4c56-9b42-792e2fdc73da" providerId="ADAL" clId="{D2CCB182-2C8B-4ABD-AAD1-A4F15A421EBE}" dt="2022-06-29T06:41:37.200" v="2626" actId="26606"/>
          <ac:spMkLst>
            <pc:docMk/>
            <pc:sldMk cId="3777378815" sldId="262"/>
            <ac:spMk id="12" creationId="{9DD005C1-8C51-42D6-9BEE-B9B83849743D}"/>
          </ac:spMkLst>
        </pc:spChg>
        <pc:spChg chg="add">
          <ac:chgData name="Sri Surya Poornima Chukka" userId="be496dd7-f424-4c56-9b42-792e2fdc73da" providerId="ADAL" clId="{D2CCB182-2C8B-4ABD-AAD1-A4F15A421EBE}" dt="2022-06-29T06:41:37.200" v="2626" actId="26606"/>
          <ac:spMkLst>
            <pc:docMk/>
            <pc:sldMk cId="3777378815" sldId="262"/>
            <ac:spMk id="18" creationId="{04812C46-200A-4DEB-A05E-3ED6C68C2387}"/>
          </ac:spMkLst>
        </pc:spChg>
        <pc:spChg chg="add">
          <ac:chgData name="Sri Surya Poornima Chukka" userId="be496dd7-f424-4c56-9b42-792e2fdc73da" providerId="ADAL" clId="{D2CCB182-2C8B-4ABD-AAD1-A4F15A421EBE}" dt="2022-06-29T06:41:37.200" v="2626" actId="26606"/>
          <ac:spMkLst>
            <pc:docMk/>
            <pc:sldMk cId="3777378815" sldId="262"/>
            <ac:spMk id="20" creationId="{D1EA859B-E555-4109-94F3-6700E046E008}"/>
          </ac:spMkLst>
        </pc:spChg>
        <pc:picChg chg="add">
          <ac:chgData name="Sri Surya Poornima Chukka" userId="be496dd7-f424-4c56-9b42-792e2fdc73da" providerId="ADAL" clId="{D2CCB182-2C8B-4ABD-AAD1-A4F15A421EBE}" dt="2022-06-29T06:41:37.200" v="2626" actId="26606"/>
          <ac:picMkLst>
            <pc:docMk/>
            <pc:sldMk cId="3777378815" sldId="262"/>
            <ac:picMk id="14" creationId="{95554D3A-564A-A518-8303-AA6228D06AA3}"/>
          </ac:picMkLst>
        </pc:picChg>
        <pc:cxnChg chg="add del">
          <ac:chgData name="Sri Surya Poornima Chukka" userId="be496dd7-f424-4c56-9b42-792e2fdc73da" providerId="ADAL" clId="{D2CCB182-2C8B-4ABD-AAD1-A4F15A421EBE}" dt="2022-06-29T06:41:37.200" v="2626" actId="26606"/>
          <ac:cxnSpMkLst>
            <pc:docMk/>
            <pc:sldMk cId="3777378815" sldId="262"/>
            <ac:cxnSpMk id="10" creationId="{EE504C98-6397-41C1-A8D8-2D9C4ED307E0}"/>
          </ac:cxnSpMkLst>
        </pc:cxnChg>
      </pc:sldChg>
      <pc:sldChg chg="addSp modSp new mod setBg">
        <pc:chgData name="Sri Surya Poornima Chukka" userId="be496dd7-f424-4c56-9b42-792e2fdc73da" providerId="ADAL" clId="{D2CCB182-2C8B-4ABD-AAD1-A4F15A421EBE}" dt="2022-06-29T10:15:31.179" v="7162" actId="20577"/>
        <pc:sldMkLst>
          <pc:docMk/>
          <pc:sldMk cId="2751671115" sldId="263"/>
        </pc:sldMkLst>
        <pc:spChg chg="mod">
          <ac:chgData name="Sri Surya Poornima Chukka" userId="be496dd7-f424-4c56-9b42-792e2fdc73da" providerId="ADAL" clId="{D2CCB182-2C8B-4ABD-AAD1-A4F15A421EBE}" dt="2022-06-29T06:47:22.741" v="3153" actId="26606"/>
          <ac:spMkLst>
            <pc:docMk/>
            <pc:sldMk cId="2751671115" sldId="263"/>
            <ac:spMk id="2" creationId="{949EDADB-D7B3-A02C-1D98-242CB38F95A4}"/>
          </ac:spMkLst>
        </pc:spChg>
        <pc:spChg chg="mod">
          <ac:chgData name="Sri Surya Poornima Chukka" userId="be496dd7-f424-4c56-9b42-792e2fdc73da" providerId="ADAL" clId="{D2CCB182-2C8B-4ABD-AAD1-A4F15A421EBE}" dt="2022-06-29T10:15:31.179" v="7162" actId="20577"/>
          <ac:spMkLst>
            <pc:docMk/>
            <pc:sldMk cId="2751671115" sldId="263"/>
            <ac:spMk id="3" creationId="{05F4A014-4F50-6AC9-7378-3B519AEFD301}"/>
          </ac:spMkLst>
        </pc:spChg>
        <pc:spChg chg="add">
          <ac:chgData name="Sri Surya Poornima Chukka" userId="be496dd7-f424-4c56-9b42-792e2fdc73da" providerId="ADAL" clId="{D2CCB182-2C8B-4ABD-AAD1-A4F15A421EBE}" dt="2022-06-29T06:47:22.741" v="3153" actId="26606"/>
          <ac:spMkLst>
            <pc:docMk/>
            <pc:sldMk cId="2751671115" sldId="263"/>
            <ac:spMk id="8" creationId="{E8A8EAB8-D2FF-444D-B34B-7D32F106AD0E}"/>
          </ac:spMkLst>
        </pc:spChg>
        <pc:cxnChg chg="add">
          <ac:chgData name="Sri Surya Poornima Chukka" userId="be496dd7-f424-4c56-9b42-792e2fdc73da" providerId="ADAL" clId="{D2CCB182-2C8B-4ABD-AAD1-A4F15A421EBE}" dt="2022-06-29T06:47:22.741" v="3153" actId="26606"/>
          <ac:cxnSpMkLst>
            <pc:docMk/>
            <pc:sldMk cId="2751671115" sldId="263"/>
            <ac:cxnSpMk id="10" creationId="{067633D1-6EE6-4118-B9F0-B363477BEE7A}"/>
          </ac:cxnSpMkLst>
        </pc:cxnChg>
        <pc:cxnChg chg="add">
          <ac:chgData name="Sri Surya Poornima Chukka" userId="be496dd7-f424-4c56-9b42-792e2fdc73da" providerId="ADAL" clId="{D2CCB182-2C8B-4ABD-AAD1-A4F15A421EBE}" dt="2022-06-29T06:47:22.741" v="3153" actId="26606"/>
          <ac:cxnSpMkLst>
            <pc:docMk/>
            <pc:sldMk cId="2751671115" sldId="263"/>
            <ac:cxnSpMk id="12" creationId="{4AD7FFC6-42A9-49CB-B5E9-B3F6B038331B}"/>
          </ac:cxnSpMkLst>
        </pc:cxnChg>
      </pc:sldChg>
      <pc:sldChg chg="addSp modSp new mod setBg">
        <pc:chgData name="Sri Surya Poornima Chukka" userId="be496dd7-f424-4c56-9b42-792e2fdc73da" providerId="ADAL" clId="{D2CCB182-2C8B-4ABD-AAD1-A4F15A421EBE}" dt="2022-06-29T06:51:55.431" v="3628" actId="5793"/>
        <pc:sldMkLst>
          <pc:docMk/>
          <pc:sldMk cId="3426064324" sldId="264"/>
        </pc:sldMkLst>
        <pc:spChg chg="mod">
          <ac:chgData name="Sri Surya Poornima Chukka" userId="be496dd7-f424-4c56-9b42-792e2fdc73da" providerId="ADAL" clId="{D2CCB182-2C8B-4ABD-AAD1-A4F15A421EBE}" dt="2022-06-29T06:51:49.411" v="3627" actId="26606"/>
          <ac:spMkLst>
            <pc:docMk/>
            <pc:sldMk cId="3426064324" sldId="264"/>
            <ac:spMk id="2" creationId="{BE1E8638-EF24-3409-0552-D8CC4240318D}"/>
          </ac:spMkLst>
        </pc:spChg>
        <pc:spChg chg="mod">
          <ac:chgData name="Sri Surya Poornima Chukka" userId="be496dd7-f424-4c56-9b42-792e2fdc73da" providerId="ADAL" clId="{D2CCB182-2C8B-4ABD-AAD1-A4F15A421EBE}" dt="2022-06-29T06:51:55.431" v="3628" actId="5793"/>
          <ac:spMkLst>
            <pc:docMk/>
            <pc:sldMk cId="3426064324" sldId="264"/>
            <ac:spMk id="3" creationId="{728EA088-F564-FB59-3849-924DD36AE9E3}"/>
          </ac:spMkLst>
        </pc:spChg>
        <pc:spChg chg="add">
          <ac:chgData name="Sri Surya Poornima Chukka" userId="be496dd7-f424-4c56-9b42-792e2fdc73da" providerId="ADAL" clId="{D2CCB182-2C8B-4ABD-AAD1-A4F15A421EBE}" dt="2022-06-29T06:51:49.411" v="3627" actId="26606"/>
          <ac:spMkLst>
            <pc:docMk/>
            <pc:sldMk cId="3426064324" sldId="264"/>
            <ac:spMk id="8" creationId="{907EF6B7-1338-4443-8C46-6A318D952DFD}"/>
          </ac:spMkLst>
        </pc:spChg>
        <pc:spChg chg="add">
          <ac:chgData name="Sri Surya Poornima Chukka" userId="be496dd7-f424-4c56-9b42-792e2fdc73da" providerId="ADAL" clId="{D2CCB182-2C8B-4ABD-AAD1-A4F15A421EBE}" dt="2022-06-29T06:51:49.411" v="3627" actId="26606"/>
          <ac:spMkLst>
            <pc:docMk/>
            <pc:sldMk cId="3426064324" sldId="264"/>
            <ac:spMk id="10" creationId="{DAAE4CDD-124C-4DCF-9584-B6033B545DD5}"/>
          </ac:spMkLst>
        </pc:spChg>
        <pc:spChg chg="add">
          <ac:chgData name="Sri Surya Poornima Chukka" userId="be496dd7-f424-4c56-9b42-792e2fdc73da" providerId="ADAL" clId="{D2CCB182-2C8B-4ABD-AAD1-A4F15A421EBE}" dt="2022-06-29T06:51:49.411" v="3627" actId="26606"/>
          <ac:spMkLst>
            <pc:docMk/>
            <pc:sldMk cId="3426064324" sldId="264"/>
            <ac:spMk id="12" creationId="{081E4A58-353D-44AE-B2FC-2A74E2E400F7}"/>
          </ac:spMkLst>
        </pc:spChg>
      </pc:sldChg>
      <pc:sldChg chg="addSp modSp new mod setBg">
        <pc:chgData name="Sri Surya Poornima Chukka" userId="be496dd7-f424-4c56-9b42-792e2fdc73da" providerId="ADAL" clId="{D2CCB182-2C8B-4ABD-AAD1-A4F15A421EBE}" dt="2022-06-29T10:16:06.400" v="7164" actId="20577"/>
        <pc:sldMkLst>
          <pc:docMk/>
          <pc:sldMk cId="2984852479" sldId="265"/>
        </pc:sldMkLst>
        <pc:spChg chg="mod">
          <ac:chgData name="Sri Surya Poornima Chukka" userId="be496dd7-f424-4c56-9b42-792e2fdc73da" providerId="ADAL" clId="{D2CCB182-2C8B-4ABD-AAD1-A4F15A421EBE}" dt="2022-06-29T06:55:48.708" v="4015" actId="26606"/>
          <ac:spMkLst>
            <pc:docMk/>
            <pc:sldMk cId="2984852479" sldId="265"/>
            <ac:spMk id="2" creationId="{ECB96768-732A-4FCF-7187-19357C41C519}"/>
          </ac:spMkLst>
        </pc:spChg>
        <pc:spChg chg="mod">
          <ac:chgData name="Sri Surya Poornima Chukka" userId="be496dd7-f424-4c56-9b42-792e2fdc73da" providerId="ADAL" clId="{D2CCB182-2C8B-4ABD-AAD1-A4F15A421EBE}" dt="2022-06-29T10:16:06.400" v="7164" actId="20577"/>
          <ac:spMkLst>
            <pc:docMk/>
            <pc:sldMk cId="2984852479" sldId="265"/>
            <ac:spMk id="3" creationId="{6C469827-FEE7-422C-2BE9-221E4C096985}"/>
          </ac:spMkLst>
        </pc:spChg>
        <pc:spChg chg="add">
          <ac:chgData name="Sri Surya Poornima Chukka" userId="be496dd7-f424-4c56-9b42-792e2fdc73da" providerId="ADAL" clId="{D2CCB182-2C8B-4ABD-AAD1-A4F15A421EBE}" dt="2022-06-29T06:55:48.708" v="4015" actId="26606"/>
          <ac:spMkLst>
            <pc:docMk/>
            <pc:sldMk cId="2984852479" sldId="265"/>
            <ac:spMk id="8" creationId="{5A0118C5-4F8D-4CF4-BADD-53FEACC6C42A}"/>
          </ac:spMkLst>
        </pc:spChg>
        <pc:spChg chg="add">
          <ac:chgData name="Sri Surya Poornima Chukka" userId="be496dd7-f424-4c56-9b42-792e2fdc73da" providerId="ADAL" clId="{D2CCB182-2C8B-4ABD-AAD1-A4F15A421EBE}" dt="2022-06-29T06:55:48.708" v="4015" actId="26606"/>
          <ac:spMkLst>
            <pc:docMk/>
            <pc:sldMk cId="2984852479" sldId="265"/>
            <ac:spMk id="10" creationId="{4E0A5C5C-2A95-428E-9F6A-0D29EBD57C9F}"/>
          </ac:spMkLst>
        </pc:spChg>
        <pc:spChg chg="add">
          <ac:chgData name="Sri Surya Poornima Chukka" userId="be496dd7-f424-4c56-9b42-792e2fdc73da" providerId="ADAL" clId="{D2CCB182-2C8B-4ABD-AAD1-A4F15A421EBE}" dt="2022-06-29T06:55:48.708" v="4015" actId="26606"/>
          <ac:spMkLst>
            <pc:docMk/>
            <pc:sldMk cId="2984852479" sldId="265"/>
            <ac:spMk id="12" creationId="{1056F38F-7C4E-461D-8709-7D0024AE1F79}"/>
          </ac:spMkLst>
        </pc:spChg>
        <pc:spChg chg="add">
          <ac:chgData name="Sri Surya Poornima Chukka" userId="be496dd7-f424-4c56-9b42-792e2fdc73da" providerId="ADAL" clId="{D2CCB182-2C8B-4ABD-AAD1-A4F15A421EBE}" dt="2022-06-29T06:55:48.708" v="4015" actId="26606"/>
          <ac:spMkLst>
            <pc:docMk/>
            <pc:sldMk cId="2984852479" sldId="265"/>
            <ac:spMk id="14" creationId="{C7278469-3C3C-49CE-AEEE-E176A4900B78}"/>
          </ac:spMkLst>
        </pc:spChg>
        <pc:spChg chg="add">
          <ac:chgData name="Sri Surya Poornima Chukka" userId="be496dd7-f424-4c56-9b42-792e2fdc73da" providerId="ADAL" clId="{D2CCB182-2C8B-4ABD-AAD1-A4F15A421EBE}" dt="2022-06-29T06:55:48.708" v="4015" actId="26606"/>
          <ac:spMkLst>
            <pc:docMk/>
            <pc:sldMk cId="2984852479" sldId="265"/>
            <ac:spMk id="20" creationId="{4C6598AB-1C17-4D54-951C-A082D94ACB7A}"/>
          </ac:spMkLst>
        </pc:spChg>
        <pc:spChg chg="add">
          <ac:chgData name="Sri Surya Poornima Chukka" userId="be496dd7-f424-4c56-9b42-792e2fdc73da" providerId="ADAL" clId="{D2CCB182-2C8B-4ABD-AAD1-A4F15A421EBE}" dt="2022-06-29T06:55:48.708" v="4015" actId="26606"/>
          <ac:spMkLst>
            <pc:docMk/>
            <pc:sldMk cId="2984852479" sldId="265"/>
            <ac:spMk id="22" creationId="{C83B66D7-137D-4AC1-B172-53D60F08BEB5}"/>
          </ac:spMkLst>
        </pc:spChg>
        <pc:spChg chg="add">
          <ac:chgData name="Sri Surya Poornima Chukka" userId="be496dd7-f424-4c56-9b42-792e2fdc73da" providerId="ADAL" clId="{D2CCB182-2C8B-4ABD-AAD1-A4F15A421EBE}" dt="2022-06-29T06:55:48.708" v="4015" actId="26606"/>
          <ac:spMkLst>
            <pc:docMk/>
            <pc:sldMk cId="2984852479" sldId="265"/>
            <ac:spMk id="24" creationId="{F6B92503-6984-4D15-8B98-8718709B785D}"/>
          </ac:spMkLst>
        </pc:spChg>
        <pc:spChg chg="add">
          <ac:chgData name="Sri Surya Poornima Chukka" userId="be496dd7-f424-4c56-9b42-792e2fdc73da" providerId="ADAL" clId="{D2CCB182-2C8B-4ABD-AAD1-A4F15A421EBE}" dt="2022-06-29T06:55:48.708" v="4015" actId="26606"/>
          <ac:spMkLst>
            <pc:docMk/>
            <pc:sldMk cId="2984852479" sldId="265"/>
            <ac:spMk id="26" creationId="{08DDF938-524E-4C18-A47D-C00627832366}"/>
          </ac:spMkLst>
        </pc:spChg>
        <pc:grpChg chg="add">
          <ac:chgData name="Sri Surya Poornima Chukka" userId="be496dd7-f424-4c56-9b42-792e2fdc73da" providerId="ADAL" clId="{D2CCB182-2C8B-4ABD-AAD1-A4F15A421EBE}" dt="2022-06-29T06:55:48.708" v="4015" actId="26606"/>
          <ac:grpSpMkLst>
            <pc:docMk/>
            <pc:sldMk cId="2984852479" sldId="265"/>
            <ac:grpSpMk id="16" creationId="{93DC754C-7E09-422D-A8BB-AF632E90DFA2}"/>
          </ac:grpSpMkLst>
        </pc:grpChg>
        <pc:grpChg chg="add">
          <ac:chgData name="Sri Surya Poornima Chukka" userId="be496dd7-f424-4c56-9b42-792e2fdc73da" providerId="ADAL" clId="{D2CCB182-2C8B-4ABD-AAD1-A4F15A421EBE}" dt="2022-06-29T06:55:48.708" v="4015" actId="26606"/>
          <ac:grpSpMkLst>
            <pc:docMk/>
            <pc:sldMk cId="2984852479" sldId="265"/>
            <ac:grpSpMk id="28" creationId="{3773FAF5-C452-4455-9411-D6AF5EBD4CA9}"/>
          </ac:grpSpMkLst>
        </pc:grpChg>
      </pc:sldChg>
      <pc:sldChg chg="addSp modSp new mod setBg setClrOvrMap">
        <pc:chgData name="Sri Surya Poornima Chukka" userId="be496dd7-f424-4c56-9b42-792e2fdc73da" providerId="ADAL" clId="{D2CCB182-2C8B-4ABD-AAD1-A4F15A421EBE}" dt="2022-06-29T06:59:59.720" v="4389" actId="26606"/>
        <pc:sldMkLst>
          <pc:docMk/>
          <pc:sldMk cId="1725485369" sldId="266"/>
        </pc:sldMkLst>
        <pc:spChg chg="mod">
          <ac:chgData name="Sri Surya Poornima Chukka" userId="be496dd7-f424-4c56-9b42-792e2fdc73da" providerId="ADAL" clId="{D2CCB182-2C8B-4ABD-AAD1-A4F15A421EBE}" dt="2022-06-29T06:59:59.720" v="4389" actId="26606"/>
          <ac:spMkLst>
            <pc:docMk/>
            <pc:sldMk cId="1725485369" sldId="266"/>
            <ac:spMk id="2" creationId="{742A7A8C-D2D7-F004-332B-295F48D3D57B}"/>
          </ac:spMkLst>
        </pc:spChg>
        <pc:spChg chg="mod">
          <ac:chgData name="Sri Surya Poornima Chukka" userId="be496dd7-f424-4c56-9b42-792e2fdc73da" providerId="ADAL" clId="{D2CCB182-2C8B-4ABD-AAD1-A4F15A421EBE}" dt="2022-06-29T06:59:59.720" v="4389" actId="26606"/>
          <ac:spMkLst>
            <pc:docMk/>
            <pc:sldMk cId="1725485369" sldId="266"/>
            <ac:spMk id="3" creationId="{738B112E-C24D-1CC6-34E4-79DA7FD016AD}"/>
          </ac:spMkLst>
        </pc:spChg>
        <pc:spChg chg="add">
          <ac:chgData name="Sri Surya Poornima Chukka" userId="be496dd7-f424-4c56-9b42-792e2fdc73da" providerId="ADAL" clId="{D2CCB182-2C8B-4ABD-AAD1-A4F15A421EBE}" dt="2022-06-29T06:59:59.720" v="4389" actId="26606"/>
          <ac:spMkLst>
            <pc:docMk/>
            <pc:sldMk cId="1725485369" sldId="266"/>
            <ac:spMk id="9" creationId="{9AA72BD9-2C5A-4EDC-931F-5AA08EACA0F3}"/>
          </ac:spMkLst>
        </pc:spChg>
        <pc:spChg chg="add">
          <ac:chgData name="Sri Surya Poornima Chukka" userId="be496dd7-f424-4c56-9b42-792e2fdc73da" providerId="ADAL" clId="{D2CCB182-2C8B-4ABD-AAD1-A4F15A421EBE}" dt="2022-06-29T06:59:59.720" v="4389" actId="26606"/>
          <ac:spMkLst>
            <pc:docMk/>
            <pc:sldMk cId="1725485369" sldId="266"/>
            <ac:spMk id="11" creationId="{DD3981AC-7B61-4947-BCF3-F7AA7FA385B9}"/>
          </ac:spMkLst>
        </pc:spChg>
        <pc:spChg chg="add">
          <ac:chgData name="Sri Surya Poornima Chukka" userId="be496dd7-f424-4c56-9b42-792e2fdc73da" providerId="ADAL" clId="{D2CCB182-2C8B-4ABD-AAD1-A4F15A421EBE}" dt="2022-06-29T06:59:59.720" v="4389" actId="26606"/>
          <ac:spMkLst>
            <pc:docMk/>
            <pc:sldMk cId="1725485369" sldId="266"/>
            <ac:spMk id="13" creationId="{55D4142C-5077-457F-A6AD-3FECFDB39685}"/>
          </ac:spMkLst>
        </pc:spChg>
        <pc:spChg chg="add">
          <ac:chgData name="Sri Surya Poornima Chukka" userId="be496dd7-f424-4c56-9b42-792e2fdc73da" providerId="ADAL" clId="{D2CCB182-2C8B-4ABD-AAD1-A4F15A421EBE}" dt="2022-06-29T06:59:59.720" v="4389" actId="26606"/>
          <ac:spMkLst>
            <pc:docMk/>
            <pc:sldMk cId="1725485369" sldId="266"/>
            <ac:spMk id="15" creationId="{7A5F0580-5EE9-419F-96EE-B6529EF6E7D0}"/>
          </ac:spMkLst>
        </pc:spChg>
        <pc:picChg chg="add">
          <ac:chgData name="Sri Surya Poornima Chukka" userId="be496dd7-f424-4c56-9b42-792e2fdc73da" providerId="ADAL" clId="{D2CCB182-2C8B-4ABD-AAD1-A4F15A421EBE}" dt="2022-06-29T06:59:59.720" v="4389" actId="26606"/>
          <ac:picMkLst>
            <pc:docMk/>
            <pc:sldMk cId="1725485369" sldId="266"/>
            <ac:picMk id="5" creationId="{5DE02517-B0B3-5270-D3C4-E5BCBB021C53}"/>
          </ac:picMkLst>
        </pc:picChg>
      </pc:sldChg>
      <pc:sldChg chg="addSp delSp modSp new mod setBg">
        <pc:chgData name="Sri Surya Poornima Chukka" userId="be496dd7-f424-4c56-9b42-792e2fdc73da" providerId="ADAL" clId="{D2CCB182-2C8B-4ABD-AAD1-A4F15A421EBE}" dt="2022-06-29T09:59:49.554" v="7160" actId="27636"/>
        <pc:sldMkLst>
          <pc:docMk/>
          <pc:sldMk cId="667312592" sldId="267"/>
        </pc:sldMkLst>
        <pc:spChg chg="del mod">
          <ac:chgData name="Sri Surya Poornima Chukka" userId="be496dd7-f424-4c56-9b42-792e2fdc73da" providerId="ADAL" clId="{D2CCB182-2C8B-4ABD-AAD1-A4F15A421EBE}" dt="2022-06-29T09:47:41.202" v="6454" actId="478"/>
          <ac:spMkLst>
            <pc:docMk/>
            <pc:sldMk cId="667312592" sldId="267"/>
            <ac:spMk id="2" creationId="{EF2224E9-1D81-5AEE-7418-B5A668FAA253}"/>
          </ac:spMkLst>
        </pc:spChg>
        <pc:spChg chg="mod ord">
          <ac:chgData name="Sri Surya Poornima Chukka" userId="be496dd7-f424-4c56-9b42-792e2fdc73da" providerId="ADAL" clId="{D2CCB182-2C8B-4ABD-AAD1-A4F15A421EBE}" dt="2022-06-29T09:59:49.554" v="7160" actId="27636"/>
          <ac:spMkLst>
            <pc:docMk/>
            <pc:sldMk cId="667312592" sldId="267"/>
            <ac:spMk id="3" creationId="{05A6157B-80B4-F9AD-545D-E39236C48F9C}"/>
          </ac:spMkLst>
        </pc:spChg>
        <pc:spChg chg="add mod">
          <ac:chgData name="Sri Surya Poornima Chukka" userId="be496dd7-f424-4c56-9b42-792e2fdc73da" providerId="ADAL" clId="{D2CCB182-2C8B-4ABD-AAD1-A4F15A421EBE}" dt="2022-06-29T09:59:31.220" v="7153" actId="26606"/>
          <ac:spMkLst>
            <pc:docMk/>
            <pc:sldMk cId="667312592" sldId="267"/>
            <ac:spMk id="5" creationId="{60ABF7F6-67C3-A5D7-223C-F5CFF635298A}"/>
          </ac:spMkLst>
        </pc:spChg>
        <pc:spChg chg="add del">
          <ac:chgData name="Sri Surya Poornima Chukka" userId="be496dd7-f424-4c56-9b42-792e2fdc73da" providerId="ADAL" clId="{D2CCB182-2C8B-4ABD-AAD1-A4F15A421EBE}" dt="2022-06-29T09:59:31.220" v="7153" actId="26606"/>
          <ac:spMkLst>
            <pc:docMk/>
            <pc:sldMk cId="667312592" sldId="267"/>
            <ac:spMk id="8" creationId="{85016AEC-0320-4ED0-8ECB-FE11DDDFE17A}"/>
          </ac:spMkLst>
        </pc:spChg>
        <pc:spChg chg="add del">
          <ac:chgData name="Sri Surya Poornima Chukka" userId="be496dd7-f424-4c56-9b42-792e2fdc73da" providerId="ADAL" clId="{D2CCB182-2C8B-4ABD-AAD1-A4F15A421EBE}" dt="2022-06-29T09:59:31.220" v="7153" actId="26606"/>
          <ac:spMkLst>
            <pc:docMk/>
            <pc:sldMk cId="667312592" sldId="267"/>
            <ac:spMk id="10" creationId="{D3CDB30C-1F82-41E6-A067-831D6E89184F}"/>
          </ac:spMkLst>
        </pc:spChg>
        <pc:spChg chg="add del">
          <ac:chgData name="Sri Surya Poornima Chukka" userId="be496dd7-f424-4c56-9b42-792e2fdc73da" providerId="ADAL" clId="{D2CCB182-2C8B-4ABD-AAD1-A4F15A421EBE}" dt="2022-06-29T09:59:31.220" v="7153" actId="26606"/>
          <ac:spMkLst>
            <pc:docMk/>
            <pc:sldMk cId="667312592" sldId="267"/>
            <ac:spMk id="12" creationId="{2DDA86DD-F997-4F66-A87C-5B58AB6D19EC}"/>
          </ac:spMkLst>
        </pc:spChg>
        <pc:spChg chg="add del">
          <ac:chgData name="Sri Surya Poornima Chukka" userId="be496dd7-f424-4c56-9b42-792e2fdc73da" providerId="ADAL" clId="{D2CCB182-2C8B-4ABD-AAD1-A4F15A421EBE}" dt="2022-06-29T09:59:31.220" v="7153" actId="26606"/>
          <ac:spMkLst>
            <pc:docMk/>
            <pc:sldMk cId="667312592" sldId="267"/>
            <ac:spMk id="14" creationId="{D241B827-437E-40A3-A732-669230D6A5BC}"/>
          </ac:spMkLst>
        </pc:spChg>
        <pc:spChg chg="add">
          <ac:chgData name="Sri Surya Poornima Chukka" userId="be496dd7-f424-4c56-9b42-792e2fdc73da" providerId="ADAL" clId="{D2CCB182-2C8B-4ABD-AAD1-A4F15A421EBE}" dt="2022-06-29T09:59:31.220" v="7153" actId="26606"/>
          <ac:spMkLst>
            <pc:docMk/>
            <pc:sldMk cId="667312592" sldId="267"/>
            <ac:spMk id="19" creationId="{EF526DD0-5E46-40B7-AEF1-9B26256CFB4F}"/>
          </ac:spMkLst>
        </pc:spChg>
        <pc:grpChg chg="add">
          <ac:chgData name="Sri Surya Poornima Chukka" userId="be496dd7-f424-4c56-9b42-792e2fdc73da" providerId="ADAL" clId="{D2CCB182-2C8B-4ABD-AAD1-A4F15A421EBE}" dt="2022-06-29T09:59:31.220" v="7153" actId="26606"/>
          <ac:grpSpMkLst>
            <pc:docMk/>
            <pc:sldMk cId="667312592" sldId="267"/>
            <ac:grpSpMk id="21" creationId="{B7E4032D-4110-4963-82B8-8A1B1BF4B66A}"/>
          </ac:grpSpMkLst>
        </pc:grpChg>
        <pc:grpChg chg="add">
          <ac:chgData name="Sri Surya Poornima Chukka" userId="be496dd7-f424-4c56-9b42-792e2fdc73da" providerId="ADAL" clId="{D2CCB182-2C8B-4ABD-AAD1-A4F15A421EBE}" dt="2022-06-29T09:59:31.220" v="7153" actId="26606"/>
          <ac:grpSpMkLst>
            <pc:docMk/>
            <pc:sldMk cId="667312592" sldId="267"/>
            <ac:grpSpMk id="25" creationId="{5D133F51-4E9D-4F0B-A452-875C6A52B621}"/>
          </ac:grpSpMkLst>
        </pc:grpChg>
      </pc:sldChg>
      <pc:sldChg chg="addSp delSp modSp new mod setBg setClrOvrMap">
        <pc:chgData name="Sri Surya Poornima Chukka" userId="be496dd7-f424-4c56-9b42-792e2fdc73da" providerId="ADAL" clId="{D2CCB182-2C8B-4ABD-AAD1-A4F15A421EBE}" dt="2022-06-29T07:18:17.203" v="4450" actId="20577"/>
        <pc:sldMkLst>
          <pc:docMk/>
          <pc:sldMk cId="1331502850" sldId="268"/>
        </pc:sldMkLst>
        <pc:spChg chg="mod">
          <ac:chgData name="Sri Surya Poornima Chukka" userId="be496dd7-f424-4c56-9b42-792e2fdc73da" providerId="ADAL" clId="{D2CCB182-2C8B-4ABD-AAD1-A4F15A421EBE}" dt="2022-06-29T07:17:35.454" v="4444" actId="26606"/>
          <ac:spMkLst>
            <pc:docMk/>
            <pc:sldMk cId="1331502850" sldId="268"/>
            <ac:spMk id="2" creationId="{B560F883-EB18-98AA-F9D2-B3CA8301654F}"/>
          </ac:spMkLst>
        </pc:spChg>
        <pc:spChg chg="del">
          <ac:chgData name="Sri Surya Poornima Chukka" userId="be496dd7-f424-4c56-9b42-792e2fdc73da" providerId="ADAL" clId="{D2CCB182-2C8B-4ABD-AAD1-A4F15A421EBE}" dt="2022-06-29T07:15:36.863" v="4438"/>
          <ac:spMkLst>
            <pc:docMk/>
            <pc:sldMk cId="1331502850" sldId="268"/>
            <ac:spMk id="3" creationId="{3A27678E-0E52-B410-5754-DF3DD3F7F8B9}"/>
          </ac:spMkLst>
        </pc:spChg>
        <pc:spChg chg="add mod">
          <ac:chgData name="Sri Surya Poornima Chukka" userId="be496dd7-f424-4c56-9b42-792e2fdc73da" providerId="ADAL" clId="{D2CCB182-2C8B-4ABD-AAD1-A4F15A421EBE}" dt="2022-06-29T07:18:17.203" v="4450" actId="20577"/>
          <ac:spMkLst>
            <pc:docMk/>
            <pc:sldMk cId="1331502850" sldId="268"/>
            <ac:spMk id="4" creationId="{D0D82BE3-5D63-3CDF-0BA9-638628866173}"/>
          </ac:spMkLst>
        </pc:spChg>
        <pc:spChg chg="add">
          <ac:chgData name="Sri Surya Poornima Chukka" userId="be496dd7-f424-4c56-9b42-792e2fdc73da" providerId="ADAL" clId="{D2CCB182-2C8B-4ABD-AAD1-A4F15A421EBE}" dt="2022-06-29T07:17:35.454" v="4444" actId="26606"/>
          <ac:spMkLst>
            <pc:docMk/>
            <pc:sldMk cId="1331502850" sldId="268"/>
            <ac:spMk id="9" creationId="{B95B9BA8-1D69-4796-85F5-B6D0BD52354B}"/>
          </ac:spMkLst>
        </pc:spChg>
        <pc:grpChg chg="add">
          <ac:chgData name="Sri Surya Poornima Chukka" userId="be496dd7-f424-4c56-9b42-792e2fdc73da" providerId="ADAL" clId="{D2CCB182-2C8B-4ABD-AAD1-A4F15A421EBE}" dt="2022-06-29T07:17:35.454" v="4444" actId="26606"/>
          <ac:grpSpMkLst>
            <pc:docMk/>
            <pc:sldMk cId="1331502850" sldId="268"/>
            <ac:grpSpMk id="11" creationId="{5F892E19-92E7-4BB2-8C3F-DBDFE8D9D324}"/>
          </ac:grpSpMkLst>
        </pc:grpChg>
      </pc:sldChg>
      <pc:sldChg chg="new del">
        <pc:chgData name="Sri Surya Poornima Chukka" userId="be496dd7-f424-4c56-9b42-792e2fdc73da" providerId="ADAL" clId="{D2CCB182-2C8B-4ABD-AAD1-A4F15A421EBE}" dt="2022-06-29T07:13:44.097" v="4394" actId="2696"/>
        <pc:sldMkLst>
          <pc:docMk/>
          <pc:sldMk cId="4257444792" sldId="268"/>
        </pc:sldMkLst>
      </pc:sldChg>
      <pc:sldChg chg="addSp delSp modSp new mod setBg modAnim setClrOvrMap">
        <pc:chgData name="Sri Surya Poornima Chukka" userId="be496dd7-f424-4c56-9b42-792e2fdc73da" providerId="ADAL" clId="{D2CCB182-2C8B-4ABD-AAD1-A4F15A421EBE}" dt="2022-06-29T07:22:43.769" v="4516" actId="14100"/>
        <pc:sldMkLst>
          <pc:docMk/>
          <pc:sldMk cId="95183" sldId="269"/>
        </pc:sldMkLst>
        <pc:spChg chg="mod">
          <ac:chgData name="Sri Surya Poornima Chukka" userId="be496dd7-f424-4c56-9b42-792e2fdc73da" providerId="ADAL" clId="{D2CCB182-2C8B-4ABD-AAD1-A4F15A421EBE}" dt="2022-06-29T07:21:50.996" v="4506" actId="26606"/>
          <ac:spMkLst>
            <pc:docMk/>
            <pc:sldMk cId="95183" sldId="269"/>
            <ac:spMk id="2" creationId="{5536B006-D8E5-36E5-1FE7-89A239C0DA4C}"/>
          </ac:spMkLst>
        </pc:spChg>
        <pc:spChg chg="add del mod">
          <ac:chgData name="Sri Surya Poornima Chukka" userId="be496dd7-f424-4c56-9b42-792e2fdc73da" providerId="ADAL" clId="{D2CCB182-2C8B-4ABD-AAD1-A4F15A421EBE}" dt="2022-06-29T07:20:24.851" v="4500"/>
          <ac:spMkLst>
            <pc:docMk/>
            <pc:sldMk cId="95183" sldId="269"/>
            <ac:spMk id="3" creationId="{4205C99F-8186-35A9-ACB6-717AD0810623}"/>
          </ac:spMkLst>
        </pc:spChg>
        <pc:spChg chg="add del mod">
          <ac:chgData name="Sri Surya Poornima Chukka" userId="be496dd7-f424-4c56-9b42-792e2fdc73da" providerId="ADAL" clId="{D2CCB182-2C8B-4ABD-AAD1-A4F15A421EBE}" dt="2022-06-29T07:20:21.414" v="4499"/>
          <ac:spMkLst>
            <pc:docMk/>
            <pc:sldMk cId="95183" sldId="269"/>
            <ac:spMk id="4" creationId="{345AF541-581F-CA28-8A6D-B568853E905B}"/>
          </ac:spMkLst>
        </pc:spChg>
        <pc:spChg chg="add mod">
          <ac:chgData name="Sri Surya Poornima Chukka" userId="be496dd7-f424-4c56-9b42-792e2fdc73da" providerId="ADAL" clId="{D2CCB182-2C8B-4ABD-AAD1-A4F15A421EBE}" dt="2022-06-29T07:22:43.769" v="4516" actId="14100"/>
          <ac:spMkLst>
            <pc:docMk/>
            <pc:sldMk cId="95183" sldId="269"/>
            <ac:spMk id="5" creationId="{4DA6E92B-9FBA-598B-D236-685B1AEE1436}"/>
          </ac:spMkLst>
        </pc:spChg>
        <pc:spChg chg="add">
          <ac:chgData name="Sri Surya Poornima Chukka" userId="be496dd7-f424-4c56-9b42-792e2fdc73da" providerId="ADAL" clId="{D2CCB182-2C8B-4ABD-AAD1-A4F15A421EBE}" dt="2022-06-29T07:21:50.996" v="4506" actId="26606"/>
          <ac:spMkLst>
            <pc:docMk/>
            <pc:sldMk cId="95183" sldId="269"/>
            <ac:spMk id="10" creationId="{025E2AA9-10C9-4A14-BEA3-064CD0131100}"/>
          </ac:spMkLst>
        </pc:spChg>
        <pc:spChg chg="add">
          <ac:chgData name="Sri Surya Poornima Chukka" userId="be496dd7-f424-4c56-9b42-792e2fdc73da" providerId="ADAL" clId="{D2CCB182-2C8B-4ABD-AAD1-A4F15A421EBE}" dt="2022-06-29T07:21:50.996" v="4506" actId="26606"/>
          <ac:spMkLst>
            <pc:docMk/>
            <pc:sldMk cId="95183" sldId="269"/>
            <ac:spMk id="12" creationId="{F076F371-EE61-49EA-AA2A-3582C3AC9BCD}"/>
          </ac:spMkLst>
        </pc:spChg>
      </pc:sldChg>
      <pc:sldChg chg="addSp delSp modSp new mod setBg setClrOvrMap">
        <pc:chgData name="Sri Surya Poornima Chukka" userId="be496dd7-f424-4c56-9b42-792e2fdc73da" providerId="ADAL" clId="{D2CCB182-2C8B-4ABD-AAD1-A4F15A421EBE}" dt="2022-06-29T07:27:05.673" v="4587" actId="20577"/>
        <pc:sldMkLst>
          <pc:docMk/>
          <pc:sldMk cId="3075285255" sldId="270"/>
        </pc:sldMkLst>
        <pc:spChg chg="mod">
          <ac:chgData name="Sri Surya Poornima Chukka" userId="be496dd7-f424-4c56-9b42-792e2fdc73da" providerId="ADAL" clId="{D2CCB182-2C8B-4ABD-AAD1-A4F15A421EBE}" dt="2022-06-29T07:25:57.240" v="4544" actId="26606"/>
          <ac:spMkLst>
            <pc:docMk/>
            <pc:sldMk cId="3075285255" sldId="270"/>
            <ac:spMk id="2" creationId="{0F3BAC56-5B3C-058D-20BE-15F04435D104}"/>
          </ac:spMkLst>
        </pc:spChg>
        <pc:spChg chg="del mod">
          <ac:chgData name="Sri Surya Poornima Chukka" userId="be496dd7-f424-4c56-9b42-792e2fdc73da" providerId="ADAL" clId="{D2CCB182-2C8B-4ABD-AAD1-A4F15A421EBE}" dt="2022-06-29T07:24:03.269" v="4533"/>
          <ac:spMkLst>
            <pc:docMk/>
            <pc:sldMk cId="3075285255" sldId="270"/>
            <ac:spMk id="3" creationId="{9F2E2420-8996-7CD2-8C9A-67A0841F1DA5}"/>
          </ac:spMkLst>
        </pc:spChg>
        <pc:spChg chg="add del mod">
          <ac:chgData name="Sri Surya Poornima Chukka" userId="be496dd7-f424-4c56-9b42-792e2fdc73da" providerId="ADAL" clId="{D2CCB182-2C8B-4ABD-AAD1-A4F15A421EBE}" dt="2022-06-29T07:27:05.673" v="4587" actId="20577"/>
          <ac:spMkLst>
            <pc:docMk/>
            <pc:sldMk cId="3075285255" sldId="270"/>
            <ac:spMk id="4" creationId="{B8C27A0C-A5D2-E5F7-8F1A-DABAB1F1849A}"/>
          </ac:spMkLst>
        </pc:spChg>
        <pc:spChg chg="add">
          <ac:chgData name="Sri Surya Poornima Chukka" userId="be496dd7-f424-4c56-9b42-792e2fdc73da" providerId="ADAL" clId="{D2CCB182-2C8B-4ABD-AAD1-A4F15A421EBE}" dt="2022-06-29T07:25:57.240" v="4544" actId="26606"/>
          <ac:spMkLst>
            <pc:docMk/>
            <pc:sldMk cId="3075285255" sldId="270"/>
            <ac:spMk id="8" creationId="{F98F79A4-A6C7-4101-B1E9-27E05CB7CFA0}"/>
          </ac:spMkLst>
        </pc:spChg>
        <pc:spChg chg="add">
          <ac:chgData name="Sri Surya Poornima Chukka" userId="be496dd7-f424-4c56-9b42-792e2fdc73da" providerId="ADAL" clId="{D2CCB182-2C8B-4ABD-AAD1-A4F15A421EBE}" dt="2022-06-29T07:25:57.240" v="4544" actId="26606"/>
          <ac:spMkLst>
            <pc:docMk/>
            <pc:sldMk cId="3075285255" sldId="270"/>
            <ac:spMk id="9" creationId="{5A0118C5-4F8D-4CF4-BADD-53FEACC6C42A}"/>
          </ac:spMkLst>
        </pc:spChg>
        <pc:spChg chg="add del">
          <ac:chgData name="Sri Surya Poornima Chukka" userId="be496dd7-f424-4c56-9b42-792e2fdc73da" providerId="ADAL" clId="{D2CCB182-2C8B-4ABD-AAD1-A4F15A421EBE}" dt="2022-06-29T07:25:33.145" v="4543" actId="26606"/>
          <ac:spMkLst>
            <pc:docMk/>
            <pc:sldMk cId="3075285255" sldId="270"/>
            <ac:spMk id="11" creationId="{CF62D2A7-8207-488C-9F46-316BA81A16C8}"/>
          </ac:spMkLst>
        </pc:spChg>
        <pc:spChg chg="add">
          <ac:chgData name="Sri Surya Poornima Chukka" userId="be496dd7-f424-4c56-9b42-792e2fdc73da" providerId="ADAL" clId="{D2CCB182-2C8B-4ABD-AAD1-A4F15A421EBE}" dt="2022-06-29T07:25:57.240" v="4544" actId="26606"/>
          <ac:spMkLst>
            <pc:docMk/>
            <pc:sldMk cId="3075285255" sldId="270"/>
            <ac:spMk id="13" creationId="{31CE7A08-2184-4B99-ABC0-B40CD1D3F281}"/>
          </ac:spMkLst>
        </pc:spChg>
        <pc:spChg chg="add">
          <ac:chgData name="Sri Surya Poornima Chukka" userId="be496dd7-f424-4c56-9b42-792e2fdc73da" providerId="ADAL" clId="{D2CCB182-2C8B-4ABD-AAD1-A4F15A421EBE}" dt="2022-06-29T07:25:57.240" v="4544" actId="26606"/>
          <ac:spMkLst>
            <pc:docMk/>
            <pc:sldMk cId="3075285255" sldId="270"/>
            <ac:spMk id="15" creationId="{79AFCB35-9C04-4524-A0B1-57FF6865D013}"/>
          </ac:spMkLst>
        </pc:spChg>
        <pc:spChg chg="add">
          <ac:chgData name="Sri Surya Poornima Chukka" userId="be496dd7-f424-4c56-9b42-792e2fdc73da" providerId="ADAL" clId="{D2CCB182-2C8B-4ABD-AAD1-A4F15A421EBE}" dt="2022-06-29T07:25:57.240" v="4544" actId="26606"/>
          <ac:spMkLst>
            <pc:docMk/>
            <pc:sldMk cId="3075285255" sldId="270"/>
            <ac:spMk id="17" creationId="{D11AD2AD-0BA0-4DD3-8EEA-84686A0E718C}"/>
          </ac:spMkLst>
        </pc:spChg>
        <pc:spChg chg="add">
          <ac:chgData name="Sri Surya Poornima Chukka" userId="be496dd7-f424-4c56-9b42-792e2fdc73da" providerId="ADAL" clId="{D2CCB182-2C8B-4ABD-AAD1-A4F15A421EBE}" dt="2022-06-29T07:25:57.240" v="4544" actId="26606"/>
          <ac:spMkLst>
            <pc:docMk/>
            <pc:sldMk cId="3075285255" sldId="270"/>
            <ac:spMk id="19" creationId="{9E5C5460-229E-46C8-A712-CC317985420F}"/>
          </ac:spMkLst>
        </pc:spChg>
        <pc:spChg chg="add">
          <ac:chgData name="Sri Surya Poornima Chukka" userId="be496dd7-f424-4c56-9b42-792e2fdc73da" providerId="ADAL" clId="{D2CCB182-2C8B-4ABD-AAD1-A4F15A421EBE}" dt="2022-06-29T07:25:57.240" v="4544" actId="26606"/>
          <ac:spMkLst>
            <pc:docMk/>
            <pc:sldMk cId="3075285255" sldId="270"/>
            <ac:spMk id="21" creationId="{2552FC29-9118-466F-940E-80C84EFDF07B}"/>
          </ac:spMkLst>
        </pc:spChg>
        <pc:grpChg chg="add">
          <ac:chgData name="Sri Surya Poornima Chukka" userId="be496dd7-f424-4c56-9b42-792e2fdc73da" providerId="ADAL" clId="{D2CCB182-2C8B-4ABD-AAD1-A4F15A421EBE}" dt="2022-06-29T07:25:57.240" v="4544" actId="26606"/>
          <ac:grpSpMkLst>
            <pc:docMk/>
            <pc:sldMk cId="3075285255" sldId="270"/>
            <ac:grpSpMk id="23" creationId="{0C156BF8-7FF7-440F-BE2B-417DFFE8BFA5}"/>
          </ac:grpSpMkLst>
        </pc:grpChg>
        <pc:graphicFrameChg chg="add del">
          <ac:chgData name="Sri Surya Poornima Chukka" userId="be496dd7-f424-4c56-9b42-792e2fdc73da" providerId="ADAL" clId="{D2CCB182-2C8B-4ABD-AAD1-A4F15A421EBE}" dt="2022-06-29T07:25:33.145" v="4543" actId="26606"/>
          <ac:graphicFrameMkLst>
            <pc:docMk/>
            <pc:sldMk cId="3075285255" sldId="270"/>
            <ac:graphicFrameMk id="6" creationId="{258E1E00-8F71-B33A-DD68-13F1C76C57F9}"/>
          </ac:graphicFrameMkLst>
        </pc:graphicFrameChg>
        <pc:picChg chg="add del">
          <ac:chgData name="Sri Surya Poornima Chukka" userId="be496dd7-f424-4c56-9b42-792e2fdc73da" providerId="ADAL" clId="{D2CCB182-2C8B-4ABD-AAD1-A4F15A421EBE}" dt="2022-06-29T07:25:33.145" v="4543" actId="26606"/>
          <ac:picMkLst>
            <pc:docMk/>
            <pc:sldMk cId="3075285255" sldId="270"/>
            <ac:picMk id="7" creationId="{FFFA3F56-99D3-33D3-3604-560FFCD6A42F}"/>
          </ac:picMkLst>
        </pc:picChg>
      </pc:sldChg>
      <pc:sldChg chg="modSp new mod">
        <pc:chgData name="Sri Surya Poornima Chukka" userId="be496dd7-f424-4c56-9b42-792e2fdc73da" providerId="ADAL" clId="{D2CCB182-2C8B-4ABD-AAD1-A4F15A421EBE}" dt="2022-06-29T10:19:33.887" v="7175" actId="20577"/>
        <pc:sldMkLst>
          <pc:docMk/>
          <pc:sldMk cId="22374735" sldId="271"/>
        </pc:sldMkLst>
        <pc:spChg chg="mod">
          <ac:chgData name="Sri Surya Poornima Chukka" userId="be496dd7-f424-4c56-9b42-792e2fdc73da" providerId="ADAL" clId="{D2CCB182-2C8B-4ABD-AAD1-A4F15A421EBE}" dt="2022-06-29T07:29:17.646" v="4619" actId="20577"/>
          <ac:spMkLst>
            <pc:docMk/>
            <pc:sldMk cId="22374735" sldId="271"/>
            <ac:spMk id="2" creationId="{9CAFCE92-C0AC-0AFF-2CAD-03942C227AB7}"/>
          </ac:spMkLst>
        </pc:spChg>
        <pc:spChg chg="mod">
          <ac:chgData name="Sri Surya Poornima Chukka" userId="be496dd7-f424-4c56-9b42-792e2fdc73da" providerId="ADAL" clId="{D2CCB182-2C8B-4ABD-AAD1-A4F15A421EBE}" dt="2022-06-29T10:19:33.887" v="7175" actId="20577"/>
          <ac:spMkLst>
            <pc:docMk/>
            <pc:sldMk cId="22374735" sldId="271"/>
            <ac:spMk id="3" creationId="{515030E5-FA71-E649-91AD-B513C0AEEB6B}"/>
          </ac:spMkLst>
        </pc:spChg>
      </pc:sldChg>
      <pc:sldChg chg="addSp delSp modSp new mod setBg">
        <pc:chgData name="Sri Surya Poornima Chukka" userId="be496dd7-f424-4c56-9b42-792e2fdc73da" providerId="ADAL" clId="{D2CCB182-2C8B-4ABD-AAD1-A4F15A421EBE}" dt="2022-06-29T07:38:03.791" v="4779" actId="20577"/>
        <pc:sldMkLst>
          <pc:docMk/>
          <pc:sldMk cId="3374546362" sldId="272"/>
        </pc:sldMkLst>
        <pc:spChg chg="mod">
          <ac:chgData name="Sri Surya Poornima Chukka" userId="be496dd7-f424-4c56-9b42-792e2fdc73da" providerId="ADAL" clId="{D2CCB182-2C8B-4ABD-AAD1-A4F15A421EBE}" dt="2022-06-29T07:38:03.791" v="4779" actId="20577"/>
          <ac:spMkLst>
            <pc:docMk/>
            <pc:sldMk cId="3374546362" sldId="272"/>
            <ac:spMk id="2" creationId="{4B93D182-176E-49BA-3DDA-EE0C56DC21FC}"/>
          </ac:spMkLst>
        </pc:spChg>
        <pc:spChg chg="add del mod">
          <ac:chgData name="Sri Surya Poornima Chukka" userId="be496dd7-f424-4c56-9b42-792e2fdc73da" providerId="ADAL" clId="{D2CCB182-2C8B-4ABD-AAD1-A4F15A421EBE}" dt="2022-06-29T07:36:33.747" v="4742" actId="26606"/>
          <ac:spMkLst>
            <pc:docMk/>
            <pc:sldMk cId="3374546362" sldId="272"/>
            <ac:spMk id="3" creationId="{E82ED3E5-A552-904A-BDAE-7CCB52A033C2}"/>
          </ac:spMkLst>
        </pc:spChg>
        <pc:spChg chg="add del">
          <ac:chgData name="Sri Surya Poornima Chukka" userId="be496dd7-f424-4c56-9b42-792e2fdc73da" providerId="ADAL" clId="{D2CCB182-2C8B-4ABD-AAD1-A4F15A421EBE}" dt="2022-06-29T07:37:33.956" v="4748" actId="26606"/>
          <ac:spMkLst>
            <pc:docMk/>
            <pc:sldMk cId="3374546362" sldId="272"/>
            <ac:spMk id="8" creationId="{9EBF13D5-64BB-423E-9E4C-F39114475A0C}"/>
          </ac:spMkLst>
        </pc:spChg>
        <pc:spChg chg="add mod">
          <ac:chgData name="Sri Surya Poornima Chukka" userId="be496dd7-f424-4c56-9b42-792e2fdc73da" providerId="ADAL" clId="{D2CCB182-2C8B-4ABD-AAD1-A4F15A421EBE}" dt="2022-06-29T07:37:55.449" v="4750" actId="255"/>
          <ac:spMkLst>
            <pc:docMk/>
            <pc:sldMk cId="3374546362" sldId="272"/>
            <ac:spMk id="9" creationId="{E82ED3E5-A552-904A-BDAE-7CCB52A033C2}"/>
          </ac:spMkLst>
        </pc:spChg>
        <pc:spChg chg="add">
          <ac:chgData name="Sri Surya Poornima Chukka" userId="be496dd7-f424-4c56-9b42-792e2fdc73da" providerId="ADAL" clId="{D2CCB182-2C8B-4ABD-AAD1-A4F15A421EBE}" dt="2022-06-29T07:37:33.956" v="4748" actId="26606"/>
          <ac:spMkLst>
            <pc:docMk/>
            <pc:sldMk cId="3374546362" sldId="272"/>
            <ac:spMk id="30" creationId="{85016AEC-0320-4ED0-8ECB-FE11DDDFE17A}"/>
          </ac:spMkLst>
        </pc:spChg>
        <pc:spChg chg="add">
          <ac:chgData name="Sri Surya Poornima Chukka" userId="be496dd7-f424-4c56-9b42-792e2fdc73da" providerId="ADAL" clId="{D2CCB182-2C8B-4ABD-AAD1-A4F15A421EBE}" dt="2022-06-29T07:37:33.956" v="4748" actId="26606"/>
          <ac:spMkLst>
            <pc:docMk/>
            <pc:sldMk cId="3374546362" sldId="272"/>
            <ac:spMk id="32" creationId="{D3CDB30C-1F82-41E6-A067-831D6E89184F}"/>
          </ac:spMkLst>
        </pc:spChg>
        <pc:spChg chg="add">
          <ac:chgData name="Sri Surya Poornima Chukka" userId="be496dd7-f424-4c56-9b42-792e2fdc73da" providerId="ADAL" clId="{D2CCB182-2C8B-4ABD-AAD1-A4F15A421EBE}" dt="2022-06-29T07:37:33.956" v="4748" actId="26606"/>
          <ac:spMkLst>
            <pc:docMk/>
            <pc:sldMk cId="3374546362" sldId="272"/>
            <ac:spMk id="34" creationId="{2DDA86DD-F997-4F66-A87C-5B58AB6D19EC}"/>
          </ac:spMkLst>
        </pc:spChg>
        <pc:spChg chg="add">
          <ac:chgData name="Sri Surya Poornima Chukka" userId="be496dd7-f424-4c56-9b42-792e2fdc73da" providerId="ADAL" clId="{D2CCB182-2C8B-4ABD-AAD1-A4F15A421EBE}" dt="2022-06-29T07:37:33.956" v="4748" actId="26606"/>
          <ac:spMkLst>
            <pc:docMk/>
            <pc:sldMk cId="3374546362" sldId="272"/>
            <ac:spMk id="36" creationId="{D241B827-437E-40A3-A732-669230D6A5BC}"/>
          </ac:spMkLst>
        </pc:spChg>
        <pc:grpChg chg="add del">
          <ac:chgData name="Sri Surya Poornima Chukka" userId="be496dd7-f424-4c56-9b42-792e2fdc73da" providerId="ADAL" clId="{D2CCB182-2C8B-4ABD-AAD1-A4F15A421EBE}" dt="2022-06-29T07:37:33.956" v="4748" actId="26606"/>
          <ac:grpSpMkLst>
            <pc:docMk/>
            <pc:sldMk cId="3374546362" sldId="272"/>
            <ac:grpSpMk id="10" creationId="{FEBC7BED-6AA7-4C43-BEE8-A3CB5F8C1E0E}"/>
          </ac:grpSpMkLst>
        </pc:grpChg>
        <pc:grpChg chg="add del">
          <ac:chgData name="Sri Surya Poornima Chukka" userId="be496dd7-f424-4c56-9b42-792e2fdc73da" providerId="ADAL" clId="{D2CCB182-2C8B-4ABD-AAD1-A4F15A421EBE}" dt="2022-06-29T07:37:33.956" v="4748" actId="26606"/>
          <ac:grpSpMkLst>
            <pc:docMk/>
            <pc:sldMk cId="3374546362" sldId="272"/>
            <ac:grpSpMk id="14" creationId="{BA19DEE5-2EE5-445A-B461-7D2879B05209}"/>
          </ac:grpSpMkLst>
        </pc:grpChg>
        <pc:grpChg chg="add del">
          <ac:chgData name="Sri Surya Poornima Chukka" userId="be496dd7-f424-4c56-9b42-792e2fdc73da" providerId="ADAL" clId="{D2CCB182-2C8B-4ABD-AAD1-A4F15A421EBE}" dt="2022-06-29T07:37:33.956" v="4748" actId="26606"/>
          <ac:grpSpMkLst>
            <pc:docMk/>
            <pc:sldMk cId="3374546362" sldId="272"/>
            <ac:grpSpMk id="18" creationId="{43F5E015-E085-4624-B431-B42414448684}"/>
          </ac:grpSpMkLst>
        </pc:grpChg>
        <pc:graphicFrameChg chg="add del">
          <ac:chgData name="Sri Surya Poornima Chukka" userId="be496dd7-f424-4c56-9b42-792e2fdc73da" providerId="ADAL" clId="{D2CCB182-2C8B-4ABD-AAD1-A4F15A421EBE}" dt="2022-06-29T07:35:47.232" v="4739" actId="26606"/>
          <ac:graphicFrameMkLst>
            <pc:docMk/>
            <pc:sldMk cId="3374546362" sldId="272"/>
            <ac:graphicFrameMk id="5" creationId="{5FA35591-8208-058B-026A-1EA016D8E1DF}"/>
          </ac:graphicFrameMkLst>
        </pc:graphicFrameChg>
        <pc:graphicFrameChg chg="add del">
          <ac:chgData name="Sri Surya Poornima Chukka" userId="be496dd7-f424-4c56-9b42-792e2fdc73da" providerId="ADAL" clId="{D2CCB182-2C8B-4ABD-AAD1-A4F15A421EBE}" dt="2022-06-29T07:36:33.679" v="4741" actId="26606"/>
          <ac:graphicFrameMkLst>
            <pc:docMk/>
            <pc:sldMk cId="3374546362" sldId="272"/>
            <ac:graphicFrameMk id="7" creationId="{664E1B0F-29D7-B6B8-31AD-51A8F1E17495}"/>
          </ac:graphicFrameMkLst>
        </pc:graphicFrameChg>
      </pc:sldChg>
      <pc:sldChg chg="addSp modSp new mod setBg">
        <pc:chgData name="Sri Surya Poornima Chukka" userId="be496dd7-f424-4c56-9b42-792e2fdc73da" providerId="ADAL" clId="{D2CCB182-2C8B-4ABD-AAD1-A4F15A421EBE}" dt="2022-06-29T07:35:19.490" v="4737" actId="26606"/>
        <pc:sldMkLst>
          <pc:docMk/>
          <pc:sldMk cId="164855047" sldId="273"/>
        </pc:sldMkLst>
        <pc:spChg chg="mod">
          <ac:chgData name="Sri Surya Poornima Chukka" userId="be496dd7-f424-4c56-9b42-792e2fdc73da" providerId="ADAL" clId="{D2CCB182-2C8B-4ABD-AAD1-A4F15A421EBE}" dt="2022-06-29T07:35:19.490" v="4737" actId="26606"/>
          <ac:spMkLst>
            <pc:docMk/>
            <pc:sldMk cId="164855047" sldId="273"/>
            <ac:spMk id="2" creationId="{8549FF72-D06C-1CE6-CD87-84C009EB5B63}"/>
          </ac:spMkLst>
        </pc:spChg>
        <pc:spChg chg="mod">
          <ac:chgData name="Sri Surya Poornima Chukka" userId="be496dd7-f424-4c56-9b42-792e2fdc73da" providerId="ADAL" clId="{D2CCB182-2C8B-4ABD-AAD1-A4F15A421EBE}" dt="2022-06-29T07:35:19.490" v="4737" actId="26606"/>
          <ac:spMkLst>
            <pc:docMk/>
            <pc:sldMk cId="164855047" sldId="273"/>
            <ac:spMk id="3" creationId="{87527877-E27E-E519-3EFB-77FE18C94F39}"/>
          </ac:spMkLst>
        </pc:spChg>
        <pc:spChg chg="add">
          <ac:chgData name="Sri Surya Poornima Chukka" userId="be496dd7-f424-4c56-9b42-792e2fdc73da" providerId="ADAL" clId="{D2CCB182-2C8B-4ABD-AAD1-A4F15A421EBE}" dt="2022-06-29T07:35:19.490" v="4737" actId="26606"/>
          <ac:spMkLst>
            <pc:docMk/>
            <pc:sldMk cId="164855047" sldId="273"/>
            <ac:spMk id="8" creationId="{76EFD3D9-44F0-4267-BCC1-1613E79D8274}"/>
          </ac:spMkLst>
        </pc:spChg>
        <pc:spChg chg="add">
          <ac:chgData name="Sri Surya Poornima Chukka" userId="be496dd7-f424-4c56-9b42-792e2fdc73da" providerId="ADAL" clId="{D2CCB182-2C8B-4ABD-AAD1-A4F15A421EBE}" dt="2022-06-29T07:35:19.490" v="4737" actId="26606"/>
          <ac:spMkLst>
            <pc:docMk/>
            <pc:sldMk cId="164855047" sldId="273"/>
            <ac:spMk id="10" creationId="{A779A851-95D6-41AF-937A-B0E4B7F6FA8D}"/>
          </ac:spMkLst>
        </pc:spChg>
        <pc:spChg chg="add">
          <ac:chgData name="Sri Surya Poornima Chukka" userId="be496dd7-f424-4c56-9b42-792e2fdc73da" providerId="ADAL" clId="{D2CCB182-2C8B-4ABD-AAD1-A4F15A421EBE}" dt="2022-06-29T07:35:19.490" v="4737" actId="26606"/>
          <ac:spMkLst>
            <pc:docMk/>
            <pc:sldMk cId="164855047" sldId="273"/>
            <ac:spMk id="12" creationId="{953FB2E7-B6CB-429C-81EB-D9516D6D5C8D}"/>
          </ac:spMkLst>
        </pc:spChg>
        <pc:spChg chg="add">
          <ac:chgData name="Sri Surya Poornima Chukka" userId="be496dd7-f424-4c56-9b42-792e2fdc73da" providerId="ADAL" clId="{D2CCB182-2C8B-4ABD-AAD1-A4F15A421EBE}" dt="2022-06-29T07:35:19.490" v="4737" actId="26606"/>
          <ac:spMkLst>
            <pc:docMk/>
            <pc:sldMk cId="164855047" sldId="273"/>
            <ac:spMk id="14" creationId="{2EC40DB1-B719-4A13-9A4D-0966B4B27866}"/>
          </ac:spMkLst>
        </pc:spChg>
        <pc:spChg chg="add">
          <ac:chgData name="Sri Surya Poornima Chukka" userId="be496dd7-f424-4c56-9b42-792e2fdc73da" providerId="ADAL" clId="{D2CCB182-2C8B-4ABD-AAD1-A4F15A421EBE}" dt="2022-06-29T07:35:19.490" v="4737" actId="26606"/>
          <ac:spMkLst>
            <pc:docMk/>
            <pc:sldMk cId="164855047" sldId="273"/>
            <ac:spMk id="16" creationId="{82211336-CFF3-412D-868A-6679C1004C45}"/>
          </ac:spMkLst>
        </pc:spChg>
      </pc:sldChg>
      <pc:sldChg chg="addSp delSp modSp new mod setBg">
        <pc:chgData name="Sri Surya Poornima Chukka" userId="be496dd7-f424-4c56-9b42-792e2fdc73da" providerId="ADAL" clId="{D2CCB182-2C8B-4ABD-AAD1-A4F15A421EBE}" dt="2022-06-29T07:41:11.653" v="4844" actId="14100"/>
        <pc:sldMkLst>
          <pc:docMk/>
          <pc:sldMk cId="1060794267" sldId="274"/>
        </pc:sldMkLst>
        <pc:spChg chg="mod">
          <ac:chgData name="Sri Surya Poornima Chukka" userId="be496dd7-f424-4c56-9b42-792e2fdc73da" providerId="ADAL" clId="{D2CCB182-2C8B-4ABD-AAD1-A4F15A421EBE}" dt="2022-06-29T07:40:29.860" v="4837" actId="26606"/>
          <ac:spMkLst>
            <pc:docMk/>
            <pc:sldMk cId="1060794267" sldId="274"/>
            <ac:spMk id="2" creationId="{847BF44F-4B45-25EC-91BD-88B390FE4251}"/>
          </ac:spMkLst>
        </pc:spChg>
        <pc:spChg chg="add del mod">
          <ac:chgData name="Sri Surya Poornima Chukka" userId="be496dd7-f424-4c56-9b42-792e2fdc73da" providerId="ADAL" clId="{D2CCB182-2C8B-4ABD-AAD1-A4F15A421EBE}" dt="2022-06-29T07:41:11.653" v="4844" actId="14100"/>
          <ac:spMkLst>
            <pc:docMk/>
            <pc:sldMk cId="1060794267" sldId="274"/>
            <ac:spMk id="3" creationId="{C4FFC11D-72D7-8836-CA42-F2D92A673CFC}"/>
          </ac:spMkLst>
        </pc:spChg>
        <pc:spChg chg="add del">
          <ac:chgData name="Sri Surya Poornima Chukka" userId="be496dd7-f424-4c56-9b42-792e2fdc73da" providerId="ADAL" clId="{D2CCB182-2C8B-4ABD-AAD1-A4F15A421EBE}" dt="2022-06-29T07:40:29.855" v="4836" actId="26606"/>
          <ac:spMkLst>
            <pc:docMk/>
            <pc:sldMk cId="1060794267" sldId="274"/>
            <ac:spMk id="6" creationId="{827B839B-9ADE-406B-8590-F1CAEDED45A1}"/>
          </ac:spMkLst>
        </pc:spChg>
        <pc:spChg chg="add del">
          <ac:chgData name="Sri Surya Poornima Chukka" userId="be496dd7-f424-4c56-9b42-792e2fdc73da" providerId="ADAL" clId="{D2CCB182-2C8B-4ABD-AAD1-A4F15A421EBE}" dt="2022-06-29T07:39:52.671" v="4825" actId="26606"/>
          <ac:spMkLst>
            <pc:docMk/>
            <pc:sldMk cId="1060794267" sldId="274"/>
            <ac:spMk id="7" creationId="{C4FFC11D-72D7-8836-CA42-F2D92A673CFC}"/>
          </ac:spMkLst>
        </pc:spChg>
        <pc:spChg chg="add del">
          <ac:chgData name="Sri Surya Poornima Chukka" userId="be496dd7-f424-4c56-9b42-792e2fdc73da" providerId="ADAL" clId="{D2CCB182-2C8B-4ABD-AAD1-A4F15A421EBE}" dt="2022-06-29T07:39:52.671" v="4825" actId="26606"/>
          <ac:spMkLst>
            <pc:docMk/>
            <pc:sldMk cId="1060794267" sldId="274"/>
            <ac:spMk id="8" creationId="{98DDA986-B6EE-4642-AC60-0490373E69D0}"/>
          </ac:spMkLst>
        </pc:spChg>
        <pc:spChg chg="add del">
          <ac:chgData name="Sri Surya Poornima Chukka" userId="be496dd7-f424-4c56-9b42-792e2fdc73da" providerId="ADAL" clId="{D2CCB182-2C8B-4ABD-AAD1-A4F15A421EBE}" dt="2022-06-29T07:40:29.855" v="4836" actId="26606"/>
          <ac:spMkLst>
            <pc:docMk/>
            <pc:sldMk cId="1060794267" sldId="274"/>
            <ac:spMk id="9" creationId="{CFE45BF0-46DB-408C-B5F7-7B11716805D4}"/>
          </ac:spMkLst>
        </pc:spChg>
        <pc:spChg chg="add del">
          <ac:chgData name="Sri Surya Poornima Chukka" userId="be496dd7-f424-4c56-9b42-792e2fdc73da" providerId="ADAL" clId="{D2CCB182-2C8B-4ABD-AAD1-A4F15A421EBE}" dt="2022-06-29T07:39:52.671" v="4825" actId="26606"/>
          <ac:spMkLst>
            <pc:docMk/>
            <pc:sldMk cId="1060794267" sldId="274"/>
            <ac:spMk id="10" creationId="{80B62878-12EF-4E97-A284-47BAFC30DA2E}"/>
          </ac:spMkLst>
        </pc:spChg>
        <pc:spChg chg="add del">
          <ac:chgData name="Sri Surya Poornima Chukka" userId="be496dd7-f424-4c56-9b42-792e2fdc73da" providerId="ADAL" clId="{D2CCB182-2C8B-4ABD-AAD1-A4F15A421EBE}" dt="2022-06-29T07:40:29.855" v="4836" actId="26606"/>
          <ac:spMkLst>
            <pc:docMk/>
            <pc:sldMk cId="1060794267" sldId="274"/>
            <ac:spMk id="11" creationId="{2AEBC8F2-97B1-41B4-93F1-2D289E197FBA}"/>
          </ac:spMkLst>
        </pc:spChg>
        <pc:spChg chg="add del">
          <ac:chgData name="Sri Surya Poornima Chukka" userId="be496dd7-f424-4c56-9b42-792e2fdc73da" providerId="ADAL" clId="{D2CCB182-2C8B-4ABD-AAD1-A4F15A421EBE}" dt="2022-06-29T07:39:52.671" v="4825" actId="26606"/>
          <ac:spMkLst>
            <pc:docMk/>
            <pc:sldMk cId="1060794267" sldId="274"/>
            <ac:spMk id="12" creationId="{6D79188D-1ED5-4705-B8C7-5D6FB7670AB3}"/>
          </ac:spMkLst>
        </pc:spChg>
        <pc:spChg chg="add del">
          <ac:chgData name="Sri Surya Poornima Chukka" userId="be496dd7-f424-4c56-9b42-792e2fdc73da" providerId="ADAL" clId="{D2CCB182-2C8B-4ABD-AAD1-A4F15A421EBE}" dt="2022-06-29T07:40:29.855" v="4836" actId="26606"/>
          <ac:spMkLst>
            <pc:docMk/>
            <pc:sldMk cId="1060794267" sldId="274"/>
            <ac:spMk id="13" creationId="{472E3A19-F5D5-48FC-BB9C-48C2F68F598B}"/>
          </ac:spMkLst>
        </pc:spChg>
        <pc:spChg chg="add del">
          <ac:chgData name="Sri Surya Poornima Chukka" userId="be496dd7-f424-4c56-9b42-792e2fdc73da" providerId="ADAL" clId="{D2CCB182-2C8B-4ABD-AAD1-A4F15A421EBE}" dt="2022-06-29T07:39:54.609" v="4827" actId="26606"/>
          <ac:spMkLst>
            <pc:docMk/>
            <pc:sldMk cId="1060794267" sldId="274"/>
            <ac:spMk id="14" creationId="{429917F3-0560-4C6F-B265-458B218C4B87}"/>
          </ac:spMkLst>
        </pc:spChg>
        <pc:spChg chg="add del">
          <ac:chgData name="Sri Surya Poornima Chukka" userId="be496dd7-f424-4c56-9b42-792e2fdc73da" providerId="ADAL" clId="{D2CCB182-2C8B-4ABD-AAD1-A4F15A421EBE}" dt="2022-06-29T07:39:54.609" v="4827" actId="26606"/>
          <ac:spMkLst>
            <pc:docMk/>
            <pc:sldMk cId="1060794267" sldId="274"/>
            <ac:spMk id="17" creationId="{C4FFC11D-72D7-8836-CA42-F2D92A673CFC}"/>
          </ac:spMkLst>
        </pc:spChg>
        <pc:spChg chg="add del">
          <ac:chgData name="Sri Surya Poornima Chukka" userId="be496dd7-f424-4c56-9b42-792e2fdc73da" providerId="ADAL" clId="{D2CCB182-2C8B-4ABD-AAD1-A4F15A421EBE}" dt="2022-06-29T07:40:00.021" v="4831" actId="26606"/>
          <ac:spMkLst>
            <pc:docMk/>
            <pc:sldMk cId="1060794267" sldId="274"/>
            <ac:spMk id="18" creationId="{14E91B64-9FCC-451E-AFB4-A827D6329367}"/>
          </ac:spMkLst>
        </pc:spChg>
        <pc:spChg chg="add del">
          <ac:chgData name="Sri Surya Poornima Chukka" userId="be496dd7-f424-4c56-9b42-792e2fdc73da" providerId="ADAL" clId="{D2CCB182-2C8B-4ABD-AAD1-A4F15A421EBE}" dt="2022-06-29T07:39:57.390" v="4829" actId="26606"/>
          <ac:spMkLst>
            <pc:docMk/>
            <pc:sldMk cId="1060794267" sldId="274"/>
            <ac:spMk id="19" creationId="{081EA652-8C6A-4E69-BEB9-170809474553}"/>
          </ac:spMkLst>
        </pc:spChg>
        <pc:spChg chg="add del">
          <ac:chgData name="Sri Surya Poornima Chukka" userId="be496dd7-f424-4c56-9b42-792e2fdc73da" providerId="ADAL" clId="{D2CCB182-2C8B-4ABD-AAD1-A4F15A421EBE}" dt="2022-06-29T07:39:57.390" v="4829" actId="26606"/>
          <ac:spMkLst>
            <pc:docMk/>
            <pc:sldMk cId="1060794267" sldId="274"/>
            <ac:spMk id="20" creationId="{A4026A73-1F7F-49F2-B319-8CA3B3D53269}"/>
          </ac:spMkLst>
        </pc:spChg>
        <pc:spChg chg="add del">
          <ac:chgData name="Sri Surya Poornima Chukka" userId="be496dd7-f424-4c56-9b42-792e2fdc73da" providerId="ADAL" clId="{D2CCB182-2C8B-4ABD-AAD1-A4F15A421EBE}" dt="2022-06-29T07:39:57.390" v="4829" actId="26606"/>
          <ac:spMkLst>
            <pc:docMk/>
            <pc:sldMk cId="1060794267" sldId="274"/>
            <ac:spMk id="21" creationId="{5298780A-33B9-4EA2-8F67-DE68AD62841B}"/>
          </ac:spMkLst>
        </pc:spChg>
        <pc:spChg chg="add del">
          <ac:chgData name="Sri Surya Poornima Chukka" userId="be496dd7-f424-4c56-9b42-792e2fdc73da" providerId="ADAL" clId="{D2CCB182-2C8B-4ABD-AAD1-A4F15A421EBE}" dt="2022-06-29T07:39:57.390" v="4829" actId="26606"/>
          <ac:spMkLst>
            <pc:docMk/>
            <pc:sldMk cId="1060794267" sldId="274"/>
            <ac:spMk id="22" creationId="{7F488E8B-4E1E-4402-8935-D4E6C02615C7}"/>
          </ac:spMkLst>
        </pc:spChg>
        <pc:spChg chg="add del">
          <ac:chgData name="Sri Surya Poornima Chukka" userId="be496dd7-f424-4c56-9b42-792e2fdc73da" providerId="ADAL" clId="{D2CCB182-2C8B-4ABD-AAD1-A4F15A421EBE}" dt="2022-06-29T07:39:57.390" v="4829" actId="26606"/>
          <ac:spMkLst>
            <pc:docMk/>
            <pc:sldMk cId="1060794267" sldId="274"/>
            <ac:spMk id="23" creationId="{C4FFC11D-72D7-8836-CA42-F2D92A673CFC}"/>
          </ac:spMkLst>
        </pc:spChg>
        <pc:spChg chg="add del">
          <ac:chgData name="Sri Surya Poornima Chukka" userId="be496dd7-f424-4c56-9b42-792e2fdc73da" providerId="ADAL" clId="{D2CCB182-2C8B-4ABD-AAD1-A4F15A421EBE}" dt="2022-06-29T07:40:29.855" v="4836" actId="26606"/>
          <ac:spMkLst>
            <pc:docMk/>
            <pc:sldMk cId="1060794267" sldId="274"/>
            <ac:spMk id="24" creationId="{7A62E32F-BB65-43A8-8EB5-92346890E549}"/>
          </ac:spMkLst>
        </pc:spChg>
        <pc:spChg chg="add del">
          <ac:chgData name="Sri Surya Poornima Chukka" userId="be496dd7-f424-4c56-9b42-792e2fdc73da" providerId="ADAL" clId="{D2CCB182-2C8B-4ABD-AAD1-A4F15A421EBE}" dt="2022-06-29T07:40:00.021" v="4831" actId="26606"/>
          <ac:spMkLst>
            <pc:docMk/>
            <pc:sldMk cId="1060794267" sldId="274"/>
            <ac:spMk id="25" creationId="{827B839B-9ADE-406B-8590-F1CAEDED45A1}"/>
          </ac:spMkLst>
        </pc:spChg>
        <pc:spChg chg="add del">
          <ac:chgData name="Sri Surya Poornima Chukka" userId="be496dd7-f424-4c56-9b42-792e2fdc73da" providerId="ADAL" clId="{D2CCB182-2C8B-4ABD-AAD1-A4F15A421EBE}" dt="2022-06-29T07:40:00.021" v="4831" actId="26606"/>
          <ac:spMkLst>
            <pc:docMk/>
            <pc:sldMk cId="1060794267" sldId="274"/>
            <ac:spMk id="26" creationId="{CFE45BF0-46DB-408C-B5F7-7B11716805D4}"/>
          </ac:spMkLst>
        </pc:spChg>
        <pc:spChg chg="add del">
          <ac:chgData name="Sri Surya Poornima Chukka" userId="be496dd7-f424-4c56-9b42-792e2fdc73da" providerId="ADAL" clId="{D2CCB182-2C8B-4ABD-AAD1-A4F15A421EBE}" dt="2022-06-29T07:40:00.021" v="4831" actId="26606"/>
          <ac:spMkLst>
            <pc:docMk/>
            <pc:sldMk cId="1060794267" sldId="274"/>
            <ac:spMk id="27" creationId="{2AEBC8F2-97B1-41B4-93F1-2D289E197FBA}"/>
          </ac:spMkLst>
        </pc:spChg>
        <pc:spChg chg="add del">
          <ac:chgData name="Sri Surya Poornima Chukka" userId="be496dd7-f424-4c56-9b42-792e2fdc73da" providerId="ADAL" clId="{D2CCB182-2C8B-4ABD-AAD1-A4F15A421EBE}" dt="2022-06-29T07:40:00.021" v="4831" actId="26606"/>
          <ac:spMkLst>
            <pc:docMk/>
            <pc:sldMk cId="1060794267" sldId="274"/>
            <ac:spMk id="28" creationId="{472E3A19-F5D5-48FC-BB9C-48C2F68F598B}"/>
          </ac:spMkLst>
        </pc:spChg>
        <pc:spChg chg="add del">
          <ac:chgData name="Sri Surya Poornima Chukka" userId="be496dd7-f424-4c56-9b42-792e2fdc73da" providerId="ADAL" clId="{D2CCB182-2C8B-4ABD-AAD1-A4F15A421EBE}" dt="2022-06-29T07:40:00.021" v="4831" actId="26606"/>
          <ac:spMkLst>
            <pc:docMk/>
            <pc:sldMk cId="1060794267" sldId="274"/>
            <ac:spMk id="29" creationId="{7A62E32F-BB65-43A8-8EB5-92346890E549}"/>
          </ac:spMkLst>
        </pc:spChg>
        <pc:spChg chg="add del">
          <ac:chgData name="Sri Surya Poornima Chukka" userId="be496dd7-f424-4c56-9b42-792e2fdc73da" providerId="ADAL" clId="{D2CCB182-2C8B-4ABD-AAD1-A4F15A421EBE}" dt="2022-06-29T07:40:00.021" v="4831" actId="26606"/>
          <ac:spMkLst>
            <pc:docMk/>
            <pc:sldMk cId="1060794267" sldId="274"/>
            <ac:spMk id="30" creationId="{C4FFC11D-72D7-8836-CA42-F2D92A673CFC}"/>
          </ac:spMkLst>
        </pc:spChg>
        <pc:spChg chg="add del">
          <ac:chgData name="Sri Surya Poornima Chukka" userId="be496dd7-f424-4c56-9b42-792e2fdc73da" providerId="ADAL" clId="{D2CCB182-2C8B-4ABD-AAD1-A4F15A421EBE}" dt="2022-06-29T07:40:29.855" v="4836" actId="26606"/>
          <ac:spMkLst>
            <pc:docMk/>
            <pc:sldMk cId="1060794267" sldId="274"/>
            <ac:spMk id="31" creationId="{14E91B64-9FCC-451E-AFB4-A827D6329367}"/>
          </ac:spMkLst>
        </pc:spChg>
        <pc:spChg chg="add">
          <ac:chgData name="Sri Surya Poornima Chukka" userId="be496dd7-f424-4c56-9b42-792e2fdc73da" providerId="ADAL" clId="{D2CCB182-2C8B-4ABD-AAD1-A4F15A421EBE}" dt="2022-06-29T07:40:29.860" v="4837" actId="26606"/>
          <ac:spMkLst>
            <pc:docMk/>
            <pc:sldMk cId="1060794267" sldId="274"/>
            <ac:spMk id="33" creationId="{E8A8EAB8-D2FF-444D-B34B-7D32F106AD0E}"/>
          </ac:spMkLst>
        </pc:spChg>
        <pc:grpChg chg="add del">
          <ac:chgData name="Sri Surya Poornima Chukka" userId="be496dd7-f424-4c56-9b42-792e2fdc73da" providerId="ADAL" clId="{D2CCB182-2C8B-4ABD-AAD1-A4F15A421EBE}" dt="2022-06-29T07:39:54.609" v="4827" actId="26606"/>
          <ac:grpSpMkLst>
            <pc:docMk/>
            <pc:sldMk cId="1060794267" sldId="274"/>
            <ac:grpSpMk id="15" creationId="{AA39BAE7-7EB8-4E22-BCBB-F00F514DB7EA}"/>
          </ac:grpSpMkLst>
        </pc:grpChg>
        <pc:graphicFrameChg chg="add del">
          <ac:chgData name="Sri Surya Poornima Chukka" userId="be496dd7-f424-4c56-9b42-792e2fdc73da" providerId="ADAL" clId="{D2CCB182-2C8B-4ABD-AAD1-A4F15A421EBE}" dt="2022-06-29T07:39:49.987" v="4823" actId="26606"/>
          <ac:graphicFrameMkLst>
            <pc:docMk/>
            <pc:sldMk cId="1060794267" sldId="274"/>
            <ac:graphicFrameMk id="5" creationId="{314E9CB6-E25E-7773-59CE-4833EF5117AA}"/>
          </ac:graphicFrameMkLst>
        </pc:graphicFrameChg>
        <pc:cxnChg chg="add del">
          <ac:chgData name="Sri Surya Poornima Chukka" userId="be496dd7-f424-4c56-9b42-792e2fdc73da" providerId="ADAL" clId="{D2CCB182-2C8B-4ABD-AAD1-A4F15A421EBE}" dt="2022-06-29T07:39:57.390" v="4829" actId="26606"/>
          <ac:cxnSpMkLst>
            <pc:docMk/>
            <pc:sldMk cId="1060794267" sldId="274"/>
            <ac:cxnSpMk id="16" creationId="{23AAC9B5-8015-485C-ACF9-A750390E9A56}"/>
          </ac:cxnSpMkLst>
        </pc:cxnChg>
        <pc:cxnChg chg="add">
          <ac:chgData name="Sri Surya Poornima Chukka" userId="be496dd7-f424-4c56-9b42-792e2fdc73da" providerId="ADAL" clId="{D2CCB182-2C8B-4ABD-AAD1-A4F15A421EBE}" dt="2022-06-29T07:40:29.860" v="4837" actId="26606"/>
          <ac:cxnSpMkLst>
            <pc:docMk/>
            <pc:sldMk cId="1060794267" sldId="274"/>
            <ac:cxnSpMk id="34" creationId="{067633D1-6EE6-4118-B9F0-B363477BEE7A}"/>
          </ac:cxnSpMkLst>
        </pc:cxnChg>
        <pc:cxnChg chg="add">
          <ac:chgData name="Sri Surya Poornima Chukka" userId="be496dd7-f424-4c56-9b42-792e2fdc73da" providerId="ADAL" clId="{D2CCB182-2C8B-4ABD-AAD1-A4F15A421EBE}" dt="2022-06-29T07:40:29.860" v="4837" actId="26606"/>
          <ac:cxnSpMkLst>
            <pc:docMk/>
            <pc:sldMk cId="1060794267" sldId="274"/>
            <ac:cxnSpMk id="35" creationId="{4AD7FFC6-42A9-49CB-B5E9-B3F6B038331B}"/>
          </ac:cxnSpMkLst>
        </pc:cxnChg>
      </pc:sldChg>
      <pc:sldChg chg="addSp delSp modSp new mod">
        <pc:chgData name="Sri Surya Poornima Chukka" userId="be496dd7-f424-4c56-9b42-792e2fdc73da" providerId="ADAL" clId="{D2CCB182-2C8B-4ABD-AAD1-A4F15A421EBE}" dt="2022-06-29T10:21:28.329" v="7177" actId="20577"/>
        <pc:sldMkLst>
          <pc:docMk/>
          <pc:sldMk cId="2415000574" sldId="275"/>
        </pc:sldMkLst>
        <pc:spChg chg="mod">
          <ac:chgData name="Sri Surya Poornima Chukka" userId="be496dd7-f424-4c56-9b42-792e2fdc73da" providerId="ADAL" clId="{D2CCB182-2C8B-4ABD-AAD1-A4F15A421EBE}" dt="2022-06-29T07:43:46.957" v="4883" actId="20577"/>
          <ac:spMkLst>
            <pc:docMk/>
            <pc:sldMk cId="2415000574" sldId="275"/>
            <ac:spMk id="2" creationId="{00600F87-FCBD-8AEA-C8B5-CE0BD9343462}"/>
          </ac:spMkLst>
        </pc:spChg>
        <pc:spChg chg="del mod">
          <ac:chgData name="Sri Surya Poornima Chukka" userId="be496dd7-f424-4c56-9b42-792e2fdc73da" providerId="ADAL" clId="{D2CCB182-2C8B-4ABD-AAD1-A4F15A421EBE}" dt="2022-06-29T07:44:38.743" v="4905" actId="26606"/>
          <ac:spMkLst>
            <pc:docMk/>
            <pc:sldMk cId="2415000574" sldId="275"/>
            <ac:spMk id="3" creationId="{5D53EB4A-C9EB-1B80-76CA-0685F74BD834}"/>
          </ac:spMkLst>
        </pc:spChg>
        <pc:graphicFrameChg chg="add mod">
          <ac:chgData name="Sri Surya Poornima Chukka" userId="be496dd7-f424-4c56-9b42-792e2fdc73da" providerId="ADAL" clId="{D2CCB182-2C8B-4ABD-AAD1-A4F15A421EBE}" dt="2022-06-29T10:21:28.329" v="7177" actId="20577"/>
          <ac:graphicFrameMkLst>
            <pc:docMk/>
            <pc:sldMk cId="2415000574" sldId="275"/>
            <ac:graphicFrameMk id="5" creationId="{085A3D8F-8D53-697B-D24A-CB7533AE968A}"/>
          </ac:graphicFrameMkLst>
        </pc:graphicFrameChg>
      </pc:sldChg>
      <pc:sldChg chg="addSp delSp modSp new mod setBg">
        <pc:chgData name="Sri Surya Poornima Chukka" userId="be496dd7-f424-4c56-9b42-792e2fdc73da" providerId="ADAL" clId="{D2CCB182-2C8B-4ABD-AAD1-A4F15A421EBE}" dt="2022-06-29T07:47:51.771" v="5006" actId="14100"/>
        <pc:sldMkLst>
          <pc:docMk/>
          <pc:sldMk cId="3671365462" sldId="276"/>
        </pc:sldMkLst>
        <pc:spChg chg="mod">
          <ac:chgData name="Sri Surya Poornima Chukka" userId="be496dd7-f424-4c56-9b42-792e2fdc73da" providerId="ADAL" clId="{D2CCB182-2C8B-4ABD-AAD1-A4F15A421EBE}" dt="2022-06-29T07:46:58.904" v="4993" actId="26606"/>
          <ac:spMkLst>
            <pc:docMk/>
            <pc:sldMk cId="3671365462" sldId="276"/>
            <ac:spMk id="2" creationId="{B5429630-F8FD-F41B-E6EC-F4BC5F5BBF20}"/>
          </ac:spMkLst>
        </pc:spChg>
        <pc:spChg chg="add del mod">
          <ac:chgData name="Sri Surya Poornima Chukka" userId="be496dd7-f424-4c56-9b42-792e2fdc73da" providerId="ADAL" clId="{D2CCB182-2C8B-4ABD-AAD1-A4F15A421EBE}" dt="2022-06-29T07:46:58.904" v="4993" actId="26606"/>
          <ac:spMkLst>
            <pc:docMk/>
            <pc:sldMk cId="3671365462" sldId="276"/>
            <ac:spMk id="3" creationId="{FD852C43-E5F8-DE1A-4944-21043D2C6341}"/>
          </ac:spMkLst>
        </pc:spChg>
        <pc:spChg chg="add mod">
          <ac:chgData name="Sri Surya Poornima Chukka" userId="be496dd7-f424-4c56-9b42-792e2fdc73da" providerId="ADAL" clId="{D2CCB182-2C8B-4ABD-AAD1-A4F15A421EBE}" dt="2022-06-29T07:47:51.771" v="5006" actId="14100"/>
          <ac:spMkLst>
            <pc:docMk/>
            <pc:sldMk cId="3671365462" sldId="276"/>
            <ac:spMk id="7" creationId="{FD852C43-E5F8-DE1A-4944-21043D2C6341}"/>
          </ac:spMkLst>
        </pc:spChg>
        <pc:spChg chg="add">
          <ac:chgData name="Sri Surya Poornima Chukka" userId="be496dd7-f424-4c56-9b42-792e2fdc73da" providerId="ADAL" clId="{D2CCB182-2C8B-4ABD-AAD1-A4F15A421EBE}" dt="2022-06-29T07:46:58.904" v="4993" actId="26606"/>
          <ac:spMkLst>
            <pc:docMk/>
            <pc:sldMk cId="3671365462" sldId="276"/>
            <ac:spMk id="8" creationId="{AC17DE74-01C9-4859-B65A-85CF999E8580}"/>
          </ac:spMkLst>
        </pc:spChg>
        <pc:spChg chg="add del">
          <ac:chgData name="Sri Surya Poornima Chukka" userId="be496dd7-f424-4c56-9b42-792e2fdc73da" providerId="ADAL" clId="{D2CCB182-2C8B-4ABD-AAD1-A4F15A421EBE}" dt="2022-06-29T07:47:19.976" v="5000" actId="22"/>
          <ac:spMkLst>
            <pc:docMk/>
            <pc:sldMk cId="3671365462" sldId="276"/>
            <ac:spMk id="9" creationId="{1D6BA920-5B1A-BFCA-CCED-8DEF3F9B4ADC}"/>
          </ac:spMkLst>
        </pc:spChg>
        <pc:spChg chg="add">
          <ac:chgData name="Sri Surya Poornima Chukka" userId="be496dd7-f424-4c56-9b42-792e2fdc73da" providerId="ADAL" clId="{D2CCB182-2C8B-4ABD-AAD1-A4F15A421EBE}" dt="2022-06-29T07:46:58.904" v="4993" actId="26606"/>
          <ac:spMkLst>
            <pc:docMk/>
            <pc:sldMk cId="3671365462" sldId="276"/>
            <ac:spMk id="10" creationId="{068C0432-0E90-4CC1-8CD3-D44A90DF07EF}"/>
          </ac:spMkLst>
        </pc:spChg>
        <pc:graphicFrameChg chg="add del">
          <ac:chgData name="Sri Surya Poornima Chukka" userId="be496dd7-f424-4c56-9b42-792e2fdc73da" providerId="ADAL" clId="{D2CCB182-2C8B-4ABD-AAD1-A4F15A421EBE}" dt="2022-06-29T07:46:58.898" v="4992" actId="26606"/>
          <ac:graphicFrameMkLst>
            <pc:docMk/>
            <pc:sldMk cId="3671365462" sldId="276"/>
            <ac:graphicFrameMk id="5" creationId="{A8866A8A-CB12-CA45-8BFF-D46818513788}"/>
          </ac:graphicFrameMkLst>
        </pc:graphicFrameChg>
      </pc:sldChg>
      <pc:sldChg chg="addSp modSp new mod setBg">
        <pc:chgData name="Sri Surya Poornima Chukka" userId="be496dd7-f424-4c56-9b42-792e2fdc73da" providerId="ADAL" clId="{D2CCB182-2C8B-4ABD-AAD1-A4F15A421EBE}" dt="2022-06-29T07:51:24.740" v="5123" actId="14100"/>
        <pc:sldMkLst>
          <pc:docMk/>
          <pc:sldMk cId="2413604531" sldId="277"/>
        </pc:sldMkLst>
        <pc:spChg chg="mod">
          <ac:chgData name="Sri Surya Poornima Chukka" userId="be496dd7-f424-4c56-9b42-792e2fdc73da" providerId="ADAL" clId="{D2CCB182-2C8B-4ABD-AAD1-A4F15A421EBE}" dt="2022-06-29T07:50:49.836" v="5113" actId="26606"/>
          <ac:spMkLst>
            <pc:docMk/>
            <pc:sldMk cId="2413604531" sldId="277"/>
            <ac:spMk id="2" creationId="{34001848-C01C-FDC8-7FD6-CDE5786D50CF}"/>
          </ac:spMkLst>
        </pc:spChg>
        <pc:spChg chg="mod">
          <ac:chgData name="Sri Surya Poornima Chukka" userId="be496dd7-f424-4c56-9b42-792e2fdc73da" providerId="ADAL" clId="{D2CCB182-2C8B-4ABD-AAD1-A4F15A421EBE}" dt="2022-06-29T07:51:24.740" v="5123" actId="14100"/>
          <ac:spMkLst>
            <pc:docMk/>
            <pc:sldMk cId="2413604531" sldId="277"/>
            <ac:spMk id="3" creationId="{4E45D782-7EED-AF68-3B50-CA44E5C5F21F}"/>
          </ac:spMkLst>
        </pc:spChg>
        <pc:spChg chg="add">
          <ac:chgData name="Sri Surya Poornima Chukka" userId="be496dd7-f424-4c56-9b42-792e2fdc73da" providerId="ADAL" clId="{D2CCB182-2C8B-4ABD-AAD1-A4F15A421EBE}" dt="2022-06-29T07:50:49.836" v="5113" actId="26606"/>
          <ac:spMkLst>
            <pc:docMk/>
            <pc:sldMk cId="2413604531" sldId="277"/>
            <ac:spMk id="8" creationId="{1BB867FF-FC45-48F7-8104-F89BE54909F1}"/>
          </ac:spMkLst>
        </pc:spChg>
        <pc:spChg chg="add">
          <ac:chgData name="Sri Surya Poornima Chukka" userId="be496dd7-f424-4c56-9b42-792e2fdc73da" providerId="ADAL" clId="{D2CCB182-2C8B-4ABD-AAD1-A4F15A421EBE}" dt="2022-06-29T07:50:49.836" v="5113" actId="26606"/>
          <ac:spMkLst>
            <pc:docMk/>
            <pc:sldMk cId="2413604531" sldId="277"/>
            <ac:spMk id="10" creationId="{8BB56887-D0D5-4F0C-9E19-7247EB83C8B7}"/>
          </ac:spMkLst>
        </pc:spChg>
        <pc:spChg chg="add">
          <ac:chgData name="Sri Surya Poornima Chukka" userId="be496dd7-f424-4c56-9b42-792e2fdc73da" providerId="ADAL" clId="{D2CCB182-2C8B-4ABD-AAD1-A4F15A421EBE}" dt="2022-06-29T07:50:49.836" v="5113" actId="26606"/>
          <ac:spMkLst>
            <pc:docMk/>
            <pc:sldMk cId="2413604531" sldId="277"/>
            <ac:spMk id="12" creationId="{081E4A58-353D-44AE-B2FC-2A74E2E400F7}"/>
          </ac:spMkLst>
        </pc:spChg>
      </pc:sldChg>
      <pc:sldChg chg="addSp modSp new mod setBg">
        <pc:chgData name="Sri Surya Poornima Chukka" userId="be496dd7-f424-4c56-9b42-792e2fdc73da" providerId="ADAL" clId="{D2CCB182-2C8B-4ABD-AAD1-A4F15A421EBE}" dt="2022-06-29T07:54:38.873" v="5329" actId="255"/>
        <pc:sldMkLst>
          <pc:docMk/>
          <pc:sldMk cId="558000267" sldId="278"/>
        </pc:sldMkLst>
        <pc:spChg chg="mod">
          <ac:chgData name="Sri Surya Poornima Chukka" userId="be496dd7-f424-4c56-9b42-792e2fdc73da" providerId="ADAL" clId="{D2CCB182-2C8B-4ABD-AAD1-A4F15A421EBE}" dt="2022-06-29T07:53:46.681" v="5320" actId="26606"/>
          <ac:spMkLst>
            <pc:docMk/>
            <pc:sldMk cId="558000267" sldId="278"/>
            <ac:spMk id="2" creationId="{382E507C-46E3-7CA9-762D-BF073BF6F2A1}"/>
          </ac:spMkLst>
        </pc:spChg>
        <pc:spChg chg="mod">
          <ac:chgData name="Sri Surya Poornima Chukka" userId="be496dd7-f424-4c56-9b42-792e2fdc73da" providerId="ADAL" clId="{D2CCB182-2C8B-4ABD-AAD1-A4F15A421EBE}" dt="2022-06-29T07:54:38.873" v="5329" actId="255"/>
          <ac:spMkLst>
            <pc:docMk/>
            <pc:sldMk cId="558000267" sldId="278"/>
            <ac:spMk id="3" creationId="{1EAF7063-77CE-7F0B-2FD2-940DDE6ADD9F}"/>
          </ac:spMkLst>
        </pc:spChg>
        <pc:spChg chg="add">
          <ac:chgData name="Sri Surya Poornima Chukka" userId="be496dd7-f424-4c56-9b42-792e2fdc73da" providerId="ADAL" clId="{D2CCB182-2C8B-4ABD-AAD1-A4F15A421EBE}" dt="2022-06-29T07:53:46.681" v="5320" actId="26606"/>
          <ac:spMkLst>
            <pc:docMk/>
            <pc:sldMk cId="558000267" sldId="278"/>
            <ac:spMk id="8" creationId="{18873D23-2DCF-4B31-A009-95721C06E8E1}"/>
          </ac:spMkLst>
        </pc:spChg>
        <pc:spChg chg="add">
          <ac:chgData name="Sri Surya Poornima Chukka" userId="be496dd7-f424-4c56-9b42-792e2fdc73da" providerId="ADAL" clId="{D2CCB182-2C8B-4ABD-AAD1-A4F15A421EBE}" dt="2022-06-29T07:53:46.681" v="5320" actId="26606"/>
          <ac:spMkLst>
            <pc:docMk/>
            <pc:sldMk cId="558000267" sldId="278"/>
            <ac:spMk id="10" creationId="{C13EF075-D4EF-4929-ADBC-91B27DA19955}"/>
          </ac:spMkLst>
        </pc:spChg>
        <pc:grpChg chg="add">
          <ac:chgData name="Sri Surya Poornima Chukka" userId="be496dd7-f424-4c56-9b42-792e2fdc73da" providerId="ADAL" clId="{D2CCB182-2C8B-4ABD-AAD1-A4F15A421EBE}" dt="2022-06-29T07:53:46.681" v="5320" actId="26606"/>
          <ac:grpSpMkLst>
            <pc:docMk/>
            <pc:sldMk cId="558000267" sldId="278"/>
            <ac:grpSpMk id="12" creationId="{DAA26DFA-AAB2-4973-9C17-16D587C7B198}"/>
          </ac:grpSpMkLst>
        </pc:grpChg>
      </pc:sldChg>
      <pc:sldChg chg="addSp delSp modSp new mod setBg">
        <pc:chgData name="Sri Surya Poornima Chukka" userId="be496dd7-f424-4c56-9b42-792e2fdc73da" providerId="ADAL" clId="{D2CCB182-2C8B-4ABD-AAD1-A4F15A421EBE}" dt="2022-06-29T07:57:14.779" v="5476" actId="26606"/>
        <pc:sldMkLst>
          <pc:docMk/>
          <pc:sldMk cId="4144161463" sldId="279"/>
        </pc:sldMkLst>
        <pc:spChg chg="mod">
          <ac:chgData name="Sri Surya Poornima Chukka" userId="be496dd7-f424-4c56-9b42-792e2fdc73da" providerId="ADAL" clId="{D2CCB182-2C8B-4ABD-AAD1-A4F15A421EBE}" dt="2022-06-29T07:57:14.779" v="5476" actId="26606"/>
          <ac:spMkLst>
            <pc:docMk/>
            <pc:sldMk cId="4144161463" sldId="279"/>
            <ac:spMk id="2" creationId="{9787D6A6-C4ED-5C86-88AF-5DE1856DD0F6}"/>
          </ac:spMkLst>
        </pc:spChg>
        <pc:spChg chg="del mod">
          <ac:chgData name="Sri Surya Poornima Chukka" userId="be496dd7-f424-4c56-9b42-792e2fdc73da" providerId="ADAL" clId="{D2CCB182-2C8B-4ABD-AAD1-A4F15A421EBE}" dt="2022-06-29T07:57:14.779" v="5476" actId="26606"/>
          <ac:spMkLst>
            <pc:docMk/>
            <pc:sldMk cId="4144161463" sldId="279"/>
            <ac:spMk id="3" creationId="{EAD9530A-87E3-4A30-1363-B57F6B2ADEF2}"/>
          </ac:spMkLst>
        </pc:spChg>
        <pc:spChg chg="add">
          <ac:chgData name="Sri Surya Poornima Chukka" userId="be496dd7-f424-4c56-9b42-792e2fdc73da" providerId="ADAL" clId="{D2CCB182-2C8B-4ABD-AAD1-A4F15A421EBE}" dt="2022-06-29T07:57:14.779" v="5476" actId="26606"/>
          <ac:spMkLst>
            <pc:docMk/>
            <pc:sldMk cId="4144161463" sldId="279"/>
            <ac:spMk id="9" creationId="{2B566528-1B12-4246-9431-5C2D7D081168}"/>
          </ac:spMkLst>
        </pc:spChg>
        <pc:spChg chg="add">
          <ac:chgData name="Sri Surya Poornima Chukka" userId="be496dd7-f424-4c56-9b42-792e2fdc73da" providerId="ADAL" clId="{D2CCB182-2C8B-4ABD-AAD1-A4F15A421EBE}" dt="2022-06-29T07:57:14.779" v="5476" actId="26606"/>
          <ac:spMkLst>
            <pc:docMk/>
            <pc:sldMk cId="4144161463" sldId="279"/>
            <ac:spMk id="11" creationId="{2E80C965-DB6D-4F81-9E9E-B027384D0BD6}"/>
          </ac:spMkLst>
        </pc:spChg>
        <pc:spChg chg="add">
          <ac:chgData name="Sri Surya Poornima Chukka" userId="be496dd7-f424-4c56-9b42-792e2fdc73da" providerId="ADAL" clId="{D2CCB182-2C8B-4ABD-AAD1-A4F15A421EBE}" dt="2022-06-29T07:57:14.779" v="5476" actId="26606"/>
          <ac:spMkLst>
            <pc:docMk/>
            <pc:sldMk cId="4144161463" sldId="279"/>
            <ac:spMk id="13" creationId="{A580F890-B085-4E95-96AA-55AEBEC5CE6E}"/>
          </ac:spMkLst>
        </pc:spChg>
        <pc:spChg chg="add">
          <ac:chgData name="Sri Surya Poornima Chukka" userId="be496dd7-f424-4c56-9b42-792e2fdc73da" providerId="ADAL" clId="{D2CCB182-2C8B-4ABD-AAD1-A4F15A421EBE}" dt="2022-06-29T07:57:14.779" v="5476" actId="26606"/>
          <ac:spMkLst>
            <pc:docMk/>
            <pc:sldMk cId="4144161463" sldId="279"/>
            <ac:spMk id="15" creationId="{D3F51FEB-38FB-4F6C-9F7B-2F2AFAB65463}"/>
          </ac:spMkLst>
        </pc:spChg>
        <pc:spChg chg="add">
          <ac:chgData name="Sri Surya Poornima Chukka" userId="be496dd7-f424-4c56-9b42-792e2fdc73da" providerId="ADAL" clId="{D2CCB182-2C8B-4ABD-AAD1-A4F15A421EBE}" dt="2022-06-29T07:57:14.779" v="5476" actId="26606"/>
          <ac:spMkLst>
            <pc:docMk/>
            <pc:sldMk cId="4144161463" sldId="279"/>
            <ac:spMk id="17" creationId="{1E547BA6-BAE0-43BB-A7CA-60F69CE252F0}"/>
          </ac:spMkLst>
        </pc:spChg>
        <pc:graphicFrameChg chg="add">
          <ac:chgData name="Sri Surya Poornima Chukka" userId="be496dd7-f424-4c56-9b42-792e2fdc73da" providerId="ADAL" clId="{D2CCB182-2C8B-4ABD-AAD1-A4F15A421EBE}" dt="2022-06-29T07:57:14.779" v="5476" actId="26606"/>
          <ac:graphicFrameMkLst>
            <pc:docMk/>
            <pc:sldMk cId="4144161463" sldId="279"/>
            <ac:graphicFrameMk id="5" creationId="{4710E723-F9AD-59FF-B094-2BAC53CB1514}"/>
          </ac:graphicFrameMkLst>
        </pc:graphicFrameChg>
      </pc:sldChg>
      <pc:sldChg chg="addSp modSp new mod setBg">
        <pc:chgData name="Sri Surya Poornima Chukka" userId="be496dd7-f424-4c56-9b42-792e2fdc73da" providerId="ADAL" clId="{D2CCB182-2C8B-4ABD-AAD1-A4F15A421EBE}" dt="2022-06-29T07:58:41.724" v="5496" actId="26606"/>
        <pc:sldMkLst>
          <pc:docMk/>
          <pc:sldMk cId="1863531217" sldId="280"/>
        </pc:sldMkLst>
        <pc:spChg chg="mod">
          <ac:chgData name="Sri Surya Poornima Chukka" userId="be496dd7-f424-4c56-9b42-792e2fdc73da" providerId="ADAL" clId="{D2CCB182-2C8B-4ABD-AAD1-A4F15A421EBE}" dt="2022-06-29T07:58:41.724" v="5496" actId="26606"/>
          <ac:spMkLst>
            <pc:docMk/>
            <pc:sldMk cId="1863531217" sldId="280"/>
            <ac:spMk id="2" creationId="{7EE5755C-4220-986E-BC61-FD59342117C0}"/>
          </ac:spMkLst>
        </pc:spChg>
        <pc:spChg chg="mod">
          <ac:chgData name="Sri Surya Poornima Chukka" userId="be496dd7-f424-4c56-9b42-792e2fdc73da" providerId="ADAL" clId="{D2CCB182-2C8B-4ABD-AAD1-A4F15A421EBE}" dt="2022-06-29T07:58:41.724" v="5496" actId="26606"/>
          <ac:spMkLst>
            <pc:docMk/>
            <pc:sldMk cId="1863531217" sldId="280"/>
            <ac:spMk id="3" creationId="{5666E35A-CB2B-57CA-8A49-0F52167EC06B}"/>
          </ac:spMkLst>
        </pc:spChg>
        <pc:spChg chg="add">
          <ac:chgData name="Sri Surya Poornima Chukka" userId="be496dd7-f424-4c56-9b42-792e2fdc73da" providerId="ADAL" clId="{D2CCB182-2C8B-4ABD-AAD1-A4F15A421EBE}" dt="2022-06-29T07:58:41.724" v="5496" actId="26606"/>
          <ac:spMkLst>
            <pc:docMk/>
            <pc:sldMk cId="1863531217" sldId="280"/>
            <ac:spMk id="9" creationId="{F13C74B1-5B17-4795-BED0-7140497B445A}"/>
          </ac:spMkLst>
        </pc:spChg>
        <pc:spChg chg="add">
          <ac:chgData name="Sri Surya Poornima Chukka" userId="be496dd7-f424-4c56-9b42-792e2fdc73da" providerId="ADAL" clId="{D2CCB182-2C8B-4ABD-AAD1-A4F15A421EBE}" dt="2022-06-29T07:58:41.724" v="5496" actId="26606"/>
          <ac:spMkLst>
            <pc:docMk/>
            <pc:sldMk cId="1863531217" sldId="280"/>
            <ac:spMk id="11" creationId="{D4974D33-8DC5-464E-8C6D-BE58F0669C17}"/>
          </ac:spMkLst>
        </pc:spChg>
        <pc:picChg chg="add">
          <ac:chgData name="Sri Surya Poornima Chukka" userId="be496dd7-f424-4c56-9b42-792e2fdc73da" providerId="ADAL" clId="{D2CCB182-2C8B-4ABD-AAD1-A4F15A421EBE}" dt="2022-06-29T07:58:41.724" v="5496" actId="26606"/>
          <ac:picMkLst>
            <pc:docMk/>
            <pc:sldMk cId="1863531217" sldId="280"/>
            <ac:picMk id="5" creationId="{E09BA596-A368-681E-8FED-6F294641DCDF}"/>
          </ac:picMkLst>
        </pc:picChg>
      </pc:sldChg>
      <pc:sldChg chg="addSp delSp modSp new mod setBg">
        <pc:chgData name="Sri Surya Poornima Chukka" userId="be496dd7-f424-4c56-9b42-792e2fdc73da" providerId="ADAL" clId="{D2CCB182-2C8B-4ABD-AAD1-A4F15A421EBE}" dt="2022-06-29T08:11:01.854" v="5630" actId="26606"/>
        <pc:sldMkLst>
          <pc:docMk/>
          <pc:sldMk cId="1990989006" sldId="281"/>
        </pc:sldMkLst>
        <pc:spChg chg="mod">
          <ac:chgData name="Sri Surya Poornima Chukka" userId="be496dd7-f424-4c56-9b42-792e2fdc73da" providerId="ADAL" clId="{D2CCB182-2C8B-4ABD-AAD1-A4F15A421EBE}" dt="2022-06-29T08:11:01.854" v="5630" actId="26606"/>
          <ac:spMkLst>
            <pc:docMk/>
            <pc:sldMk cId="1990989006" sldId="281"/>
            <ac:spMk id="2" creationId="{A3B7F985-F8D7-2A10-A3D3-6CC75AE4E90E}"/>
          </ac:spMkLst>
        </pc:spChg>
        <pc:spChg chg="del mod">
          <ac:chgData name="Sri Surya Poornima Chukka" userId="be496dd7-f424-4c56-9b42-792e2fdc73da" providerId="ADAL" clId="{D2CCB182-2C8B-4ABD-AAD1-A4F15A421EBE}" dt="2022-06-29T08:11:01.854" v="5630" actId="26606"/>
          <ac:spMkLst>
            <pc:docMk/>
            <pc:sldMk cId="1990989006" sldId="281"/>
            <ac:spMk id="3" creationId="{324FD6DF-E5AB-304E-BFC4-8FE8BCCC3AB1}"/>
          </ac:spMkLst>
        </pc:spChg>
        <pc:spChg chg="add">
          <ac:chgData name="Sri Surya Poornima Chukka" userId="be496dd7-f424-4c56-9b42-792e2fdc73da" providerId="ADAL" clId="{D2CCB182-2C8B-4ABD-AAD1-A4F15A421EBE}" dt="2022-06-29T08:11:01.854" v="5630" actId="26606"/>
          <ac:spMkLst>
            <pc:docMk/>
            <pc:sldMk cId="1990989006" sldId="281"/>
            <ac:spMk id="9" creationId="{CB49665F-0298-4449-8D2D-209989CB9EE3}"/>
          </ac:spMkLst>
        </pc:spChg>
        <pc:spChg chg="add">
          <ac:chgData name="Sri Surya Poornima Chukka" userId="be496dd7-f424-4c56-9b42-792e2fdc73da" providerId="ADAL" clId="{D2CCB182-2C8B-4ABD-AAD1-A4F15A421EBE}" dt="2022-06-29T08:11:01.854" v="5630" actId="26606"/>
          <ac:spMkLst>
            <pc:docMk/>
            <pc:sldMk cId="1990989006" sldId="281"/>
            <ac:spMk id="11" creationId="{A71EEC14-174A-46FA-B046-474750457130}"/>
          </ac:spMkLst>
        </pc:spChg>
        <pc:grpChg chg="add">
          <ac:chgData name="Sri Surya Poornima Chukka" userId="be496dd7-f424-4c56-9b42-792e2fdc73da" providerId="ADAL" clId="{D2CCB182-2C8B-4ABD-AAD1-A4F15A421EBE}" dt="2022-06-29T08:11:01.854" v="5630" actId="26606"/>
          <ac:grpSpMkLst>
            <pc:docMk/>
            <pc:sldMk cId="1990989006" sldId="281"/>
            <ac:grpSpMk id="13" creationId="{EEB6CB95-E653-4C6C-AE51-62FD848E8D5B}"/>
          </ac:grpSpMkLst>
        </pc:grpChg>
        <pc:grpChg chg="add">
          <ac:chgData name="Sri Surya Poornima Chukka" userId="be496dd7-f424-4c56-9b42-792e2fdc73da" providerId="ADAL" clId="{D2CCB182-2C8B-4ABD-AAD1-A4F15A421EBE}" dt="2022-06-29T08:11:01.854" v="5630" actId="26606"/>
          <ac:grpSpMkLst>
            <pc:docMk/>
            <pc:sldMk cId="1990989006" sldId="281"/>
            <ac:grpSpMk id="17" creationId="{43F5E015-E085-4624-B431-B42414448684}"/>
          </ac:grpSpMkLst>
        </pc:grpChg>
        <pc:graphicFrameChg chg="add">
          <ac:chgData name="Sri Surya Poornima Chukka" userId="be496dd7-f424-4c56-9b42-792e2fdc73da" providerId="ADAL" clId="{D2CCB182-2C8B-4ABD-AAD1-A4F15A421EBE}" dt="2022-06-29T08:11:01.854" v="5630" actId="26606"/>
          <ac:graphicFrameMkLst>
            <pc:docMk/>
            <pc:sldMk cId="1990989006" sldId="281"/>
            <ac:graphicFrameMk id="5" creationId="{5BDC1BEC-F1E2-C4D7-5DDC-98181D5D4E42}"/>
          </ac:graphicFrameMkLst>
        </pc:graphicFrameChg>
      </pc:sldChg>
      <pc:sldChg chg="addSp delSp modSp new mod setBg">
        <pc:chgData name="Sri Surya Poornima Chukka" userId="be496dd7-f424-4c56-9b42-792e2fdc73da" providerId="ADAL" clId="{D2CCB182-2C8B-4ABD-AAD1-A4F15A421EBE}" dt="2022-06-29T08:19:29.748" v="5707" actId="255"/>
        <pc:sldMkLst>
          <pc:docMk/>
          <pc:sldMk cId="1822854188" sldId="282"/>
        </pc:sldMkLst>
        <pc:spChg chg="mod">
          <ac:chgData name="Sri Surya Poornima Chukka" userId="be496dd7-f424-4c56-9b42-792e2fdc73da" providerId="ADAL" clId="{D2CCB182-2C8B-4ABD-AAD1-A4F15A421EBE}" dt="2022-06-29T08:19:15.569" v="5705" actId="26606"/>
          <ac:spMkLst>
            <pc:docMk/>
            <pc:sldMk cId="1822854188" sldId="282"/>
            <ac:spMk id="2" creationId="{2AAFF757-645D-A710-46A5-CCDE7DA8C26A}"/>
          </ac:spMkLst>
        </pc:spChg>
        <pc:spChg chg="mod ord">
          <ac:chgData name="Sri Surya Poornima Chukka" userId="be496dd7-f424-4c56-9b42-792e2fdc73da" providerId="ADAL" clId="{D2CCB182-2C8B-4ABD-AAD1-A4F15A421EBE}" dt="2022-06-29T08:19:29.748" v="5707" actId="255"/>
          <ac:spMkLst>
            <pc:docMk/>
            <pc:sldMk cId="1822854188" sldId="282"/>
            <ac:spMk id="3" creationId="{BCCC7814-2F86-28FA-93C7-722B8A24E239}"/>
          </ac:spMkLst>
        </pc:spChg>
        <pc:spChg chg="add del mod">
          <ac:chgData name="Sri Surya Poornima Chukka" userId="be496dd7-f424-4c56-9b42-792e2fdc73da" providerId="ADAL" clId="{D2CCB182-2C8B-4ABD-AAD1-A4F15A421EBE}" dt="2022-06-29T08:14:24.231" v="5660"/>
          <ac:spMkLst>
            <pc:docMk/>
            <pc:sldMk cId="1822854188" sldId="282"/>
            <ac:spMk id="4" creationId="{24CCEF0E-5BB8-B991-57F8-030E38549BC8}"/>
          </ac:spMkLst>
        </pc:spChg>
        <pc:spChg chg="add">
          <ac:chgData name="Sri Surya Poornima Chukka" userId="be496dd7-f424-4c56-9b42-792e2fdc73da" providerId="ADAL" clId="{D2CCB182-2C8B-4ABD-AAD1-A4F15A421EBE}" dt="2022-06-29T08:19:15.569" v="5705" actId="26606"/>
          <ac:spMkLst>
            <pc:docMk/>
            <pc:sldMk cId="1822854188" sldId="282"/>
            <ac:spMk id="4105" creationId="{5A0118C5-4F8D-4CF4-BADD-53FEACC6C42A}"/>
          </ac:spMkLst>
        </pc:spChg>
        <pc:spChg chg="add">
          <ac:chgData name="Sri Surya Poornima Chukka" userId="be496dd7-f424-4c56-9b42-792e2fdc73da" providerId="ADAL" clId="{D2CCB182-2C8B-4ABD-AAD1-A4F15A421EBE}" dt="2022-06-29T08:19:15.569" v="5705" actId="26606"/>
          <ac:spMkLst>
            <pc:docMk/>
            <pc:sldMk cId="1822854188" sldId="282"/>
            <ac:spMk id="4111" creationId="{4E0A5C5C-2A95-428E-9F6A-0D29EBD57C9F}"/>
          </ac:spMkLst>
        </pc:spChg>
        <pc:grpChg chg="add">
          <ac:chgData name="Sri Surya Poornima Chukka" userId="be496dd7-f424-4c56-9b42-792e2fdc73da" providerId="ADAL" clId="{D2CCB182-2C8B-4ABD-AAD1-A4F15A421EBE}" dt="2022-06-29T08:19:15.569" v="5705" actId="26606"/>
          <ac:grpSpMkLst>
            <pc:docMk/>
            <pc:sldMk cId="1822854188" sldId="282"/>
            <ac:grpSpMk id="4107" creationId="{2A638C7D-9088-41A9-88A0-7357157BC168}"/>
          </ac:grpSpMkLst>
        </pc:grpChg>
        <pc:grpChg chg="add">
          <ac:chgData name="Sri Surya Poornima Chukka" userId="be496dd7-f424-4c56-9b42-792e2fdc73da" providerId="ADAL" clId="{D2CCB182-2C8B-4ABD-AAD1-A4F15A421EBE}" dt="2022-06-29T08:19:15.569" v="5705" actId="26606"/>
          <ac:grpSpMkLst>
            <pc:docMk/>
            <pc:sldMk cId="1822854188" sldId="282"/>
            <ac:grpSpMk id="4113" creationId="{3F219210-B16A-47B6-9AA8-207DAFF37E66}"/>
          </ac:grpSpMkLst>
        </pc:grpChg>
        <pc:grpChg chg="add">
          <ac:chgData name="Sri Surya Poornima Chukka" userId="be496dd7-f424-4c56-9b42-792e2fdc73da" providerId="ADAL" clId="{D2CCB182-2C8B-4ABD-AAD1-A4F15A421EBE}" dt="2022-06-29T08:19:15.569" v="5705" actId="26606"/>
          <ac:grpSpMkLst>
            <pc:docMk/>
            <pc:sldMk cId="1822854188" sldId="282"/>
            <ac:grpSpMk id="4117" creationId="{582A903B-6B78-4F0A-B7C9-3D80499020B8}"/>
          </ac:grpSpMkLst>
        </pc:grpChg>
        <pc:picChg chg="add del mod">
          <ac:chgData name="Sri Surya Poornima Chukka" userId="be496dd7-f424-4c56-9b42-792e2fdc73da" providerId="ADAL" clId="{D2CCB182-2C8B-4ABD-AAD1-A4F15A421EBE}" dt="2022-06-29T08:14:24.231" v="5660"/>
          <ac:picMkLst>
            <pc:docMk/>
            <pc:sldMk cId="1822854188" sldId="282"/>
            <ac:picMk id="4098" creationId="{57B39CD9-D5DD-448C-CC15-95324AF3D3EC}"/>
          </ac:picMkLst>
        </pc:picChg>
        <pc:picChg chg="add mod">
          <ac:chgData name="Sri Surya Poornima Chukka" userId="be496dd7-f424-4c56-9b42-792e2fdc73da" providerId="ADAL" clId="{D2CCB182-2C8B-4ABD-AAD1-A4F15A421EBE}" dt="2022-06-29T08:19:15.569" v="5705" actId="26606"/>
          <ac:picMkLst>
            <pc:docMk/>
            <pc:sldMk cId="1822854188" sldId="282"/>
            <ac:picMk id="4100" creationId="{D842E257-2449-600D-96A1-095790BDEBAC}"/>
          </ac:picMkLst>
        </pc:picChg>
      </pc:sldChg>
      <pc:sldChg chg="addSp modSp new mod setBg">
        <pc:chgData name="Sri Surya Poornima Chukka" userId="be496dd7-f424-4c56-9b42-792e2fdc73da" providerId="ADAL" clId="{D2CCB182-2C8B-4ABD-AAD1-A4F15A421EBE}" dt="2022-06-29T08:25:16.190" v="5766" actId="14100"/>
        <pc:sldMkLst>
          <pc:docMk/>
          <pc:sldMk cId="647975080" sldId="283"/>
        </pc:sldMkLst>
        <pc:spChg chg="mod">
          <ac:chgData name="Sri Surya Poornima Chukka" userId="be496dd7-f424-4c56-9b42-792e2fdc73da" providerId="ADAL" clId="{D2CCB182-2C8B-4ABD-AAD1-A4F15A421EBE}" dt="2022-06-29T08:24:40.059" v="5761" actId="26606"/>
          <ac:spMkLst>
            <pc:docMk/>
            <pc:sldMk cId="647975080" sldId="283"/>
            <ac:spMk id="2" creationId="{F37E8199-6EA6-C5BE-C9A6-FF07012410AC}"/>
          </ac:spMkLst>
        </pc:spChg>
        <pc:spChg chg="mod">
          <ac:chgData name="Sri Surya Poornima Chukka" userId="be496dd7-f424-4c56-9b42-792e2fdc73da" providerId="ADAL" clId="{D2CCB182-2C8B-4ABD-AAD1-A4F15A421EBE}" dt="2022-06-29T08:25:16.190" v="5766" actId="14100"/>
          <ac:spMkLst>
            <pc:docMk/>
            <pc:sldMk cId="647975080" sldId="283"/>
            <ac:spMk id="3" creationId="{C0E4DD51-5300-E175-BD85-87DFD0B70E6C}"/>
          </ac:spMkLst>
        </pc:spChg>
        <pc:spChg chg="add">
          <ac:chgData name="Sri Surya Poornima Chukka" userId="be496dd7-f424-4c56-9b42-792e2fdc73da" providerId="ADAL" clId="{D2CCB182-2C8B-4ABD-AAD1-A4F15A421EBE}" dt="2022-06-29T08:24:40.059" v="5761" actId="26606"/>
          <ac:spMkLst>
            <pc:docMk/>
            <pc:sldMk cId="647975080" sldId="283"/>
            <ac:spMk id="5127" creationId="{C232B152-3720-4D3B-97ED-45CE5483F16F}"/>
          </ac:spMkLst>
        </pc:spChg>
        <pc:spChg chg="add">
          <ac:chgData name="Sri Surya Poornima Chukka" userId="be496dd7-f424-4c56-9b42-792e2fdc73da" providerId="ADAL" clId="{D2CCB182-2C8B-4ABD-AAD1-A4F15A421EBE}" dt="2022-06-29T08:24:40.059" v="5761" actId="26606"/>
          <ac:spMkLst>
            <pc:docMk/>
            <pc:sldMk cId="647975080" sldId="283"/>
            <ac:spMk id="5129" creationId="{11BAB570-FF10-4E96-8A3F-FA9804702B89}"/>
          </ac:spMkLst>
        </pc:spChg>
        <pc:spChg chg="add">
          <ac:chgData name="Sri Surya Poornima Chukka" userId="be496dd7-f424-4c56-9b42-792e2fdc73da" providerId="ADAL" clId="{D2CCB182-2C8B-4ABD-AAD1-A4F15A421EBE}" dt="2022-06-29T08:24:40.059" v="5761" actId="26606"/>
          <ac:spMkLst>
            <pc:docMk/>
            <pc:sldMk cId="647975080" sldId="283"/>
            <ac:spMk id="5131" creationId="{4B9FAFB2-BEB5-4848-8018-BCAD99E2E1AA}"/>
          </ac:spMkLst>
        </pc:spChg>
        <pc:picChg chg="add mod">
          <ac:chgData name="Sri Surya Poornima Chukka" userId="be496dd7-f424-4c56-9b42-792e2fdc73da" providerId="ADAL" clId="{D2CCB182-2C8B-4ABD-AAD1-A4F15A421EBE}" dt="2022-06-29T08:25:04.980" v="5765" actId="14100"/>
          <ac:picMkLst>
            <pc:docMk/>
            <pc:sldMk cId="647975080" sldId="283"/>
            <ac:picMk id="5122" creationId="{22258987-6469-0F14-FABA-EFE919CD53E9}"/>
          </ac:picMkLst>
        </pc:picChg>
      </pc:sldChg>
      <pc:sldChg chg="addSp delSp modSp new mod setBg">
        <pc:chgData name="Sri Surya Poornima Chukka" userId="be496dd7-f424-4c56-9b42-792e2fdc73da" providerId="ADAL" clId="{D2CCB182-2C8B-4ABD-AAD1-A4F15A421EBE}" dt="2022-06-29T08:30:15.817" v="5838" actId="1076"/>
        <pc:sldMkLst>
          <pc:docMk/>
          <pc:sldMk cId="1414263810" sldId="284"/>
        </pc:sldMkLst>
        <pc:spChg chg="mod">
          <ac:chgData name="Sri Surya Poornima Chukka" userId="be496dd7-f424-4c56-9b42-792e2fdc73da" providerId="ADAL" clId="{D2CCB182-2C8B-4ABD-AAD1-A4F15A421EBE}" dt="2022-06-29T08:29:41.999" v="5832" actId="26606"/>
          <ac:spMkLst>
            <pc:docMk/>
            <pc:sldMk cId="1414263810" sldId="284"/>
            <ac:spMk id="2" creationId="{424EF456-8513-147B-D262-D23FFFFD90B9}"/>
          </ac:spMkLst>
        </pc:spChg>
        <pc:spChg chg="mod ord">
          <ac:chgData name="Sri Surya Poornima Chukka" userId="be496dd7-f424-4c56-9b42-792e2fdc73da" providerId="ADAL" clId="{D2CCB182-2C8B-4ABD-AAD1-A4F15A421EBE}" dt="2022-06-29T08:30:08.349" v="5837" actId="255"/>
          <ac:spMkLst>
            <pc:docMk/>
            <pc:sldMk cId="1414263810" sldId="284"/>
            <ac:spMk id="3" creationId="{BEB90B0D-7571-07C6-35AB-6FB95EEA9765}"/>
          </ac:spMkLst>
        </pc:spChg>
        <pc:spChg chg="add del mod">
          <ac:chgData name="Sri Surya Poornima Chukka" userId="be496dd7-f424-4c56-9b42-792e2fdc73da" providerId="ADAL" clId="{D2CCB182-2C8B-4ABD-AAD1-A4F15A421EBE}" dt="2022-06-29T08:28:56.505" v="5826" actId="22"/>
          <ac:spMkLst>
            <pc:docMk/>
            <pc:sldMk cId="1414263810" sldId="284"/>
            <ac:spMk id="6" creationId="{CAEA7E50-7752-981E-62A6-E35AF175D3A5}"/>
          </ac:spMkLst>
        </pc:spChg>
        <pc:picChg chg="add mod">
          <ac:chgData name="Sri Surya Poornima Chukka" userId="be496dd7-f424-4c56-9b42-792e2fdc73da" providerId="ADAL" clId="{D2CCB182-2C8B-4ABD-AAD1-A4F15A421EBE}" dt="2022-06-29T08:30:15.817" v="5838" actId="1076"/>
          <ac:picMkLst>
            <pc:docMk/>
            <pc:sldMk cId="1414263810" sldId="284"/>
            <ac:picMk id="6146" creationId="{7DE24C78-C081-5F2D-5E08-A38D5C0D1A35}"/>
          </ac:picMkLst>
        </pc:picChg>
      </pc:sldChg>
      <pc:sldChg chg="addSp delSp modSp new mod setBg">
        <pc:chgData name="Sri Surya Poornima Chukka" userId="be496dd7-f424-4c56-9b42-792e2fdc73da" providerId="ADAL" clId="{D2CCB182-2C8B-4ABD-AAD1-A4F15A421EBE}" dt="2022-06-29T08:37:18.779" v="6037" actId="14100"/>
        <pc:sldMkLst>
          <pc:docMk/>
          <pc:sldMk cId="4001700586" sldId="285"/>
        </pc:sldMkLst>
        <pc:spChg chg="mod">
          <ac:chgData name="Sri Surya Poornima Chukka" userId="be496dd7-f424-4c56-9b42-792e2fdc73da" providerId="ADAL" clId="{D2CCB182-2C8B-4ABD-AAD1-A4F15A421EBE}" dt="2022-06-29T08:35:17.426" v="6025" actId="26606"/>
          <ac:spMkLst>
            <pc:docMk/>
            <pc:sldMk cId="4001700586" sldId="285"/>
            <ac:spMk id="2" creationId="{3F276D2A-A7E5-685B-AC2C-35518B1C942F}"/>
          </ac:spMkLst>
        </pc:spChg>
        <pc:spChg chg="mod">
          <ac:chgData name="Sri Surya Poornima Chukka" userId="be496dd7-f424-4c56-9b42-792e2fdc73da" providerId="ADAL" clId="{D2CCB182-2C8B-4ABD-AAD1-A4F15A421EBE}" dt="2022-06-29T08:37:18.779" v="6037" actId="14100"/>
          <ac:spMkLst>
            <pc:docMk/>
            <pc:sldMk cId="4001700586" sldId="285"/>
            <ac:spMk id="3" creationId="{AAFD861B-E8A5-6ED2-75C4-387F7F44D30D}"/>
          </ac:spMkLst>
        </pc:spChg>
        <pc:spChg chg="add del">
          <ac:chgData name="Sri Surya Poornima Chukka" userId="be496dd7-f424-4c56-9b42-792e2fdc73da" providerId="ADAL" clId="{D2CCB182-2C8B-4ABD-AAD1-A4F15A421EBE}" dt="2022-06-29T08:35:06.854" v="6023" actId="26606"/>
          <ac:spMkLst>
            <pc:docMk/>
            <pc:sldMk cId="4001700586" sldId="285"/>
            <ac:spMk id="8" creationId="{33CD251C-A887-4D2F-925B-FC097198538B}"/>
          </ac:spMkLst>
        </pc:spChg>
        <pc:spChg chg="add del">
          <ac:chgData name="Sri Surya Poornima Chukka" userId="be496dd7-f424-4c56-9b42-792e2fdc73da" providerId="ADAL" clId="{D2CCB182-2C8B-4ABD-AAD1-A4F15A421EBE}" dt="2022-06-29T08:35:06.854" v="6023" actId="26606"/>
          <ac:spMkLst>
            <pc:docMk/>
            <pc:sldMk cId="4001700586" sldId="285"/>
            <ac:spMk id="14" creationId="{662A3FAA-D056-4098-8115-EA61EAF068CF}"/>
          </ac:spMkLst>
        </pc:spChg>
        <pc:spChg chg="add del">
          <ac:chgData name="Sri Surya Poornima Chukka" userId="be496dd7-f424-4c56-9b42-792e2fdc73da" providerId="ADAL" clId="{D2CCB182-2C8B-4ABD-AAD1-A4F15A421EBE}" dt="2022-06-29T08:35:17.426" v="6025" actId="26606"/>
          <ac:spMkLst>
            <pc:docMk/>
            <pc:sldMk cId="4001700586" sldId="285"/>
            <ac:spMk id="19" creationId="{D6FD3B99-32DA-4048-B3C2-EC01E6D0FEE5}"/>
          </ac:spMkLst>
        </pc:spChg>
        <pc:spChg chg="add del">
          <ac:chgData name="Sri Surya Poornima Chukka" userId="be496dd7-f424-4c56-9b42-792e2fdc73da" providerId="ADAL" clId="{D2CCB182-2C8B-4ABD-AAD1-A4F15A421EBE}" dt="2022-06-29T08:35:17.426" v="6025" actId="26606"/>
          <ac:spMkLst>
            <pc:docMk/>
            <pc:sldMk cId="4001700586" sldId="285"/>
            <ac:spMk id="21" creationId="{8C74482E-2E7A-40CD-99C9-7892C8AF9E51}"/>
          </ac:spMkLst>
        </pc:spChg>
        <pc:spChg chg="add">
          <ac:chgData name="Sri Surya Poornima Chukka" userId="be496dd7-f424-4c56-9b42-792e2fdc73da" providerId="ADAL" clId="{D2CCB182-2C8B-4ABD-AAD1-A4F15A421EBE}" dt="2022-06-29T08:35:17.426" v="6025" actId="26606"/>
          <ac:spMkLst>
            <pc:docMk/>
            <pc:sldMk cId="4001700586" sldId="285"/>
            <ac:spMk id="30" creationId="{33CD251C-A887-4D2F-925B-FC097198538B}"/>
          </ac:spMkLst>
        </pc:spChg>
        <pc:spChg chg="add">
          <ac:chgData name="Sri Surya Poornima Chukka" userId="be496dd7-f424-4c56-9b42-792e2fdc73da" providerId="ADAL" clId="{D2CCB182-2C8B-4ABD-AAD1-A4F15A421EBE}" dt="2022-06-29T08:35:17.426" v="6025" actId="26606"/>
          <ac:spMkLst>
            <pc:docMk/>
            <pc:sldMk cId="4001700586" sldId="285"/>
            <ac:spMk id="32" creationId="{3B2069EE-A08E-44F0-B3F9-3CF8CC2DCAD5}"/>
          </ac:spMkLst>
        </pc:spChg>
        <pc:grpChg chg="add del">
          <ac:chgData name="Sri Surya Poornima Chukka" userId="be496dd7-f424-4c56-9b42-792e2fdc73da" providerId="ADAL" clId="{D2CCB182-2C8B-4ABD-AAD1-A4F15A421EBE}" dt="2022-06-29T08:35:06.854" v="6023" actId="26606"/>
          <ac:grpSpMkLst>
            <pc:docMk/>
            <pc:sldMk cId="4001700586" sldId="285"/>
            <ac:grpSpMk id="10" creationId="{2C3846A5-A498-4C9E-B4DC-13532657D717}"/>
          </ac:grpSpMkLst>
        </pc:grpChg>
        <pc:grpChg chg="add del">
          <ac:chgData name="Sri Surya Poornima Chukka" userId="be496dd7-f424-4c56-9b42-792e2fdc73da" providerId="ADAL" clId="{D2CCB182-2C8B-4ABD-AAD1-A4F15A421EBE}" dt="2022-06-29T08:35:17.426" v="6025" actId="26606"/>
          <ac:grpSpMkLst>
            <pc:docMk/>
            <pc:sldMk cId="4001700586" sldId="285"/>
            <ac:grpSpMk id="23" creationId="{FBB1362E-4699-426B-8D02-4F7CE6DA9358}"/>
          </ac:grpSpMkLst>
        </pc:grpChg>
        <pc:grpChg chg="add">
          <ac:chgData name="Sri Surya Poornima Chukka" userId="be496dd7-f424-4c56-9b42-792e2fdc73da" providerId="ADAL" clId="{D2CCB182-2C8B-4ABD-AAD1-A4F15A421EBE}" dt="2022-06-29T08:35:17.426" v="6025" actId="26606"/>
          <ac:grpSpMkLst>
            <pc:docMk/>
            <pc:sldMk cId="4001700586" sldId="285"/>
            <ac:grpSpMk id="34" creationId="{E12BF2FB-8A96-4B53-86A0-04755C545EB8}"/>
          </ac:grpSpMkLst>
        </pc:grpChg>
      </pc:sldChg>
      <pc:sldChg chg="addSp delSp modSp new mod setBg">
        <pc:chgData name="Sri Surya Poornima Chukka" userId="be496dd7-f424-4c56-9b42-792e2fdc73da" providerId="ADAL" clId="{D2CCB182-2C8B-4ABD-AAD1-A4F15A421EBE}" dt="2022-06-29T08:41:42.823" v="6087" actId="14100"/>
        <pc:sldMkLst>
          <pc:docMk/>
          <pc:sldMk cId="3223169858" sldId="286"/>
        </pc:sldMkLst>
        <pc:spChg chg="mod">
          <ac:chgData name="Sri Surya Poornima Chukka" userId="be496dd7-f424-4c56-9b42-792e2fdc73da" providerId="ADAL" clId="{D2CCB182-2C8B-4ABD-AAD1-A4F15A421EBE}" dt="2022-06-29T08:40:51.667" v="6078" actId="26606"/>
          <ac:spMkLst>
            <pc:docMk/>
            <pc:sldMk cId="3223169858" sldId="286"/>
            <ac:spMk id="2" creationId="{063E3979-B09C-07EB-ED5E-D77B6715B8D0}"/>
          </ac:spMkLst>
        </pc:spChg>
        <pc:spChg chg="mod">
          <ac:chgData name="Sri Surya Poornima Chukka" userId="be496dd7-f424-4c56-9b42-792e2fdc73da" providerId="ADAL" clId="{D2CCB182-2C8B-4ABD-AAD1-A4F15A421EBE}" dt="2022-06-29T08:41:42.823" v="6087" actId="14100"/>
          <ac:spMkLst>
            <pc:docMk/>
            <pc:sldMk cId="3223169858" sldId="286"/>
            <ac:spMk id="3" creationId="{093152C7-1D8C-9C47-17A5-44DE1BFED423}"/>
          </ac:spMkLst>
        </pc:spChg>
        <pc:spChg chg="add del">
          <ac:chgData name="Sri Surya Poornima Chukka" userId="be496dd7-f424-4c56-9b42-792e2fdc73da" providerId="ADAL" clId="{D2CCB182-2C8B-4ABD-AAD1-A4F15A421EBE}" dt="2022-06-29T08:40:51.667" v="6078" actId="26606"/>
          <ac:spMkLst>
            <pc:docMk/>
            <pc:sldMk cId="3223169858" sldId="286"/>
            <ac:spMk id="8" creationId="{EFD0E8E8-C530-4B2D-A01A-CCD47590B664}"/>
          </ac:spMkLst>
        </pc:spChg>
        <pc:spChg chg="add del">
          <ac:chgData name="Sri Surya Poornima Chukka" userId="be496dd7-f424-4c56-9b42-792e2fdc73da" providerId="ADAL" clId="{D2CCB182-2C8B-4ABD-AAD1-A4F15A421EBE}" dt="2022-06-29T08:40:51.667" v="6078" actId="26606"/>
          <ac:spMkLst>
            <pc:docMk/>
            <pc:sldMk cId="3223169858" sldId="286"/>
            <ac:spMk id="10" creationId="{FD327E05-A7EF-4E1C-8C2C-4B4409A18852}"/>
          </ac:spMkLst>
        </pc:spChg>
        <pc:spChg chg="add del">
          <ac:chgData name="Sri Surya Poornima Chukka" userId="be496dd7-f424-4c56-9b42-792e2fdc73da" providerId="ADAL" clId="{D2CCB182-2C8B-4ABD-AAD1-A4F15A421EBE}" dt="2022-06-29T08:40:51.667" v="6078" actId="26606"/>
          <ac:spMkLst>
            <pc:docMk/>
            <pc:sldMk cId="3223169858" sldId="286"/>
            <ac:spMk id="12" creationId="{B2DDB937-68D3-4159-B17C-BE48C5DBD33E}"/>
          </ac:spMkLst>
        </pc:spChg>
        <pc:spChg chg="add del">
          <ac:chgData name="Sri Surya Poornima Chukka" userId="be496dd7-f424-4c56-9b42-792e2fdc73da" providerId="ADAL" clId="{D2CCB182-2C8B-4ABD-AAD1-A4F15A421EBE}" dt="2022-06-29T08:40:51.667" v="6078" actId="26606"/>
          <ac:spMkLst>
            <pc:docMk/>
            <pc:sldMk cId="3223169858" sldId="286"/>
            <ac:spMk id="14" creationId="{93CFD3CC-5F48-4351-92B2-B8D02F08E4C3}"/>
          </ac:spMkLst>
        </pc:spChg>
        <pc:spChg chg="add">
          <ac:chgData name="Sri Surya Poornima Chukka" userId="be496dd7-f424-4c56-9b42-792e2fdc73da" providerId="ADAL" clId="{D2CCB182-2C8B-4ABD-AAD1-A4F15A421EBE}" dt="2022-06-29T08:40:51.667" v="6078" actId="26606"/>
          <ac:spMkLst>
            <pc:docMk/>
            <pc:sldMk cId="3223169858" sldId="286"/>
            <ac:spMk id="19" creationId="{89950FC9-96F8-481E-B2FF-741D34A8F1BD}"/>
          </ac:spMkLst>
        </pc:spChg>
        <pc:spChg chg="add">
          <ac:chgData name="Sri Surya Poornima Chukka" userId="be496dd7-f424-4c56-9b42-792e2fdc73da" providerId="ADAL" clId="{D2CCB182-2C8B-4ABD-AAD1-A4F15A421EBE}" dt="2022-06-29T08:40:51.667" v="6078" actId="26606"/>
          <ac:spMkLst>
            <pc:docMk/>
            <pc:sldMk cId="3223169858" sldId="286"/>
            <ac:spMk id="21" creationId="{2B2B4586-EC5C-4ED3-82D8-63143F7C70D2}"/>
          </ac:spMkLst>
        </pc:spChg>
        <pc:spChg chg="add">
          <ac:chgData name="Sri Surya Poornima Chukka" userId="be496dd7-f424-4c56-9b42-792e2fdc73da" providerId="ADAL" clId="{D2CCB182-2C8B-4ABD-AAD1-A4F15A421EBE}" dt="2022-06-29T08:40:51.667" v="6078" actId="26606"/>
          <ac:spMkLst>
            <pc:docMk/>
            <pc:sldMk cId="3223169858" sldId="286"/>
            <ac:spMk id="23" creationId="{FBD18CC4-F639-47CF-96DD-9BA6031B506B}"/>
          </ac:spMkLst>
        </pc:spChg>
      </pc:sldChg>
      <pc:sldChg chg="addSp modSp new mod setBg">
        <pc:chgData name="Sri Surya Poornima Chukka" userId="be496dd7-f424-4c56-9b42-792e2fdc73da" providerId="ADAL" clId="{D2CCB182-2C8B-4ABD-AAD1-A4F15A421EBE}" dt="2022-06-29T08:44:53.612" v="6115" actId="26606"/>
        <pc:sldMkLst>
          <pc:docMk/>
          <pc:sldMk cId="2612613673" sldId="287"/>
        </pc:sldMkLst>
        <pc:spChg chg="mod">
          <ac:chgData name="Sri Surya Poornima Chukka" userId="be496dd7-f424-4c56-9b42-792e2fdc73da" providerId="ADAL" clId="{D2CCB182-2C8B-4ABD-AAD1-A4F15A421EBE}" dt="2022-06-29T08:44:53.612" v="6115" actId="26606"/>
          <ac:spMkLst>
            <pc:docMk/>
            <pc:sldMk cId="2612613673" sldId="287"/>
            <ac:spMk id="2" creationId="{8DC0F062-D845-9ECE-53DC-30A5FBA4AA3E}"/>
          </ac:spMkLst>
        </pc:spChg>
        <pc:spChg chg="mod">
          <ac:chgData name="Sri Surya Poornima Chukka" userId="be496dd7-f424-4c56-9b42-792e2fdc73da" providerId="ADAL" clId="{D2CCB182-2C8B-4ABD-AAD1-A4F15A421EBE}" dt="2022-06-29T08:44:53.612" v="6115" actId="26606"/>
          <ac:spMkLst>
            <pc:docMk/>
            <pc:sldMk cId="2612613673" sldId="287"/>
            <ac:spMk id="3" creationId="{7BBCF10C-0F10-3217-6FA1-7AD79D4E8180}"/>
          </ac:spMkLst>
        </pc:spChg>
        <pc:picChg chg="add">
          <ac:chgData name="Sri Surya Poornima Chukka" userId="be496dd7-f424-4c56-9b42-792e2fdc73da" providerId="ADAL" clId="{D2CCB182-2C8B-4ABD-AAD1-A4F15A421EBE}" dt="2022-06-29T08:44:53.612" v="6115" actId="26606"/>
          <ac:picMkLst>
            <pc:docMk/>
            <pc:sldMk cId="2612613673" sldId="287"/>
            <ac:picMk id="5" creationId="{92DB5BBE-C741-D8C2-BF95-5E2CF7F8656D}"/>
          </ac:picMkLst>
        </pc:picChg>
      </pc:sldChg>
      <pc:sldChg chg="addSp delSp modSp new mod setBg">
        <pc:chgData name="Sri Surya Poornima Chukka" userId="be496dd7-f424-4c56-9b42-792e2fdc73da" providerId="ADAL" clId="{D2CCB182-2C8B-4ABD-AAD1-A4F15A421EBE}" dt="2022-06-29T10:27:29.754" v="7230" actId="1035"/>
        <pc:sldMkLst>
          <pc:docMk/>
          <pc:sldMk cId="1405991153" sldId="288"/>
        </pc:sldMkLst>
        <pc:spChg chg="mod ord">
          <ac:chgData name="Sri Surya Poornima Chukka" userId="be496dd7-f424-4c56-9b42-792e2fdc73da" providerId="ADAL" clId="{D2CCB182-2C8B-4ABD-AAD1-A4F15A421EBE}" dt="2022-06-29T08:51:25.319" v="6223" actId="26606"/>
          <ac:spMkLst>
            <pc:docMk/>
            <pc:sldMk cId="1405991153" sldId="288"/>
            <ac:spMk id="2" creationId="{30E9C9C7-F410-EABC-5458-5B7344B5C392}"/>
          </ac:spMkLst>
        </pc:spChg>
        <pc:spChg chg="del mod">
          <ac:chgData name="Sri Surya Poornima Chukka" userId="be496dd7-f424-4c56-9b42-792e2fdc73da" providerId="ADAL" clId="{D2CCB182-2C8B-4ABD-AAD1-A4F15A421EBE}" dt="2022-06-29T08:50:08.882" v="6195" actId="26606"/>
          <ac:spMkLst>
            <pc:docMk/>
            <pc:sldMk cId="1405991153" sldId="288"/>
            <ac:spMk id="3" creationId="{F7F234CF-445A-5B5B-4865-D7AC01A67060}"/>
          </ac:spMkLst>
        </pc:spChg>
        <pc:spChg chg="add">
          <ac:chgData name="Sri Surya Poornima Chukka" userId="be496dd7-f424-4c56-9b42-792e2fdc73da" providerId="ADAL" clId="{D2CCB182-2C8B-4ABD-AAD1-A4F15A421EBE}" dt="2022-06-29T08:51:25.319" v="6223" actId="26606"/>
          <ac:spMkLst>
            <pc:docMk/>
            <pc:sldMk cId="1405991153" sldId="288"/>
            <ac:spMk id="11" creationId="{B50AB553-2A96-4A92-96F2-93548E096954}"/>
          </ac:spMkLst>
        </pc:spChg>
        <pc:graphicFrameChg chg="add mod modGraphic">
          <ac:chgData name="Sri Surya Poornima Chukka" userId="be496dd7-f424-4c56-9b42-792e2fdc73da" providerId="ADAL" clId="{D2CCB182-2C8B-4ABD-AAD1-A4F15A421EBE}" dt="2022-06-29T10:27:07.532" v="7203" actId="20577"/>
          <ac:graphicFrameMkLst>
            <pc:docMk/>
            <pc:sldMk cId="1405991153" sldId="288"/>
            <ac:graphicFrameMk id="5" creationId="{9EE352C8-90EC-3FD7-3944-2A96DC8EB1D3}"/>
          </ac:graphicFrameMkLst>
        </pc:graphicFrameChg>
        <pc:picChg chg="add mod">
          <ac:chgData name="Sri Surya Poornima Chukka" userId="be496dd7-f424-4c56-9b42-792e2fdc73da" providerId="ADAL" clId="{D2CCB182-2C8B-4ABD-AAD1-A4F15A421EBE}" dt="2022-06-29T10:27:29.754" v="7230" actId="1035"/>
          <ac:picMkLst>
            <pc:docMk/>
            <pc:sldMk cId="1405991153" sldId="288"/>
            <ac:picMk id="6" creationId="{8E4337EC-378A-B60C-D8E6-0BA13DC8E06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021D97-B883-437C-95D7-BBBEAC4F2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071D053-5DAC-4E7C-B3D8-98C9CDCEAAC1}">
      <dgm:prSet/>
      <dgm:spPr/>
      <dgm:t>
        <a:bodyPr/>
        <a:lstStyle/>
        <a:p>
          <a:r>
            <a:rPr lang="en-US" b="0" i="0" dirty="0"/>
            <a:t>1.Test Planning and Control</a:t>
          </a:r>
          <a:endParaRPr lang="en-US" dirty="0"/>
        </a:p>
      </dgm:t>
    </dgm:pt>
    <dgm:pt modelId="{D12176E2-A238-4DCA-9253-0B2864DA5CE5}" type="parTrans" cxnId="{3B381A6E-AD12-471C-A72E-4570FB3BB807}">
      <dgm:prSet/>
      <dgm:spPr/>
      <dgm:t>
        <a:bodyPr/>
        <a:lstStyle/>
        <a:p>
          <a:endParaRPr lang="en-US"/>
        </a:p>
      </dgm:t>
    </dgm:pt>
    <dgm:pt modelId="{BBA846A2-65F1-4AE0-9067-E7E052482D41}" type="sibTrans" cxnId="{3B381A6E-AD12-471C-A72E-4570FB3BB807}">
      <dgm:prSet/>
      <dgm:spPr/>
      <dgm:t>
        <a:bodyPr/>
        <a:lstStyle/>
        <a:p>
          <a:endParaRPr lang="en-US"/>
        </a:p>
      </dgm:t>
    </dgm:pt>
    <dgm:pt modelId="{45FE1B14-49E8-4F09-9573-2A4C35C0E35D}">
      <dgm:prSet/>
      <dgm:spPr/>
      <dgm:t>
        <a:bodyPr/>
        <a:lstStyle/>
        <a:p>
          <a:r>
            <a:rPr lang="en-US" b="0" i="0"/>
            <a:t>2.Test Analysis and Design</a:t>
          </a:r>
          <a:endParaRPr lang="en-US"/>
        </a:p>
      </dgm:t>
    </dgm:pt>
    <dgm:pt modelId="{66F357D1-956D-4CA6-BA81-511F7413F86B}" type="parTrans" cxnId="{5AA9DC16-B34D-4824-BEDD-FDAB30CA4E3A}">
      <dgm:prSet/>
      <dgm:spPr/>
      <dgm:t>
        <a:bodyPr/>
        <a:lstStyle/>
        <a:p>
          <a:endParaRPr lang="en-US"/>
        </a:p>
      </dgm:t>
    </dgm:pt>
    <dgm:pt modelId="{BC0226E3-A076-429A-9E08-68CB693E2CFB}" type="sibTrans" cxnId="{5AA9DC16-B34D-4824-BEDD-FDAB30CA4E3A}">
      <dgm:prSet/>
      <dgm:spPr/>
      <dgm:t>
        <a:bodyPr/>
        <a:lstStyle/>
        <a:p>
          <a:endParaRPr lang="en-US"/>
        </a:p>
      </dgm:t>
    </dgm:pt>
    <dgm:pt modelId="{FD2544F5-E5E3-499F-A214-892929818507}">
      <dgm:prSet/>
      <dgm:spPr/>
      <dgm:t>
        <a:bodyPr/>
        <a:lstStyle/>
        <a:p>
          <a:r>
            <a:rPr lang="en-US" b="0" i="0"/>
            <a:t>3.Test Implementation and Execution</a:t>
          </a:r>
          <a:endParaRPr lang="en-US"/>
        </a:p>
      </dgm:t>
    </dgm:pt>
    <dgm:pt modelId="{30247117-7C40-4662-88FB-C7DEE5AA2F41}" type="parTrans" cxnId="{14631FDC-6F8B-4A8A-AA4C-020B3EBC11EC}">
      <dgm:prSet/>
      <dgm:spPr/>
      <dgm:t>
        <a:bodyPr/>
        <a:lstStyle/>
        <a:p>
          <a:endParaRPr lang="en-US"/>
        </a:p>
      </dgm:t>
    </dgm:pt>
    <dgm:pt modelId="{269814D1-03F5-49A4-B4B5-5F39451CA5E9}" type="sibTrans" cxnId="{14631FDC-6F8B-4A8A-AA4C-020B3EBC11EC}">
      <dgm:prSet/>
      <dgm:spPr/>
      <dgm:t>
        <a:bodyPr/>
        <a:lstStyle/>
        <a:p>
          <a:endParaRPr lang="en-US"/>
        </a:p>
      </dgm:t>
    </dgm:pt>
    <dgm:pt modelId="{41F5651A-BABE-48D2-A847-E83D7502C0C9}">
      <dgm:prSet/>
      <dgm:spPr/>
      <dgm:t>
        <a:bodyPr/>
        <a:lstStyle/>
        <a:p>
          <a:r>
            <a:rPr lang="en-US" b="0" i="0"/>
            <a:t>4.Evaluating Exit Criteria and Reporting</a:t>
          </a:r>
          <a:endParaRPr lang="en-US"/>
        </a:p>
      </dgm:t>
    </dgm:pt>
    <dgm:pt modelId="{499EDAC8-B9B8-4018-81CB-D9EF46566B77}" type="parTrans" cxnId="{7A27E242-2D13-48CE-A49B-4317D35BDBFE}">
      <dgm:prSet/>
      <dgm:spPr/>
      <dgm:t>
        <a:bodyPr/>
        <a:lstStyle/>
        <a:p>
          <a:endParaRPr lang="en-US"/>
        </a:p>
      </dgm:t>
    </dgm:pt>
    <dgm:pt modelId="{32B98D49-77FA-4754-B515-E4C42CB2BDEF}" type="sibTrans" cxnId="{7A27E242-2D13-48CE-A49B-4317D35BDBFE}">
      <dgm:prSet/>
      <dgm:spPr/>
      <dgm:t>
        <a:bodyPr/>
        <a:lstStyle/>
        <a:p>
          <a:endParaRPr lang="en-US"/>
        </a:p>
      </dgm:t>
    </dgm:pt>
    <dgm:pt modelId="{3C54FB54-AE95-4BC0-8633-9158E0270169}">
      <dgm:prSet/>
      <dgm:spPr/>
      <dgm:t>
        <a:bodyPr/>
        <a:lstStyle/>
        <a:p>
          <a:r>
            <a:rPr lang="en-US" b="0" i="0"/>
            <a:t>5.Test Closure</a:t>
          </a:r>
          <a:endParaRPr lang="en-US"/>
        </a:p>
      </dgm:t>
    </dgm:pt>
    <dgm:pt modelId="{28D616A0-D81A-4B8F-A946-A0E1251061C8}" type="parTrans" cxnId="{1D785170-B5A4-4FB7-83F2-2983954F9F6E}">
      <dgm:prSet/>
      <dgm:spPr/>
      <dgm:t>
        <a:bodyPr/>
        <a:lstStyle/>
        <a:p>
          <a:endParaRPr lang="en-US"/>
        </a:p>
      </dgm:t>
    </dgm:pt>
    <dgm:pt modelId="{D228719E-82EB-4EDE-9B5B-E07A34191DD9}" type="sibTrans" cxnId="{1D785170-B5A4-4FB7-83F2-2983954F9F6E}">
      <dgm:prSet/>
      <dgm:spPr/>
      <dgm:t>
        <a:bodyPr/>
        <a:lstStyle/>
        <a:p>
          <a:endParaRPr lang="en-US"/>
        </a:p>
      </dgm:t>
    </dgm:pt>
    <dgm:pt modelId="{25522A21-1A18-4653-A4EB-681067349559}" type="pres">
      <dgm:prSet presAssocID="{D9021D97-B883-437C-95D7-BBBEAC4F2C4B}" presName="linear" presStyleCnt="0">
        <dgm:presLayoutVars>
          <dgm:animLvl val="lvl"/>
          <dgm:resizeHandles val="exact"/>
        </dgm:presLayoutVars>
      </dgm:prSet>
      <dgm:spPr/>
    </dgm:pt>
    <dgm:pt modelId="{D7EAD667-961D-4777-8C25-58440A3A99E9}" type="pres">
      <dgm:prSet presAssocID="{8071D053-5DAC-4E7C-B3D8-98C9CDCEAAC1}" presName="parentText" presStyleLbl="node1" presStyleIdx="0" presStyleCnt="5">
        <dgm:presLayoutVars>
          <dgm:chMax val="0"/>
          <dgm:bulletEnabled val="1"/>
        </dgm:presLayoutVars>
      </dgm:prSet>
      <dgm:spPr/>
    </dgm:pt>
    <dgm:pt modelId="{DA9D24AE-D808-4ABB-A7C1-CCCB3554E0D4}" type="pres">
      <dgm:prSet presAssocID="{BBA846A2-65F1-4AE0-9067-E7E052482D41}" presName="spacer" presStyleCnt="0"/>
      <dgm:spPr/>
    </dgm:pt>
    <dgm:pt modelId="{429204CE-5028-43F2-BA68-420DBCC35BFE}" type="pres">
      <dgm:prSet presAssocID="{45FE1B14-49E8-4F09-9573-2A4C35C0E35D}" presName="parentText" presStyleLbl="node1" presStyleIdx="1" presStyleCnt="5">
        <dgm:presLayoutVars>
          <dgm:chMax val="0"/>
          <dgm:bulletEnabled val="1"/>
        </dgm:presLayoutVars>
      </dgm:prSet>
      <dgm:spPr/>
    </dgm:pt>
    <dgm:pt modelId="{7C8AE155-062C-41DD-A0AA-62A36287DB83}" type="pres">
      <dgm:prSet presAssocID="{BC0226E3-A076-429A-9E08-68CB693E2CFB}" presName="spacer" presStyleCnt="0"/>
      <dgm:spPr/>
    </dgm:pt>
    <dgm:pt modelId="{0EE82A8E-7C42-4608-8B58-267F9CA226A6}" type="pres">
      <dgm:prSet presAssocID="{FD2544F5-E5E3-499F-A214-892929818507}" presName="parentText" presStyleLbl="node1" presStyleIdx="2" presStyleCnt="5">
        <dgm:presLayoutVars>
          <dgm:chMax val="0"/>
          <dgm:bulletEnabled val="1"/>
        </dgm:presLayoutVars>
      </dgm:prSet>
      <dgm:spPr/>
    </dgm:pt>
    <dgm:pt modelId="{690C2A44-68EE-4482-A581-80946F8717DB}" type="pres">
      <dgm:prSet presAssocID="{269814D1-03F5-49A4-B4B5-5F39451CA5E9}" presName="spacer" presStyleCnt="0"/>
      <dgm:spPr/>
    </dgm:pt>
    <dgm:pt modelId="{17D6F304-1B44-48CB-BB20-19C2098D3852}" type="pres">
      <dgm:prSet presAssocID="{41F5651A-BABE-48D2-A847-E83D7502C0C9}" presName="parentText" presStyleLbl="node1" presStyleIdx="3" presStyleCnt="5">
        <dgm:presLayoutVars>
          <dgm:chMax val="0"/>
          <dgm:bulletEnabled val="1"/>
        </dgm:presLayoutVars>
      </dgm:prSet>
      <dgm:spPr/>
    </dgm:pt>
    <dgm:pt modelId="{709C31C6-497B-493F-89EB-21989E12AD28}" type="pres">
      <dgm:prSet presAssocID="{32B98D49-77FA-4754-B515-E4C42CB2BDEF}" presName="spacer" presStyleCnt="0"/>
      <dgm:spPr/>
    </dgm:pt>
    <dgm:pt modelId="{21B4EB0E-BA4D-4714-AFB3-59D6EB7230EC}" type="pres">
      <dgm:prSet presAssocID="{3C54FB54-AE95-4BC0-8633-9158E0270169}" presName="parentText" presStyleLbl="node1" presStyleIdx="4" presStyleCnt="5">
        <dgm:presLayoutVars>
          <dgm:chMax val="0"/>
          <dgm:bulletEnabled val="1"/>
        </dgm:presLayoutVars>
      </dgm:prSet>
      <dgm:spPr/>
    </dgm:pt>
  </dgm:ptLst>
  <dgm:cxnLst>
    <dgm:cxn modelId="{5AA9DC16-B34D-4824-BEDD-FDAB30CA4E3A}" srcId="{D9021D97-B883-437C-95D7-BBBEAC4F2C4B}" destId="{45FE1B14-49E8-4F09-9573-2A4C35C0E35D}" srcOrd="1" destOrd="0" parTransId="{66F357D1-956D-4CA6-BA81-511F7413F86B}" sibTransId="{BC0226E3-A076-429A-9E08-68CB693E2CFB}"/>
    <dgm:cxn modelId="{8C626A1C-C2E6-4181-B3AF-8B5E276ACD35}" type="presOf" srcId="{D9021D97-B883-437C-95D7-BBBEAC4F2C4B}" destId="{25522A21-1A18-4653-A4EB-681067349559}" srcOrd="0" destOrd="0" presId="urn:microsoft.com/office/officeart/2005/8/layout/vList2"/>
    <dgm:cxn modelId="{D5F00E32-7433-40D6-A1AE-90FF55809488}" type="presOf" srcId="{41F5651A-BABE-48D2-A847-E83D7502C0C9}" destId="{17D6F304-1B44-48CB-BB20-19C2098D3852}" srcOrd="0" destOrd="0" presId="urn:microsoft.com/office/officeart/2005/8/layout/vList2"/>
    <dgm:cxn modelId="{25E9805B-0304-4FEC-8694-D82F8B3E16E0}" type="presOf" srcId="{FD2544F5-E5E3-499F-A214-892929818507}" destId="{0EE82A8E-7C42-4608-8B58-267F9CA226A6}" srcOrd="0" destOrd="0" presId="urn:microsoft.com/office/officeart/2005/8/layout/vList2"/>
    <dgm:cxn modelId="{0516A660-7479-4DB0-9DF1-395463A7D875}" type="presOf" srcId="{3C54FB54-AE95-4BC0-8633-9158E0270169}" destId="{21B4EB0E-BA4D-4714-AFB3-59D6EB7230EC}" srcOrd="0" destOrd="0" presId="urn:microsoft.com/office/officeart/2005/8/layout/vList2"/>
    <dgm:cxn modelId="{7A27E242-2D13-48CE-A49B-4317D35BDBFE}" srcId="{D9021D97-B883-437C-95D7-BBBEAC4F2C4B}" destId="{41F5651A-BABE-48D2-A847-E83D7502C0C9}" srcOrd="3" destOrd="0" parTransId="{499EDAC8-B9B8-4018-81CB-D9EF46566B77}" sibTransId="{32B98D49-77FA-4754-B515-E4C42CB2BDEF}"/>
    <dgm:cxn modelId="{3B381A6E-AD12-471C-A72E-4570FB3BB807}" srcId="{D9021D97-B883-437C-95D7-BBBEAC4F2C4B}" destId="{8071D053-5DAC-4E7C-B3D8-98C9CDCEAAC1}" srcOrd="0" destOrd="0" parTransId="{D12176E2-A238-4DCA-9253-0B2864DA5CE5}" sibTransId="{BBA846A2-65F1-4AE0-9067-E7E052482D41}"/>
    <dgm:cxn modelId="{1D785170-B5A4-4FB7-83F2-2983954F9F6E}" srcId="{D9021D97-B883-437C-95D7-BBBEAC4F2C4B}" destId="{3C54FB54-AE95-4BC0-8633-9158E0270169}" srcOrd="4" destOrd="0" parTransId="{28D616A0-D81A-4B8F-A946-A0E1251061C8}" sibTransId="{D228719E-82EB-4EDE-9B5B-E07A34191DD9}"/>
    <dgm:cxn modelId="{1721FFD2-561E-4A21-AE8D-AEDC5A730EE4}" type="presOf" srcId="{45FE1B14-49E8-4F09-9573-2A4C35C0E35D}" destId="{429204CE-5028-43F2-BA68-420DBCC35BFE}" srcOrd="0" destOrd="0" presId="urn:microsoft.com/office/officeart/2005/8/layout/vList2"/>
    <dgm:cxn modelId="{14631FDC-6F8B-4A8A-AA4C-020B3EBC11EC}" srcId="{D9021D97-B883-437C-95D7-BBBEAC4F2C4B}" destId="{FD2544F5-E5E3-499F-A214-892929818507}" srcOrd="2" destOrd="0" parTransId="{30247117-7C40-4662-88FB-C7DEE5AA2F41}" sibTransId="{269814D1-03F5-49A4-B4B5-5F39451CA5E9}"/>
    <dgm:cxn modelId="{452EA5FD-9DB4-4FE4-BF07-3B97AFFCEC68}" type="presOf" srcId="{8071D053-5DAC-4E7C-B3D8-98C9CDCEAAC1}" destId="{D7EAD667-961D-4777-8C25-58440A3A99E9}" srcOrd="0" destOrd="0" presId="urn:microsoft.com/office/officeart/2005/8/layout/vList2"/>
    <dgm:cxn modelId="{A3ED6A38-117D-4BAD-8BF1-E5952286E6B6}" type="presParOf" srcId="{25522A21-1A18-4653-A4EB-681067349559}" destId="{D7EAD667-961D-4777-8C25-58440A3A99E9}" srcOrd="0" destOrd="0" presId="urn:microsoft.com/office/officeart/2005/8/layout/vList2"/>
    <dgm:cxn modelId="{8CEBEA64-E265-4C1C-9529-62F3792AAACD}" type="presParOf" srcId="{25522A21-1A18-4653-A4EB-681067349559}" destId="{DA9D24AE-D808-4ABB-A7C1-CCCB3554E0D4}" srcOrd="1" destOrd="0" presId="urn:microsoft.com/office/officeart/2005/8/layout/vList2"/>
    <dgm:cxn modelId="{48BF2A16-3C24-4C93-901A-4D1E5153FFF5}" type="presParOf" srcId="{25522A21-1A18-4653-A4EB-681067349559}" destId="{429204CE-5028-43F2-BA68-420DBCC35BFE}" srcOrd="2" destOrd="0" presId="urn:microsoft.com/office/officeart/2005/8/layout/vList2"/>
    <dgm:cxn modelId="{C067D4A5-A5ED-4492-A16B-13AB58198F72}" type="presParOf" srcId="{25522A21-1A18-4653-A4EB-681067349559}" destId="{7C8AE155-062C-41DD-A0AA-62A36287DB83}" srcOrd="3" destOrd="0" presId="urn:microsoft.com/office/officeart/2005/8/layout/vList2"/>
    <dgm:cxn modelId="{05D776FB-1443-4DB7-8445-6ED6B5004E2A}" type="presParOf" srcId="{25522A21-1A18-4653-A4EB-681067349559}" destId="{0EE82A8E-7C42-4608-8B58-267F9CA226A6}" srcOrd="4" destOrd="0" presId="urn:microsoft.com/office/officeart/2005/8/layout/vList2"/>
    <dgm:cxn modelId="{19FA7838-5051-45BB-95AF-F6B51C52B486}" type="presParOf" srcId="{25522A21-1A18-4653-A4EB-681067349559}" destId="{690C2A44-68EE-4482-A581-80946F8717DB}" srcOrd="5" destOrd="0" presId="urn:microsoft.com/office/officeart/2005/8/layout/vList2"/>
    <dgm:cxn modelId="{9DA6D216-C500-4861-97CB-1CC0FE3D83E9}" type="presParOf" srcId="{25522A21-1A18-4653-A4EB-681067349559}" destId="{17D6F304-1B44-48CB-BB20-19C2098D3852}" srcOrd="6" destOrd="0" presId="urn:microsoft.com/office/officeart/2005/8/layout/vList2"/>
    <dgm:cxn modelId="{85E2BE56-9E1C-42BA-BB8D-15702E9472F7}" type="presParOf" srcId="{25522A21-1A18-4653-A4EB-681067349559}" destId="{709C31C6-497B-493F-89EB-21989E12AD28}" srcOrd="7" destOrd="0" presId="urn:microsoft.com/office/officeart/2005/8/layout/vList2"/>
    <dgm:cxn modelId="{458EDD52-866C-41A6-971E-68F3707E31C2}" type="presParOf" srcId="{25522A21-1A18-4653-A4EB-681067349559}" destId="{21B4EB0E-BA4D-4714-AFB3-59D6EB7230EC}"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8A198A-8CA0-47DA-BF1F-1C90BA23BE32}" type="doc">
      <dgm:prSet loTypeId="urn:microsoft.com/office/officeart/2016/7/layout/BasicLinearProcessNumbered" loCatId="process" qsTypeId="urn:microsoft.com/office/officeart/2005/8/quickstyle/simple1" qsCatId="simple" csTypeId="urn:microsoft.com/office/officeart/2005/8/colors/colorful2" csCatId="colorful"/>
      <dgm:spPr/>
      <dgm:t>
        <a:bodyPr/>
        <a:lstStyle/>
        <a:p>
          <a:endParaRPr lang="en-US"/>
        </a:p>
      </dgm:t>
    </dgm:pt>
    <dgm:pt modelId="{D0450048-99DB-451C-A05B-B9B0735F9020}">
      <dgm:prSet/>
      <dgm:spPr/>
      <dgm:t>
        <a:bodyPr/>
        <a:lstStyle/>
        <a:p>
          <a:r>
            <a:rPr lang="en-US" b="0" i="0"/>
            <a:t>In this phase, you need to measure the results of test execution against the test objectives and broadcast the test summary report to stakeholders.</a:t>
          </a:r>
          <a:endParaRPr lang="en-US"/>
        </a:p>
      </dgm:t>
    </dgm:pt>
    <dgm:pt modelId="{134E4DA0-F7DC-4545-B39B-880A73E503B1}" type="parTrans" cxnId="{2E6AAE7F-8EF7-446A-913F-F9CC30A1A756}">
      <dgm:prSet/>
      <dgm:spPr/>
      <dgm:t>
        <a:bodyPr/>
        <a:lstStyle/>
        <a:p>
          <a:endParaRPr lang="en-US"/>
        </a:p>
      </dgm:t>
    </dgm:pt>
    <dgm:pt modelId="{689459C5-620A-442D-B985-39EAB1D95E9A}" type="sibTrans" cxnId="{2E6AAE7F-8EF7-446A-913F-F9CC30A1A756}">
      <dgm:prSet phldrT="1" phldr="0"/>
      <dgm:spPr/>
      <dgm:t>
        <a:bodyPr/>
        <a:lstStyle/>
        <a:p>
          <a:r>
            <a:rPr lang="en-US"/>
            <a:t>1</a:t>
          </a:r>
        </a:p>
      </dgm:t>
    </dgm:pt>
    <dgm:pt modelId="{3468EA5D-9AD8-4FE3-92E5-966F47DA03BE}">
      <dgm:prSet/>
      <dgm:spPr/>
      <dgm:t>
        <a:bodyPr/>
        <a:lstStyle/>
        <a:p>
          <a:r>
            <a:rPr lang="en-US" b="0" i="0"/>
            <a:t>Return to test execution if the test objectives have not been met and some more testing needs to be conducted.</a:t>
          </a:r>
          <a:endParaRPr lang="en-US"/>
        </a:p>
      </dgm:t>
    </dgm:pt>
    <dgm:pt modelId="{633A294E-B510-45DA-A311-9C4BB5EA3EE5}" type="parTrans" cxnId="{FD632707-814C-4405-B012-6F95733793B3}">
      <dgm:prSet/>
      <dgm:spPr/>
      <dgm:t>
        <a:bodyPr/>
        <a:lstStyle/>
        <a:p>
          <a:endParaRPr lang="en-US"/>
        </a:p>
      </dgm:t>
    </dgm:pt>
    <dgm:pt modelId="{D7E703AC-B50B-434C-A9DA-C0736B65BFCE}" type="sibTrans" cxnId="{FD632707-814C-4405-B012-6F95733793B3}">
      <dgm:prSet phldrT="2" phldr="0"/>
      <dgm:spPr/>
      <dgm:t>
        <a:bodyPr/>
        <a:lstStyle/>
        <a:p>
          <a:r>
            <a:rPr lang="en-US"/>
            <a:t>2</a:t>
          </a:r>
        </a:p>
      </dgm:t>
    </dgm:pt>
    <dgm:pt modelId="{4F660D56-6872-4BEC-A245-CA733A5C60A6}">
      <dgm:prSet/>
      <dgm:spPr/>
      <dgm:t>
        <a:bodyPr/>
        <a:lstStyle/>
        <a:p>
          <a:r>
            <a:rPr lang="en-US" b="0" i="0"/>
            <a:t>Then, prepare the test summary report, which is a document summarizing testing activities and results. The test summary report also contains an evaluation of the corresponding test items against the exit criteria.</a:t>
          </a:r>
          <a:endParaRPr lang="en-US"/>
        </a:p>
      </dgm:t>
    </dgm:pt>
    <dgm:pt modelId="{C7627DEF-AAC0-46AD-9795-CD0A19282740}" type="parTrans" cxnId="{833C97CF-B048-4697-860A-5FC8B6FE9011}">
      <dgm:prSet/>
      <dgm:spPr/>
      <dgm:t>
        <a:bodyPr/>
        <a:lstStyle/>
        <a:p>
          <a:endParaRPr lang="en-US"/>
        </a:p>
      </dgm:t>
    </dgm:pt>
    <dgm:pt modelId="{BA0039CA-4E1E-496C-887B-237C9FB1E9C9}" type="sibTrans" cxnId="{833C97CF-B048-4697-860A-5FC8B6FE9011}">
      <dgm:prSet phldrT="3" phldr="0"/>
      <dgm:spPr/>
      <dgm:t>
        <a:bodyPr/>
        <a:lstStyle/>
        <a:p>
          <a:r>
            <a:rPr lang="en-US"/>
            <a:t>3</a:t>
          </a:r>
        </a:p>
      </dgm:t>
    </dgm:pt>
    <dgm:pt modelId="{A7B2BF23-E858-4EED-B03A-6C4F253D3F1C}" type="pres">
      <dgm:prSet presAssocID="{888A198A-8CA0-47DA-BF1F-1C90BA23BE32}" presName="Name0" presStyleCnt="0">
        <dgm:presLayoutVars>
          <dgm:animLvl val="lvl"/>
          <dgm:resizeHandles val="exact"/>
        </dgm:presLayoutVars>
      </dgm:prSet>
      <dgm:spPr/>
    </dgm:pt>
    <dgm:pt modelId="{1CB1E981-C474-4699-BCFE-F72C9D1CCBD1}" type="pres">
      <dgm:prSet presAssocID="{D0450048-99DB-451C-A05B-B9B0735F9020}" presName="compositeNode" presStyleCnt="0">
        <dgm:presLayoutVars>
          <dgm:bulletEnabled val="1"/>
        </dgm:presLayoutVars>
      </dgm:prSet>
      <dgm:spPr/>
    </dgm:pt>
    <dgm:pt modelId="{36897B0D-7DB7-442F-BE14-C09C64F1BFAC}" type="pres">
      <dgm:prSet presAssocID="{D0450048-99DB-451C-A05B-B9B0735F9020}" presName="bgRect" presStyleLbl="bgAccFollowNode1" presStyleIdx="0" presStyleCnt="3"/>
      <dgm:spPr/>
    </dgm:pt>
    <dgm:pt modelId="{9A244363-E70D-4859-A69F-52D629B50B43}" type="pres">
      <dgm:prSet presAssocID="{689459C5-620A-442D-B985-39EAB1D95E9A}" presName="sibTransNodeCircle" presStyleLbl="alignNode1" presStyleIdx="0" presStyleCnt="6">
        <dgm:presLayoutVars>
          <dgm:chMax val="0"/>
          <dgm:bulletEnabled/>
        </dgm:presLayoutVars>
      </dgm:prSet>
      <dgm:spPr/>
    </dgm:pt>
    <dgm:pt modelId="{58FB5004-E613-471F-8114-0629A1CB4814}" type="pres">
      <dgm:prSet presAssocID="{D0450048-99DB-451C-A05B-B9B0735F9020}" presName="bottomLine" presStyleLbl="alignNode1" presStyleIdx="1" presStyleCnt="6">
        <dgm:presLayoutVars/>
      </dgm:prSet>
      <dgm:spPr/>
    </dgm:pt>
    <dgm:pt modelId="{1F68515A-F095-47C5-8F98-F8709ED83C93}" type="pres">
      <dgm:prSet presAssocID="{D0450048-99DB-451C-A05B-B9B0735F9020}" presName="nodeText" presStyleLbl="bgAccFollowNode1" presStyleIdx="0" presStyleCnt="3">
        <dgm:presLayoutVars>
          <dgm:bulletEnabled val="1"/>
        </dgm:presLayoutVars>
      </dgm:prSet>
      <dgm:spPr/>
    </dgm:pt>
    <dgm:pt modelId="{71D0F167-99B4-4E9E-843E-2BFA9D6DDB24}" type="pres">
      <dgm:prSet presAssocID="{689459C5-620A-442D-B985-39EAB1D95E9A}" presName="sibTrans" presStyleCnt="0"/>
      <dgm:spPr/>
    </dgm:pt>
    <dgm:pt modelId="{58EBE9E7-2E75-4D0B-A450-DA59B9317420}" type="pres">
      <dgm:prSet presAssocID="{3468EA5D-9AD8-4FE3-92E5-966F47DA03BE}" presName="compositeNode" presStyleCnt="0">
        <dgm:presLayoutVars>
          <dgm:bulletEnabled val="1"/>
        </dgm:presLayoutVars>
      </dgm:prSet>
      <dgm:spPr/>
    </dgm:pt>
    <dgm:pt modelId="{799CE930-8EA7-4CCF-9501-C1A5A6AFB13B}" type="pres">
      <dgm:prSet presAssocID="{3468EA5D-9AD8-4FE3-92E5-966F47DA03BE}" presName="bgRect" presStyleLbl="bgAccFollowNode1" presStyleIdx="1" presStyleCnt="3"/>
      <dgm:spPr/>
    </dgm:pt>
    <dgm:pt modelId="{C83CC0A6-09C2-4633-A210-6CECDA6C3885}" type="pres">
      <dgm:prSet presAssocID="{D7E703AC-B50B-434C-A9DA-C0736B65BFCE}" presName="sibTransNodeCircle" presStyleLbl="alignNode1" presStyleIdx="2" presStyleCnt="6">
        <dgm:presLayoutVars>
          <dgm:chMax val="0"/>
          <dgm:bulletEnabled/>
        </dgm:presLayoutVars>
      </dgm:prSet>
      <dgm:spPr/>
    </dgm:pt>
    <dgm:pt modelId="{F878AF92-8934-470C-9822-16FF9DD3DA0F}" type="pres">
      <dgm:prSet presAssocID="{3468EA5D-9AD8-4FE3-92E5-966F47DA03BE}" presName="bottomLine" presStyleLbl="alignNode1" presStyleIdx="3" presStyleCnt="6">
        <dgm:presLayoutVars/>
      </dgm:prSet>
      <dgm:spPr/>
    </dgm:pt>
    <dgm:pt modelId="{DFD7D5B1-C901-43D5-B29E-56F23AC41184}" type="pres">
      <dgm:prSet presAssocID="{3468EA5D-9AD8-4FE3-92E5-966F47DA03BE}" presName="nodeText" presStyleLbl="bgAccFollowNode1" presStyleIdx="1" presStyleCnt="3">
        <dgm:presLayoutVars>
          <dgm:bulletEnabled val="1"/>
        </dgm:presLayoutVars>
      </dgm:prSet>
      <dgm:spPr/>
    </dgm:pt>
    <dgm:pt modelId="{5C84B29E-1691-421B-AE54-7107B6FA1C79}" type="pres">
      <dgm:prSet presAssocID="{D7E703AC-B50B-434C-A9DA-C0736B65BFCE}" presName="sibTrans" presStyleCnt="0"/>
      <dgm:spPr/>
    </dgm:pt>
    <dgm:pt modelId="{62F7E2C0-5710-49B7-A7B0-01F505D1006A}" type="pres">
      <dgm:prSet presAssocID="{4F660D56-6872-4BEC-A245-CA733A5C60A6}" presName="compositeNode" presStyleCnt="0">
        <dgm:presLayoutVars>
          <dgm:bulletEnabled val="1"/>
        </dgm:presLayoutVars>
      </dgm:prSet>
      <dgm:spPr/>
    </dgm:pt>
    <dgm:pt modelId="{923176B0-91C0-49AA-A17D-ABDDB127D357}" type="pres">
      <dgm:prSet presAssocID="{4F660D56-6872-4BEC-A245-CA733A5C60A6}" presName="bgRect" presStyleLbl="bgAccFollowNode1" presStyleIdx="2" presStyleCnt="3"/>
      <dgm:spPr/>
    </dgm:pt>
    <dgm:pt modelId="{143B03A4-C40A-49FA-BF2A-F47A06F25072}" type="pres">
      <dgm:prSet presAssocID="{BA0039CA-4E1E-496C-887B-237C9FB1E9C9}" presName="sibTransNodeCircle" presStyleLbl="alignNode1" presStyleIdx="4" presStyleCnt="6">
        <dgm:presLayoutVars>
          <dgm:chMax val="0"/>
          <dgm:bulletEnabled/>
        </dgm:presLayoutVars>
      </dgm:prSet>
      <dgm:spPr/>
    </dgm:pt>
    <dgm:pt modelId="{03E83381-9666-4B68-90EA-047F1D4689E2}" type="pres">
      <dgm:prSet presAssocID="{4F660D56-6872-4BEC-A245-CA733A5C60A6}" presName="bottomLine" presStyleLbl="alignNode1" presStyleIdx="5" presStyleCnt="6">
        <dgm:presLayoutVars/>
      </dgm:prSet>
      <dgm:spPr/>
    </dgm:pt>
    <dgm:pt modelId="{4D0DA868-25FE-4213-A84E-106161358375}" type="pres">
      <dgm:prSet presAssocID="{4F660D56-6872-4BEC-A245-CA733A5C60A6}" presName="nodeText" presStyleLbl="bgAccFollowNode1" presStyleIdx="2" presStyleCnt="3">
        <dgm:presLayoutVars>
          <dgm:bulletEnabled val="1"/>
        </dgm:presLayoutVars>
      </dgm:prSet>
      <dgm:spPr/>
    </dgm:pt>
  </dgm:ptLst>
  <dgm:cxnLst>
    <dgm:cxn modelId="{FD632707-814C-4405-B012-6F95733793B3}" srcId="{888A198A-8CA0-47DA-BF1F-1C90BA23BE32}" destId="{3468EA5D-9AD8-4FE3-92E5-966F47DA03BE}" srcOrd="1" destOrd="0" parTransId="{633A294E-B510-45DA-A311-9C4BB5EA3EE5}" sibTransId="{D7E703AC-B50B-434C-A9DA-C0736B65BFCE}"/>
    <dgm:cxn modelId="{8689AB3D-E9FE-4BCA-843C-919CA68E536F}" type="presOf" srcId="{689459C5-620A-442D-B985-39EAB1D95E9A}" destId="{9A244363-E70D-4859-A69F-52D629B50B43}" srcOrd="0" destOrd="0" presId="urn:microsoft.com/office/officeart/2016/7/layout/BasicLinearProcessNumbered"/>
    <dgm:cxn modelId="{18D6CE5B-2356-4B72-806F-CFA9BE85EE6E}" type="presOf" srcId="{D7E703AC-B50B-434C-A9DA-C0736B65BFCE}" destId="{C83CC0A6-09C2-4633-A210-6CECDA6C3885}" srcOrd="0" destOrd="0" presId="urn:microsoft.com/office/officeart/2016/7/layout/BasicLinearProcessNumbered"/>
    <dgm:cxn modelId="{23342046-D93C-4802-9DAC-8FA0CF95C2E9}" type="presOf" srcId="{BA0039CA-4E1E-496C-887B-237C9FB1E9C9}" destId="{143B03A4-C40A-49FA-BF2A-F47A06F25072}" srcOrd="0" destOrd="0" presId="urn:microsoft.com/office/officeart/2016/7/layout/BasicLinearProcessNumbered"/>
    <dgm:cxn modelId="{10430C4D-7F47-479B-B245-48C385E80EEE}" type="presOf" srcId="{3468EA5D-9AD8-4FE3-92E5-966F47DA03BE}" destId="{DFD7D5B1-C901-43D5-B29E-56F23AC41184}" srcOrd="1" destOrd="0" presId="urn:microsoft.com/office/officeart/2016/7/layout/BasicLinearProcessNumbered"/>
    <dgm:cxn modelId="{03F8C779-6CA7-41CB-8495-017B870CC244}" type="presOf" srcId="{4F660D56-6872-4BEC-A245-CA733A5C60A6}" destId="{923176B0-91C0-49AA-A17D-ABDDB127D357}" srcOrd="0" destOrd="0" presId="urn:microsoft.com/office/officeart/2016/7/layout/BasicLinearProcessNumbered"/>
    <dgm:cxn modelId="{2E6AAE7F-8EF7-446A-913F-F9CC30A1A756}" srcId="{888A198A-8CA0-47DA-BF1F-1C90BA23BE32}" destId="{D0450048-99DB-451C-A05B-B9B0735F9020}" srcOrd="0" destOrd="0" parTransId="{134E4DA0-F7DC-4545-B39B-880A73E503B1}" sibTransId="{689459C5-620A-442D-B985-39EAB1D95E9A}"/>
    <dgm:cxn modelId="{09A76781-BAF3-4939-B208-6DB391831048}" type="presOf" srcId="{888A198A-8CA0-47DA-BF1F-1C90BA23BE32}" destId="{A7B2BF23-E858-4EED-B03A-6C4F253D3F1C}" srcOrd="0" destOrd="0" presId="urn:microsoft.com/office/officeart/2016/7/layout/BasicLinearProcessNumbered"/>
    <dgm:cxn modelId="{60F452A1-BCB2-4E44-A356-316955C3E561}" type="presOf" srcId="{D0450048-99DB-451C-A05B-B9B0735F9020}" destId="{1F68515A-F095-47C5-8F98-F8709ED83C93}" srcOrd="1" destOrd="0" presId="urn:microsoft.com/office/officeart/2016/7/layout/BasicLinearProcessNumbered"/>
    <dgm:cxn modelId="{244DD5C1-846B-49B9-99EA-96E36FED91BC}" type="presOf" srcId="{D0450048-99DB-451C-A05B-B9B0735F9020}" destId="{36897B0D-7DB7-442F-BE14-C09C64F1BFAC}" srcOrd="0" destOrd="0" presId="urn:microsoft.com/office/officeart/2016/7/layout/BasicLinearProcessNumbered"/>
    <dgm:cxn modelId="{71E828CE-5864-4FA9-BBC3-8F8A5F0F14E5}" type="presOf" srcId="{4F660D56-6872-4BEC-A245-CA733A5C60A6}" destId="{4D0DA868-25FE-4213-A84E-106161358375}" srcOrd="1" destOrd="0" presId="urn:microsoft.com/office/officeart/2016/7/layout/BasicLinearProcessNumbered"/>
    <dgm:cxn modelId="{833C97CF-B048-4697-860A-5FC8B6FE9011}" srcId="{888A198A-8CA0-47DA-BF1F-1C90BA23BE32}" destId="{4F660D56-6872-4BEC-A245-CA733A5C60A6}" srcOrd="2" destOrd="0" parTransId="{C7627DEF-AAC0-46AD-9795-CD0A19282740}" sibTransId="{BA0039CA-4E1E-496C-887B-237C9FB1E9C9}"/>
    <dgm:cxn modelId="{5AE993EC-A1EB-4F68-B55C-C2EC73A2E3E8}" type="presOf" srcId="{3468EA5D-9AD8-4FE3-92E5-966F47DA03BE}" destId="{799CE930-8EA7-4CCF-9501-C1A5A6AFB13B}" srcOrd="0" destOrd="0" presId="urn:microsoft.com/office/officeart/2016/7/layout/BasicLinearProcessNumbered"/>
    <dgm:cxn modelId="{2BC26B93-AA1F-446C-9401-4ED138EFDA71}" type="presParOf" srcId="{A7B2BF23-E858-4EED-B03A-6C4F253D3F1C}" destId="{1CB1E981-C474-4699-BCFE-F72C9D1CCBD1}" srcOrd="0" destOrd="0" presId="urn:microsoft.com/office/officeart/2016/7/layout/BasicLinearProcessNumbered"/>
    <dgm:cxn modelId="{86EDD512-8051-410C-A594-8A6B911D2011}" type="presParOf" srcId="{1CB1E981-C474-4699-BCFE-F72C9D1CCBD1}" destId="{36897B0D-7DB7-442F-BE14-C09C64F1BFAC}" srcOrd="0" destOrd="0" presId="urn:microsoft.com/office/officeart/2016/7/layout/BasicLinearProcessNumbered"/>
    <dgm:cxn modelId="{CA327C7D-258B-415B-860C-FA3045B65864}" type="presParOf" srcId="{1CB1E981-C474-4699-BCFE-F72C9D1CCBD1}" destId="{9A244363-E70D-4859-A69F-52D629B50B43}" srcOrd="1" destOrd="0" presId="urn:microsoft.com/office/officeart/2016/7/layout/BasicLinearProcessNumbered"/>
    <dgm:cxn modelId="{8596F4C2-54C8-4517-A789-E9A44F32648C}" type="presParOf" srcId="{1CB1E981-C474-4699-BCFE-F72C9D1CCBD1}" destId="{58FB5004-E613-471F-8114-0629A1CB4814}" srcOrd="2" destOrd="0" presId="urn:microsoft.com/office/officeart/2016/7/layout/BasicLinearProcessNumbered"/>
    <dgm:cxn modelId="{1E18E7DB-EEC4-4102-A3C0-24CBD48DD964}" type="presParOf" srcId="{1CB1E981-C474-4699-BCFE-F72C9D1CCBD1}" destId="{1F68515A-F095-47C5-8F98-F8709ED83C93}" srcOrd="3" destOrd="0" presId="urn:microsoft.com/office/officeart/2016/7/layout/BasicLinearProcessNumbered"/>
    <dgm:cxn modelId="{21FF3DF3-E338-4E74-A563-6759F5B3661A}" type="presParOf" srcId="{A7B2BF23-E858-4EED-B03A-6C4F253D3F1C}" destId="{71D0F167-99B4-4E9E-843E-2BFA9D6DDB24}" srcOrd="1" destOrd="0" presId="urn:microsoft.com/office/officeart/2016/7/layout/BasicLinearProcessNumbered"/>
    <dgm:cxn modelId="{16B039CB-7618-405F-BBC4-A085926C07CA}" type="presParOf" srcId="{A7B2BF23-E858-4EED-B03A-6C4F253D3F1C}" destId="{58EBE9E7-2E75-4D0B-A450-DA59B9317420}" srcOrd="2" destOrd="0" presId="urn:microsoft.com/office/officeart/2016/7/layout/BasicLinearProcessNumbered"/>
    <dgm:cxn modelId="{71D23CD8-4699-408A-82A4-FD1B4FD15540}" type="presParOf" srcId="{58EBE9E7-2E75-4D0B-A450-DA59B9317420}" destId="{799CE930-8EA7-4CCF-9501-C1A5A6AFB13B}" srcOrd="0" destOrd="0" presId="urn:microsoft.com/office/officeart/2016/7/layout/BasicLinearProcessNumbered"/>
    <dgm:cxn modelId="{85206E0F-7DDC-46DB-B32F-56897A4D7468}" type="presParOf" srcId="{58EBE9E7-2E75-4D0B-A450-DA59B9317420}" destId="{C83CC0A6-09C2-4633-A210-6CECDA6C3885}" srcOrd="1" destOrd="0" presId="urn:microsoft.com/office/officeart/2016/7/layout/BasicLinearProcessNumbered"/>
    <dgm:cxn modelId="{40CF91EC-989D-4CFD-B89E-69AD06162E82}" type="presParOf" srcId="{58EBE9E7-2E75-4D0B-A450-DA59B9317420}" destId="{F878AF92-8934-470C-9822-16FF9DD3DA0F}" srcOrd="2" destOrd="0" presId="urn:microsoft.com/office/officeart/2016/7/layout/BasicLinearProcessNumbered"/>
    <dgm:cxn modelId="{28D05F32-A5CB-44A6-858D-F62431D2BDF7}" type="presParOf" srcId="{58EBE9E7-2E75-4D0B-A450-DA59B9317420}" destId="{DFD7D5B1-C901-43D5-B29E-56F23AC41184}" srcOrd="3" destOrd="0" presId="urn:microsoft.com/office/officeart/2016/7/layout/BasicLinearProcessNumbered"/>
    <dgm:cxn modelId="{A86634D3-13EB-4CC6-BA6D-96F4A9CCA411}" type="presParOf" srcId="{A7B2BF23-E858-4EED-B03A-6C4F253D3F1C}" destId="{5C84B29E-1691-421B-AE54-7107B6FA1C79}" srcOrd="3" destOrd="0" presId="urn:microsoft.com/office/officeart/2016/7/layout/BasicLinearProcessNumbered"/>
    <dgm:cxn modelId="{E4D35C28-1029-4864-BA14-8D770030F7AF}" type="presParOf" srcId="{A7B2BF23-E858-4EED-B03A-6C4F253D3F1C}" destId="{62F7E2C0-5710-49B7-A7B0-01F505D1006A}" srcOrd="4" destOrd="0" presId="urn:microsoft.com/office/officeart/2016/7/layout/BasicLinearProcessNumbered"/>
    <dgm:cxn modelId="{6D1A45D4-9775-43B2-84AD-44E94E556894}" type="presParOf" srcId="{62F7E2C0-5710-49B7-A7B0-01F505D1006A}" destId="{923176B0-91C0-49AA-A17D-ABDDB127D357}" srcOrd="0" destOrd="0" presId="urn:microsoft.com/office/officeart/2016/7/layout/BasicLinearProcessNumbered"/>
    <dgm:cxn modelId="{C86104DF-910C-45BE-82FB-6D7C9E43439D}" type="presParOf" srcId="{62F7E2C0-5710-49B7-A7B0-01F505D1006A}" destId="{143B03A4-C40A-49FA-BF2A-F47A06F25072}" srcOrd="1" destOrd="0" presId="urn:microsoft.com/office/officeart/2016/7/layout/BasicLinearProcessNumbered"/>
    <dgm:cxn modelId="{DFEB58FF-DB7C-4756-833F-8850228B2C3C}" type="presParOf" srcId="{62F7E2C0-5710-49B7-A7B0-01F505D1006A}" destId="{03E83381-9666-4B68-90EA-047F1D4689E2}" srcOrd="2" destOrd="0" presId="urn:microsoft.com/office/officeart/2016/7/layout/BasicLinearProcessNumbered"/>
    <dgm:cxn modelId="{24FF2BA5-C571-41AB-8926-900E9F3ADFA3}" type="presParOf" srcId="{62F7E2C0-5710-49B7-A7B0-01F505D1006A}" destId="{4D0DA868-25FE-4213-A84E-106161358375}"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4FFD8DA-7303-4C4B-BD65-C1764C36C596}"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ABD0C303-A6D4-42A1-A7D6-E6EB9CC4BDA7}">
      <dgm:prSet/>
      <dgm:spPr/>
      <dgm:t>
        <a:bodyPr/>
        <a:lstStyle/>
        <a:p>
          <a:r>
            <a:rPr lang="en-IN"/>
            <a:t>1.</a:t>
          </a:r>
          <a:r>
            <a:rPr lang="en-US" b="1" i="0"/>
            <a:t>  Empathy With Customer Or End-User</a:t>
          </a:r>
          <a:endParaRPr lang="en-US"/>
        </a:p>
      </dgm:t>
    </dgm:pt>
    <dgm:pt modelId="{3F25F106-424B-418A-8EDB-87D1C418F217}" type="parTrans" cxnId="{DABA6E96-FB93-4BA0-AE84-0F44BEEF9F68}">
      <dgm:prSet/>
      <dgm:spPr/>
      <dgm:t>
        <a:bodyPr/>
        <a:lstStyle/>
        <a:p>
          <a:endParaRPr lang="en-US"/>
        </a:p>
      </dgm:t>
    </dgm:pt>
    <dgm:pt modelId="{D5ECFF20-D01C-433C-9031-7799AC5D1A4F}" type="sibTrans" cxnId="{DABA6E96-FB93-4BA0-AE84-0F44BEEF9F68}">
      <dgm:prSet/>
      <dgm:spPr/>
      <dgm:t>
        <a:bodyPr/>
        <a:lstStyle/>
        <a:p>
          <a:endParaRPr lang="en-US"/>
        </a:p>
      </dgm:t>
    </dgm:pt>
    <dgm:pt modelId="{D80C7545-8F15-4134-939F-80D6CBB48635}">
      <dgm:prSet/>
      <dgm:spPr/>
      <dgm:t>
        <a:bodyPr/>
        <a:lstStyle/>
        <a:p>
          <a:r>
            <a:rPr lang="en-IN"/>
            <a:t>2.</a:t>
          </a:r>
          <a:r>
            <a:rPr lang="en-IN" b="1" i="0"/>
            <a:t> Be A Hardcore Pessimist</a:t>
          </a:r>
          <a:endParaRPr lang="en-US"/>
        </a:p>
      </dgm:t>
    </dgm:pt>
    <dgm:pt modelId="{F665CA3A-94B2-4228-AC63-A3050C6DDCC4}" type="parTrans" cxnId="{40CFFC45-AD79-419A-89D8-41D1CE55A196}">
      <dgm:prSet/>
      <dgm:spPr/>
      <dgm:t>
        <a:bodyPr/>
        <a:lstStyle/>
        <a:p>
          <a:endParaRPr lang="en-US"/>
        </a:p>
      </dgm:t>
    </dgm:pt>
    <dgm:pt modelId="{521C64D8-35F5-4ED4-A998-5DD961D2E46A}" type="sibTrans" cxnId="{40CFFC45-AD79-419A-89D8-41D1CE55A196}">
      <dgm:prSet/>
      <dgm:spPr/>
      <dgm:t>
        <a:bodyPr/>
        <a:lstStyle/>
        <a:p>
          <a:endParaRPr lang="en-US"/>
        </a:p>
      </dgm:t>
    </dgm:pt>
    <dgm:pt modelId="{7C67B006-71DA-41F5-97D7-629A818560C6}">
      <dgm:prSet/>
      <dgm:spPr/>
      <dgm:t>
        <a:bodyPr/>
        <a:lstStyle/>
        <a:p>
          <a:r>
            <a:rPr lang="en-IN"/>
            <a:t>3.</a:t>
          </a:r>
          <a:r>
            <a:rPr lang="en-IN" b="1"/>
            <a:t> Domain Knowledge</a:t>
          </a:r>
          <a:endParaRPr lang="en-US"/>
        </a:p>
      </dgm:t>
    </dgm:pt>
    <dgm:pt modelId="{8C432EEA-4A26-45B4-A73F-24456F9521A1}" type="parTrans" cxnId="{E3639D57-D6BE-4D9E-B59A-E0943315AE70}">
      <dgm:prSet/>
      <dgm:spPr/>
      <dgm:t>
        <a:bodyPr/>
        <a:lstStyle/>
        <a:p>
          <a:endParaRPr lang="en-US"/>
        </a:p>
      </dgm:t>
    </dgm:pt>
    <dgm:pt modelId="{0E8B5B5E-662F-4572-B06D-E30A5A4FE5B7}" type="sibTrans" cxnId="{E3639D57-D6BE-4D9E-B59A-E0943315AE70}">
      <dgm:prSet/>
      <dgm:spPr/>
      <dgm:t>
        <a:bodyPr/>
        <a:lstStyle/>
        <a:p>
          <a:endParaRPr lang="en-US"/>
        </a:p>
      </dgm:t>
    </dgm:pt>
    <dgm:pt modelId="{B206A335-EB74-4615-BCDB-A6CE46C0423B}">
      <dgm:prSet/>
      <dgm:spPr/>
      <dgm:t>
        <a:bodyPr/>
        <a:lstStyle/>
        <a:p>
          <a:r>
            <a:rPr lang="en-IN" i="0"/>
            <a:t>4</a:t>
          </a:r>
          <a:r>
            <a:rPr lang="en-IN"/>
            <a:t>.</a:t>
          </a:r>
          <a:r>
            <a:rPr lang="en-IN" b="1" i="0"/>
            <a:t>Technical Skills</a:t>
          </a:r>
          <a:endParaRPr lang="en-US"/>
        </a:p>
      </dgm:t>
    </dgm:pt>
    <dgm:pt modelId="{C2190A56-96D0-4AB1-9152-FBDBA2A74126}" type="parTrans" cxnId="{EDEA4939-183C-46EB-BBD1-1EC8F8C82656}">
      <dgm:prSet/>
      <dgm:spPr/>
      <dgm:t>
        <a:bodyPr/>
        <a:lstStyle/>
        <a:p>
          <a:endParaRPr lang="en-US"/>
        </a:p>
      </dgm:t>
    </dgm:pt>
    <dgm:pt modelId="{40D68837-4D2D-4900-A4C5-AF8148A0B556}" type="sibTrans" cxnId="{EDEA4939-183C-46EB-BBD1-1EC8F8C82656}">
      <dgm:prSet/>
      <dgm:spPr/>
      <dgm:t>
        <a:bodyPr/>
        <a:lstStyle/>
        <a:p>
          <a:endParaRPr lang="en-US"/>
        </a:p>
      </dgm:t>
    </dgm:pt>
    <dgm:pt modelId="{52351AB5-840B-4B39-9524-253C7A082241}">
      <dgm:prSet/>
      <dgm:spPr/>
      <dgm:t>
        <a:bodyPr/>
        <a:lstStyle/>
        <a:p>
          <a:r>
            <a:rPr lang="en-IN" b="0" i="0"/>
            <a:t>5.</a:t>
          </a:r>
          <a:r>
            <a:rPr lang="en-IN" b="1" i="0"/>
            <a:t> Attention To Details</a:t>
          </a:r>
          <a:endParaRPr lang="en-US"/>
        </a:p>
      </dgm:t>
    </dgm:pt>
    <dgm:pt modelId="{BA77D771-289D-4129-8C15-6D5D1217E1AE}" type="parTrans" cxnId="{40A80533-3758-4A1E-9995-198C73E01C7D}">
      <dgm:prSet/>
      <dgm:spPr/>
      <dgm:t>
        <a:bodyPr/>
        <a:lstStyle/>
        <a:p>
          <a:endParaRPr lang="en-US"/>
        </a:p>
      </dgm:t>
    </dgm:pt>
    <dgm:pt modelId="{1F685437-1EA3-4B8C-B923-F2F2EDE0FACC}" type="sibTrans" cxnId="{40A80533-3758-4A1E-9995-198C73E01C7D}">
      <dgm:prSet/>
      <dgm:spPr/>
      <dgm:t>
        <a:bodyPr/>
        <a:lstStyle/>
        <a:p>
          <a:endParaRPr lang="en-US"/>
        </a:p>
      </dgm:t>
    </dgm:pt>
    <dgm:pt modelId="{D1151313-5B07-417D-84FB-9E70B6C20B54}">
      <dgm:prSet/>
      <dgm:spPr/>
      <dgm:t>
        <a:bodyPr/>
        <a:lstStyle/>
        <a:p>
          <a:r>
            <a:rPr lang="en-IN"/>
            <a:t>6.</a:t>
          </a:r>
          <a:r>
            <a:rPr lang="en-US" b="1" i="0"/>
            <a:t> Continuously Strive To Learn New Things</a:t>
          </a:r>
          <a:endParaRPr lang="en-US"/>
        </a:p>
      </dgm:t>
    </dgm:pt>
    <dgm:pt modelId="{67AA28D2-B1BA-455A-8A52-5AA4DFE9BF60}" type="parTrans" cxnId="{CD9E7F86-8A97-4C33-AA0F-BF87B89ADA60}">
      <dgm:prSet/>
      <dgm:spPr/>
      <dgm:t>
        <a:bodyPr/>
        <a:lstStyle/>
        <a:p>
          <a:endParaRPr lang="en-US"/>
        </a:p>
      </dgm:t>
    </dgm:pt>
    <dgm:pt modelId="{B5C07D57-46A8-43A7-BD5E-4FB4843DD2ED}" type="sibTrans" cxnId="{CD9E7F86-8A97-4C33-AA0F-BF87B89ADA60}">
      <dgm:prSet/>
      <dgm:spPr/>
      <dgm:t>
        <a:bodyPr/>
        <a:lstStyle/>
        <a:p>
          <a:endParaRPr lang="en-US"/>
        </a:p>
      </dgm:t>
    </dgm:pt>
    <dgm:pt modelId="{5C4F5758-601C-48C2-ADCB-80E7EC4D783E}">
      <dgm:prSet/>
      <dgm:spPr/>
      <dgm:t>
        <a:bodyPr/>
        <a:lstStyle/>
        <a:p>
          <a:r>
            <a:rPr lang="en-IN"/>
            <a:t>7.</a:t>
          </a:r>
          <a:r>
            <a:rPr lang="en-US" b="1" i="0"/>
            <a:t> Never Assume Or Take Anything For Granted</a:t>
          </a:r>
          <a:endParaRPr lang="en-US"/>
        </a:p>
      </dgm:t>
    </dgm:pt>
    <dgm:pt modelId="{A611418E-AF26-4BB0-9652-10FDE1AA50C7}" type="parTrans" cxnId="{ED953784-4418-4816-ABF9-7D28F43A659A}">
      <dgm:prSet/>
      <dgm:spPr/>
      <dgm:t>
        <a:bodyPr/>
        <a:lstStyle/>
        <a:p>
          <a:endParaRPr lang="en-US"/>
        </a:p>
      </dgm:t>
    </dgm:pt>
    <dgm:pt modelId="{51933ED5-968F-4530-B841-F4EC331FDC73}" type="sibTrans" cxnId="{ED953784-4418-4816-ABF9-7D28F43A659A}">
      <dgm:prSet/>
      <dgm:spPr/>
      <dgm:t>
        <a:bodyPr/>
        <a:lstStyle/>
        <a:p>
          <a:endParaRPr lang="en-US"/>
        </a:p>
      </dgm:t>
    </dgm:pt>
    <dgm:pt modelId="{6AC45EF4-A607-41D7-8B34-2B48C563EDA5}">
      <dgm:prSet/>
      <dgm:spPr/>
      <dgm:t>
        <a:bodyPr/>
        <a:lstStyle/>
        <a:p>
          <a:r>
            <a:rPr lang="en-US" b="0" i="0"/>
            <a:t>8.</a:t>
          </a:r>
          <a:r>
            <a:rPr lang="en-US" b="1" i="0"/>
            <a:t>  Push Every Aspect Of The Application To Its Limits</a:t>
          </a:r>
          <a:endParaRPr lang="en-US"/>
        </a:p>
      </dgm:t>
    </dgm:pt>
    <dgm:pt modelId="{FBBC8D47-4C1A-4051-939B-3A8D9EC6F148}" type="parTrans" cxnId="{EBF89B09-A8F0-4421-A66C-361CFC3D7BE0}">
      <dgm:prSet/>
      <dgm:spPr/>
      <dgm:t>
        <a:bodyPr/>
        <a:lstStyle/>
        <a:p>
          <a:endParaRPr lang="en-US"/>
        </a:p>
      </dgm:t>
    </dgm:pt>
    <dgm:pt modelId="{635071A3-CD45-4BE6-8BB5-45105F14C84F}" type="sibTrans" cxnId="{EBF89B09-A8F0-4421-A66C-361CFC3D7BE0}">
      <dgm:prSet/>
      <dgm:spPr/>
      <dgm:t>
        <a:bodyPr/>
        <a:lstStyle/>
        <a:p>
          <a:endParaRPr lang="en-US"/>
        </a:p>
      </dgm:t>
    </dgm:pt>
    <dgm:pt modelId="{E737CDB9-7E37-45A3-AD65-2E9D972A67F7}">
      <dgm:prSet/>
      <dgm:spPr/>
      <dgm:t>
        <a:bodyPr/>
        <a:lstStyle/>
        <a:p>
          <a:r>
            <a:rPr lang="en-US" b="0" i="0"/>
            <a:t>9.</a:t>
          </a:r>
          <a:r>
            <a:rPr lang="en-IN" b="1" i="0"/>
            <a:t> Good Interpersonal Skills</a:t>
          </a:r>
          <a:endParaRPr lang="en-US"/>
        </a:p>
      </dgm:t>
    </dgm:pt>
    <dgm:pt modelId="{E3C62A03-3255-43A0-BFCC-7668726FC11A}" type="parTrans" cxnId="{5E1A4565-499D-4A09-9BD3-F696053975BE}">
      <dgm:prSet/>
      <dgm:spPr/>
      <dgm:t>
        <a:bodyPr/>
        <a:lstStyle/>
        <a:p>
          <a:endParaRPr lang="en-US"/>
        </a:p>
      </dgm:t>
    </dgm:pt>
    <dgm:pt modelId="{EB032295-4CA5-4FA7-8859-31DD8B991C6F}" type="sibTrans" cxnId="{5E1A4565-499D-4A09-9BD3-F696053975BE}">
      <dgm:prSet/>
      <dgm:spPr/>
      <dgm:t>
        <a:bodyPr/>
        <a:lstStyle/>
        <a:p>
          <a:endParaRPr lang="en-US"/>
        </a:p>
      </dgm:t>
    </dgm:pt>
    <dgm:pt modelId="{7EDEA9C0-DF2F-4E11-B665-C561F5B09904}">
      <dgm:prSet/>
      <dgm:spPr/>
      <dgm:t>
        <a:bodyPr/>
        <a:lstStyle/>
        <a:p>
          <a:r>
            <a:rPr lang="en-US" b="0" i="0"/>
            <a:t>10.</a:t>
          </a:r>
          <a:r>
            <a:rPr lang="en-IN" b="1" i="0"/>
            <a:t> Good Communication Skills</a:t>
          </a:r>
          <a:endParaRPr lang="en-US"/>
        </a:p>
      </dgm:t>
    </dgm:pt>
    <dgm:pt modelId="{7B864185-2FB5-48F6-924C-156D1A6AAA7F}" type="parTrans" cxnId="{1DB88F1C-95B3-4A77-B4E2-78B812E21FC9}">
      <dgm:prSet/>
      <dgm:spPr/>
      <dgm:t>
        <a:bodyPr/>
        <a:lstStyle/>
        <a:p>
          <a:endParaRPr lang="en-US"/>
        </a:p>
      </dgm:t>
    </dgm:pt>
    <dgm:pt modelId="{DA08D0AB-C40C-4BBB-BF25-704D6D98B199}" type="sibTrans" cxnId="{1DB88F1C-95B3-4A77-B4E2-78B812E21FC9}">
      <dgm:prSet/>
      <dgm:spPr/>
      <dgm:t>
        <a:bodyPr/>
        <a:lstStyle/>
        <a:p>
          <a:endParaRPr lang="en-US"/>
        </a:p>
      </dgm:t>
    </dgm:pt>
    <dgm:pt modelId="{2010AFFE-DD26-4AC6-8ABC-06505F099FBC}" type="pres">
      <dgm:prSet presAssocID="{64FFD8DA-7303-4C4B-BD65-C1764C36C596}" presName="linear" presStyleCnt="0">
        <dgm:presLayoutVars>
          <dgm:animLvl val="lvl"/>
          <dgm:resizeHandles val="exact"/>
        </dgm:presLayoutVars>
      </dgm:prSet>
      <dgm:spPr/>
    </dgm:pt>
    <dgm:pt modelId="{8C985C9D-4AEB-49B2-AD9F-705C2DD5CA85}" type="pres">
      <dgm:prSet presAssocID="{ABD0C303-A6D4-42A1-A7D6-E6EB9CC4BDA7}" presName="parentText" presStyleLbl="node1" presStyleIdx="0" presStyleCnt="10">
        <dgm:presLayoutVars>
          <dgm:chMax val="0"/>
          <dgm:bulletEnabled val="1"/>
        </dgm:presLayoutVars>
      </dgm:prSet>
      <dgm:spPr/>
    </dgm:pt>
    <dgm:pt modelId="{2DACFC2D-FFDB-4F9B-9098-77A541A9DCAF}" type="pres">
      <dgm:prSet presAssocID="{D5ECFF20-D01C-433C-9031-7799AC5D1A4F}" presName="spacer" presStyleCnt="0"/>
      <dgm:spPr/>
    </dgm:pt>
    <dgm:pt modelId="{549799C9-0770-4493-B62D-98641EBADBDF}" type="pres">
      <dgm:prSet presAssocID="{D80C7545-8F15-4134-939F-80D6CBB48635}" presName="parentText" presStyleLbl="node1" presStyleIdx="1" presStyleCnt="10">
        <dgm:presLayoutVars>
          <dgm:chMax val="0"/>
          <dgm:bulletEnabled val="1"/>
        </dgm:presLayoutVars>
      </dgm:prSet>
      <dgm:spPr/>
    </dgm:pt>
    <dgm:pt modelId="{89B0E568-D7C7-471F-BA89-44C1BA409F40}" type="pres">
      <dgm:prSet presAssocID="{521C64D8-35F5-4ED4-A998-5DD961D2E46A}" presName="spacer" presStyleCnt="0"/>
      <dgm:spPr/>
    </dgm:pt>
    <dgm:pt modelId="{CEF5677F-1AB3-4FA7-A925-550C4A7F7FA6}" type="pres">
      <dgm:prSet presAssocID="{7C67B006-71DA-41F5-97D7-629A818560C6}" presName="parentText" presStyleLbl="node1" presStyleIdx="2" presStyleCnt="10">
        <dgm:presLayoutVars>
          <dgm:chMax val="0"/>
          <dgm:bulletEnabled val="1"/>
        </dgm:presLayoutVars>
      </dgm:prSet>
      <dgm:spPr/>
    </dgm:pt>
    <dgm:pt modelId="{EE4ADFC6-8EBF-44F6-A64D-CDA96B71C8B1}" type="pres">
      <dgm:prSet presAssocID="{0E8B5B5E-662F-4572-B06D-E30A5A4FE5B7}" presName="spacer" presStyleCnt="0"/>
      <dgm:spPr/>
    </dgm:pt>
    <dgm:pt modelId="{E941B1FB-CA2F-4DA0-84D0-2B08E44406CF}" type="pres">
      <dgm:prSet presAssocID="{B206A335-EB74-4615-BCDB-A6CE46C0423B}" presName="parentText" presStyleLbl="node1" presStyleIdx="3" presStyleCnt="10">
        <dgm:presLayoutVars>
          <dgm:chMax val="0"/>
          <dgm:bulletEnabled val="1"/>
        </dgm:presLayoutVars>
      </dgm:prSet>
      <dgm:spPr/>
    </dgm:pt>
    <dgm:pt modelId="{D05B1D76-77B9-4CCB-8D4D-C701E7EA77A0}" type="pres">
      <dgm:prSet presAssocID="{40D68837-4D2D-4900-A4C5-AF8148A0B556}" presName="spacer" presStyleCnt="0"/>
      <dgm:spPr/>
    </dgm:pt>
    <dgm:pt modelId="{E64C8CD5-5782-4377-90B4-546F16E5CEAF}" type="pres">
      <dgm:prSet presAssocID="{52351AB5-840B-4B39-9524-253C7A082241}" presName="parentText" presStyleLbl="node1" presStyleIdx="4" presStyleCnt="10">
        <dgm:presLayoutVars>
          <dgm:chMax val="0"/>
          <dgm:bulletEnabled val="1"/>
        </dgm:presLayoutVars>
      </dgm:prSet>
      <dgm:spPr/>
    </dgm:pt>
    <dgm:pt modelId="{32E9E062-DBAC-443F-8087-63793329C7CB}" type="pres">
      <dgm:prSet presAssocID="{1F685437-1EA3-4B8C-B923-F2F2EDE0FACC}" presName="spacer" presStyleCnt="0"/>
      <dgm:spPr/>
    </dgm:pt>
    <dgm:pt modelId="{DB16D8B4-DAC8-4E94-8609-A10ADAA662BF}" type="pres">
      <dgm:prSet presAssocID="{D1151313-5B07-417D-84FB-9E70B6C20B54}" presName="parentText" presStyleLbl="node1" presStyleIdx="5" presStyleCnt="10">
        <dgm:presLayoutVars>
          <dgm:chMax val="0"/>
          <dgm:bulletEnabled val="1"/>
        </dgm:presLayoutVars>
      </dgm:prSet>
      <dgm:spPr/>
    </dgm:pt>
    <dgm:pt modelId="{BB870EEA-5837-43B8-8EAA-6ED2BD49A573}" type="pres">
      <dgm:prSet presAssocID="{B5C07D57-46A8-43A7-BD5E-4FB4843DD2ED}" presName="spacer" presStyleCnt="0"/>
      <dgm:spPr/>
    </dgm:pt>
    <dgm:pt modelId="{7A8B80AD-FB4B-4BAF-A028-C8BB97D3018C}" type="pres">
      <dgm:prSet presAssocID="{5C4F5758-601C-48C2-ADCB-80E7EC4D783E}" presName="parentText" presStyleLbl="node1" presStyleIdx="6" presStyleCnt="10">
        <dgm:presLayoutVars>
          <dgm:chMax val="0"/>
          <dgm:bulletEnabled val="1"/>
        </dgm:presLayoutVars>
      </dgm:prSet>
      <dgm:spPr/>
    </dgm:pt>
    <dgm:pt modelId="{1A639784-68C2-476B-80F1-67CB8E2A3599}" type="pres">
      <dgm:prSet presAssocID="{51933ED5-968F-4530-B841-F4EC331FDC73}" presName="spacer" presStyleCnt="0"/>
      <dgm:spPr/>
    </dgm:pt>
    <dgm:pt modelId="{0AD0534C-27B5-4A89-B44C-7625D809A986}" type="pres">
      <dgm:prSet presAssocID="{6AC45EF4-A607-41D7-8B34-2B48C563EDA5}" presName="parentText" presStyleLbl="node1" presStyleIdx="7" presStyleCnt="10">
        <dgm:presLayoutVars>
          <dgm:chMax val="0"/>
          <dgm:bulletEnabled val="1"/>
        </dgm:presLayoutVars>
      </dgm:prSet>
      <dgm:spPr/>
    </dgm:pt>
    <dgm:pt modelId="{36F33D41-2D20-44A0-8BBF-2351035FD678}" type="pres">
      <dgm:prSet presAssocID="{635071A3-CD45-4BE6-8BB5-45105F14C84F}" presName="spacer" presStyleCnt="0"/>
      <dgm:spPr/>
    </dgm:pt>
    <dgm:pt modelId="{0D0922FC-732E-4014-9426-ED39AC23420F}" type="pres">
      <dgm:prSet presAssocID="{E737CDB9-7E37-45A3-AD65-2E9D972A67F7}" presName="parentText" presStyleLbl="node1" presStyleIdx="8" presStyleCnt="10">
        <dgm:presLayoutVars>
          <dgm:chMax val="0"/>
          <dgm:bulletEnabled val="1"/>
        </dgm:presLayoutVars>
      </dgm:prSet>
      <dgm:spPr/>
    </dgm:pt>
    <dgm:pt modelId="{1E03E906-9A8C-42AB-ABF1-0846C83E6E66}" type="pres">
      <dgm:prSet presAssocID="{EB032295-4CA5-4FA7-8859-31DD8B991C6F}" presName="spacer" presStyleCnt="0"/>
      <dgm:spPr/>
    </dgm:pt>
    <dgm:pt modelId="{88158431-2529-4178-8F95-734341FA3330}" type="pres">
      <dgm:prSet presAssocID="{7EDEA9C0-DF2F-4E11-B665-C561F5B09904}" presName="parentText" presStyleLbl="node1" presStyleIdx="9" presStyleCnt="10">
        <dgm:presLayoutVars>
          <dgm:chMax val="0"/>
          <dgm:bulletEnabled val="1"/>
        </dgm:presLayoutVars>
      </dgm:prSet>
      <dgm:spPr/>
    </dgm:pt>
  </dgm:ptLst>
  <dgm:cxnLst>
    <dgm:cxn modelId="{EBF89B09-A8F0-4421-A66C-361CFC3D7BE0}" srcId="{64FFD8DA-7303-4C4B-BD65-C1764C36C596}" destId="{6AC45EF4-A607-41D7-8B34-2B48C563EDA5}" srcOrd="7" destOrd="0" parTransId="{FBBC8D47-4C1A-4051-939B-3A8D9EC6F148}" sibTransId="{635071A3-CD45-4BE6-8BB5-45105F14C84F}"/>
    <dgm:cxn modelId="{1DB88F1C-95B3-4A77-B4E2-78B812E21FC9}" srcId="{64FFD8DA-7303-4C4B-BD65-C1764C36C596}" destId="{7EDEA9C0-DF2F-4E11-B665-C561F5B09904}" srcOrd="9" destOrd="0" parTransId="{7B864185-2FB5-48F6-924C-156D1A6AAA7F}" sibTransId="{DA08D0AB-C40C-4BBB-BF25-704D6D98B199}"/>
    <dgm:cxn modelId="{BEF1A725-2314-4CC7-917F-EC03D8EB67FD}" type="presOf" srcId="{7C67B006-71DA-41F5-97D7-629A818560C6}" destId="{CEF5677F-1AB3-4FA7-A925-550C4A7F7FA6}" srcOrd="0" destOrd="0" presId="urn:microsoft.com/office/officeart/2005/8/layout/vList2"/>
    <dgm:cxn modelId="{40A80533-3758-4A1E-9995-198C73E01C7D}" srcId="{64FFD8DA-7303-4C4B-BD65-C1764C36C596}" destId="{52351AB5-840B-4B39-9524-253C7A082241}" srcOrd="4" destOrd="0" parTransId="{BA77D771-289D-4129-8C15-6D5D1217E1AE}" sibTransId="{1F685437-1EA3-4B8C-B923-F2F2EDE0FACC}"/>
    <dgm:cxn modelId="{EDEA4939-183C-46EB-BBD1-1EC8F8C82656}" srcId="{64FFD8DA-7303-4C4B-BD65-C1764C36C596}" destId="{B206A335-EB74-4615-BCDB-A6CE46C0423B}" srcOrd="3" destOrd="0" parTransId="{C2190A56-96D0-4AB1-9152-FBDBA2A74126}" sibTransId="{40D68837-4D2D-4900-A4C5-AF8148A0B556}"/>
    <dgm:cxn modelId="{89F6F73A-47F6-402D-95D7-ACF38BAE132E}" type="presOf" srcId="{E737CDB9-7E37-45A3-AD65-2E9D972A67F7}" destId="{0D0922FC-732E-4014-9426-ED39AC23420F}" srcOrd="0" destOrd="0" presId="urn:microsoft.com/office/officeart/2005/8/layout/vList2"/>
    <dgm:cxn modelId="{8B135B3C-FBAB-46C0-9BEC-3410940CB9FC}" type="presOf" srcId="{64FFD8DA-7303-4C4B-BD65-C1764C36C596}" destId="{2010AFFE-DD26-4AC6-8ABC-06505F099FBC}" srcOrd="0" destOrd="0" presId="urn:microsoft.com/office/officeart/2005/8/layout/vList2"/>
    <dgm:cxn modelId="{5E1A4565-499D-4A09-9BD3-F696053975BE}" srcId="{64FFD8DA-7303-4C4B-BD65-C1764C36C596}" destId="{E737CDB9-7E37-45A3-AD65-2E9D972A67F7}" srcOrd="8" destOrd="0" parTransId="{E3C62A03-3255-43A0-BFCC-7668726FC11A}" sibTransId="{EB032295-4CA5-4FA7-8859-31DD8B991C6F}"/>
    <dgm:cxn modelId="{40CFFC45-AD79-419A-89D8-41D1CE55A196}" srcId="{64FFD8DA-7303-4C4B-BD65-C1764C36C596}" destId="{D80C7545-8F15-4134-939F-80D6CBB48635}" srcOrd="1" destOrd="0" parTransId="{F665CA3A-94B2-4228-AC63-A3050C6DDCC4}" sibTransId="{521C64D8-35F5-4ED4-A998-5DD961D2E46A}"/>
    <dgm:cxn modelId="{9946034E-31FB-4660-98BB-EFC2222A3E24}" type="presOf" srcId="{D1151313-5B07-417D-84FB-9E70B6C20B54}" destId="{DB16D8B4-DAC8-4E94-8609-A10ADAA662BF}" srcOrd="0" destOrd="0" presId="urn:microsoft.com/office/officeart/2005/8/layout/vList2"/>
    <dgm:cxn modelId="{E3639D57-D6BE-4D9E-B59A-E0943315AE70}" srcId="{64FFD8DA-7303-4C4B-BD65-C1764C36C596}" destId="{7C67B006-71DA-41F5-97D7-629A818560C6}" srcOrd="2" destOrd="0" parTransId="{8C432EEA-4A26-45B4-A73F-24456F9521A1}" sibTransId="{0E8B5B5E-662F-4572-B06D-E30A5A4FE5B7}"/>
    <dgm:cxn modelId="{E15A887A-295A-46B7-B8D5-5389C761224C}" type="presOf" srcId="{6AC45EF4-A607-41D7-8B34-2B48C563EDA5}" destId="{0AD0534C-27B5-4A89-B44C-7625D809A986}" srcOrd="0" destOrd="0" presId="urn:microsoft.com/office/officeart/2005/8/layout/vList2"/>
    <dgm:cxn modelId="{ED953784-4418-4816-ABF9-7D28F43A659A}" srcId="{64FFD8DA-7303-4C4B-BD65-C1764C36C596}" destId="{5C4F5758-601C-48C2-ADCB-80E7EC4D783E}" srcOrd="6" destOrd="0" parTransId="{A611418E-AF26-4BB0-9652-10FDE1AA50C7}" sibTransId="{51933ED5-968F-4530-B841-F4EC331FDC73}"/>
    <dgm:cxn modelId="{CD9E7F86-8A97-4C33-AA0F-BF87B89ADA60}" srcId="{64FFD8DA-7303-4C4B-BD65-C1764C36C596}" destId="{D1151313-5B07-417D-84FB-9E70B6C20B54}" srcOrd="5" destOrd="0" parTransId="{67AA28D2-B1BA-455A-8A52-5AA4DFE9BF60}" sibTransId="{B5C07D57-46A8-43A7-BD5E-4FB4843DD2ED}"/>
    <dgm:cxn modelId="{F930C286-D5E2-4591-9FA5-D2790FB19C22}" type="presOf" srcId="{52351AB5-840B-4B39-9524-253C7A082241}" destId="{E64C8CD5-5782-4377-90B4-546F16E5CEAF}" srcOrd="0" destOrd="0" presId="urn:microsoft.com/office/officeart/2005/8/layout/vList2"/>
    <dgm:cxn modelId="{DABA6E96-FB93-4BA0-AE84-0F44BEEF9F68}" srcId="{64FFD8DA-7303-4C4B-BD65-C1764C36C596}" destId="{ABD0C303-A6D4-42A1-A7D6-E6EB9CC4BDA7}" srcOrd="0" destOrd="0" parTransId="{3F25F106-424B-418A-8EDB-87D1C418F217}" sibTransId="{D5ECFF20-D01C-433C-9031-7799AC5D1A4F}"/>
    <dgm:cxn modelId="{9FDAE4A6-5F08-47E0-A095-361B65E2A9AF}" type="presOf" srcId="{7EDEA9C0-DF2F-4E11-B665-C561F5B09904}" destId="{88158431-2529-4178-8F95-734341FA3330}" srcOrd="0" destOrd="0" presId="urn:microsoft.com/office/officeart/2005/8/layout/vList2"/>
    <dgm:cxn modelId="{289DD2AF-834D-449B-B18A-2FE3B3542F58}" type="presOf" srcId="{D80C7545-8F15-4134-939F-80D6CBB48635}" destId="{549799C9-0770-4493-B62D-98641EBADBDF}" srcOrd="0" destOrd="0" presId="urn:microsoft.com/office/officeart/2005/8/layout/vList2"/>
    <dgm:cxn modelId="{F4A42FDB-0088-46F3-BA6D-F1AB9FB8F40F}" type="presOf" srcId="{5C4F5758-601C-48C2-ADCB-80E7EC4D783E}" destId="{7A8B80AD-FB4B-4BAF-A028-C8BB97D3018C}" srcOrd="0" destOrd="0" presId="urn:microsoft.com/office/officeart/2005/8/layout/vList2"/>
    <dgm:cxn modelId="{4E5B51F9-6348-4103-8C18-F042EC36F696}" type="presOf" srcId="{ABD0C303-A6D4-42A1-A7D6-E6EB9CC4BDA7}" destId="{8C985C9D-4AEB-49B2-AD9F-705C2DD5CA85}" srcOrd="0" destOrd="0" presId="urn:microsoft.com/office/officeart/2005/8/layout/vList2"/>
    <dgm:cxn modelId="{0D0041FC-5E14-42C5-B2F4-E564DF2A44C1}" type="presOf" srcId="{B206A335-EB74-4615-BCDB-A6CE46C0423B}" destId="{E941B1FB-CA2F-4DA0-84D0-2B08E44406CF}" srcOrd="0" destOrd="0" presId="urn:microsoft.com/office/officeart/2005/8/layout/vList2"/>
    <dgm:cxn modelId="{D9A71E0D-81B8-4468-B798-79080DB89D66}" type="presParOf" srcId="{2010AFFE-DD26-4AC6-8ABC-06505F099FBC}" destId="{8C985C9D-4AEB-49B2-AD9F-705C2DD5CA85}" srcOrd="0" destOrd="0" presId="urn:microsoft.com/office/officeart/2005/8/layout/vList2"/>
    <dgm:cxn modelId="{EBA79F0F-42A0-4830-94EC-604A908B8C53}" type="presParOf" srcId="{2010AFFE-DD26-4AC6-8ABC-06505F099FBC}" destId="{2DACFC2D-FFDB-4F9B-9098-77A541A9DCAF}" srcOrd="1" destOrd="0" presId="urn:microsoft.com/office/officeart/2005/8/layout/vList2"/>
    <dgm:cxn modelId="{73C74611-7A26-4151-9416-489A9A6688FA}" type="presParOf" srcId="{2010AFFE-DD26-4AC6-8ABC-06505F099FBC}" destId="{549799C9-0770-4493-B62D-98641EBADBDF}" srcOrd="2" destOrd="0" presId="urn:microsoft.com/office/officeart/2005/8/layout/vList2"/>
    <dgm:cxn modelId="{3C6E72C1-2836-4E1A-A667-645C8EF819B0}" type="presParOf" srcId="{2010AFFE-DD26-4AC6-8ABC-06505F099FBC}" destId="{89B0E568-D7C7-471F-BA89-44C1BA409F40}" srcOrd="3" destOrd="0" presId="urn:microsoft.com/office/officeart/2005/8/layout/vList2"/>
    <dgm:cxn modelId="{08D5E773-5EE5-4816-BBD0-97A40896B668}" type="presParOf" srcId="{2010AFFE-DD26-4AC6-8ABC-06505F099FBC}" destId="{CEF5677F-1AB3-4FA7-A925-550C4A7F7FA6}" srcOrd="4" destOrd="0" presId="urn:microsoft.com/office/officeart/2005/8/layout/vList2"/>
    <dgm:cxn modelId="{38A4C3F9-23DF-4DF7-82B0-F3BD79C7E289}" type="presParOf" srcId="{2010AFFE-DD26-4AC6-8ABC-06505F099FBC}" destId="{EE4ADFC6-8EBF-44F6-A64D-CDA96B71C8B1}" srcOrd="5" destOrd="0" presId="urn:microsoft.com/office/officeart/2005/8/layout/vList2"/>
    <dgm:cxn modelId="{745D43FE-BCA2-414A-BA72-AAFDC3354474}" type="presParOf" srcId="{2010AFFE-DD26-4AC6-8ABC-06505F099FBC}" destId="{E941B1FB-CA2F-4DA0-84D0-2B08E44406CF}" srcOrd="6" destOrd="0" presId="urn:microsoft.com/office/officeart/2005/8/layout/vList2"/>
    <dgm:cxn modelId="{970A1BF1-7246-4BC0-9B83-490E07AFD8D7}" type="presParOf" srcId="{2010AFFE-DD26-4AC6-8ABC-06505F099FBC}" destId="{D05B1D76-77B9-4CCB-8D4D-C701E7EA77A0}" srcOrd="7" destOrd="0" presId="urn:microsoft.com/office/officeart/2005/8/layout/vList2"/>
    <dgm:cxn modelId="{646A67EA-ADBF-47A4-9071-D1B7BA1F5A06}" type="presParOf" srcId="{2010AFFE-DD26-4AC6-8ABC-06505F099FBC}" destId="{E64C8CD5-5782-4377-90B4-546F16E5CEAF}" srcOrd="8" destOrd="0" presId="urn:microsoft.com/office/officeart/2005/8/layout/vList2"/>
    <dgm:cxn modelId="{3D5427F6-530A-4464-8383-C48A9BEEAC34}" type="presParOf" srcId="{2010AFFE-DD26-4AC6-8ABC-06505F099FBC}" destId="{32E9E062-DBAC-443F-8087-63793329C7CB}" srcOrd="9" destOrd="0" presId="urn:microsoft.com/office/officeart/2005/8/layout/vList2"/>
    <dgm:cxn modelId="{E9917F58-4070-4261-91C5-016BB3D27294}" type="presParOf" srcId="{2010AFFE-DD26-4AC6-8ABC-06505F099FBC}" destId="{DB16D8B4-DAC8-4E94-8609-A10ADAA662BF}" srcOrd="10" destOrd="0" presId="urn:microsoft.com/office/officeart/2005/8/layout/vList2"/>
    <dgm:cxn modelId="{1F0C7384-AF0B-44ED-9539-7EBA23605424}" type="presParOf" srcId="{2010AFFE-DD26-4AC6-8ABC-06505F099FBC}" destId="{BB870EEA-5837-43B8-8EAA-6ED2BD49A573}" srcOrd="11" destOrd="0" presId="urn:microsoft.com/office/officeart/2005/8/layout/vList2"/>
    <dgm:cxn modelId="{DDD67930-A610-4D47-917B-1EED0AB459B5}" type="presParOf" srcId="{2010AFFE-DD26-4AC6-8ABC-06505F099FBC}" destId="{7A8B80AD-FB4B-4BAF-A028-C8BB97D3018C}" srcOrd="12" destOrd="0" presId="urn:microsoft.com/office/officeart/2005/8/layout/vList2"/>
    <dgm:cxn modelId="{17693DF3-1073-4220-A671-D56EC3B95162}" type="presParOf" srcId="{2010AFFE-DD26-4AC6-8ABC-06505F099FBC}" destId="{1A639784-68C2-476B-80F1-67CB8E2A3599}" srcOrd="13" destOrd="0" presId="urn:microsoft.com/office/officeart/2005/8/layout/vList2"/>
    <dgm:cxn modelId="{7E182960-C341-4102-BC1B-115A61217AB8}" type="presParOf" srcId="{2010AFFE-DD26-4AC6-8ABC-06505F099FBC}" destId="{0AD0534C-27B5-4A89-B44C-7625D809A986}" srcOrd="14" destOrd="0" presId="urn:microsoft.com/office/officeart/2005/8/layout/vList2"/>
    <dgm:cxn modelId="{9184712B-ACDA-4169-B5DE-74B18AC8964F}" type="presParOf" srcId="{2010AFFE-DD26-4AC6-8ABC-06505F099FBC}" destId="{36F33D41-2D20-44A0-8BBF-2351035FD678}" srcOrd="15" destOrd="0" presId="urn:microsoft.com/office/officeart/2005/8/layout/vList2"/>
    <dgm:cxn modelId="{E21C6121-DF2A-401A-8D42-89524AC6A2A0}" type="presParOf" srcId="{2010AFFE-DD26-4AC6-8ABC-06505F099FBC}" destId="{0D0922FC-732E-4014-9426-ED39AC23420F}" srcOrd="16" destOrd="0" presId="urn:microsoft.com/office/officeart/2005/8/layout/vList2"/>
    <dgm:cxn modelId="{795556BF-4B9E-4BCC-B75F-8CA3C41286E8}" type="presParOf" srcId="{2010AFFE-DD26-4AC6-8ABC-06505F099FBC}" destId="{1E03E906-9A8C-42AB-ABF1-0846C83E6E66}" srcOrd="17" destOrd="0" presId="urn:microsoft.com/office/officeart/2005/8/layout/vList2"/>
    <dgm:cxn modelId="{C1A4520D-4F68-437A-BFC5-07BD4F9BAD7C}" type="presParOf" srcId="{2010AFFE-DD26-4AC6-8ABC-06505F099FBC}" destId="{88158431-2529-4178-8F95-734341FA3330}" srcOrd="1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3567905-EC2B-46AC-90F3-AD55DB0153B0}" type="doc">
      <dgm:prSet loTypeId="urn:microsoft.com/office/officeart/2005/8/layout/default" loCatId="list" qsTypeId="urn:microsoft.com/office/officeart/2005/8/quickstyle/simple5" qsCatId="simple" csTypeId="urn:microsoft.com/office/officeart/2005/8/colors/colorful5" csCatId="colorful" phldr="1"/>
      <dgm:spPr/>
      <dgm:t>
        <a:bodyPr/>
        <a:lstStyle/>
        <a:p>
          <a:endParaRPr lang="en-US"/>
        </a:p>
      </dgm:t>
    </dgm:pt>
    <dgm:pt modelId="{455091E2-75AD-4A12-8CDD-D8FB63B3AB26}">
      <dgm:prSet/>
      <dgm:spPr/>
      <dgm:t>
        <a:bodyPr/>
        <a:lstStyle/>
        <a:p>
          <a:r>
            <a:rPr lang="en-US" b="0" i="0"/>
            <a:t>We use testing to disclose many hidden errors but this methodology never guarantees the absence of errors. It is only used to identify the known errors. ...</a:t>
          </a:r>
          <a:endParaRPr lang="en-US"/>
        </a:p>
      </dgm:t>
    </dgm:pt>
    <dgm:pt modelId="{D3300E56-94F6-4954-BEF0-6003E3250C62}" type="parTrans" cxnId="{15C501AC-3EC1-466B-B944-1ADF6ECA83D8}">
      <dgm:prSet/>
      <dgm:spPr/>
      <dgm:t>
        <a:bodyPr/>
        <a:lstStyle/>
        <a:p>
          <a:endParaRPr lang="en-US"/>
        </a:p>
      </dgm:t>
    </dgm:pt>
    <dgm:pt modelId="{C8152494-4EB4-428B-A7C9-CFB0C786DD24}" type="sibTrans" cxnId="{15C501AC-3EC1-466B-B944-1ADF6ECA83D8}">
      <dgm:prSet/>
      <dgm:spPr/>
      <dgm:t>
        <a:bodyPr/>
        <a:lstStyle/>
        <a:p>
          <a:endParaRPr lang="en-US"/>
        </a:p>
      </dgm:t>
    </dgm:pt>
    <dgm:pt modelId="{7731FDBF-03A7-4930-810A-94E4D2B436A6}">
      <dgm:prSet/>
      <dgm:spPr/>
      <dgm:t>
        <a:bodyPr/>
        <a:lstStyle/>
        <a:p>
          <a:r>
            <a:rPr lang="en-US" b="0" i="0" dirty="0"/>
            <a:t>Testing do not provide you any help when you have to make a decision either “you should release the product consisting errors for meeting the deadline” </a:t>
          </a:r>
          <a:endParaRPr lang="en-US" dirty="0"/>
        </a:p>
      </dgm:t>
    </dgm:pt>
    <dgm:pt modelId="{92AE56C3-9A9A-4E6F-9AE4-619FE0A5D5CE}" type="parTrans" cxnId="{9F646BF1-CBAE-40ED-B36D-31C778D1047F}">
      <dgm:prSet/>
      <dgm:spPr/>
      <dgm:t>
        <a:bodyPr/>
        <a:lstStyle/>
        <a:p>
          <a:endParaRPr lang="en-US"/>
        </a:p>
      </dgm:t>
    </dgm:pt>
    <dgm:pt modelId="{3F7EDD41-D76F-4AE5-96D8-7AD1E1716806}" type="sibTrans" cxnId="{9F646BF1-CBAE-40ED-B36D-31C778D1047F}">
      <dgm:prSet/>
      <dgm:spPr/>
      <dgm:t>
        <a:bodyPr/>
        <a:lstStyle/>
        <a:p>
          <a:endParaRPr lang="en-US"/>
        </a:p>
      </dgm:t>
    </dgm:pt>
    <dgm:pt modelId="{B590F90B-D811-4147-B82C-A675ED01B326}">
      <dgm:prSet/>
      <dgm:spPr/>
      <dgm:t>
        <a:bodyPr/>
        <a:lstStyle/>
        <a:p>
          <a:r>
            <a:rPr lang="en-US" b="0" i="0"/>
            <a:t>Software testing does not predicts or estimate the proper functioning of the product under different conditions, but it may prove to be helpful in delivering the information </a:t>
          </a:r>
          <a:endParaRPr lang="en-US"/>
        </a:p>
      </dgm:t>
    </dgm:pt>
    <dgm:pt modelId="{35B029AC-C737-4C84-BA30-3E215C63C1F8}" type="parTrans" cxnId="{9A392006-BBAF-4E27-8440-1DAE14D77641}">
      <dgm:prSet/>
      <dgm:spPr/>
      <dgm:t>
        <a:bodyPr/>
        <a:lstStyle/>
        <a:p>
          <a:endParaRPr lang="en-US"/>
        </a:p>
      </dgm:t>
    </dgm:pt>
    <dgm:pt modelId="{CAC91011-BB35-4C3D-9D51-EB0670610F44}" type="sibTrans" cxnId="{9A392006-BBAF-4E27-8440-1DAE14D77641}">
      <dgm:prSet/>
      <dgm:spPr/>
      <dgm:t>
        <a:bodyPr/>
        <a:lstStyle/>
        <a:p>
          <a:endParaRPr lang="en-US"/>
        </a:p>
      </dgm:t>
    </dgm:pt>
    <dgm:pt modelId="{0851A61B-DB70-46DD-A52B-F670E27764EA}">
      <dgm:prSet/>
      <dgm:spPr/>
      <dgm:t>
        <a:bodyPr/>
        <a:lstStyle/>
        <a:p>
          <a:r>
            <a:rPr lang="en-US" b="0" i="0"/>
            <a:t>While injecting the defects, software testing unable to find the root causes which may help in placing defects at the first place. ...</a:t>
          </a:r>
          <a:endParaRPr lang="en-US"/>
        </a:p>
      </dgm:t>
    </dgm:pt>
    <dgm:pt modelId="{A767D00D-1CB2-4988-BB76-8D4A734BAEFD}" type="parTrans" cxnId="{241CC616-18D2-41DC-827D-0C5CE374475E}">
      <dgm:prSet/>
      <dgm:spPr/>
      <dgm:t>
        <a:bodyPr/>
        <a:lstStyle/>
        <a:p>
          <a:endParaRPr lang="en-US"/>
        </a:p>
      </dgm:t>
    </dgm:pt>
    <dgm:pt modelId="{330F4A04-949E-4A11-8555-313D427B84BD}" type="sibTrans" cxnId="{241CC616-18D2-41DC-827D-0C5CE374475E}">
      <dgm:prSet/>
      <dgm:spPr/>
      <dgm:t>
        <a:bodyPr/>
        <a:lstStyle/>
        <a:p>
          <a:endParaRPr lang="en-US"/>
        </a:p>
      </dgm:t>
    </dgm:pt>
    <dgm:pt modelId="{21911DC6-EF42-41A4-BD03-7341E516B0F1}">
      <dgm:prSet/>
      <dgm:spPr/>
      <dgm:t>
        <a:bodyPr/>
        <a:lstStyle/>
        <a:p>
          <a:r>
            <a:rPr lang="en-US" b="0" i="0"/>
            <a:t>Testing cannot be done against system requirements. We also cannot detect any errors in requirements or ambiguous requirement leads the complete testing process to inadequate testing.</a:t>
          </a:r>
          <a:endParaRPr lang="en-US"/>
        </a:p>
      </dgm:t>
    </dgm:pt>
    <dgm:pt modelId="{74C7302A-5033-40BD-AAD0-D448C5F9D9CD}" type="parTrans" cxnId="{29B4A9F6-6CDC-48BA-B0AA-B96F618B11A3}">
      <dgm:prSet/>
      <dgm:spPr/>
      <dgm:t>
        <a:bodyPr/>
        <a:lstStyle/>
        <a:p>
          <a:endParaRPr lang="en-US"/>
        </a:p>
      </dgm:t>
    </dgm:pt>
    <dgm:pt modelId="{1EFE2A7F-B968-40F2-9AD5-8A56192AAD35}" type="sibTrans" cxnId="{29B4A9F6-6CDC-48BA-B0AA-B96F618B11A3}">
      <dgm:prSet/>
      <dgm:spPr/>
      <dgm:t>
        <a:bodyPr/>
        <a:lstStyle/>
        <a:p>
          <a:endParaRPr lang="en-US"/>
        </a:p>
      </dgm:t>
    </dgm:pt>
    <dgm:pt modelId="{C6880D98-C6C6-4A4F-B1C7-D0505C8549E2}">
      <dgm:prSet/>
      <dgm:spPr/>
      <dgm:t>
        <a:bodyPr/>
        <a:lstStyle/>
        <a:p>
          <a:r>
            <a:rPr lang="en-US" b="0" i="0"/>
            <a:t>When it comes to major constraints like Time &amp; Budget, it requires attentive planning of test effort. Mostly, we compromise in between thoroughness and budget at the time of testing.</a:t>
          </a:r>
          <a:endParaRPr lang="en-US"/>
        </a:p>
      </dgm:t>
    </dgm:pt>
    <dgm:pt modelId="{AC309B38-46A6-4685-BE22-18FC6D32133B}" type="parTrans" cxnId="{1C04CDD2-DAE0-4117-8CD6-3AB52F3B087F}">
      <dgm:prSet/>
      <dgm:spPr/>
      <dgm:t>
        <a:bodyPr/>
        <a:lstStyle/>
        <a:p>
          <a:endParaRPr lang="en-US"/>
        </a:p>
      </dgm:t>
    </dgm:pt>
    <dgm:pt modelId="{05D80F72-B003-499A-AA43-0CF054AC25D6}" type="sibTrans" cxnId="{1C04CDD2-DAE0-4117-8CD6-3AB52F3B087F}">
      <dgm:prSet/>
      <dgm:spPr/>
      <dgm:t>
        <a:bodyPr/>
        <a:lstStyle/>
        <a:p>
          <a:endParaRPr lang="en-US"/>
        </a:p>
      </dgm:t>
    </dgm:pt>
    <dgm:pt modelId="{FF2229A4-3750-41CF-9C6A-D4D6C3AD70FB}" type="pres">
      <dgm:prSet presAssocID="{C3567905-EC2B-46AC-90F3-AD55DB0153B0}" presName="diagram" presStyleCnt="0">
        <dgm:presLayoutVars>
          <dgm:dir/>
          <dgm:resizeHandles val="exact"/>
        </dgm:presLayoutVars>
      </dgm:prSet>
      <dgm:spPr/>
    </dgm:pt>
    <dgm:pt modelId="{6B22DBB0-D55F-446B-AAAC-E88DEC34A86D}" type="pres">
      <dgm:prSet presAssocID="{455091E2-75AD-4A12-8CDD-D8FB63B3AB26}" presName="node" presStyleLbl="node1" presStyleIdx="0" presStyleCnt="6">
        <dgm:presLayoutVars>
          <dgm:bulletEnabled val="1"/>
        </dgm:presLayoutVars>
      </dgm:prSet>
      <dgm:spPr/>
    </dgm:pt>
    <dgm:pt modelId="{95DB3EFC-4426-495C-A93B-2FB29B984E88}" type="pres">
      <dgm:prSet presAssocID="{C8152494-4EB4-428B-A7C9-CFB0C786DD24}" presName="sibTrans" presStyleCnt="0"/>
      <dgm:spPr/>
    </dgm:pt>
    <dgm:pt modelId="{471A51F6-DA0D-4BF5-965D-7AFEC9A08A6E}" type="pres">
      <dgm:prSet presAssocID="{7731FDBF-03A7-4930-810A-94E4D2B436A6}" presName="node" presStyleLbl="node1" presStyleIdx="1" presStyleCnt="6">
        <dgm:presLayoutVars>
          <dgm:bulletEnabled val="1"/>
        </dgm:presLayoutVars>
      </dgm:prSet>
      <dgm:spPr/>
    </dgm:pt>
    <dgm:pt modelId="{5880A985-99B3-4B9A-8A5D-DAF9E00A94E0}" type="pres">
      <dgm:prSet presAssocID="{3F7EDD41-D76F-4AE5-96D8-7AD1E1716806}" presName="sibTrans" presStyleCnt="0"/>
      <dgm:spPr/>
    </dgm:pt>
    <dgm:pt modelId="{BAD4E124-52AB-4156-82F2-9A4B3BEF0669}" type="pres">
      <dgm:prSet presAssocID="{B590F90B-D811-4147-B82C-A675ED01B326}" presName="node" presStyleLbl="node1" presStyleIdx="2" presStyleCnt="6">
        <dgm:presLayoutVars>
          <dgm:bulletEnabled val="1"/>
        </dgm:presLayoutVars>
      </dgm:prSet>
      <dgm:spPr/>
    </dgm:pt>
    <dgm:pt modelId="{463FF0DD-7FBA-4811-91F1-ACBD476B0B9C}" type="pres">
      <dgm:prSet presAssocID="{CAC91011-BB35-4C3D-9D51-EB0670610F44}" presName="sibTrans" presStyleCnt="0"/>
      <dgm:spPr/>
    </dgm:pt>
    <dgm:pt modelId="{C1F21561-08B2-438B-868D-3342B92AA2B1}" type="pres">
      <dgm:prSet presAssocID="{0851A61B-DB70-46DD-A52B-F670E27764EA}" presName="node" presStyleLbl="node1" presStyleIdx="3" presStyleCnt="6">
        <dgm:presLayoutVars>
          <dgm:bulletEnabled val="1"/>
        </dgm:presLayoutVars>
      </dgm:prSet>
      <dgm:spPr/>
    </dgm:pt>
    <dgm:pt modelId="{1B991A3F-1A65-4562-8527-C19ADB5B7AF3}" type="pres">
      <dgm:prSet presAssocID="{330F4A04-949E-4A11-8555-313D427B84BD}" presName="sibTrans" presStyleCnt="0"/>
      <dgm:spPr/>
    </dgm:pt>
    <dgm:pt modelId="{A3528579-AD08-4DCA-98A2-C8ECAB9CCA23}" type="pres">
      <dgm:prSet presAssocID="{21911DC6-EF42-41A4-BD03-7341E516B0F1}" presName="node" presStyleLbl="node1" presStyleIdx="4" presStyleCnt="6">
        <dgm:presLayoutVars>
          <dgm:bulletEnabled val="1"/>
        </dgm:presLayoutVars>
      </dgm:prSet>
      <dgm:spPr/>
    </dgm:pt>
    <dgm:pt modelId="{6B710BA5-A1C3-49D0-A7FF-B5720FB4CC02}" type="pres">
      <dgm:prSet presAssocID="{1EFE2A7F-B968-40F2-9AD5-8A56192AAD35}" presName="sibTrans" presStyleCnt="0"/>
      <dgm:spPr/>
    </dgm:pt>
    <dgm:pt modelId="{6E3925FD-3E66-4FE5-A84B-4BE8F830CC36}" type="pres">
      <dgm:prSet presAssocID="{C6880D98-C6C6-4A4F-B1C7-D0505C8549E2}" presName="node" presStyleLbl="node1" presStyleIdx="5" presStyleCnt="6">
        <dgm:presLayoutVars>
          <dgm:bulletEnabled val="1"/>
        </dgm:presLayoutVars>
      </dgm:prSet>
      <dgm:spPr/>
    </dgm:pt>
  </dgm:ptLst>
  <dgm:cxnLst>
    <dgm:cxn modelId="{9A392006-BBAF-4E27-8440-1DAE14D77641}" srcId="{C3567905-EC2B-46AC-90F3-AD55DB0153B0}" destId="{B590F90B-D811-4147-B82C-A675ED01B326}" srcOrd="2" destOrd="0" parTransId="{35B029AC-C737-4C84-BA30-3E215C63C1F8}" sibTransId="{CAC91011-BB35-4C3D-9D51-EB0670610F44}"/>
    <dgm:cxn modelId="{C47E8E15-2B0C-4695-ACB0-1D3F1151355C}" type="presOf" srcId="{7731FDBF-03A7-4930-810A-94E4D2B436A6}" destId="{471A51F6-DA0D-4BF5-965D-7AFEC9A08A6E}" srcOrd="0" destOrd="0" presId="urn:microsoft.com/office/officeart/2005/8/layout/default"/>
    <dgm:cxn modelId="{241CC616-18D2-41DC-827D-0C5CE374475E}" srcId="{C3567905-EC2B-46AC-90F3-AD55DB0153B0}" destId="{0851A61B-DB70-46DD-A52B-F670E27764EA}" srcOrd="3" destOrd="0" parTransId="{A767D00D-1CB2-4988-BB76-8D4A734BAEFD}" sibTransId="{330F4A04-949E-4A11-8555-313D427B84BD}"/>
    <dgm:cxn modelId="{22803023-0C6E-401A-B600-171870CE3A13}" type="presOf" srcId="{C6880D98-C6C6-4A4F-B1C7-D0505C8549E2}" destId="{6E3925FD-3E66-4FE5-A84B-4BE8F830CC36}" srcOrd="0" destOrd="0" presId="urn:microsoft.com/office/officeart/2005/8/layout/default"/>
    <dgm:cxn modelId="{0DD02A3B-B3EA-47C5-821F-75B6B8750A03}" type="presOf" srcId="{C3567905-EC2B-46AC-90F3-AD55DB0153B0}" destId="{FF2229A4-3750-41CF-9C6A-D4D6C3AD70FB}" srcOrd="0" destOrd="0" presId="urn:microsoft.com/office/officeart/2005/8/layout/default"/>
    <dgm:cxn modelId="{C66C6D8F-453E-4862-89F3-45E4C2F2A101}" type="presOf" srcId="{455091E2-75AD-4A12-8CDD-D8FB63B3AB26}" destId="{6B22DBB0-D55F-446B-AAAC-E88DEC34A86D}" srcOrd="0" destOrd="0" presId="urn:microsoft.com/office/officeart/2005/8/layout/default"/>
    <dgm:cxn modelId="{A2B82CA7-9186-4C64-AAE4-989CE2A2B8D3}" type="presOf" srcId="{0851A61B-DB70-46DD-A52B-F670E27764EA}" destId="{C1F21561-08B2-438B-868D-3342B92AA2B1}" srcOrd="0" destOrd="0" presId="urn:microsoft.com/office/officeart/2005/8/layout/default"/>
    <dgm:cxn modelId="{15C501AC-3EC1-466B-B944-1ADF6ECA83D8}" srcId="{C3567905-EC2B-46AC-90F3-AD55DB0153B0}" destId="{455091E2-75AD-4A12-8CDD-D8FB63B3AB26}" srcOrd="0" destOrd="0" parTransId="{D3300E56-94F6-4954-BEF0-6003E3250C62}" sibTransId="{C8152494-4EB4-428B-A7C9-CFB0C786DD24}"/>
    <dgm:cxn modelId="{1C04CDD2-DAE0-4117-8CD6-3AB52F3B087F}" srcId="{C3567905-EC2B-46AC-90F3-AD55DB0153B0}" destId="{C6880D98-C6C6-4A4F-B1C7-D0505C8549E2}" srcOrd="5" destOrd="0" parTransId="{AC309B38-46A6-4685-BE22-18FC6D32133B}" sibTransId="{05D80F72-B003-499A-AA43-0CF054AC25D6}"/>
    <dgm:cxn modelId="{38A30CE0-0F67-49BC-B671-5A0FF21DA581}" type="presOf" srcId="{B590F90B-D811-4147-B82C-A675ED01B326}" destId="{BAD4E124-52AB-4156-82F2-9A4B3BEF0669}" srcOrd="0" destOrd="0" presId="urn:microsoft.com/office/officeart/2005/8/layout/default"/>
    <dgm:cxn modelId="{9F646BF1-CBAE-40ED-B36D-31C778D1047F}" srcId="{C3567905-EC2B-46AC-90F3-AD55DB0153B0}" destId="{7731FDBF-03A7-4930-810A-94E4D2B436A6}" srcOrd="1" destOrd="0" parTransId="{92AE56C3-9A9A-4E6F-9AE4-619FE0A5D5CE}" sibTransId="{3F7EDD41-D76F-4AE5-96D8-7AD1E1716806}"/>
    <dgm:cxn modelId="{29B4A9F6-6CDC-48BA-B0AA-B96F618B11A3}" srcId="{C3567905-EC2B-46AC-90F3-AD55DB0153B0}" destId="{21911DC6-EF42-41A4-BD03-7341E516B0F1}" srcOrd="4" destOrd="0" parTransId="{74C7302A-5033-40BD-AAD0-D448C5F9D9CD}" sibTransId="{1EFE2A7F-B968-40F2-9AD5-8A56192AAD35}"/>
    <dgm:cxn modelId="{8668CAFA-481C-4A6F-8055-034908B89A82}" type="presOf" srcId="{21911DC6-EF42-41A4-BD03-7341E516B0F1}" destId="{A3528579-AD08-4DCA-98A2-C8ECAB9CCA23}" srcOrd="0" destOrd="0" presId="urn:microsoft.com/office/officeart/2005/8/layout/default"/>
    <dgm:cxn modelId="{93AFF353-EAFB-4CE0-9BA4-047B5D3B0D55}" type="presParOf" srcId="{FF2229A4-3750-41CF-9C6A-D4D6C3AD70FB}" destId="{6B22DBB0-D55F-446B-AAAC-E88DEC34A86D}" srcOrd="0" destOrd="0" presId="urn:microsoft.com/office/officeart/2005/8/layout/default"/>
    <dgm:cxn modelId="{3089ED74-DF40-4320-9B21-C937BC35E29F}" type="presParOf" srcId="{FF2229A4-3750-41CF-9C6A-D4D6C3AD70FB}" destId="{95DB3EFC-4426-495C-A93B-2FB29B984E88}" srcOrd="1" destOrd="0" presId="urn:microsoft.com/office/officeart/2005/8/layout/default"/>
    <dgm:cxn modelId="{2910C918-2A25-4EDD-92C2-D718A62BA4EB}" type="presParOf" srcId="{FF2229A4-3750-41CF-9C6A-D4D6C3AD70FB}" destId="{471A51F6-DA0D-4BF5-965D-7AFEC9A08A6E}" srcOrd="2" destOrd="0" presId="urn:microsoft.com/office/officeart/2005/8/layout/default"/>
    <dgm:cxn modelId="{CAD1F71B-03AE-45C7-BB5D-2583438571FB}" type="presParOf" srcId="{FF2229A4-3750-41CF-9C6A-D4D6C3AD70FB}" destId="{5880A985-99B3-4B9A-8A5D-DAF9E00A94E0}" srcOrd="3" destOrd="0" presId="urn:microsoft.com/office/officeart/2005/8/layout/default"/>
    <dgm:cxn modelId="{9372DA2E-4D92-4F3E-BE16-74D52A1FB411}" type="presParOf" srcId="{FF2229A4-3750-41CF-9C6A-D4D6C3AD70FB}" destId="{BAD4E124-52AB-4156-82F2-9A4B3BEF0669}" srcOrd="4" destOrd="0" presId="urn:microsoft.com/office/officeart/2005/8/layout/default"/>
    <dgm:cxn modelId="{D7A5B467-4D06-4A9C-B3A9-8D9FBC5E5FB1}" type="presParOf" srcId="{FF2229A4-3750-41CF-9C6A-D4D6C3AD70FB}" destId="{463FF0DD-7FBA-4811-91F1-ACBD476B0B9C}" srcOrd="5" destOrd="0" presId="urn:microsoft.com/office/officeart/2005/8/layout/default"/>
    <dgm:cxn modelId="{2E26C046-A826-420C-866F-1A8DFCD5EDA3}" type="presParOf" srcId="{FF2229A4-3750-41CF-9C6A-D4D6C3AD70FB}" destId="{C1F21561-08B2-438B-868D-3342B92AA2B1}" srcOrd="6" destOrd="0" presId="urn:microsoft.com/office/officeart/2005/8/layout/default"/>
    <dgm:cxn modelId="{91DF9ABF-BCFB-4B30-A389-331E089779B2}" type="presParOf" srcId="{FF2229A4-3750-41CF-9C6A-D4D6C3AD70FB}" destId="{1B991A3F-1A65-4562-8527-C19ADB5B7AF3}" srcOrd="7" destOrd="0" presId="urn:microsoft.com/office/officeart/2005/8/layout/default"/>
    <dgm:cxn modelId="{7067FEA0-B9C9-4845-B0BD-6758FE50300F}" type="presParOf" srcId="{FF2229A4-3750-41CF-9C6A-D4D6C3AD70FB}" destId="{A3528579-AD08-4DCA-98A2-C8ECAB9CCA23}" srcOrd="8" destOrd="0" presId="urn:microsoft.com/office/officeart/2005/8/layout/default"/>
    <dgm:cxn modelId="{07191A34-44E5-4DB3-B878-609DA6D3C792}" type="presParOf" srcId="{FF2229A4-3750-41CF-9C6A-D4D6C3AD70FB}" destId="{6B710BA5-A1C3-49D0-A7FF-B5720FB4CC02}" srcOrd="9" destOrd="0" presId="urn:microsoft.com/office/officeart/2005/8/layout/default"/>
    <dgm:cxn modelId="{5545B15A-D78B-46FC-857F-F3C72D9B7F85}" type="presParOf" srcId="{FF2229A4-3750-41CF-9C6A-D4D6C3AD70FB}" destId="{6E3925FD-3E66-4FE5-A84B-4BE8F830CC36}"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EAD667-961D-4777-8C25-58440A3A99E9}">
      <dsp:nvSpPr>
        <dsp:cNvPr id="0" name=""/>
        <dsp:cNvSpPr/>
      </dsp:nvSpPr>
      <dsp:spPr>
        <a:xfrm>
          <a:off x="0" y="6826"/>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0" i="0" kern="1200" dirty="0"/>
            <a:t>1.Test Planning and Control</a:t>
          </a:r>
          <a:endParaRPr lang="en-US" sz="3300" kern="1200" dirty="0"/>
        </a:p>
      </dsp:txBody>
      <dsp:txXfrm>
        <a:off x="38638" y="45464"/>
        <a:ext cx="10438324" cy="714229"/>
      </dsp:txXfrm>
    </dsp:sp>
    <dsp:sp modelId="{429204CE-5028-43F2-BA68-420DBCC35BFE}">
      <dsp:nvSpPr>
        <dsp:cNvPr id="0" name=""/>
        <dsp:cNvSpPr/>
      </dsp:nvSpPr>
      <dsp:spPr>
        <a:xfrm>
          <a:off x="0" y="893371"/>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0" i="0" kern="1200"/>
            <a:t>2.Test Analysis and Design</a:t>
          </a:r>
          <a:endParaRPr lang="en-US" sz="3300" kern="1200"/>
        </a:p>
      </dsp:txBody>
      <dsp:txXfrm>
        <a:off x="38638" y="932009"/>
        <a:ext cx="10438324" cy="714229"/>
      </dsp:txXfrm>
    </dsp:sp>
    <dsp:sp modelId="{0EE82A8E-7C42-4608-8B58-267F9CA226A6}">
      <dsp:nvSpPr>
        <dsp:cNvPr id="0" name=""/>
        <dsp:cNvSpPr/>
      </dsp:nvSpPr>
      <dsp:spPr>
        <a:xfrm>
          <a:off x="0" y="1779916"/>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0" i="0" kern="1200"/>
            <a:t>3.Test Implementation and Execution</a:t>
          </a:r>
          <a:endParaRPr lang="en-US" sz="3300" kern="1200"/>
        </a:p>
      </dsp:txBody>
      <dsp:txXfrm>
        <a:off x="38638" y="1818554"/>
        <a:ext cx="10438324" cy="714229"/>
      </dsp:txXfrm>
    </dsp:sp>
    <dsp:sp modelId="{17D6F304-1B44-48CB-BB20-19C2098D3852}">
      <dsp:nvSpPr>
        <dsp:cNvPr id="0" name=""/>
        <dsp:cNvSpPr/>
      </dsp:nvSpPr>
      <dsp:spPr>
        <a:xfrm>
          <a:off x="0" y="2666461"/>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0" i="0" kern="1200"/>
            <a:t>4.Evaluating Exit Criteria and Reporting</a:t>
          </a:r>
          <a:endParaRPr lang="en-US" sz="3300" kern="1200"/>
        </a:p>
      </dsp:txBody>
      <dsp:txXfrm>
        <a:off x="38638" y="2705099"/>
        <a:ext cx="10438324" cy="714229"/>
      </dsp:txXfrm>
    </dsp:sp>
    <dsp:sp modelId="{21B4EB0E-BA4D-4714-AFB3-59D6EB7230EC}">
      <dsp:nvSpPr>
        <dsp:cNvPr id="0" name=""/>
        <dsp:cNvSpPr/>
      </dsp:nvSpPr>
      <dsp:spPr>
        <a:xfrm>
          <a:off x="0" y="3553006"/>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0" i="0" kern="1200"/>
            <a:t>5.Test Closure</a:t>
          </a:r>
          <a:endParaRPr lang="en-US" sz="3300" kern="1200"/>
        </a:p>
      </dsp:txBody>
      <dsp:txXfrm>
        <a:off x="38638" y="3591644"/>
        <a:ext cx="10438324" cy="7142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897B0D-7DB7-442F-BE14-C09C64F1BFAC}">
      <dsp:nvSpPr>
        <dsp:cNvPr id="0" name=""/>
        <dsp:cNvSpPr/>
      </dsp:nvSpPr>
      <dsp:spPr>
        <a:xfrm>
          <a:off x="0" y="0"/>
          <a:ext cx="3286125" cy="4351338"/>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755650">
            <a:lnSpc>
              <a:spcPct val="90000"/>
            </a:lnSpc>
            <a:spcBef>
              <a:spcPct val="0"/>
            </a:spcBef>
            <a:spcAft>
              <a:spcPct val="35000"/>
            </a:spcAft>
            <a:buNone/>
          </a:pPr>
          <a:r>
            <a:rPr lang="en-US" sz="1700" b="0" i="0" kern="1200"/>
            <a:t>In this phase, you need to measure the results of test execution against the test objectives and broadcast the test summary report to stakeholders.</a:t>
          </a:r>
          <a:endParaRPr lang="en-US" sz="1700" kern="1200"/>
        </a:p>
      </dsp:txBody>
      <dsp:txXfrm>
        <a:off x="0" y="1653508"/>
        <a:ext cx="3286125" cy="2610802"/>
      </dsp:txXfrm>
    </dsp:sp>
    <dsp:sp modelId="{9A244363-E70D-4859-A69F-52D629B50B43}">
      <dsp:nvSpPr>
        <dsp:cNvPr id="0" name=""/>
        <dsp:cNvSpPr/>
      </dsp:nvSpPr>
      <dsp:spPr>
        <a:xfrm>
          <a:off x="990361" y="435133"/>
          <a:ext cx="1305401" cy="1305401"/>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81533" y="626305"/>
        <a:ext cx="923057" cy="923057"/>
      </dsp:txXfrm>
    </dsp:sp>
    <dsp:sp modelId="{58FB5004-E613-471F-8114-0629A1CB4814}">
      <dsp:nvSpPr>
        <dsp:cNvPr id="0" name=""/>
        <dsp:cNvSpPr/>
      </dsp:nvSpPr>
      <dsp:spPr>
        <a:xfrm>
          <a:off x="0" y="4351266"/>
          <a:ext cx="3286125" cy="72"/>
        </a:xfrm>
        <a:prstGeom prst="rect">
          <a:avLst/>
        </a:prstGeom>
        <a:solidFill>
          <a:schemeClr val="accent2">
            <a:hueOff val="-291073"/>
            <a:satOff val="-16786"/>
            <a:lumOff val="1726"/>
            <a:alphaOff val="0"/>
          </a:schemeClr>
        </a:solidFill>
        <a:ln w="12700" cap="flat" cmpd="sng" algn="ctr">
          <a:solidFill>
            <a:schemeClr val="accent2">
              <a:hueOff val="-291073"/>
              <a:satOff val="-16786"/>
              <a:lumOff val="1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9CE930-8EA7-4CCF-9501-C1A5A6AFB13B}">
      <dsp:nvSpPr>
        <dsp:cNvPr id="0" name=""/>
        <dsp:cNvSpPr/>
      </dsp:nvSpPr>
      <dsp:spPr>
        <a:xfrm>
          <a:off x="3614737" y="0"/>
          <a:ext cx="3286125" cy="4351338"/>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755650">
            <a:lnSpc>
              <a:spcPct val="90000"/>
            </a:lnSpc>
            <a:spcBef>
              <a:spcPct val="0"/>
            </a:spcBef>
            <a:spcAft>
              <a:spcPct val="35000"/>
            </a:spcAft>
            <a:buNone/>
          </a:pPr>
          <a:r>
            <a:rPr lang="en-US" sz="1700" b="0" i="0" kern="1200"/>
            <a:t>Return to test execution if the test objectives have not been met and some more testing needs to be conducted.</a:t>
          </a:r>
          <a:endParaRPr lang="en-US" sz="1700" kern="1200"/>
        </a:p>
      </dsp:txBody>
      <dsp:txXfrm>
        <a:off x="3614737" y="1653508"/>
        <a:ext cx="3286125" cy="2610802"/>
      </dsp:txXfrm>
    </dsp:sp>
    <dsp:sp modelId="{C83CC0A6-09C2-4633-A210-6CECDA6C3885}">
      <dsp:nvSpPr>
        <dsp:cNvPr id="0" name=""/>
        <dsp:cNvSpPr/>
      </dsp:nvSpPr>
      <dsp:spPr>
        <a:xfrm>
          <a:off x="4605099" y="435133"/>
          <a:ext cx="1305401" cy="1305401"/>
        </a:xfrm>
        <a:prstGeom prst="ellipse">
          <a:avLst/>
        </a:prstGeom>
        <a:solidFill>
          <a:schemeClr val="accent2">
            <a:hueOff val="-582145"/>
            <a:satOff val="-33571"/>
            <a:lumOff val="3451"/>
            <a:alphaOff val="0"/>
          </a:schemeClr>
        </a:solidFill>
        <a:ln w="12700" cap="flat" cmpd="sng" algn="ctr">
          <a:solidFill>
            <a:schemeClr val="accent2">
              <a:hueOff val="-582145"/>
              <a:satOff val="-33571"/>
              <a:lumOff val="34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796271" y="626305"/>
        <a:ext cx="923057" cy="923057"/>
      </dsp:txXfrm>
    </dsp:sp>
    <dsp:sp modelId="{F878AF92-8934-470C-9822-16FF9DD3DA0F}">
      <dsp:nvSpPr>
        <dsp:cNvPr id="0" name=""/>
        <dsp:cNvSpPr/>
      </dsp:nvSpPr>
      <dsp:spPr>
        <a:xfrm>
          <a:off x="3614737" y="4351266"/>
          <a:ext cx="3286125" cy="72"/>
        </a:xfrm>
        <a:prstGeom prst="rect">
          <a:avLst/>
        </a:prstGeom>
        <a:solidFill>
          <a:schemeClr val="accent2">
            <a:hueOff val="-873218"/>
            <a:satOff val="-50357"/>
            <a:lumOff val="5177"/>
            <a:alphaOff val="0"/>
          </a:schemeClr>
        </a:solidFill>
        <a:ln w="12700" cap="flat" cmpd="sng" algn="ctr">
          <a:solidFill>
            <a:schemeClr val="accent2">
              <a:hueOff val="-873218"/>
              <a:satOff val="-50357"/>
              <a:lumOff val="5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3176B0-91C0-49AA-A17D-ABDDB127D357}">
      <dsp:nvSpPr>
        <dsp:cNvPr id="0" name=""/>
        <dsp:cNvSpPr/>
      </dsp:nvSpPr>
      <dsp:spPr>
        <a:xfrm>
          <a:off x="7229475" y="0"/>
          <a:ext cx="3286125" cy="4351338"/>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755650">
            <a:lnSpc>
              <a:spcPct val="90000"/>
            </a:lnSpc>
            <a:spcBef>
              <a:spcPct val="0"/>
            </a:spcBef>
            <a:spcAft>
              <a:spcPct val="35000"/>
            </a:spcAft>
            <a:buNone/>
          </a:pPr>
          <a:r>
            <a:rPr lang="en-US" sz="1700" b="0" i="0" kern="1200"/>
            <a:t>Then, prepare the test summary report, which is a document summarizing testing activities and results. The test summary report also contains an evaluation of the corresponding test items against the exit criteria.</a:t>
          </a:r>
          <a:endParaRPr lang="en-US" sz="1700" kern="1200"/>
        </a:p>
      </dsp:txBody>
      <dsp:txXfrm>
        <a:off x="7229475" y="1653508"/>
        <a:ext cx="3286125" cy="2610802"/>
      </dsp:txXfrm>
    </dsp:sp>
    <dsp:sp modelId="{143B03A4-C40A-49FA-BF2A-F47A06F25072}">
      <dsp:nvSpPr>
        <dsp:cNvPr id="0" name=""/>
        <dsp:cNvSpPr/>
      </dsp:nvSpPr>
      <dsp:spPr>
        <a:xfrm>
          <a:off x="8219836" y="435133"/>
          <a:ext cx="1305401" cy="1305401"/>
        </a:xfrm>
        <a:prstGeom prst="ellipse">
          <a:avLst/>
        </a:prstGeom>
        <a:solidFill>
          <a:schemeClr val="accent2">
            <a:hueOff val="-1164290"/>
            <a:satOff val="-67142"/>
            <a:lumOff val="6902"/>
            <a:alphaOff val="0"/>
          </a:schemeClr>
        </a:solidFill>
        <a:ln w="12700" cap="flat" cmpd="sng" algn="ctr">
          <a:solidFill>
            <a:schemeClr val="accent2">
              <a:hueOff val="-1164290"/>
              <a:satOff val="-67142"/>
              <a:lumOff val="69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411008" y="626305"/>
        <a:ext cx="923057" cy="923057"/>
      </dsp:txXfrm>
    </dsp:sp>
    <dsp:sp modelId="{03E83381-9666-4B68-90EA-047F1D4689E2}">
      <dsp:nvSpPr>
        <dsp:cNvPr id="0" name=""/>
        <dsp:cNvSpPr/>
      </dsp:nvSpPr>
      <dsp:spPr>
        <a:xfrm>
          <a:off x="7229475" y="4351266"/>
          <a:ext cx="3286125" cy="72"/>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985C9D-4AEB-49B2-AD9F-705C2DD5CA85}">
      <dsp:nvSpPr>
        <dsp:cNvPr id="0" name=""/>
        <dsp:cNvSpPr/>
      </dsp:nvSpPr>
      <dsp:spPr>
        <a:xfrm>
          <a:off x="0" y="86293"/>
          <a:ext cx="7559504" cy="55165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kern="1200"/>
            <a:t>1.</a:t>
          </a:r>
          <a:r>
            <a:rPr lang="en-US" sz="2300" b="1" i="0" kern="1200"/>
            <a:t>  Empathy With Customer Or End-User</a:t>
          </a:r>
          <a:endParaRPr lang="en-US" sz="2300" kern="1200"/>
        </a:p>
      </dsp:txBody>
      <dsp:txXfrm>
        <a:off x="26930" y="113223"/>
        <a:ext cx="7505644" cy="497795"/>
      </dsp:txXfrm>
    </dsp:sp>
    <dsp:sp modelId="{549799C9-0770-4493-B62D-98641EBADBDF}">
      <dsp:nvSpPr>
        <dsp:cNvPr id="0" name=""/>
        <dsp:cNvSpPr/>
      </dsp:nvSpPr>
      <dsp:spPr>
        <a:xfrm>
          <a:off x="0" y="704188"/>
          <a:ext cx="7559504" cy="55165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kern="1200"/>
            <a:t>2.</a:t>
          </a:r>
          <a:r>
            <a:rPr lang="en-IN" sz="2300" b="1" i="0" kern="1200"/>
            <a:t> Be A Hardcore Pessimist</a:t>
          </a:r>
          <a:endParaRPr lang="en-US" sz="2300" kern="1200"/>
        </a:p>
      </dsp:txBody>
      <dsp:txXfrm>
        <a:off x="26930" y="731118"/>
        <a:ext cx="7505644" cy="497795"/>
      </dsp:txXfrm>
    </dsp:sp>
    <dsp:sp modelId="{CEF5677F-1AB3-4FA7-A925-550C4A7F7FA6}">
      <dsp:nvSpPr>
        <dsp:cNvPr id="0" name=""/>
        <dsp:cNvSpPr/>
      </dsp:nvSpPr>
      <dsp:spPr>
        <a:xfrm>
          <a:off x="0" y="1322083"/>
          <a:ext cx="7559504" cy="55165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kern="1200"/>
            <a:t>3.</a:t>
          </a:r>
          <a:r>
            <a:rPr lang="en-IN" sz="2300" b="1" kern="1200"/>
            <a:t> Domain Knowledge</a:t>
          </a:r>
          <a:endParaRPr lang="en-US" sz="2300" kern="1200"/>
        </a:p>
      </dsp:txBody>
      <dsp:txXfrm>
        <a:off x="26930" y="1349013"/>
        <a:ext cx="7505644" cy="497795"/>
      </dsp:txXfrm>
    </dsp:sp>
    <dsp:sp modelId="{E941B1FB-CA2F-4DA0-84D0-2B08E44406CF}">
      <dsp:nvSpPr>
        <dsp:cNvPr id="0" name=""/>
        <dsp:cNvSpPr/>
      </dsp:nvSpPr>
      <dsp:spPr>
        <a:xfrm>
          <a:off x="0" y="1939978"/>
          <a:ext cx="7559504" cy="55165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i="0" kern="1200"/>
            <a:t>4</a:t>
          </a:r>
          <a:r>
            <a:rPr lang="en-IN" sz="2300" kern="1200"/>
            <a:t>.</a:t>
          </a:r>
          <a:r>
            <a:rPr lang="en-IN" sz="2300" b="1" i="0" kern="1200"/>
            <a:t>Technical Skills</a:t>
          </a:r>
          <a:endParaRPr lang="en-US" sz="2300" kern="1200"/>
        </a:p>
      </dsp:txBody>
      <dsp:txXfrm>
        <a:off x="26930" y="1966908"/>
        <a:ext cx="7505644" cy="497795"/>
      </dsp:txXfrm>
    </dsp:sp>
    <dsp:sp modelId="{E64C8CD5-5782-4377-90B4-546F16E5CEAF}">
      <dsp:nvSpPr>
        <dsp:cNvPr id="0" name=""/>
        <dsp:cNvSpPr/>
      </dsp:nvSpPr>
      <dsp:spPr>
        <a:xfrm>
          <a:off x="0" y="2557873"/>
          <a:ext cx="7559504" cy="551655"/>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b="0" i="0" kern="1200"/>
            <a:t>5.</a:t>
          </a:r>
          <a:r>
            <a:rPr lang="en-IN" sz="2300" b="1" i="0" kern="1200"/>
            <a:t> Attention To Details</a:t>
          </a:r>
          <a:endParaRPr lang="en-US" sz="2300" kern="1200"/>
        </a:p>
      </dsp:txBody>
      <dsp:txXfrm>
        <a:off x="26930" y="2584803"/>
        <a:ext cx="7505644" cy="497795"/>
      </dsp:txXfrm>
    </dsp:sp>
    <dsp:sp modelId="{DB16D8B4-DAC8-4E94-8609-A10ADAA662BF}">
      <dsp:nvSpPr>
        <dsp:cNvPr id="0" name=""/>
        <dsp:cNvSpPr/>
      </dsp:nvSpPr>
      <dsp:spPr>
        <a:xfrm>
          <a:off x="0" y="3175768"/>
          <a:ext cx="7559504" cy="55165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kern="1200"/>
            <a:t>6.</a:t>
          </a:r>
          <a:r>
            <a:rPr lang="en-US" sz="2300" b="1" i="0" kern="1200"/>
            <a:t> Continuously Strive To Learn New Things</a:t>
          </a:r>
          <a:endParaRPr lang="en-US" sz="2300" kern="1200"/>
        </a:p>
      </dsp:txBody>
      <dsp:txXfrm>
        <a:off x="26930" y="3202698"/>
        <a:ext cx="7505644" cy="497795"/>
      </dsp:txXfrm>
    </dsp:sp>
    <dsp:sp modelId="{7A8B80AD-FB4B-4BAF-A028-C8BB97D3018C}">
      <dsp:nvSpPr>
        <dsp:cNvPr id="0" name=""/>
        <dsp:cNvSpPr/>
      </dsp:nvSpPr>
      <dsp:spPr>
        <a:xfrm>
          <a:off x="0" y="3793663"/>
          <a:ext cx="7559504" cy="55165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kern="1200"/>
            <a:t>7.</a:t>
          </a:r>
          <a:r>
            <a:rPr lang="en-US" sz="2300" b="1" i="0" kern="1200"/>
            <a:t> Never Assume Or Take Anything For Granted</a:t>
          </a:r>
          <a:endParaRPr lang="en-US" sz="2300" kern="1200"/>
        </a:p>
      </dsp:txBody>
      <dsp:txXfrm>
        <a:off x="26930" y="3820593"/>
        <a:ext cx="7505644" cy="497795"/>
      </dsp:txXfrm>
    </dsp:sp>
    <dsp:sp modelId="{0AD0534C-27B5-4A89-B44C-7625D809A986}">
      <dsp:nvSpPr>
        <dsp:cNvPr id="0" name=""/>
        <dsp:cNvSpPr/>
      </dsp:nvSpPr>
      <dsp:spPr>
        <a:xfrm>
          <a:off x="0" y="4411558"/>
          <a:ext cx="7559504" cy="55165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a:t>8.</a:t>
          </a:r>
          <a:r>
            <a:rPr lang="en-US" sz="2300" b="1" i="0" kern="1200"/>
            <a:t>  Push Every Aspect Of The Application To Its Limits</a:t>
          </a:r>
          <a:endParaRPr lang="en-US" sz="2300" kern="1200"/>
        </a:p>
      </dsp:txBody>
      <dsp:txXfrm>
        <a:off x="26930" y="4438488"/>
        <a:ext cx="7505644" cy="497795"/>
      </dsp:txXfrm>
    </dsp:sp>
    <dsp:sp modelId="{0D0922FC-732E-4014-9426-ED39AC23420F}">
      <dsp:nvSpPr>
        <dsp:cNvPr id="0" name=""/>
        <dsp:cNvSpPr/>
      </dsp:nvSpPr>
      <dsp:spPr>
        <a:xfrm>
          <a:off x="0" y="5029453"/>
          <a:ext cx="7559504" cy="55165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a:t>9.</a:t>
          </a:r>
          <a:r>
            <a:rPr lang="en-IN" sz="2300" b="1" i="0" kern="1200"/>
            <a:t> Good Interpersonal Skills</a:t>
          </a:r>
          <a:endParaRPr lang="en-US" sz="2300" kern="1200"/>
        </a:p>
      </dsp:txBody>
      <dsp:txXfrm>
        <a:off x="26930" y="5056383"/>
        <a:ext cx="7505644" cy="497795"/>
      </dsp:txXfrm>
    </dsp:sp>
    <dsp:sp modelId="{88158431-2529-4178-8F95-734341FA3330}">
      <dsp:nvSpPr>
        <dsp:cNvPr id="0" name=""/>
        <dsp:cNvSpPr/>
      </dsp:nvSpPr>
      <dsp:spPr>
        <a:xfrm>
          <a:off x="0" y="5647348"/>
          <a:ext cx="7559504" cy="551655"/>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a:t>10.</a:t>
          </a:r>
          <a:r>
            <a:rPr lang="en-IN" sz="2300" b="1" i="0" kern="1200"/>
            <a:t> Good Communication Skills</a:t>
          </a:r>
          <a:endParaRPr lang="en-US" sz="2300" kern="1200"/>
        </a:p>
      </dsp:txBody>
      <dsp:txXfrm>
        <a:off x="26930" y="5674278"/>
        <a:ext cx="7505644" cy="4977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22DBB0-D55F-446B-AAAC-E88DEC34A86D}">
      <dsp:nvSpPr>
        <dsp:cNvPr id="0" name=""/>
        <dsp:cNvSpPr/>
      </dsp:nvSpPr>
      <dsp:spPr>
        <a:xfrm>
          <a:off x="0" y="39687"/>
          <a:ext cx="3286125" cy="1971675"/>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We use testing to disclose many hidden errors but this methodology never guarantees the absence of errors. It is only used to identify the known errors. ...</a:t>
          </a:r>
          <a:endParaRPr lang="en-US" sz="1800" kern="1200"/>
        </a:p>
      </dsp:txBody>
      <dsp:txXfrm>
        <a:off x="0" y="39687"/>
        <a:ext cx="3286125" cy="1971675"/>
      </dsp:txXfrm>
    </dsp:sp>
    <dsp:sp modelId="{471A51F6-DA0D-4BF5-965D-7AFEC9A08A6E}">
      <dsp:nvSpPr>
        <dsp:cNvPr id="0" name=""/>
        <dsp:cNvSpPr/>
      </dsp:nvSpPr>
      <dsp:spPr>
        <a:xfrm>
          <a:off x="3614737" y="39687"/>
          <a:ext cx="3286125" cy="1971675"/>
        </a:xfrm>
        <a:prstGeom prst="rect">
          <a:avLst/>
        </a:prstGeom>
        <a:gradFill rotWithShape="0">
          <a:gsLst>
            <a:gs pos="0">
              <a:schemeClr val="accent5">
                <a:hueOff val="-1351709"/>
                <a:satOff val="-3484"/>
                <a:lumOff val="-2353"/>
                <a:alphaOff val="0"/>
                <a:satMod val="103000"/>
                <a:lumMod val="102000"/>
                <a:tint val="94000"/>
              </a:schemeClr>
            </a:gs>
            <a:gs pos="50000">
              <a:schemeClr val="accent5">
                <a:hueOff val="-1351709"/>
                <a:satOff val="-3484"/>
                <a:lumOff val="-2353"/>
                <a:alphaOff val="0"/>
                <a:satMod val="110000"/>
                <a:lumMod val="100000"/>
                <a:shade val="100000"/>
              </a:schemeClr>
            </a:gs>
            <a:gs pos="100000">
              <a:schemeClr val="accent5">
                <a:hueOff val="-1351709"/>
                <a:satOff val="-3484"/>
                <a:lumOff val="-235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a:t>Testing do not provide you any help when you have to make a decision either “you should release the product consisting errors for meeting the deadline” </a:t>
          </a:r>
          <a:endParaRPr lang="en-US" sz="1800" kern="1200" dirty="0"/>
        </a:p>
      </dsp:txBody>
      <dsp:txXfrm>
        <a:off x="3614737" y="39687"/>
        <a:ext cx="3286125" cy="1971675"/>
      </dsp:txXfrm>
    </dsp:sp>
    <dsp:sp modelId="{BAD4E124-52AB-4156-82F2-9A4B3BEF0669}">
      <dsp:nvSpPr>
        <dsp:cNvPr id="0" name=""/>
        <dsp:cNvSpPr/>
      </dsp:nvSpPr>
      <dsp:spPr>
        <a:xfrm>
          <a:off x="7229475" y="39687"/>
          <a:ext cx="3286125" cy="1971675"/>
        </a:xfrm>
        <a:prstGeom prst="rect">
          <a:avLst/>
        </a:prstGeom>
        <a:gradFill rotWithShape="0">
          <a:gsLst>
            <a:gs pos="0">
              <a:schemeClr val="accent5">
                <a:hueOff val="-2703417"/>
                <a:satOff val="-6968"/>
                <a:lumOff val="-4706"/>
                <a:alphaOff val="0"/>
                <a:satMod val="103000"/>
                <a:lumMod val="102000"/>
                <a:tint val="94000"/>
              </a:schemeClr>
            </a:gs>
            <a:gs pos="50000">
              <a:schemeClr val="accent5">
                <a:hueOff val="-2703417"/>
                <a:satOff val="-6968"/>
                <a:lumOff val="-4706"/>
                <a:alphaOff val="0"/>
                <a:satMod val="110000"/>
                <a:lumMod val="100000"/>
                <a:shade val="100000"/>
              </a:schemeClr>
            </a:gs>
            <a:gs pos="100000">
              <a:schemeClr val="accent5">
                <a:hueOff val="-2703417"/>
                <a:satOff val="-6968"/>
                <a:lumOff val="-470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Software testing does not predicts or estimate the proper functioning of the product under different conditions, but it may prove to be helpful in delivering the information </a:t>
          </a:r>
          <a:endParaRPr lang="en-US" sz="1800" kern="1200"/>
        </a:p>
      </dsp:txBody>
      <dsp:txXfrm>
        <a:off x="7229475" y="39687"/>
        <a:ext cx="3286125" cy="1971675"/>
      </dsp:txXfrm>
    </dsp:sp>
    <dsp:sp modelId="{C1F21561-08B2-438B-868D-3342B92AA2B1}">
      <dsp:nvSpPr>
        <dsp:cNvPr id="0" name=""/>
        <dsp:cNvSpPr/>
      </dsp:nvSpPr>
      <dsp:spPr>
        <a:xfrm>
          <a:off x="0" y="2339975"/>
          <a:ext cx="3286125" cy="1971675"/>
        </a:xfrm>
        <a:prstGeom prst="rect">
          <a:avLst/>
        </a:prstGeom>
        <a:gradFill rotWithShape="0">
          <a:gsLst>
            <a:gs pos="0">
              <a:schemeClr val="accent5">
                <a:hueOff val="-4055126"/>
                <a:satOff val="-10451"/>
                <a:lumOff val="-7059"/>
                <a:alphaOff val="0"/>
                <a:satMod val="103000"/>
                <a:lumMod val="102000"/>
                <a:tint val="94000"/>
              </a:schemeClr>
            </a:gs>
            <a:gs pos="50000">
              <a:schemeClr val="accent5">
                <a:hueOff val="-4055126"/>
                <a:satOff val="-10451"/>
                <a:lumOff val="-7059"/>
                <a:alphaOff val="0"/>
                <a:satMod val="110000"/>
                <a:lumMod val="100000"/>
                <a:shade val="100000"/>
              </a:schemeClr>
            </a:gs>
            <a:gs pos="100000">
              <a:schemeClr val="accent5">
                <a:hueOff val="-4055126"/>
                <a:satOff val="-10451"/>
                <a:lumOff val="-7059"/>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While injecting the defects, software testing unable to find the root causes which may help in placing defects at the first place. ...</a:t>
          </a:r>
          <a:endParaRPr lang="en-US" sz="1800" kern="1200"/>
        </a:p>
      </dsp:txBody>
      <dsp:txXfrm>
        <a:off x="0" y="2339975"/>
        <a:ext cx="3286125" cy="1971675"/>
      </dsp:txXfrm>
    </dsp:sp>
    <dsp:sp modelId="{A3528579-AD08-4DCA-98A2-C8ECAB9CCA23}">
      <dsp:nvSpPr>
        <dsp:cNvPr id="0" name=""/>
        <dsp:cNvSpPr/>
      </dsp:nvSpPr>
      <dsp:spPr>
        <a:xfrm>
          <a:off x="3614737" y="2339975"/>
          <a:ext cx="3286125" cy="1971675"/>
        </a:xfrm>
        <a:prstGeom prst="rect">
          <a:avLst/>
        </a:prstGeom>
        <a:gradFill rotWithShape="0">
          <a:gsLst>
            <a:gs pos="0">
              <a:schemeClr val="accent5">
                <a:hueOff val="-5406834"/>
                <a:satOff val="-13935"/>
                <a:lumOff val="-9412"/>
                <a:alphaOff val="0"/>
                <a:satMod val="103000"/>
                <a:lumMod val="102000"/>
                <a:tint val="94000"/>
              </a:schemeClr>
            </a:gs>
            <a:gs pos="50000">
              <a:schemeClr val="accent5">
                <a:hueOff val="-5406834"/>
                <a:satOff val="-13935"/>
                <a:lumOff val="-9412"/>
                <a:alphaOff val="0"/>
                <a:satMod val="110000"/>
                <a:lumMod val="100000"/>
                <a:shade val="100000"/>
              </a:schemeClr>
            </a:gs>
            <a:gs pos="100000">
              <a:schemeClr val="accent5">
                <a:hueOff val="-5406834"/>
                <a:satOff val="-13935"/>
                <a:lumOff val="-941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Testing cannot be done against system requirements. We also cannot detect any errors in requirements or ambiguous requirement leads the complete testing process to inadequate testing.</a:t>
          </a:r>
          <a:endParaRPr lang="en-US" sz="1800" kern="1200"/>
        </a:p>
      </dsp:txBody>
      <dsp:txXfrm>
        <a:off x="3614737" y="2339975"/>
        <a:ext cx="3286125" cy="1971675"/>
      </dsp:txXfrm>
    </dsp:sp>
    <dsp:sp modelId="{6E3925FD-3E66-4FE5-A84B-4BE8F830CC36}">
      <dsp:nvSpPr>
        <dsp:cNvPr id="0" name=""/>
        <dsp:cNvSpPr/>
      </dsp:nvSpPr>
      <dsp:spPr>
        <a:xfrm>
          <a:off x="7229475" y="2339975"/>
          <a:ext cx="3286125" cy="1971675"/>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When it comes to major constraints like Time &amp; Budget, it requires attentive planning of test effort. Mostly, we compromise in between thoroughness and budget at the time of testing.</a:t>
          </a:r>
          <a:endParaRPr lang="en-US" sz="1800" kern="1200"/>
        </a:p>
      </dsp:txBody>
      <dsp:txXfrm>
        <a:off x="7229475" y="2339975"/>
        <a:ext cx="3286125" cy="197167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5140B-351D-CD74-BF3D-2D6DD78B0D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ABDFA6F-D106-0DE0-B8A5-2FC360E02B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913F414-64FB-E335-04B6-C75798F298A9}"/>
              </a:ext>
            </a:extLst>
          </p:cNvPr>
          <p:cNvSpPr>
            <a:spLocks noGrp="1"/>
          </p:cNvSpPr>
          <p:nvPr>
            <p:ph type="dt" sz="half" idx="10"/>
          </p:nvPr>
        </p:nvSpPr>
        <p:spPr/>
        <p:txBody>
          <a:bodyPr/>
          <a:lstStyle/>
          <a:p>
            <a:fld id="{1C6C0817-19D9-4D08-9982-5D65FBEC276C}" type="datetimeFigureOut">
              <a:rPr lang="en-IN" smtClean="0"/>
              <a:t>29-06-2022</a:t>
            </a:fld>
            <a:endParaRPr lang="en-IN"/>
          </a:p>
        </p:txBody>
      </p:sp>
      <p:sp>
        <p:nvSpPr>
          <p:cNvPr id="5" name="Footer Placeholder 4">
            <a:extLst>
              <a:ext uri="{FF2B5EF4-FFF2-40B4-BE49-F238E27FC236}">
                <a16:creationId xmlns:a16="http://schemas.microsoft.com/office/drawing/2014/main" id="{A76EEC5E-0959-9ACF-4D89-8E228912FE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A3C2B8-D6DA-6324-F94A-C7FB2C710DA8}"/>
              </a:ext>
            </a:extLst>
          </p:cNvPr>
          <p:cNvSpPr>
            <a:spLocks noGrp="1"/>
          </p:cNvSpPr>
          <p:nvPr>
            <p:ph type="sldNum" sz="quarter" idx="12"/>
          </p:nvPr>
        </p:nvSpPr>
        <p:spPr/>
        <p:txBody>
          <a:bodyPr/>
          <a:lstStyle/>
          <a:p>
            <a:fld id="{6F75519C-2AB9-4DEA-BF28-C4E496C9D108}" type="slidenum">
              <a:rPr lang="en-IN" smtClean="0"/>
              <a:t>‹#›</a:t>
            </a:fld>
            <a:endParaRPr lang="en-IN"/>
          </a:p>
        </p:txBody>
      </p:sp>
    </p:spTree>
    <p:extLst>
      <p:ext uri="{BB962C8B-B14F-4D97-AF65-F5344CB8AC3E}">
        <p14:creationId xmlns:p14="http://schemas.microsoft.com/office/powerpoint/2010/main" val="4241456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9FE5A-2E8D-D1B3-0A9A-C1086D15B75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445D6E-A79A-F581-C171-726F73619B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60A36A-80E8-1940-D3BA-23B0067A5CCA}"/>
              </a:ext>
            </a:extLst>
          </p:cNvPr>
          <p:cNvSpPr>
            <a:spLocks noGrp="1"/>
          </p:cNvSpPr>
          <p:nvPr>
            <p:ph type="dt" sz="half" idx="10"/>
          </p:nvPr>
        </p:nvSpPr>
        <p:spPr/>
        <p:txBody>
          <a:bodyPr/>
          <a:lstStyle/>
          <a:p>
            <a:fld id="{1C6C0817-19D9-4D08-9982-5D65FBEC276C}" type="datetimeFigureOut">
              <a:rPr lang="en-IN" smtClean="0"/>
              <a:t>29-06-2022</a:t>
            </a:fld>
            <a:endParaRPr lang="en-IN"/>
          </a:p>
        </p:txBody>
      </p:sp>
      <p:sp>
        <p:nvSpPr>
          <p:cNvPr id="5" name="Footer Placeholder 4">
            <a:extLst>
              <a:ext uri="{FF2B5EF4-FFF2-40B4-BE49-F238E27FC236}">
                <a16:creationId xmlns:a16="http://schemas.microsoft.com/office/drawing/2014/main" id="{89A5B5AB-4922-1BA0-EDFC-7D3D1E072F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08B8D5-B7CB-2CF2-C8B7-BCAAA24188F1}"/>
              </a:ext>
            </a:extLst>
          </p:cNvPr>
          <p:cNvSpPr>
            <a:spLocks noGrp="1"/>
          </p:cNvSpPr>
          <p:nvPr>
            <p:ph type="sldNum" sz="quarter" idx="12"/>
          </p:nvPr>
        </p:nvSpPr>
        <p:spPr/>
        <p:txBody>
          <a:bodyPr/>
          <a:lstStyle/>
          <a:p>
            <a:fld id="{6F75519C-2AB9-4DEA-BF28-C4E496C9D108}" type="slidenum">
              <a:rPr lang="en-IN" smtClean="0"/>
              <a:t>‹#›</a:t>
            </a:fld>
            <a:endParaRPr lang="en-IN"/>
          </a:p>
        </p:txBody>
      </p:sp>
    </p:spTree>
    <p:extLst>
      <p:ext uri="{BB962C8B-B14F-4D97-AF65-F5344CB8AC3E}">
        <p14:creationId xmlns:p14="http://schemas.microsoft.com/office/powerpoint/2010/main" val="224351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288EF0-B0B4-8D5A-E31F-8AD5D2737A5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D1A56EC-FDF6-3864-A821-2CEDB21E4C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2B8A94-CDEB-ED6A-E307-5588C1BD0C1D}"/>
              </a:ext>
            </a:extLst>
          </p:cNvPr>
          <p:cNvSpPr>
            <a:spLocks noGrp="1"/>
          </p:cNvSpPr>
          <p:nvPr>
            <p:ph type="dt" sz="half" idx="10"/>
          </p:nvPr>
        </p:nvSpPr>
        <p:spPr/>
        <p:txBody>
          <a:bodyPr/>
          <a:lstStyle/>
          <a:p>
            <a:fld id="{1C6C0817-19D9-4D08-9982-5D65FBEC276C}" type="datetimeFigureOut">
              <a:rPr lang="en-IN" smtClean="0"/>
              <a:t>29-06-2022</a:t>
            </a:fld>
            <a:endParaRPr lang="en-IN"/>
          </a:p>
        </p:txBody>
      </p:sp>
      <p:sp>
        <p:nvSpPr>
          <p:cNvPr id="5" name="Footer Placeholder 4">
            <a:extLst>
              <a:ext uri="{FF2B5EF4-FFF2-40B4-BE49-F238E27FC236}">
                <a16:creationId xmlns:a16="http://schemas.microsoft.com/office/drawing/2014/main" id="{CA6C9877-6E59-2850-DBB5-0ABB7C1D67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80D0E0-8FB7-7765-B3AF-D53DFDDE47C5}"/>
              </a:ext>
            </a:extLst>
          </p:cNvPr>
          <p:cNvSpPr>
            <a:spLocks noGrp="1"/>
          </p:cNvSpPr>
          <p:nvPr>
            <p:ph type="sldNum" sz="quarter" idx="12"/>
          </p:nvPr>
        </p:nvSpPr>
        <p:spPr/>
        <p:txBody>
          <a:bodyPr/>
          <a:lstStyle/>
          <a:p>
            <a:fld id="{6F75519C-2AB9-4DEA-BF28-C4E496C9D108}" type="slidenum">
              <a:rPr lang="en-IN" smtClean="0"/>
              <a:t>‹#›</a:t>
            </a:fld>
            <a:endParaRPr lang="en-IN"/>
          </a:p>
        </p:txBody>
      </p:sp>
    </p:spTree>
    <p:extLst>
      <p:ext uri="{BB962C8B-B14F-4D97-AF65-F5344CB8AC3E}">
        <p14:creationId xmlns:p14="http://schemas.microsoft.com/office/powerpoint/2010/main" val="3014787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D9392-9112-FA00-3F5A-B8446FCCEC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FF9F8E-68DA-922F-A5E3-62546638A8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BD2978-DFC1-CDEA-062E-8B9B59E7857A}"/>
              </a:ext>
            </a:extLst>
          </p:cNvPr>
          <p:cNvSpPr>
            <a:spLocks noGrp="1"/>
          </p:cNvSpPr>
          <p:nvPr>
            <p:ph type="dt" sz="half" idx="10"/>
          </p:nvPr>
        </p:nvSpPr>
        <p:spPr/>
        <p:txBody>
          <a:bodyPr/>
          <a:lstStyle/>
          <a:p>
            <a:fld id="{1C6C0817-19D9-4D08-9982-5D65FBEC276C}" type="datetimeFigureOut">
              <a:rPr lang="en-IN" smtClean="0"/>
              <a:t>29-06-2022</a:t>
            </a:fld>
            <a:endParaRPr lang="en-IN"/>
          </a:p>
        </p:txBody>
      </p:sp>
      <p:sp>
        <p:nvSpPr>
          <p:cNvPr id="5" name="Footer Placeholder 4">
            <a:extLst>
              <a:ext uri="{FF2B5EF4-FFF2-40B4-BE49-F238E27FC236}">
                <a16:creationId xmlns:a16="http://schemas.microsoft.com/office/drawing/2014/main" id="{7E2D9892-0485-E9AE-C447-E707C27597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91C096-F768-9650-AA40-C791C9CC97FF}"/>
              </a:ext>
            </a:extLst>
          </p:cNvPr>
          <p:cNvSpPr>
            <a:spLocks noGrp="1"/>
          </p:cNvSpPr>
          <p:nvPr>
            <p:ph type="sldNum" sz="quarter" idx="12"/>
          </p:nvPr>
        </p:nvSpPr>
        <p:spPr/>
        <p:txBody>
          <a:bodyPr/>
          <a:lstStyle/>
          <a:p>
            <a:fld id="{6F75519C-2AB9-4DEA-BF28-C4E496C9D108}" type="slidenum">
              <a:rPr lang="en-IN" smtClean="0"/>
              <a:t>‹#›</a:t>
            </a:fld>
            <a:endParaRPr lang="en-IN"/>
          </a:p>
        </p:txBody>
      </p:sp>
    </p:spTree>
    <p:extLst>
      <p:ext uri="{BB962C8B-B14F-4D97-AF65-F5344CB8AC3E}">
        <p14:creationId xmlns:p14="http://schemas.microsoft.com/office/powerpoint/2010/main" val="2726829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53EE9-6DA1-20EC-6F6F-520B7FA589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96E917A-A39B-8C43-656B-6DF41E6059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6CCF5C-48E0-3292-E92A-B48AE74749B6}"/>
              </a:ext>
            </a:extLst>
          </p:cNvPr>
          <p:cNvSpPr>
            <a:spLocks noGrp="1"/>
          </p:cNvSpPr>
          <p:nvPr>
            <p:ph type="dt" sz="half" idx="10"/>
          </p:nvPr>
        </p:nvSpPr>
        <p:spPr/>
        <p:txBody>
          <a:bodyPr/>
          <a:lstStyle/>
          <a:p>
            <a:fld id="{1C6C0817-19D9-4D08-9982-5D65FBEC276C}" type="datetimeFigureOut">
              <a:rPr lang="en-IN" smtClean="0"/>
              <a:t>29-06-2022</a:t>
            </a:fld>
            <a:endParaRPr lang="en-IN"/>
          </a:p>
        </p:txBody>
      </p:sp>
      <p:sp>
        <p:nvSpPr>
          <p:cNvPr id="5" name="Footer Placeholder 4">
            <a:extLst>
              <a:ext uri="{FF2B5EF4-FFF2-40B4-BE49-F238E27FC236}">
                <a16:creationId xmlns:a16="http://schemas.microsoft.com/office/drawing/2014/main" id="{408B6AD3-1746-C7AB-8CD3-CE6DC004BA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6007F6-49DE-8112-1865-4D95216DCD93}"/>
              </a:ext>
            </a:extLst>
          </p:cNvPr>
          <p:cNvSpPr>
            <a:spLocks noGrp="1"/>
          </p:cNvSpPr>
          <p:nvPr>
            <p:ph type="sldNum" sz="quarter" idx="12"/>
          </p:nvPr>
        </p:nvSpPr>
        <p:spPr/>
        <p:txBody>
          <a:bodyPr/>
          <a:lstStyle/>
          <a:p>
            <a:fld id="{6F75519C-2AB9-4DEA-BF28-C4E496C9D108}" type="slidenum">
              <a:rPr lang="en-IN" smtClean="0"/>
              <a:t>‹#›</a:t>
            </a:fld>
            <a:endParaRPr lang="en-IN"/>
          </a:p>
        </p:txBody>
      </p:sp>
    </p:spTree>
    <p:extLst>
      <p:ext uri="{BB962C8B-B14F-4D97-AF65-F5344CB8AC3E}">
        <p14:creationId xmlns:p14="http://schemas.microsoft.com/office/powerpoint/2010/main" val="1454741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6300D-EB4A-6D23-95EC-207AB408BD5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4DBC40-8C16-6EB5-65B2-125704956B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3E25925-CCEB-056B-CD5A-662005E140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DD33B0F-31B8-46AA-759D-B5A31207236A}"/>
              </a:ext>
            </a:extLst>
          </p:cNvPr>
          <p:cNvSpPr>
            <a:spLocks noGrp="1"/>
          </p:cNvSpPr>
          <p:nvPr>
            <p:ph type="dt" sz="half" idx="10"/>
          </p:nvPr>
        </p:nvSpPr>
        <p:spPr/>
        <p:txBody>
          <a:bodyPr/>
          <a:lstStyle/>
          <a:p>
            <a:fld id="{1C6C0817-19D9-4D08-9982-5D65FBEC276C}" type="datetimeFigureOut">
              <a:rPr lang="en-IN" smtClean="0"/>
              <a:t>29-06-2022</a:t>
            </a:fld>
            <a:endParaRPr lang="en-IN"/>
          </a:p>
        </p:txBody>
      </p:sp>
      <p:sp>
        <p:nvSpPr>
          <p:cNvPr id="6" name="Footer Placeholder 5">
            <a:extLst>
              <a:ext uri="{FF2B5EF4-FFF2-40B4-BE49-F238E27FC236}">
                <a16:creationId xmlns:a16="http://schemas.microsoft.com/office/drawing/2014/main" id="{0F214A21-5557-8297-4B51-7173B52760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0BE34C-A6E5-A5CE-A61F-BCE9B35796EC}"/>
              </a:ext>
            </a:extLst>
          </p:cNvPr>
          <p:cNvSpPr>
            <a:spLocks noGrp="1"/>
          </p:cNvSpPr>
          <p:nvPr>
            <p:ph type="sldNum" sz="quarter" idx="12"/>
          </p:nvPr>
        </p:nvSpPr>
        <p:spPr/>
        <p:txBody>
          <a:bodyPr/>
          <a:lstStyle/>
          <a:p>
            <a:fld id="{6F75519C-2AB9-4DEA-BF28-C4E496C9D108}" type="slidenum">
              <a:rPr lang="en-IN" smtClean="0"/>
              <a:t>‹#›</a:t>
            </a:fld>
            <a:endParaRPr lang="en-IN"/>
          </a:p>
        </p:txBody>
      </p:sp>
    </p:spTree>
    <p:extLst>
      <p:ext uri="{BB962C8B-B14F-4D97-AF65-F5344CB8AC3E}">
        <p14:creationId xmlns:p14="http://schemas.microsoft.com/office/powerpoint/2010/main" val="3808129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4B85A-E43A-F737-0E4A-7D6729E3EA2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8676F9-7A52-A869-DA53-9A7DCB1355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AAE455-9084-5E4B-4F47-E228AA026B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F14BE8E-7E4B-1A16-F65A-1C91CB8914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6DF7D4-E298-371D-7D65-EEBE289734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E14A6CA-2E93-F35E-0C7C-3163E82CD34A}"/>
              </a:ext>
            </a:extLst>
          </p:cNvPr>
          <p:cNvSpPr>
            <a:spLocks noGrp="1"/>
          </p:cNvSpPr>
          <p:nvPr>
            <p:ph type="dt" sz="half" idx="10"/>
          </p:nvPr>
        </p:nvSpPr>
        <p:spPr/>
        <p:txBody>
          <a:bodyPr/>
          <a:lstStyle/>
          <a:p>
            <a:fld id="{1C6C0817-19D9-4D08-9982-5D65FBEC276C}" type="datetimeFigureOut">
              <a:rPr lang="en-IN" smtClean="0"/>
              <a:t>29-06-2022</a:t>
            </a:fld>
            <a:endParaRPr lang="en-IN"/>
          </a:p>
        </p:txBody>
      </p:sp>
      <p:sp>
        <p:nvSpPr>
          <p:cNvPr id="8" name="Footer Placeholder 7">
            <a:extLst>
              <a:ext uri="{FF2B5EF4-FFF2-40B4-BE49-F238E27FC236}">
                <a16:creationId xmlns:a16="http://schemas.microsoft.com/office/drawing/2014/main" id="{B944FAA9-CB7A-922A-03E1-1CAF5576CA1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FC4FBB2-23C7-A6AA-8181-E271E3FEECF9}"/>
              </a:ext>
            </a:extLst>
          </p:cNvPr>
          <p:cNvSpPr>
            <a:spLocks noGrp="1"/>
          </p:cNvSpPr>
          <p:nvPr>
            <p:ph type="sldNum" sz="quarter" idx="12"/>
          </p:nvPr>
        </p:nvSpPr>
        <p:spPr/>
        <p:txBody>
          <a:bodyPr/>
          <a:lstStyle/>
          <a:p>
            <a:fld id="{6F75519C-2AB9-4DEA-BF28-C4E496C9D108}" type="slidenum">
              <a:rPr lang="en-IN" smtClean="0"/>
              <a:t>‹#›</a:t>
            </a:fld>
            <a:endParaRPr lang="en-IN"/>
          </a:p>
        </p:txBody>
      </p:sp>
    </p:spTree>
    <p:extLst>
      <p:ext uri="{BB962C8B-B14F-4D97-AF65-F5344CB8AC3E}">
        <p14:creationId xmlns:p14="http://schemas.microsoft.com/office/powerpoint/2010/main" val="2075865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8D5AA-E32A-7517-9C0F-22471EC7659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EBEBCE1-18F0-C60D-78B9-78A350A85687}"/>
              </a:ext>
            </a:extLst>
          </p:cNvPr>
          <p:cNvSpPr>
            <a:spLocks noGrp="1"/>
          </p:cNvSpPr>
          <p:nvPr>
            <p:ph type="dt" sz="half" idx="10"/>
          </p:nvPr>
        </p:nvSpPr>
        <p:spPr/>
        <p:txBody>
          <a:bodyPr/>
          <a:lstStyle/>
          <a:p>
            <a:fld id="{1C6C0817-19D9-4D08-9982-5D65FBEC276C}" type="datetimeFigureOut">
              <a:rPr lang="en-IN" smtClean="0"/>
              <a:t>29-06-2022</a:t>
            </a:fld>
            <a:endParaRPr lang="en-IN"/>
          </a:p>
        </p:txBody>
      </p:sp>
      <p:sp>
        <p:nvSpPr>
          <p:cNvPr id="4" name="Footer Placeholder 3">
            <a:extLst>
              <a:ext uri="{FF2B5EF4-FFF2-40B4-BE49-F238E27FC236}">
                <a16:creationId xmlns:a16="http://schemas.microsoft.com/office/drawing/2014/main" id="{F700100B-2CA8-3260-1A2E-DE52BC2931E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9374A09-262C-60A2-81EB-2639F3C4F394}"/>
              </a:ext>
            </a:extLst>
          </p:cNvPr>
          <p:cNvSpPr>
            <a:spLocks noGrp="1"/>
          </p:cNvSpPr>
          <p:nvPr>
            <p:ph type="sldNum" sz="quarter" idx="12"/>
          </p:nvPr>
        </p:nvSpPr>
        <p:spPr/>
        <p:txBody>
          <a:bodyPr/>
          <a:lstStyle/>
          <a:p>
            <a:fld id="{6F75519C-2AB9-4DEA-BF28-C4E496C9D108}" type="slidenum">
              <a:rPr lang="en-IN" smtClean="0"/>
              <a:t>‹#›</a:t>
            </a:fld>
            <a:endParaRPr lang="en-IN"/>
          </a:p>
        </p:txBody>
      </p:sp>
    </p:spTree>
    <p:extLst>
      <p:ext uri="{BB962C8B-B14F-4D97-AF65-F5344CB8AC3E}">
        <p14:creationId xmlns:p14="http://schemas.microsoft.com/office/powerpoint/2010/main" val="472896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14596C-C71E-9E0D-C74D-B5991E62C3E0}"/>
              </a:ext>
            </a:extLst>
          </p:cNvPr>
          <p:cNvSpPr>
            <a:spLocks noGrp="1"/>
          </p:cNvSpPr>
          <p:nvPr>
            <p:ph type="dt" sz="half" idx="10"/>
          </p:nvPr>
        </p:nvSpPr>
        <p:spPr/>
        <p:txBody>
          <a:bodyPr/>
          <a:lstStyle/>
          <a:p>
            <a:fld id="{1C6C0817-19D9-4D08-9982-5D65FBEC276C}" type="datetimeFigureOut">
              <a:rPr lang="en-IN" smtClean="0"/>
              <a:t>29-06-2022</a:t>
            </a:fld>
            <a:endParaRPr lang="en-IN"/>
          </a:p>
        </p:txBody>
      </p:sp>
      <p:sp>
        <p:nvSpPr>
          <p:cNvPr id="3" name="Footer Placeholder 2">
            <a:extLst>
              <a:ext uri="{FF2B5EF4-FFF2-40B4-BE49-F238E27FC236}">
                <a16:creationId xmlns:a16="http://schemas.microsoft.com/office/drawing/2014/main" id="{64123407-38E7-82CE-50BD-40F5C0EE086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663D326-5B7D-B041-C6BF-F5FFAF10DFC9}"/>
              </a:ext>
            </a:extLst>
          </p:cNvPr>
          <p:cNvSpPr>
            <a:spLocks noGrp="1"/>
          </p:cNvSpPr>
          <p:nvPr>
            <p:ph type="sldNum" sz="quarter" idx="12"/>
          </p:nvPr>
        </p:nvSpPr>
        <p:spPr/>
        <p:txBody>
          <a:bodyPr/>
          <a:lstStyle/>
          <a:p>
            <a:fld id="{6F75519C-2AB9-4DEA-BF28-C4E496C9D108}" type="slidenum">
              <a:rPr lang="en-IN" smtClean="0"/>
              <a:t>‹#›</a:t>
            </a:fld>
            <a:endParaRPr lang="en-IN"/>
          </a:p>
        </p:txBody>
      </p:sp>
    </p:spTree>
    <p:extLst>
      <p:ext uri="{BB962C8B-B14F-4D97-AF65-F5344CB8AC3E}">
        <p14:creationId xmlns:p14="http://schemas.microsoft.com/office/powerpoint/2010/main" val="3569660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AFF14-99F4-2640-C693-05830ABE6C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2C0A00B-6369-0228-480B-4263607C0A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6DB1A7E-85C0-83B3-C198-022B0CBA76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EB9211-21A4-4F38-4C00-3D9B9A670AE4}"/>
              </a:ext>
            </a:extLst>
          </p:cNvPr>
          <p:cNvSpPr>
            <a:spLocks noGrp="1"/>
          </p:cNvSpPr>
          <p:nvPr>
            <p:ph type="dt" sz="half" idx="10"/>
          </p:nvPr>
        </p:nvSpPr>
        <p:spPr/>
        <p:txBody>
          <a:bodyPr/>
          <a:lstStyle/>
          <a:p>
            <a:fld id="{1C6C0817-19D9-4D08-9982-5D65FBEC276C}" type="datetimeFigureOut">
              <a:rPr lang="en-IN" smtClean="0"/>
              <a:t>29-06-2022</a:t>
            </a:fld>
            <a:endParaRPr lang="en-IN"/>
          </a:p>
        </p:txBody>
      </p:sp>
      <p:sp>
        <p:nvSpPr>
          <p:cNvPr id="6" name="Footer Placeholder 5">
            <a:extLst>
              <a:ext uri="{FF2B5EF4-FFF2-40B4-BE49-F238E27FC236}">
                <a16:creationId xmlns:a16="http://schemas.microsoft.com/office/drawing/2014/main" id="{D6553876-6C9F-E2FB-F132-DD2345BE1C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2416C4-0A37-04B6-D290-EF88151AE72F}"/>
              </a:ext>
            </a:extLst>
          </p:cNvPr>
          <p:cNvSpPr>
            <a:spLocks noGrp="1"/>
          </p:cNvSpPr>
          <p:nvPr>
            <p:ph type="sldNum" sz="quarter" idx="12"/>
          </p:nvPr>
        </p:nvSpPr>
        <p:spPr/>
        <p:txBody>
          <a:bodyPr/>
          <a:lstStyle/>
          <a:p>
            <a:fld id="{6F75519C-2AB9-4DEA-BF28-C4E496C9D108}" type="slidenum">
              <a:rPr lang="en-IN" smtClean="0"/>
              <a:t>‹#›</a:t>
            </a:fld>
            <a:endParaRPr lang="en-IN"/>
          </a:p>
        </p:txBody>
      </p:sp>
    </p:spTree>
    <p:extLst>
      <p:ext uri="{BB962C8B-B14F-4D97-AF65-F5344CB8AC3E}">
        <p14:creationId xmlns:p14="http://schemas.microsoft.com/office/powerpoint/2010/main" val="3191700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0C8EB-3F7A-79B1-0433-18F3B75528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A4E52D3-A502-F96D-A55B-6008A5D3D9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1D9708E-5BBD-0BE7-CE8E-ABE1FA4A8C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73C35C-3ACB-3DDB-82C9-A89D3BB34FA8}"/>
              </a:ext>
            </a:extLst>
          </p:cNvPr>
          <p:cNvSpPr>
            <a:spLocks noGrp="1"/>
          </p:cNvSpPr>
          <p:nvPr>
            <p:ph type="dt" sz="half" idx="10"/>
          </p:nvPr>
        </p:nvSpPr>
        <p:spPr/>
        <p:txBody>
          <a:bodyPr/>
          <a:lstStyle/>
          <a:p>
            <a:fld id="{1C6C0817-19D9-4D08-9982-5D65FBEC276C}" type="datetimeFigureOut">
              <a:rPr lang="en-IN" smtClean="0"/>
              <a:t>29-06-2022</a:t>
            </a:fld>
            <a:endParaRPr lang="en-IN"/>
          </a:p>
        </p:txBody>
      </p:sp>
      <p:sp>
        <p:nvSpPr>
          <p:cNvPr id="6" name="Footer Placeholder 5">
            <a:extLst>
              <a:ext uri="{FF2B5EF4-FFF2-40B4-BE49-F238E27FC236}">
                <a16:creationId xmlns:a16="http://schemas.microsoft.com/office/drawing/2014/main" id="{C86EBFB3-4D63-7DBD-A799-60E55C46BD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2475D7-E6EF-C2E9-9541-07040555F2C0}"/>
              </a:ext>
            </a:extLst>
          </p:cNvPr>
          <p:cNvSpPr>
            <a:spLocks noGrp="1"/>
          </p:cNvSpPr>
          <p:nvPr>
            <p:ph type="sldNum" sz="quarter" idx="12"/>
          </p:nvPr>
        </p:nvSpPr>
        <p:spPr/>
        <p:txBody>
          <a:bodyPr/>
          <a:lstStyle/>
          <a:p>
            <a:fld id="{6F75519C-2AB9-4DEA-BF28-C4E496C9D108}" type="slidenum">
              <a:rPr lang="en-IN" smtClean="0"/>
              <a:t>‹#›</a:t>
            </a:fld>
            <a:endParaRPr lang="en-IN"/>
          </a:p>
        </p:txBody>
      </p:sp>
    </p:spTree>
    <p:extLst>
      <p:ext uri="{BB962C8B-B14F-4D97-AF65-F5344CB8AC3E}">
        <p14:creationId xmlns:p14="http://schemas.microsoft.com/office/powerpoint/2010/main" val="3645583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DE8952-9ED4-B2FC-AA3A-0AF72EFC17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91DA5B-BD5E-C624-2E48-7407C63072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DFEA25-6E1F-0287-8E14-E22CBE2220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6C0817-19D9-4D08-9982-5D65FBEC276C}" type="datetimeFigureOut">
              <a:rPr lang="en-IN" smtClean="0"/>
              <a:t>29-06-2022</a:t>
            </a:fld>
            <a:endParaRPr lang="en-IN"/>
          </a:p>
        </p:txBody>
      </p:sp>
      <p:sp>
        <p:nvSpPr>
          <p:cNvPr id="5" name="Footer Placeholder 4">
            <a:extLst>
              <a:ext uri="{FF2B5EF4-FFF2-40B4-BE49-F238E27FC236}">
                <a16:creationId xmlns:a16="http://schemas.microsoft.com/office/drawing/2014/main" id="{A40B5ED3-C962-EE7A-44E6-5C2F21E605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921823C-1A8A-FF1E-03CC-F50307971C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75519C-2AB9-4DEA-BF28-C4E496C9D108}" type="slidenum">
              <a:rPr lang="en-IN" smtClean="0"/>
              <a:t>‹#›</a:t>
            </a:fld>
            <a:endParaRPr lang="en-IN"/>
          </a:p>
        </p:txBody>
      </p:sp>
    </p:spTree>
    <p:extLst>
      <p:ext uri="{BB962C8B-B14F-4D97-AF65-F5344CB8AC3E}">
        <p14:creationId xmlns:p14="http://schemas.microsoft.com/office/powerpoint/2010/main" val="12897544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geeksforgeeks.org/software-engineering-software-quality-assuranc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91B2F4-2A92-38F1-1DAB-19E597CA60B7}"/>
              </a:ext>
            </a:extLst>
          </p:cNvPr>
          <p:cNvSpPr>
            <a:spLocks noGrp="1"/>
          </p:cNvSpPr>
          <p:nvPr>
            <p:ph type="title"/>
          </p:nvPr>
        </p:nvSpPr>
        <p:spPr>
          <a:xfrm>
            <a:off x="1102368" y="1877492"/>
            <a:ext cx="4030132" cy="3215373"/>
          </a:xfrm>
        </p:spPr>
        <p:txBody>
          <a:bodyPr>
            <a:normAutofit/>
          </a:bodyPr>
          <a:lstStyle/>
          <a:p>
            <a:pPr algn="ctr"/>
            <a:r>
              <a:rPr lang="en-IN" dirty="0">
                <a:solidFill>
                  <a:schemeClr val="bg1"/>
                </a:solidFill>
              </a:rPr>
              <a:t>HOW TESTING IS </a:t>
            </a:r>
            <a:br>
              <a:rPr lang="en-IN" dirty="0">
                <a:solidFill>
                  <a:schemeClr val="bg1"/>
                </a:solidFill>
              </a:rPr>
            </a:br>
            <a:r>
              <a:rPr lang="en-IN" dirty="0">
                <a:solidFill>
                  <a:schemeClr val="bg1"/>
                </a:solidFill>
              </a:rPr>
              <a:t>CONDUCTED?</a:t>
            </a: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D4C64CD5-E6EE-ECAB-9CE3-83EA710DF399}"/>
              </a:ext>
            </a:extLst>
          </p:cNvPr>
          <p:cNvSpPr>
            <a:spLocks noGrp="1"/>
          </p:cNvSpPr>
          <p:nvPr>
            <p:ph idx="1"/>
          </p:nvPr>
        </p:nvSpPr>
        <p:spPr>
          <a:xfrm>
            <a:off x="5929162" y="115503"/>
            <a:ext cx="6262838" cy="5995085"/>
          </a:xfrm>
        </p:spPr>
        <p:txBody>
          <a:bodyPr>
            <a:normAutofit/>
          </a:bodyPr>
          <a:lstStyle/>
          <a:p>
            <a:r>
              <a:rPr lang="en-US" b="1" i="0" dirty="0">
                <a:solidFill>
                  <a:schemeClr val="bg1"/>
                </a:solidFill>
                <a:effectLst/>
                <a:highlight>
                  <a:srgbClr val="C0C0C0"/>
                </a:highlight>
                <a:latin typeface="urw-din"/>
              </a:rPr>
              <a:t>Assess Development Plan and Status</a:t>
            </a:r>
            <a:r>
              <a:rPr lang="en-US" b="1" i="0" dirty="0">
                <a:solidFill>
                  <a:schemeClr val="bg1"/>
                </a:solidFill>
                <a:effectLst/>
                <a:latin typeface="urw-din"/>
              </a:rPr>
              <a:t> </a:t>
            </a:r>
          </a:p>
          <a:p>
            <a:r>
              <a:rPr lang="en-IN" b="1" i="0" dirty="0">
                <a:solidFill>
                  <a:schemeClr val="bg1"/>
                </a:solidFill>
                <a:effectLst/>
                <a:latin typeface="urw-din"/>
              </a:rPr>
              <a:t>Develop the Test Plan</a:t>
            </a:r>
          </a:p>
          <a:p>
            <a:r>
              <a:rPr lang="en-IN" b="1" i="0" dirty="0">
                <a:solidFill>
                  <a:schemeClr val="bg1"/>
                </a:solidFill>
                <a:effectLst/>
                <a:latin typeface="urw-din"/>
              </a:rPr>
              <a:t>Test Software Requirements </a:t>
            </a:r>
            <a:endParaRPr lang="en-IN" b="1" dirty="0">
              <a:solidFill>
                <a:schemeClr val="bg1"/>
              </a:solidFill>
              <a:latin typeface="urw-din"/>
            </a:endParaRPr>
          </a:p>
          <a:p>
            <a:r>
              <a:rPr lang="en-IN" b="1" i="0" dirty="0">
                <a:solidFill>
                  <a:schemeClr val="bg1"/>
                </a:solidFill>
                <a:effectLst/>
                <a:latin typeface="urw-din"/>
              </a:rPr>
              <a:t> Test Software Design</a:t>
            </a:r>
          </a:p>
          <a:p>
            <a:r>
              <a:rPr lang="en-IN" b="1" i="0" dirty="0">
                <a:solidFill>
                  <a:schemeClr val="bg1"/>
                </a:solidFill>
                <a:effectLst/>
                <a:latin typeface="urw-din"/>
              </a:rPr>
              <a:t>Build Phase Testing </a:t>
            </a:r>
            <a:endParaRPr lang="en-IN" b="1" dirty="0">
              <a:solidFill>
                <a:schemeClr val="bg1"/>
              </a:solidFill>
              <a:latin typeface="urw-din"/>
            </a:endParaRPr>
          </a:p>
          <a:p>
            <a:r>
              <a:rPr lang="en-IN" b="1" i="0" dirty="0">
                <a:solidFill>
                  <a:schemeClr val="bg1"/>
                </a:solidFill>
                <a:effectLst/>
                <a:latin typeface="urw-din"/>
              </a:rPr>
              <a:t>Execute and Record Result</a:t>
            </a:r>
          </a:p>
          <a:p>
            <a:r>
              <a:rPr lang="en-IN" b="1" i="0" dirty="0">
                <a:solidFill>
                  <a:schemeClr val="bg1"/>
                </a:solidFill>
                <a:effectLst/>
                <a:latin typeface="urw-din"/>
              </a:rPr>
              <a:t>Acceptance Test</a:t>
            </a:r>
            <a:endParaRPr lang="en-IN" b="1" dirty="0">
              <a:solidFill>
                <a:schemeClr val="bg1"/>
              </a:solidFill>
              <a:latin typeface="urw-din"/>
            </a:endParaRPr>
          </a:p>
          <a:p>
            <a:r>
              <a:rPr lang="en-IN" b="1" i="0" dirty="0">
                <a:solidFill>
                  <a:schemeClr val="bg1"/>
                </a:solidFill>
                <a:effectLst/>
                <a:latin typeface="urw-din"/>
              </a:rPr>
              <a:t>Report Test Results </a:t>
            </a:r>
          </a:p>
          <a:p>
            <a:r>
              <a:rPr lang="en-IN" b="1" i="0" dirty="0">
                <a:solidFill>
                  <a:schemeClr val="bg1"/>
                </a:solidFill>
                <a:effectLst/>
                <a:latin typeface="urw-din"/>
              </a:rPr>
              <a:t>The Software Installation</a:t>
            </a:r>
            <a:endParaRPr lang="en-IN" b="1" dirty="0">
              <a:solidFill>
                <a:schemeClr val="bg1"/>
              </a:solidFill>
              <a:latin typeface="urw-din"/>
            </a:endParaRPr>
          </a:p>
          <a:p>
            <a:r>
              <a:rPr lang="en-IN" b="1" i="0" dirty="0">
                <a:solidFill>
                  <a:schemeClr val="bg1"/>
                </a:solidFill>
                <a:effectLst/>
                <a:latin typeface="urw-din"/>
              </a:rPr>
              <a:t>Test Software Changes</a:t>
            </a:r>
          </a:p>
          <a:p>
            <a:r>
              <a:rPr lang="en-IN" b="1" i="0" dirty="0">
                <a:solidFill>
                  <a:schemeClr val="bg1"/>
                </a:solidFill>
                <a:effectLst/>
                <a:latin typeface="urw-din"/>
              </a:rPr>
              <a:t>Evaluate Test Effectiveness</a:t>
            </a:r>
            <a:endParaRPr lang="en-IN" dirty="0">
              <a:solidFill>
                <a:schemeClr val="bg1"/>
              </a:solidFill>
            </a:endParaRP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594617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3D pattern of ring shapes connected by lines">
            <a:extLst>
              <a:ext uri="{FF2B5EF4-FFF2-40B4-BE49-F238E27FC236}">
                <a16:creationId xmlns:a16="http://schemas.microsoft.com/office/drawing/2014/main" id="{5DE02517-B0B3-5270-D3C4-E5BCBB021C53}"/>
              </a:ext>
            </a:extLst>
          </p:cNvPr>
          <p:cNvPicPr>
            <a:picLocks noChangeAspect="1"/>
          </p:cNvPicPr>
          <p:nvPr/>
        </p:nvPicPr>
        <p:blipFill rotWithShape="1">
          <a:blip r:embed="rId2"/>
          <a:srcRect r="28892"/>
          <a:stretch/>
        </p:blipFill>
        <p:spPr>
          <a:xfrm>
            <a:off x="3522468" y="10"/>
            <a:ext cx="8669532" cy="6857990"/>
          </a:xfrm>
          <a:prstGeom prst="rect">
            <a:avLst/>
          </a:prstGeom>
        </p:spPr>
      </p:pic>
      <p:sp>
        <p:nvSpPr>
          <p:cNvPr id="11" name="Rectangle 10">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2A7A8C-D2D7-F004-332B-295F48D3D57B}"/>
              </a:ext>
            </a:extLst>
          </p:cNvPr>
          <p:cNvSpPr>
            <a:spLocks noGrp="1"/>
          </p:cNvSpPr>
          <p:nvPr>
            <p:ph type="title"/>
          </p:nvPr>
        </p:nvSpPr>
        <p:spPr>
          <a:xfrm>
            <a:off x="371094" y="1161288"/>
            <a:ext cx="3438144" cy="1124712"/>
          </a:xfrm>
        </p:spPr>
        <p:txBody>
          <a:bodyPr anchor="b">
            <a:normAutofit/>
          </a:bodyPr>
          <a:lstStyle/>
          <a:p>
            <a:r>
              <a:rPr lang="en-IN" sz="2800"/>
              <a:t>TRENDS</a:t>
            </a: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38B112E-C24D-1CC6-34E4-79DA7FD016AD}"/>
              </a:ext>
            </a:extLst>
          </p:cNvPr>
          <p:cNvSpPr>
            <a:spLocks noGrp="1"/>
          </p:cNvSpPr>
          <p:nvPr>
            <p:ph idx="1"/>
          </p:nvPr>
        </p:nvSpPr>
        <p:spPr>
          <a:xfrm>
            <a:off x="371094" y="2718054"/>
            <a:ext cx="3438906" cy="3207258"/>
          </a:xfrm>
        </p:spPr>
        <p:txBody>
          <a:bodyPr anchor="t">
            <a:normAutofit/>
          </a:bodyPr>
          <a:lstStyle/>
          <a:p>
            <a:pPr marL="0" indent="0">
              <a:buNone/>
            </a:pPr>
            <a:r>
              <a:rPr lang="en-IN" sz="1700"/>
              <a:t>Trendy technologies like Artificial Intelligence and IoT may change testing techniques. Artificial Intelligence can bring a number of benefits to software testing. There can be found test’s reusability, easy CI/CD integration and lower price for QA services. Distribution of IoT devices may lead to the emergence of new testing approaches. </a:t>
            </a:r>
          </a:p>
        </p:txBody>
      </p:sp>
    </p:spTree>
    <p:extLst>
      <p:ext uri="{BB962C8B-B14F-4D97-AF65-F5344CB8AC3E}">
        <p14:creationId xmlns:p14="http://schemas.microsoft.com/office/powerpoint/2010/main" val="172548536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F526DD0-5E46-40B7-AEF1-9B26256CF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ln w="0">
            <a:noFill/>
            <a:prstDash val="solid"/>
            <a:round/>
            <a:headEnd/>
            <a:tailEnd/>
          </a:ln>
        </p:spPr>
        <p:txBody>
          <a:bodyPr rtlCol="0" anchor="ctr"/>
          <a:lstStyle/>
          <a:p>
            <a:pPr algn="ctr" defTabSz="457200"/>
            <a:endParaRPr lang="en-US">
              <a:solidFill>
                <a:schemeClr val="tx1"/>
              </a:solidFill>
            </a:endParaRPr>
          </a:p>
        </p:txBody>
      </p:sp>
      <p:grpSp>
        <p:nvGrpSpPr>
          <p:cNvPr id="21" name="Group 20">
            <a:extLst>
              <a:ext uri="{FF2B5EF4-FFF2-40B4-BE49-F238E27FC236}">
                <a16:creationId xmlns:a16="http://schemas.microsoft.com/office/drawing/2014/main" id="{B7E4032D-4110-4963-82B8-8A1B1BF4B6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4273199" cy="6858000"/>
            <a:chOff x="1" y="0"/>
            <a:chExt cx="4273199" cy="6858000"/>
          </a:xfrm>
        </p:grpSpPr>
        <p:sp>
          <p:nvSpPr>
            <p:cNvPr id="22" name="Rectangle 21">
              <a:extLst>
                <a:ext uri="{FF2B5EF4-FFF2-40B4-BE49-F238E27FC236}">
                  <a16:creationId xmlns:a16="http://schemas.microsoft.com/office/drawing/2014/main" id="{66796880-E7D7-485E-A6D1-908B811A14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4273199" cy="6858000"/>
            </a:xfrm>
            <a:prstGeom prst="rect">
              <a:avLst/>
            </a:prstGeom>
            <a:solidFill>
              <a:srgbClr val="FFFFFF"/>
            </a:solidFill>
            <a:ln w="0">
              <a:noFill/>
              <a:prstDash val="solid"/>
              <a:round/>
              <a:headEnd/>
              <a:tailEnd/>
            </a:ln>
          </p:spPr>
          <p:txBody>
            <a:bodyPr wrap="square" rtlCol="0" anchor="ctr">
              <a:noAutofit/>
            </a:bodyPr>
            <a:lstStyle/>
            <a:p>
              <a:pPr algn="ctr"/>
              <a:endParaRPr lang="en-US" dirty="0"/>
            </a:p>
          </p:txBody>
        </p:sp>
        <p:sp>
          <p:nvSpPr>
            <p:cNvPr id="23" name="Rectangle 22">
              <a:extLst>
                <a:ext uri="{FF2B5EF4-FFF2-40B4-BE49-F238E27FC236}">
                  <a16:creationId xmlns:a16="http://schemas.microsoft.com/office/drawing/2014/main" id="{AC97B103-7494-4650-82C0-FC9F8D2723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4273199" cy="6858000"/>
            </a:xfrm>
            <a:prstGeom prst="rect">
              <a:avLst/>
            </a:prstGeom>
            <a:solidFill>
              <a:schemeClr val="accent1">
                <a:lumMod val="50000"/>
                <a:alpha val="25000"/>
              </a:schemeClr>
            </a:solidFill>
            <a:ln w="0">
              <a:noFill/>
              <a:prstDash val="solid"/>
              <a:round/>
              <a:headEnd/>
              <a:tailEnd/>
            </a:ln>
          </p:spPr>
          <p:txBody>
            <a:bodyPr wrap="square" rtlCol="0" anchor="ctr">
              <a:noAutofit/>
            </a:bodyPr>
            <a:lstStyle/>
            <a:p>
              <a:pPr algn="ctr"/>
              <a:endParaRPr lang="en-US" dirty="0"/>
            </a:p>
          </p:txBody>
        </p:sp>
      </p:grpSp>
      <p:sp>
        <p:nvSpPr>
          <p:cNvPr id="5" name="Title 4">
            <a:extLst>
              <a:ext uri="{FF2B5EF4-FFF2-40B4-BE49-F238E27FC236}">
                <a16:creationId xmlns:a16="http://schemas.microsoft.com/office/drawing/2014/main" id="{60ABF7F6-67C3-A5D7-223C-F5CFF635298A}"/>
              </a:ext>
            </a:extLst>
          </p:cNvPr>
          <p:cNvSpPr>
            <a:spLocks noGrp="1"/>
          </p:cNvSpPr>
          <p:nvPr>
            <p:ph type="title"/>
          </p:nvPr>
        </p:nvSpPr>
        <p:spPr>
          <a:xfrm>
            <a:off x="1251677" y="619125"/>
            <a:ext cx="2652413" cy="5619749"/>
          </a:xfrm>
        </p:spPr>
        <p:txBody>
          <a:bodyPr anchor="ctr">
            <a:normAutofit/>
          </a:bodyPr>
          <a:lstStyle/>
          <a:p>
            <a:r>
              <a:rPr lang="en-IN">
                <a:solidFill>
                  <a:srgbClr val="000000"/>
                </a:solidFill>
              </a:rPr>
              <a:t>Software Testing</a:t>
            </a:r>
          </a:p>
        </p:txBody>
      </p:sp>
      <p:grpSp>
        <p:nvGrpSpPr>
          <p:cNvPr id="25" name="Group 24">
            <a:extLst>
              <a:ext uri="{FF2B5EF4-FFF2-40B4-BE49-F238E27FC236}">
                <a16:creationId xmlns:a16="http://schemas.microsoft.com/office/drawing/2014/main" id="{5D133F51-4E9D-4F0B-A452-875C6A52B6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26" name="Freeform 6">
              <a:extLst>
                <a:ext uri="{FF2B5EF4-FFF2-40B4-BE49-F238E27FC236}">
                  <a16:creationId xmlns:a16="http://schemas.microsoft.com/office/drawing/2014/main" id="{BDC8164B-5FC0-4CBD-B7AE-0CB8780FF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000000"/>
            </a:solidFill>
            <a:ln w="0">
              <a:noFill/>
              <a:prstDash val="solid"/>
              <a:round/>
              <a:headEnd/>
              <a:tailEnd/>
            </a:ln>
          </p:spPr>
        </p:sp>
        <p:sp>
          <p:nvSpPr>
            <p:cNvPr id="27" name="Freeform 6">
              <a:extLst>
                <a:ext uri="{FF2B5EF4-FFF2-40B4-BE49-F238E27FC236}">
                  <a16:creationId xmlns:a16="http://schemas.microsoft.com/office/drawing/2014/main" id="{DF21B6AB-8AF5-4823-92E3-F33B9EAEF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3" name="Content Placeholder 2">
            <a:extLst>
              <a:ext uri="{FF2B5EF4-FFF2-40B4-BE49-F238E27FC236}">
                <a16:creationId xmlns:a16="http://schemas.microsoft.com/office/drawing/2014/main" id="{05A6157B-80B4-F9AD-545D-E39236C48F9C}"/>
              </a:ext>
            </a:extLst>
          </p:cNvPr>
          <p:cNvSpPr>
            <a:spLocks noGrp="1"/>
          </p:cNvSpPr>
          <p:nvPr>
            <p:ph idx="1"/>
          </p:nvPr>
        </p:nvSpPr>
        <p:spPr>
          <a:xfrm>
            <a:off x="4916250" y="284480"/>
            <a:ext cx="6508987" cy="5954393"/>
          </a:xfrm>
        </p:spPr>
        <p:txBody>
          <a:bodyPr anchor="ctr">
            <a:normAutofit/>
          </a:bodyPr>
          <a:lstStyle/>
          <a:p>
            <a:pPr marL="0" indent="0" fontAlgn="t">
              <a:buNone/>
            </a:pPr>
            <a:r>
              <a:rPr lang="en-IN" sz="1900" dirty="0">
                <a:solidFill>
                  <a:schemeClr val="tx1">
                    <a:alpha val="60000"/>
                  </a:schemeClr>
                </a:solidFill>
              </a:rPr>
              <a:t>SOFTWARE TESTING IN PAST</a:t>
            </a:r>
          </a:p>
          <a:p>
            <a:pPr fontAlgn="t"/>
            <a:r>
              <a:rPr lang="en-IN" sz="1900" dirty="0">
                <a:solidFill>
                  <a:schemeClr val="tx1">
                    <a:alpha val="60000"/>
                  </a:schemeClr>
                </a:solidFill>
              </a:rPr>
              <a:t>Till the late 70’s testing was seen as an exercise to ensure that the software works as per the specified requirements.</a:t>
            </a:r>
          </a:p>
          <a:p>
            <a:pPr fontAlgn="t"/>
            <a:r>
              <a:rPr lang="en-IN" sz="1900" dirty="0">
                <a:solidFill>
                  <a:schemeClr val="tx1">
                    <a:alpha val="60000"/>
                  </a:schemeClr>
                </a:solidFill>
              </a:rPr>
              <a:t>It was then extended to find the errors, besides ensuring the proper functioning of the software. In the 80’s the testing activity was also considered as  of quality.</a:t>
            </a:r>
          </a:p>
          <a:p>
            <a:pPr marL="0" indent="0" fontAlgn="t">
              <a:buNone/>
            </a:pPr>
            <a:r>
              <a:rPr lang="en-IN" sz="1900" dirty="0">
                <a:solidFill>
                  <a:schemeClr val="tx1">
                    <a:alpha val="60000"/>
                  </a:schemeClr>
                </a:solidFill>
              </a:rPr>
              <a:t>  SOFTWARE TESTING AT PRESENT</a:t>
            </a:r>
          </a:p>
          <a:p>
            <a:pPr fontAlgn="t"/>
            <a:r>
              <a:rPr lang="en-IN" sz="1900" dirty="0">
                <a:solidFill>
                  <a:schemeClr val="tx1">
                    <a:alpha val="60000"/>
                  </a:schemeClr>
                </a:solidFill>
              </a:rPr>
              <a:t>There are many different types of software or tests ,each with specific strategies like acceptance testing, unit testing, Integration testing, performance testing, stress testing, usability testing , function testing</a:t>
            </a:r>
          </a:p>
          <a:p>
            <a:pPr fontAlgn="base"/>
            <a:r>
              <a:rPr lang="en-US" sz="1900" b="0" i="0" dirty="0">
                <a:solidFill>
                  <a:schemeClr val="tx1">
                    <a:alpha val="60000"/>
                  </a:schemeClr>
                </a:solidFill>
                <a:effectLst/>
                <a:latin typeface="IBM Plex Sans" panose="020B0604020202020204" pitchFamily="34" charset="0"/>
              </a:rPr>
              <a:t>In each case, validating base requirements is a critical assessment. Just as important, exploratory testing helps a tester or testing team uncover hard-to-predict scenarios and situations that can lead to software errors.</a:t>
            </a:r>
          </a:p>
          <a:p>
            <a:pPr marL="0" indent="0">
              <a:buNone/>
            </a:pPr>
            <a:br>
              <a:rPr lang="en-US" sz="1900" dirty="0">
                <a:solidFill>
                  <a:schemeClr val="tx1">
                    <a:alpha val="60000"/>
                  </a:schemeClr>
                </a:solidFill>
              </a:rPr>
            </a:br>
            <a:endParaRPr lang="en-IN" sz="1900" dirty="0">
              <a:solidFill>
                <a:schemeClr val="tx1">
                  <a:alpha val="60000"/>
                </a:schemeClr>
              </a:solidFill>
            </a:endParaRPr>
          </a:p>
        </p:txBody>
      </p:sp>
    </p:spTree>
    <p:extLst>
      <p:ext uri="{BB962C8B-B14F-4D97-AF65-F5344CB8AC3E}">
        <p14:creationId xmlns:p14="http://schemas.microsoft.com/office/powerpoint/2010/main" val="667312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12" name="Group 11">
              <a:extLst>
                <a:ext uri="{FF2B5EF4-FFF2-40B4-BE49-F238E27FC236}">
                  <a16:creationId xmlns:a16="http://schemas.microsoft.com/office/drawing/2014/main" id="{81E493D3-31D9-4B80-9798-EEA082E12A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20" name="Freeform: Shape 19">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D56F11D0-7966-41FE-AAB9-EC0C54F11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3" name="Group 12">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14" name="Group 13">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8" name="Freeform: Shape 17">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5" name="Group 14">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16" name="Freeform: Shape 15">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 name="Title 1">
            <a:extLst>
              <a:ext uri="{FF2B5EF4-FFF2-40B4-BE49-F238E27FC236}">
                <a16:creationId xmlns:a16="http://schemas.microsoft.com/office/drawing/2014/main" id="{B560F883-EB18-98AA-F9D2-B3CA8301654F}"/>
              </a:ext>
            </a:extLst>
          </p:cNvPr>
          <p:cNvSpPr>
            <a:spLocks noGrp="1"/>
          </p:cNvSpPr>
          <p:nvPr>
            <p:ph type="title"/>
          </p:nvPr>
        </p:nvSpPr>
        <p:spPr>
          <a:xfrm>
            <a:off x="827088" y="1641752"/>
            <a:ext cx="2655887" cy="3213277"/>
          </a:xfrm>
        </p:spPr>
        <p:txBody>
          <a:bodyPr anchor="t">
            <a:normAutofit/>
          </a:bodyPr>
          <a:lstStyle/>
          <a:p>
            <a:r>
              <a:rPr lang="en-IN" sz="4000" dirty="0"/>
              <a:t>                        RISK BASED TESTING</a:t>
            </a:r>
          </a:p>
        </p:txBody>
      </p:sp>
      <p:sp>
        <p:nvSpPr>
          <p:cNvPr id="4" name="Rectangle 1">
            <a:extLst>
              <a:ext uri="{FF2B5EF4-FFF2-40B4-BE49-F238E27FC236}">
                <a16:creationId xmlns:a16="http://schemas.microsoft.com/office/drawing/2014/main" id="{D0D82BE3-5D63-3CDF-0BA9-638628866173}"/>
              </a:ext>
            </a:extLst>
          </p:cNvPr>
          <p:cNvSpPr>
            <a:spLocks noGrp="1" noChangeArrowheads="1"/>
          </p:cNvSpPr>
          <p:nvPr>
            <p:ph idx="1"/>
          </p:nvPr>
        </p:nvSpPr>
        <p:spPr bwMode="auto">
          <a:xfrm>
            <a:off x="5232401" y="264160"/>
            <a:ext cx="6140449" cy="6319520"/>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1400" b="1" i="0" u="none" strike="noStrike" cap="none" normalizeH="0" baseline="0" dirty="0">
                <a:ln>
                  <a:noFill/>
                </a:ln>
                <a:solidFill>
                  <a:schemeClr val="tx1">
                    <a:alpha val="80000"/>
                  </a:schemeClr>
                </a:solidFill>
                <a:effectLst/>
                <a:latin typeface="Open Sans" panose="020B0606030504020204" pitchFamily="34" charset="0"/>
                <a:cs typeface="Open Sans" panose="020B0606030504020204" pitchFamily="34" charset="0"/>
              </a:rPr>
              <a:t>Risk based testing is basically a testing done for the project based on risks. </a:t>
            </a:r>
            <a:r>
              <a:rPr kumimoji="0" lang="en-US" altLang="en-US" sz="1400" b="0" i="0" u="none" strike="noStrike" cap="none" normalizeH="0" baseline="0" dirty="0">
                <a:ln>
                  <a:noFill/>
                </a:ln>
                <a:solidFill>
                  <a:schemeClr val="tx1">
                    <a:alpha val="80000"/>
                  </a:schemeClr>
                </a:solidFill>
                <a:effectLst/>
                <a:latin typeface="Open Sans" panose="020B0606030504020204" pitchFamily="34" charset="0"/>
                <a:cs typeface="Open Sans" panose="020B0606030504020204" pitchFamily="34" charset="0"/>
              </a:rPr>
              <a:t>Risk based testing uses risk to prioritize and emphasize the appropriate tests during test execution. In simple terms – Risk is the probability of occurrence of an undesirable outcome. This outcome is also associated with an impact. Since there might not be sufficient time to test all functionality, Risk based testing involves testing the functionality which has the highest impact and probability of failure.</a:t>
            </a:r>
            <a:endParaRPr kumimoji="0" lang="en-US" altLang="en-US" sz="1400" b="0" i="0" u="none" strike="noStrike" cap="none" normalizeH="0" baseline="0" dirty="0">
              <a:ln>
                <a:noFill/>
              </a:ln>
              <a:solidFill>
                <a:schemeClr val="tx1">
                  <a:alpha val="80000"/>
                </a:schemeClr>
              </a:solidFill>
              <a:effectLst/>
            </a:endParaRPr>
          </a:p>
          <a:p>
            <a:pPr marL="0" marR="0" lvl="0" indent="0" defTabSz="914400" rtl="0" eaLnBrk="0" fontAlgn="base" latinLnBrk="0" hangingPunct="0">
              <a:spcBef>
                <a:spcPct val="0"/>
              </a:spcBef>
              <a:spcAft>
                <a:spcPts val="600"/>
              </a:spcAft>
              <a:buClrTx/>
              <a:buSzTx/>
              <a:buFontTx/>
              <a:buNone/>
              <a:tabLst/>
            </a:pPr>
            <a:endParaRPr kumimoji="0" lang="en-US" altLang="en-US" sz="1400" b="0" i="0" u="none" strike="noStrike" cap="none" normalizeH="0" baseline="0" dirty="0">
              <a:ln>
                <a:noFill/>
              </a:ln>
              <a:solidFill>
                <a:schemeClr val="tx1">
                  <a:alpha val="80000"/>
                </a:schemeClr>
              </a:solidFill>
              <a:effectLst/>
              <a:latin typeface="Open Sans" panose="020B0606030504020204" pitchFamily="34" charset="0"/>
              <a:cs typeface="Open Sans" panose="020B0606030504020204" pitchFamily="34" charset="0"/>
            </a:endParaRPr>
          </a:p>
          <a:p>
            <a:pPr marL="0" marR="0" lvl="0" indent="0" defTabSz="914400" rtl="0" eaLnBrk="0" fontAlgn="base" latinLnBrk="0" hangingPunct="0">
              <a:spcBef>
                <a:spcPct val="0"/>
              </a:spcBef>
              <a:spcAft>
                <a:spcPts val="600"/>
              </a:spcAft>
              <a:buClrTx/>
              <a:buSzTx/>
              <a:buFontTx/>
              <a:buNone/>
              <a:tabLst/>
            </a:pPr>
            <a:r>
              <a:rPr kumimoji="0" lang="en-US" altLang="en-US" sz="1400" b="0" i="0" u="none" strike="noStrike" cap="none" normalizeH="0" baseline="0" dirty="0">
                <a:ln>
                  <a:noFill/>
                </a:ln>
                <a:solidFill>
                  <a:schemeClr val="tx1">
                    <a:alpha val="80000"/>
                  </a:schemeClr>
                </a:solidFill>
                <a:effectLst/>
                <a:latin typeface="Open Sans" panose="020B0606030504020204" pitchFamily="34" charset="0"/>
                <a:cs typeface="Open Sans" panose="020B0606030504020204" pitchFamily="34" charset="0"/>
              </a:rPr>
              <a:t>Risk-based testing</a:t>
            </a:r>
            <a:r>
              <a:rPr kumimoji="0" lang="en-US" altLang="en-US" sz="1400" b="1" i="0" u="none" strike="noStrike" cap="none" normalizeH="0" baseline="0" dirty="0">
                <a:ln>
                  <a:noFill/>
                </a:ln>
                <a:solidFill>
                  <a:schemeClr val="tx1">
                    <a:alpha val="80000"/>
                  </a:schemeClr>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a:ln>
                  <a:noFill/>
                </a:ln>
                <a:solidFill>
                  <a:schemeClr val="tx1">
                    <a:alpha val="80000"/>
                  </a:schemeClr>
                </a:solidFill>
                <a:effectLst/>
                <a:latin typeface="Open Sans" panose="020B0606030504020204" pitchFamily="34" charset="0"/>
                <a:cs typeface="Open Sans" panose="020B0606030504020204" pitchFamily="34" charset="0"/>
              </a:rPr>
              <a:t>is the idea that we can organize our testing efforts in a way that reduces the residual level of product risk when the system is deployed.</a:t>
            </a:r>
          </a:p>
          <a:p>
            <a:pPr marL="0" marR="0" lvl="0" indent="0" defTabSz="914400" rtl="0" eaLnBrk="0" fontAlgn="base" latinLnBrk="0" hangingPunct="0">
              <a:spcBef>
                <a:spcPct val="0"/>
              </a:spcBef>
              <a:spcAft>
                <a:spcPts val="600"/>
              </a:spcAft>
              <a:buClrTx/>
              <a:buSzTx/>
              <a:buFontTx/>
              <a:buNone/>
              <a:tabLst/>
            </a:pPr>
            <a:endParaRPr kumimoji="0" lang="en-US" altLang="en-US" sz="1400" b="0" i="0" u="none" strike="noStrike" cap="none" normalizeH="0" baseline="0" dirty="0">
              <a:ln>
                <a:noFill/>
              </a:ln>
              <a:solidFill>
                <a:schemeClr val="tx1">
                  <a:alpha val="80000"/>
                </a:schemeClr>
              </a:solidFill>
              <a:effectLst/>
            </a:endParaRPr>
          </a:p>
          <a:p>
            <a:pPr marL="0" marR="0" lvl="0" indent="0" defTabSz="914400" rtl="0" eaLnBrk="0" fontAlgn="base" latinLnBrk="0" hangingPunct="0">
              <a:spcBef>
                <a:spcPct val="0"/>
              </a:spcBef>
              <a:spcAft>
                <a:spcPts val="600"/>
              </a:spcAft>
              <a:buClrTx/>
              <a:buSzTx/>
              <a:buFontTx/>
              <a:buChar char="•"/>
              <a:tabLst/>
            </a:pPr>
            <a:r>
              <a:rPr kumimoji="0" lang="en-US" altLang="en-US" sz="1400" b="0" i="0" u="none" strike="noStrike" cap="none" normalizeH="0" baseline="0" dirty="0">
                <a:ln>
                  <a:noFill/>
                </a:ln>
                <a:solidFill>
                  <a:schemeClr val="tx1">
                    <a:alpha val="80000"/>
                  </a:schemeClr>
                </a:solidFill>
                <a:effectLst/>
                <a:latin typeface="Open Sans" panose="020B0606030504020204" pitchFamily="34" charset="0"/>
                <a:cs typeface="Open Sans" panose="020B0606030504020204" pitchFamily="34" charset="0"/>
              </a:rPr>
              <a:t>Risk-based testing starts early in the project, identifying risks to system quality and using that knowledge of risk to guide testing planning, specification, preparation and execution.</a:t>
            </a:r>
          </a:p>
          <a:p>
            <a:pPr marL="0" marR="0" lvl="0" indent="0" defTabSz="914400" rtl="0" eaLnBrk="0" fontAlgn="base" latinLnBrk="0" hangingPunct="0">
              <a:spcBef>
                <a:spcPct val="0"/>
              </a:spcBef>
              <a:spcAft>
                <a:spcPts val="600"/>
              </a:spcAft>
              <a:buClrTx/>
              <a:buSzTx/>
              <a:buFontTx/>
              <a:buChar char="•"/>
              <a:tabLst/>
            </a:pPr>
            <a:r>
              <a:rPr kumimoji="0" lang="en-US" altLang="en-US" sz="1400" b="0" i="0" u="none" strike="noStrike" cap="none" normalizeH="0" baseline="0" dirty="0">
                <a:ln>
                  <a:noFill/>
                </a:ln>
                <a:solidFill>
                  <a:schemeClr val="tx1">
                    <a:alpha val="80000"/>
                  </a:schemeClr>
                </a:solidFill>
                <a:effectLst/>
                <a:latin typeface="Open Sans" panose="020B0606030504020204" pitchFamily="34" charset="0"/>
                <a:cs typeface="Open Sans" panose="020B0606030504020204" pitchFamily="34" charset="0"/>
              </a:rPr>
              <a:t>Risk-based testing involves both mitigation – testing to provide opportunities to reduce the likelihood of defects, especially high-impact defects – and contingency – testing to identify work-arounds to make the defects that do get past us less painful.</a:t>
            </a:r>
          </a:p>
          <a:p>
            <a:pPr marL="0" marR="0" lvl="0" indent="0" defTabSz="914400" rtl="0" eaLnBrk="0" fontAlgn="base" latinLnBrk="0" hangingPunct="0">
              <a:spcBef>
                <a:spcPct val="0"/>
              </a:spcBef>
              <a:spcAft>
                <a:spcPts val="600"/>
              </a:spcAft>
              <a:buClrTx/>
              <a:buSzTx/>
              <a:buFontTx/>
              <a:buChar char="•"/>
              <a:tabLst/>
            </a:pPr>
            <a:r>
              <a:rPr kumimoji="0" lang="en-US" altLang="en-US" sz="1400" b="0" i="0" u="none" strike="noStrike" cap="none" normalizeH="0" baseline="0" dirty="0">
                <a:ln>
                  <a:noFill/>
                </a:ln>
                <a:solidFill>
                  <a:schemeClr val="tx1">
                    <a:alpha val="80000"/>
                  </a:schemeClr>
                </a:solidFill>
                <a:effectLst/>
                <a:latin typeface="Open Sans" panose="020B0606030504020204" pitchFamily="34" charset="0"/>
                <a:cs typeface="Open Sans" panose="020B0606030504020204" pitchFamily="34" charset="0"/>
              </a:rPr>
              <a:t>Risk-based testing also involves measuring how well we are doing at finding and removing defects in critical areas.</a:t>
            </a:r>
          </a:p>
          <a:p>
            <a:pPr marL="0" marR="0" lvl="0" indent="0" defTabSz="914400" rtl="0" eaLnBrk="0" fontAlgn="base" latinLnBrk="0" hangingPunct="0">
              <a:spcBef>
                <a:spcPct val="0"/>
              </a:spcBef>
              <a:spcAft>
                <a:spcPts val="600"/>
              </a:spcAft>
              <a:buClrTx/>
              <a:buSzTx/>
              <a:buFontTx/>
              <a:buChar char="•"/>
              <a:tabLst/>
            </a:pPr>
            <a:r>
              <a:rPr kumimoji="0" lang="en-US" altLang="en-US" sz="1400" b="0" i="0" u="none" strike="noStrike" cap="none" normalizeH="0" baseline="0" dirty="0">
                <a:ln>
                  <a:noFill/>
                </a:ln>
                <a:solidFill>
                  <a:schemeClr val="tx1">
                    <a:alpha val="80000"/>
                  </a:schemeClr>
                </a:solidFill>
                <a:effectLst/>
                <a:latin typeface="Open Sans" panose="020B0606030504020204" pitchFamily="34" charset="0"/>
                <a:cs typeface="Open Sans" panose="020B0606030504020204" pitchFamily="34" charset="0"/>
              </a:rPr>
              <a:t>Risk-based testing can also involve using risk analysis to identify proactive opportunities to remove or prevent defects through non-testing activities and to help us select which test activities to perform.</a:t>
            </a:r>
          </a:p>
          <a:p>
            <a:pPr marL="0" marR="0" lvl="0" indent="0" defTabSz="914400" rtl="0" eaLnBrk="0" fontAlgn="base" latinLnBrk="0" hangingPunct="0">
              <a:spcBef>
                <a:spcPct val="0"/>
              </a:spcBef>
              <a:spcAft>
                <a:spcPts val="600"/>
              </a:spcAft>
              <a:buClrTx/>
              <a:buSzTx/>
              <a:buFontTx/>
              <a:buNone/>
              <a:tabLst/>
            </a:pPr>
            <a:r>
              <a:rPr kumimoji="0" lang="en-US" altLang="en-US" sz="1400" b="0" i="0" u="none" strike="noStrike" cap="none" normalizeH="0" baseline="0" dirty="0">
                <a:ln>
                  <a:noFill/>
                </a:ln>
                <a:solidFill>
                  <a:schemeClr val="tx1">
                    <a:alpha val="80000"/>
                  </a:schemeClr>
                </a:solidFill>
                <a:effectLst/>
                <a:latin typeface="Open Sans" panose="020B0606030504020204" pitchFamily="34" charset="0"/>
                <a:cs typeface="Open Sans" panose="020B0606030504020204" pitchFamily="34" charset="0"/>
              </a:rPr>
              <a:t>The goal of risk-based testing cannot practically be – a risk-free project. What we can get from risk-based testing is to carry out the testing with best practices in risk management to achieve a project outcome that balances risks with quality, features, budget and schedule.</a:t>
            </a:r>
            <a:endParaRPr kumimoji="0" lang="en-US" altLang="en-US" sz="1400" b="0" i="0" u="none" strike="noStrike" cap="none" normalizeH="0" baseline="0" dirty="0">
              <a:ln>
                <a:noFill/>
              </a:ln>
              <a:solidFill>
                <a:schemeClr val="tx1">
                  <a:alpha val="80000"/>
                </a:schemeClr>
              </a:solidFill>
              <a:effectLst/>
            </a:endParaRPr>
          </a:p>
          <a:p>
            <a:pPr marL="0" marR="0" lvl="0" indent="0" defTabSz="914400" rtl="0" eaLnBrk="0" fontAlgn="base" latinLnBrk="0" hangingPunct="0">
              <a:spcBef>
                <a:spcPct val="0"/>
              </a:spcBef>
              <a:spcAft>
                <a:spcPts val="600"/>
              </a:spcAft>
              <a:buClrTx/>
              <a:buSzTx/>
              <a:buFontTx/>
              <a:buNone/>
              <a:tabLst/>
            </a:pPr>
            <a:br>
              <a:rPr kumimoji="0" lang="en-US" altLang="en-US" sz="1400" b="0" i="0" u="none" strike="noStrike" cap="none" normalizeH="0" baseline="0" dirty="0">
                <a:ln>
                  <a:noFill/>
                </a:ln>
                <a:solidFill>
                  <a:schemeClr val="tx1">
                    <a:alpha val="80000"/>
                  </a:schemeClr>
                </a:solidFill>
                <a:effectLst/>
              </a:rPr>
            </a:br>
            <a:endParaRPr kumimoji="0" lang="en-US" altLang="en-US" sz="1400" b="0" i="0" u="none" strike="noStrike" cap="none" normalizeH="0" baseline="0" dirty="0">
              <a:ln>
                <a:noFill/>
              </a:ln>
              <a:solidFill>
                <a:schemeClr val="tx1">
                  <a:alpha val="80000"/>
                </a:schemeClr>
              </a:solidFill>
              <a:effectLst/>
            </a:endParaRPr>
          </a:p>
        </p:txBody>
      </p:sp>
    </p:spTree>
    <p:extLst>
      <p:ext uri="{BB962C8B-B14F-4D97-AF65-F5344CB8AC3E}">
        <p14:creationId xmlns:p14="http://schemas.microsoft.com/office/powerpoint/2010/main" val="133150285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025E2AA9-10C9-4A14-BEA3-064CD0131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36816" cy="5254922"/>
          </a:xfrm>
          <a:custGeom>
            <a:avLst/>
            <a:gdLst>
              <a:gd name="connsiteX0" fmla="*/ 0 w 6136816"/>
              <a:gd name="connsiteY0" fmla="*/ 0 h 5254922"/>
              <a:gd name="connsiteX1" fmla="*/ 6136816 w 6136816"/>
              <a:gd name="connsiteY1" fmla="*/ 0 h 5254922"/>
              <a:gd name="connsiteX2" fmla="*/ 6134892 w 6136816"/>
              <a:gd name="connsiteY2" fmla="*/ 111520 h 5254922"/>
              <a:gd name="connsiteX3" fmla="*/ 6066513 w 6136816"/>
              <a:gd name="connsiteY3" fmla="*/ 752995 h 5254922"/>
              <a:gd name="connsiteX4" fmla="*/ 140712 w 6136816"/>
              <a:gd name="connsiteY4" fmla="*/ 5219363 h 5254922"/>
              <a:gd name="connsiteX5" fmla="*/ 0 w 6136816"/>
              <a:gd name="connsiteY5" fmla="*/ 5199534 h 525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36816" h="5254922">
                <a:moveTo>
                  <a:pt x="0" y="0"/>
                </a:moveTo>
                <a:lnTo>
                  <a:pt x="6136816" y="0"/>
                </a:lnTo>
                <a:lnTo>
                  <a:pt x="6134892" y="111520"/>
                </a:lnTo>
                <a:cubicBezTo>
                  <a:pt x="6124961" y="323936"/>
                  <a:pt x="6102367" y="538040"/>
                  <a:pt x="6066513" y="752995"/>
                </a:cubicBezTo>
                <a:cubicBezTo>
                  <a:pt x="5592281" y="3596146"/>
                  <a:pt x="2972232" y="5545369"/>
                  <a:pt x="140712" y="5219363"/>
                </a:cubicBezTo>
                <a:lnTo>
                  <a:pt x="0" y="5199534"/>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F076F371-EE61-49EA-AA2A-3582C3AC9B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863721" cy="4984915"/>
          </a:xfrm>
          <a:custGeom>
            <a:avLst/>
            <a:gdLst>
              <a:gd name="connsiteX0" fmla="*/ 0 w 5863721"/>
              <a:gd name="connsiteY0" fmla="*/ 0 h 4984915"/>
              <a:gd name="connsiteX1" fmla="*/ 5863721 w 5863721"/>
              <a:gd name="connsiteY1" fmla="*/ 0 h 4984915"/>
              <a:gd name="connsiteX2" fmla="*/ 5844576 w 5863721"/>
              <a:gd name="connsiteY2" fmla="*/ 326138 h 4984915"/>
              <a:gd name="connsiteX3" fmla="*/ 5796589 w 5863721"/>
              <a:gd name="connsiteY3" fmla="*/ 693884 h 4984915"/>
              <a:gd name="connsiteX4" fmla="*/ 148386 w 5863721"/>
              <a:gd name="connsiteY4" fmla="*/ 4951022 h 4984915"/>
              <a:gd name="connsiteX5" fmla="*/ 0 w 5863721"/>
              <a:gd name="connsiteY5" fmla="*/ 4930112 h 4984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63721" h="4984915">
                <a:moveTo>
                  <a:pt x="0" y="0"/>
                </a:moveTo>
                <a:lnTo>
                  <a:pt x="5863721" y="0"/>
                </a:lnTo>
                <a:lnTo>
                  <a:pt x="5844576" y="326138"/>
                </a:lnTo>
                <a:cubicBezTo>
                  <a:pt x="5833049" y="448313"/>
                  <a:pt x="5817094" y="570952"/>
                  <a:pt x="5796589" y="693884"/>
                </a:cubicBezTo>
                <a:cubicBezTo>
                  <a:pt x="5344573" y="3403845"/>
                  <a:pt x="2847261" y="5261756"/>
                  <a:pt x="148386" y="4951022"/>
                </a:cubicBezTo>
                <a:lnTo>
                  <a:pt x="0" y="4930112"/>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536B006-D8E5-36E5-1FE7-89A239C0DA4C}"/>
              </a:ext>
            </a:extLst>
          </p:cNvPr>
          <p:cNvSpPr>
            <a:spLocks noGrp="1"/>
          </p:cNvSpPr>
          <p:nvPr>
            <p:ph type="title"/>
          </p:nvPr>
        </p:nvSpPr>
        <p:spPr>
          <a:xfrm>
            <a:off x="804671" y="365125"/>
            <a:ext cx="3405821" cy="3117038"/>
          </a:xfrm>
        </p:spPr>
        <p:txBody>
          <a:bodyPr anchor="ctr">
            <a:normAutofit/>
          </a:bodyPr>
          <a:lstStyle/>
          <a:p>
            <a:r>
              <a:rPr lang="en-IN" dirty="0"/>
              <a:t>                           PROJECT RISKS</a:t>
            </a:r>
          </a:p>
        </p:txBody>
      </p:sp>
      <p:sp>
        <p:nvSpPr>
          <p:cNvPr id="5" name="Rectangle 2">
            <a:extLst>
              <a:ext uri="{FF2B5EF4-FFF2-40B4-BE49-F238E27FC236}">
                <a16:creationId xmlns:a16="http://schemas.microsoft.com/office/drawing/2014/main" id="{4DA6E92B-9FBA-598B-D236-685B1AEE1436}"/>
              </a:ext>
            </a:extLst>
          </p:cNvPr>
          <p:cNvSpPr>
            <a:spLocks noGrp="1" noChangeArrowheads="1"/>
          </p:cNvSpPr>
          <p:nvPr>
            <p:ph idx="1"/>
          </p:nvPr>
        </p:nvSpPr>
        <p:spPr bwMode="auto">
          <a:xfrm>
            <a:off x="6374219" y="365124"/>
            <a:ext cx="5156364" cy="6391275"/>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1400" b="0" i="0" u="none" strike="noStrike" cap="none" normalizeH="0" baseline="0" dirty="0">
                <a:ln>
                  <a:noFill/>
                </a:ln>
                <a:effectLst/>
                <a:latin typeface="Open Sans" panose="020B0606030504020204" pitchFamily="34" charset="0"/>
                <a:cs typeface="Open Sans" panose="020B0606030504020204" pitchFamily="34" charset="0"/>
              </a:rPr>
              <a:t>Testing is an activity like the rest of the project and thus it is subject to risks that cause danger to the project.</a:t>
            </a:r>
            <a:endParaRPr kumimoji="0" lang="en-US" altLang="en-US" sz="14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400" b="0" i="0" u="none" strike="noStrike" cap="none" normalizeH="0" baseline="0" dirty="0">
                <a:ln>
                  <a:noFill/>
                </a:ln>
                <a:effectLst/>
                <a:latin typeface="Open Sans" panose="020B0606030504020204" pitchFamily="34" charset="0"/>
                <a:cs typeface="Open Sans" panose="020B0606030504020204" pitchFamily="34" charset="0"/>
              </a:rPr>
              <a:t>The project risk that can endanger the project are:</a:t>
            </a:r>
            <a:endParaRPr kumimoji="0" lang="en-US" altLang="en-US" sz="14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Char char="•"/>
              <a:tabLst/>
            </a:pPr>
            <a:r>
              <a:rPr kumimoji="0" lang="en-US" altLang="en-US" sz="1400" b="0" i="0" u="none" strike="noStrike" cap="none" normalizeH="0" baseline="0" dirty="0">
                <a:ln>
                  <a:noFill/>
                </a:ln>
                <a:effectLst/>
                <a:latin typeface="Open Sans" panose="020B0606030504020204" pitchFamily="34" charset="0"/>
                <a:cs typeface="Open Sans" panose="020B0606030504020204" pitchFamily="34" charset="0"/>
              </a:rPr>
              <a:t>Risk such as the late delivery of the test items to the test team or availability issues with the test environment.</a:t>
            </a:r>
          </a:p>
          <a:p>
            <a:pPr marL="0" marR="0" lvl="0" indent="0" defTabSz="914400" rtl="0" eaLnBrk="0" fontAlgn="base" latinLnBrk="0" hangingPunct="0">
              <a:spcBef>
                <a:spcPct val="0"/>
              </a:spcBef>
              <a:spcAft>
                <a:spcPts val="600"/>
              </a:spcAft>
              <a:buClrTx/>
              <a:buSzTx/>
              <a:buFontTx/>
              <a:buChar char="•"/>
              <a:tabLst/>
            </a:pPr>
            <a:r>
              <a:rPr kumimoji="0" lang="en-US" altLang="en-US" sz="1400" b="0" i="0" u="none" strike="noStrike" cap="none" normalizeH="0" baseline="0" dirty="0">
                <a:ln>
                  <a:noFill/>
                </a:ln>
                <a:effectLst/>
                <a:latin typeface="Open Sans" panose="020B0606030504020204" pitchFamily="34" charset="0"/>
                <a:cs typeface="Open Sans" panose="020B0606030504020204" pitchFamily="34" charset="0"/>
              </a:rPr>
              <a:t>There are also indirect risks such as excessive delays in repairing defects found in testing or problems with getting professional system administration support for the test environment.</a:t>
            </a:r>
          </a:p>
          <a:p>
            <a:pPr marL="0" marR="0" lvl="0" indent="0" defTabSz="914400" rtl="0" eaLnBrk="0" fontAlgn="base" latinLnBrk="0" hangingPunct="0">
              <a:spcBef>
                <a:spcPct val="0"/>
              </a:spcBef>
              <a:spcAft>
                <a:spcPts val="600"/>
              </a:spcAft>
              <a:buClrTx/>
              <a:buSzTx/>
              <a:buFontTx/>
              <a:buNone/>
              <a:tabLst/>
            </a:pPr>
            <a:r>
              <a:rPr kumimoji="0" lang="en-US" altLang="en-US" sz="1400" b="0" i="0" u="none" strike="noStrike" cap="none" normalizeH="0" baseline="0" dirty="0">
                <a:ln>
                  <a:noFill/>
                </a:ln>
                <a:effectLst/>
                <a:latin typeface="Open Sans" panose="020B0606030504020204" pitchFamily="34" charset="0"/>
                <a:cs typeface="Open Sans" panose="020B0606030504020204" pitchFamily="34" charset="0"/>
              </a:rPr>
              <a:t> </a:t>
            </a:r>
          </a:p>
          <a:p>
            <a:pPr marL="0" marR="0" lvl="0" indent="0" defTabSz="914400" rtl="0" eaLnBrk="0" fontAlgn="base" latinLnBrk="0" hangingPunct="0">
              <a:spcBef>
                <a:spcPct val="0"/>
              </a:spcBef>
              <a:spcAft>
                <a:spcPts val="600"/>
              </a:spcAft>
              <a:buClrTx/>
              <a:buSzTx/>
              <a:buFontTx/>
              <a:buNone/>
              <a:tabLst/>
            </a:pPr>
            <a:r>
              <a:rPr kumimoji="0" lang="en-US" altLang="en-US" sz="1400" b="0" i="0" u="none" strike="noStrike" cap="none" normalizeH="0" baseline="0" dirty="0">
                <a:ln>
                  <a:noFill/>
                </a:ln>
                <a:effectLst/>
                <a:latin typeface="Open Sans" panose="020B0606030504020204" pitchFamily="34" charset="0"/>
                <a:cs typeface="Open Sans" panose="020B0606030504020204" pitchFamily="34" charset="0"/>
              </a:rPr>
              <a:t>For any risk, project risk or product risk we have four typical actions that we can take:</a:t>
            </a:r>
            <a:endParaRPr kumimoji="0" lang="en-US" altLang="en-US" sz="14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dirty="0">
                <a:ln>
                  <a:noFill/>
                </a:ln>
                <a:effectLst/>
                <a:latin typeface="Open Sans" panose="020B0606030504020204" pitchFamily="34" charset="0"/>
                <a:cs typeface="Open Sans" panose="020B0606030504020204" pitchFamily="34" charset="0"/>
              </a:rPr>
              <a:t>Mitigate:</a:t>
            </a:r>
            <a:r>
              <a:rPr kumimoji="0" lang="en-US" altLang="en-US" sz="1400" b="0" i="0" u="none" strike="noStrike" cap="none" normalizeH="0" baseline="0" dirty="0">
                <a:ln>
                  <a:noFill/>
                </a:ln>
                <a:effectLst/>
                <a:latin typeface="Open Sans" panose="020B0606030504020204" pitchFamily="34" charset="0"/>
                <a:cs typeface="Open Sans" panose="020B0606030504020204" pitchFamily="34" charset="0"/>
              </a:rPr>
              <a:t> Take steps in advance to reduce the possibility and impact of the risk.</a:t>
            </a:r>
          </a:p>
          <a:p>
            <a:pPr marL="0" marR="0" lvl="0" indent="0" defTabSz="914400" rtl="0" eaLnBrk="0" fontAlgn="base" latinLnBrk="0" hangingPunct="0">
              <a:spcBef>
                <a:spcPct val="0"/>
              </a:spcBef>
              <a:spcAft>
                <a:spcPts val="600"/>
              </a:spcAft>
              <a:buClrTx/>
              <a:buSzTx/>
              <a:buNone/>
              <a:tabLst/>
            </a:pPr>
            <a:endParaRPr kumimoji="0" lang="en-US" altLang="en-US" sz="1400" b="0" i="0" u="none" strike="noStrike" cap="none" normalizeH="0" baseline="0" dirty="0">
              <a:ln>
                <a:noFill/>
              </a:ln>
              <a:effectLst/>
              <a:latin typeface="Open Sans" panose="020B0606030504020204" pitchFamily="34" charset="0"/>
              <a:cs typeface="Open Sans" panose="020B0606030504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dirty="0">
                <a:ln>
                  <a:noFill/>
                </a:ln>
                <a:effectLst/>
                <a:latin typeface="Open Sans" panose="020B0606030504020204" pitchFamily="34" charset="0"/>
                <a:cs typeface="Open Sans" panose="020B0606030504020204" pitchFamily="34" charset="0"/>
              </a:rPr>
              <a:t>Contingency:</a:t>
            </a:r>
            <a:r>
              <a:rPr kumimoji="0" lang="en-US" altLang="en-US" sz="1400" b="0" i="0" u="none" strike="noStrike" cap="none" normalizeH="0" baseline="0" dirty="0">
                <a:ln>
                  <a:noFill/>
                </a:ln>
                <a:effectLst/>
                <a:latin typeface="Open Sans" panose="020B0606030504020204" pitchFamily="34" charset="0"/>
                <a:cs typeface="Open Sans" panose="020B0606030504020204" pitchFamily="34" charset="0"/>
              </a:rPr>
              <a:t> Have a plan in place to reduce the possibility of the risk to become an outcome.</a:t>
            </a:r>
          </a:p>
          <a:p>
            <a:pPr marL="0" marR="0" lvl="0" indent="0" defTabSz="914400" rtl="0" eaLnBrk="0" fontAlgn="base" latinLnBrk="0" hangingPunct="0">
              <a:spcBef>
                <a:spcPct val="0"/>
              </a:spcBef>
              <a:spcAft>
                <a:spcPts val="600"/>
              </a:spcAft>
              <a:buClrTx/>
              <a:buSzTx/>
              <a:buNone/>
              <a:tabLst/>
            </a:pPr>
            <a:endParaRPr kumimoji="0" lang="en-US" altLang="en-US" sz="1400" b="0" i="0" u="none" strike="noStrike" cap="none" normalizeH="0" baseline="0" dirty="0">
              <a:ln>
                <a:noFill/>
              </a:ln>
              <a:effectLst/>
              <a:latin typeface="Open Sans" panose="020B0606030504020204" pitchFamily="34" charset="0"/>
              <a:cs typeface="Open Sans" panose="020B0606030504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dirty="0">
                <a:ln>
                  <a:noFill/>
                </a:ln>
                <a:effectLst/>
                <a:latin typeface="Open Sans" panose="020B0606030504020204" pitchFamily="34" charset="0"/>
                <a:cs typeface="Open Sans" panose="020B0606030504020204" pitchFamily="34" charset="0"/>
              </a:rPr>
              <a:t>Transfer:</a:t>
            </a:r>
            <a:r>
              <a:rPr kumimoji="0" lang="en-US" altLang="en-US" sz="1400" b="0" i="0" u="none" strike="noStrike" cap="none" normalizeH="0" baseline="0" dirty="0">
                <a:ln>
                  <a:noFill/>
                </a:ln>
                <a:effectLst/>
                <a:latin typeface="Open Sans" panose="020B0606030504020204" pitchFamily="34" charset="0"/>
                <a:cs typeface="Open Sans" panose="020B0606030504020204" pitchFamily="34" charset="0"/>
              </a:rPr>
              <a:t> Convince some other member of the team or project stakeholder to reduce the probability or accept the impact of the risk.</a:t>
            </a:r>
          </a:p>
          <a:p>
            <a:pPr marL="0" marR="0" lvl="0" indent="0" defTabSz="914400" rtl="0" eaLnBrk="0" fontAlgn="base" latinLnBrk="0" hangingPunct="0">
              <a:spcBef>
                <a:spcPct val="0"/>
              </a:spcBef>
              <a:spcAft>
                <a:spcPts val="600"/>
              </a:spcAft>
              <a:buClrTx/>
              <a:buSzTx/>
              <a:buFontTx/>
              <a:buChar char="•"/>
              <a:tabLst/>
            </a:pPr>
            <a:endParaRPr kumimoji="0" lang="en-US" altLang="en-US" sz="1400" b="0" i="0" u="none" strike="noStrike" cap="none" normalizeH="0" baseline="0" dirty="0">
              <a:ln>
                <a:noFill/>
              </a:ln>
              <a:effectLst/>
              <a:latin typeface="Open Sans" panose="020B0606030504020204" pitchFamily="34" charset="0"/>
              <a:cs typeface="Open Sans" panose="020B0606030504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dirty="0">
                <a:ln>
                  <a:noFill/>
                </a:ln>
                <a:effectLst/>
                <a:latin typeface="Open Sans" panose="020B0606030504020204" pitchFamily="34" charset="0"/>
                <a:cs typeface="Open Sans" panose="020B0606030504020204" pitchFamily="34" charset="0"/>
              </a:rPr>
              <a:t>Ignore:</a:t>
            </a:r>
            <a:r>
              <a:rPr kumimoji="0" lang="en-US" altLang="en-US" sz="1400" b="0" i="0" u="none" strike="noStrike" cap="none" normalizeH="0" baseline="0" dirty="0">
                <a:ln>
                  <a:noFill/>
                </a:ln>
                <a:effectLst/>
                <a:latin typeface="Open Sans" panose="020B0606030504020204" pitchFamily="34" charset="0"/>
                <a:cs typeface="Open Sans" panose="020B0606030504020204" pitchFamily="34" charset="0"/>
              </a:rPr>
              <a:t> Ignore the risk, which is usually a good option only when there is little that can be done or when the possibility and impact of that risk are low in the project.</a:t>
            </a:r>
          </a:p>
          <a:p>
            <a:pPr marL="0" marR="0" lvl="0" indent="0" defTabSz="914400" rtl="0" eaLnBrk="0" fontAlgn="base" latinLnBrk="0" hangingPunct="0">
              <a:spcBef>
                <a:spcPct val="0"/>
              </a:spcBef>
              <a:spcAft>
                <a:spcPts val="600"/>
              </a:spcAft>
              <a:buClrTx/>
              <a:buSzTx/>
              <a:buFontTx/>
              <a:buNone/>
              <a:tabLst/>
            </a:pPr>
            <a:br>
              <a:rPr kumimoji="0" lang="en-US" altLang="en-US" sz="1400" b="0" i="0" u="none" strike="noStrike" cap="none" normalizeH="0" baseline="0" dirty="0">
                <a:ln>
                  <a:noFill/>
                </a:ln>
                <a:effectLst/>
              </a:rPr>
            </a:br>
            <a:endParaRPr kumimoji="0" lang="en-US" altLang="en-US" sz="1400" b="0" i="0" u="none" strike="noStrike" cap="none" normalizeH="0" baseline="0" dirty="0">
              <a:ln>
                <a:noFill/>
              </a:ln>
              <a:effectLst/>
            </a:endParaRPr>
          </a:p>
        </p:txBody>
      </p:sp>
    </p:spTree>
    <p:extLst>
      <p:ext uri="{BB962C8B-B14F-4D97-AF65-F5344CB8AC3E}">
        <p14:creationId xmlns:p14="http://schemas.microsoft.com/office/powerpoint/2010/main" val="95183"/>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10">
            <a:extLst>
              <a:ext uri="{FF2B5EF4-FFF2-40B4-BE49-F238E27FC236}">
                <a16:creationId xmlns:a16="http://schemas.microsoft.com/office/drawing/2014/main" id="{F98F79A4-A6C7-4101-B1E9-27E05CB7C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3" name="Freeform: Shape 12">
            <a:extLst>
              <a:ext uri="{FF2B5EF4-FFF2-40B4-BE49-F238E27FC236}">
                <a16:creationId xmlns:a16="http://schemas.microsoft.com/office/drawing/2014/main" id="{31CE7A08-2184-4B99-ABC0-B40CD1D3F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itle 1">
            <a:extLst>
              <a:ext uri="{FF2B5EF4-FFF2-40B4-BE49-F238E27FC236}">
                <a16:creationId xmlns:a16="http://schemas.microsoft.com/office/drawing/2014/main" id="{0F3BAC56-5B3C-058D-20BE-15F04435D104}"/>
              </a:ext>
            </a:extLst>
          </p:cNvPr>
          <p:cNvSpPr>
            <a:spLocks noGrp="1"/>
          </p:cNvSpPr>
          <p:nvPr>
            <p:ph type="title"/>
          </p:nvPr>
        </p:nvSpPr>
        <p:spPr>
          <a:xfrm>
            <a:off x="1102368" y="3306515"/>
            <a:ext cx="3826286" cy="3215373"/>
          </a:xfrm>
        </p:spPr>
        <p:txBody>
          <a:bodyPr>
            <a:normAutofit/>
          </a:bodyPr>
          <a:lstStyle/>
          <a:p>
            <a:pPr algn="ctr"/>
            <a:r>
              <a:rPr lang="en-IN" dirty="0">
                <a:solidFill>
                  <a:schemeClr val="bg1"/>
                </a:solidFill>
              </a:rPr>
              <a:t>PRODUCT RISKS</a:t>
            </a:r>
            <a:br>
              <a:rPr lang="en-IN" dirty="0">
                <a:solidFill>
                  <a:schemeClr val="bg1"/>
                </a:solidFill>
              </a:rPr>
            </a:br>
            <a:endParaRPr lang="en-IN" dirty="0">
              <a:solidFill>
                <a:schemeClr val="bg1"/>
              </a:solidFill>
            </a:endParaRPr>
          </a:p>
        </p:txBody>
      </p:sp>
      <p:sp>
        <p:nvSpPr>
          <p:cNvPr id="15" name="Freeform: Shape 14">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7" name="Freeform: Shape 16">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9" name="Freeform: Shape 18">
            <a:extLst>
              <a:ext uri="{FF2B5EF4-FFF2-40B4-BE49-F238E27FC236}">
                <a16:creationId xmlns:a16="http://schemas.microsoft.com/office/drawing/2014/main" id="{9E5C5460-229E-46C8-A712-CC3179854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0654" y="4275786"/>
            <a:ext cx="2691346" cy="2582214"/>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Freeform: Shape 20">
            <a:extLst>
              <a:ext uri="{FF2B5EF4-FFF2-40B4-BE49-F238E27FC236}">
                <a16:creationId xmlns:a16="http://schemas.microsoft.com/office/drawing/2014/main" id="{2552FC29-9118-466F-940E-80C84EFDF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0654" y="4275786"/>
            <a:ext cx="2691346" cy="2582214"/>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 name="Rectangle 1">
            <a:extLst>
              <a:ext uri="{FF2B5EF4-FFF2-40B4-BE49-F238E27FC236}">
                <a16:creationId xmlns:a16="http://schemas.microsoft.com/office/drawing/2014/main" id="{B8C27A0C-A5D2-E5F7-8F1A-DABAB1F1849A}"/>
              </a:ext>
            </a:extLst>
          </p:cNvPr>
          <p:cNvSpPr>
            <a:spLocks noGrp="1" noChangeArrowheads="1"/>
          </p:cNvSpPr>
          <p:nvPr>
            <p:ph idx="1"/>
          </p:nvPr>
        </p:nvSpPr>
        <p:spPr bwMode="auto">
          <a:xfrm>
            <a:off x="5211448" y="436881"/>
            <a:ext cx="5217173" cy="6019872"/>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1400" b="1" i="0" u="none" strike="noStrike" cap="none" normalizeH="0" baseline="0" dirty="0">
                <a:ln>
                  <a:noFill/>
                </a:ln>
                <a:solidFill>
                  <a:schemeClr val="bg1"/>
                </a:solidFill>
                <a:effectLst/>
                <a:latin typeface="Open Sans" panose="020B0606030504020204" pitchFamily="34" charset="0"/>
                <a:cs typeface="Open Sans" panose="020B0606030504020204" pitchFamily="34" charset="0"/>
              </a:rPr>
              <a:t>Product risk </a:t>
            </a:r>
            <a:r>
              <a:rPr kumimoji="0" lang="en-US" altLang="en-US" sz="1400" b="0" i="0" u="none" strike="noStrike" cap="none" normalizeH="0" baseline="0" dirty="0">
                <a:ln>
                  <a:noFill/>
                </a:ln>
                <a:solidFill>
                  <a:schemeClr val="bg1"/>
                </a:solidFill>
                <a:effectLst/>
                <a:latin typeface="Open Sans" panose="020B0606030504020204" pitchFamily="34" charset="0"/>
                <a:cs typeface="Open Sans" panose="020B0606030504020204" pitchFamily="34" charset="0"/>
              </a:rPr>
              <a:t>is the possibility that the system or software might fail to satisfy or fulfill some reasonable expectation of the customer, user, or stakeholder. (Some authors also called the ‘Product risks’ as ‘Quality risks’ as they are risks to the quality of the product.)</a:t>
            </a:r>
            <a:endParaRPr kumimoji="0" lang="en-US" altLang="en-US" sz="1400" b="0" i="0" u="none" strike="noStrike" cap="none" normalizeH="0" baseline="0" dirty="0">
              <a:ln>
                <a:noFill/>
              </a:ln>
              <a:solidFill>
                <a:schemeClr val="bg1"/>
              </a:solidFill>
              <a:effectLst/>
            </a:endParaRPr>
          </a:p>
          <a:p>
            <a:pPr marL="0" marR="0" lvl="0" indent="0" defTabSz="914400" rtl="0" eaLnBrk="0" fontAlgn="base" latinLnBrk="0" hangingPunct="0">
              <a:spcBef>
                <a:spcPct val="0"/>
              </a:spcBef>
              <a:spcAft>
                <a:spcPts val="600"/>
              </a:spcAft>
              <a:buClrTx/>
              <a:buSzTx/>
              <a:buFontTx/>
              <a:buNone/>
              <a:tabLst/>
            </a:pPr>
            <a:r>
              <a:rPr kumimoji="0" lang="en-US" altLang="en-US" sz="1400" b="0" i="0" u="none" strike="noStrike" cap="none" normalizeH="0" baseline="0" dirty="0">
                <a:ln>
                  <a:noFill/>
                </a:ln>
                <a:solidFill>
                  <a:schemeClr val="bg1"/>
                </a:solidFill>
                <a:effectLst/>
                <a:latin typeface="Open Sans" panose="020B0606030504020204" pitchFamily="34" charset="0"/>
                <a:cs typeface="Open Sans" panose="020B0606030504020204" pitchFamily="34" charset="0"/>
              </a:rPr>
              <a:t>The product risks that can put the product or software in danger are:</a:t>
            </a:r>
            <a:endParaRPr kumimoji="0" lang="en-US" altLang="en-US" sz="1400" b="0" i="0" u="none" strike="noStrike" cap="none" normalizeH="0" baseline="0" dirty="0">
              <a:ln>
                <a:noFill/>
              </a:ln>
              <a:solidFill>
                <a:schemeClr val="bg1"/>
              </a:solidFill>
              <a:effectLst/>
            </a:endParaRPr>
          </a:p>
          <a:p>
            <a:pPr marL="0" marR="0" lvl="0" indent="0" defTabSz="914400" rtl="0" eaLnBrk="0" fontAlgn="base" latinLnBrk="0" hangingPunct="0">
              <a:spcBef>
                <a:spcPct val="0"/>
              </a:spcBef>
              <a:spcAft>
                <a:spcPts val="600"/>
              </a:spcAft>
              <a:buClrTx/>
              <a:buSzTx/>
              <a:buFontTx/>
              <a:buChar char="•"/>
              <a:tabLst/>
            </a:pPr>
            <a:r>
              <a:rPr kumimoji="0" lang="en-US" altLang="en-US" sz="1400" b="0" i="0" u="none" strike="noStrike" cap="none" normalizeH="0" baseline="0" dirty="0">
                <a:ln>
                  <a:noFill/>
                </a:ln>
                <a:solidFill>
                  <a:schemeClr val="bg1"/>
                </a:solidFill>
                <a:effectLst/>
                <a:latin typeface="Open Sans" panose="020B0606030504020204" pitchFamily="34" charset="0"/>
                <a:cs typeface="Open Sans" panose="020B0606030504020204" pitchFamily="34" charset="0"/>
              </a:rPr>
              <a:t>If the software skips some key function that the customers specified, the users </a:t>
            </a:r>
            <a:r>
              <a:rPr lang="en-US" altLang="en-US" sz="1400" dirty="0">
                <a:solidFill>
                  <a:schemeClr val="bg1"/>
                </a:solidFill>
                <a:latin typeface="Open Sans" panose="020B0606030504020204" pitchFamily="34" charset="0"/>
                <a:cs typeface="Open Sans" panose="020B0606030504020204" pitchFamily="34" charset="0"/>
              </a:rPr>
              <a:t>required </a:t>
            </a:r>
            <a:r>
              <a:rPr kumimoji="0" lang="en-US" altLang="en-US" sz="1400" b="0" i="0" u="none" strike="noStrike" cap="none" normalizeH="0" baseline="0" dirty="0">
                <a:ln>
                  <a:noFill/>
                </a:ln>
                <a:solidFill>
                  <a:schemeClr val="bg1"/>
                </a:solidFill>
                <a:effectLst/>
                <a:latin typeface="Open Sans" panose="020B0606030504020204" pitchFamily="34" charset="0"/>
                <a:cs typeface="Open Sans" panose="020B0606030504020204" pitchFamily="34" charset="0"/>
              </a:rPr>
              <a:t>or the stakeholders were promised.</a:t>
            </a:r>
          </a:p>
          <a:p>
            <a:pPr marL="0" marR="0" lvl="0" indent="0" defTabSz="914400" rtl="0" eaLnBrk="0" fontAlgn="base" latinLnBrk="0" hangingPunct="0">
              <a:spcBef>
                <a:spcPct val="0"/>
              </a:spcBef>
              <a:spcAft>
                <a:spcPts val="600"/>
              </a:spcAft>
              <a:buClrTx/>
              <a:buSzTx/>
              <a:buFontTx/>
              <a:buChar char="•"/>
              <a:tabLst/>
            </a:pPr>
            <a:r>
              <a:rPr kumimoji="0" lang="en-US" altLang="en-US" sz="1400" b="0" i="0" u="none" strike="noStrike" cap="none" normalizeH="0" baseline="0" dirty="0">
                <a:ln>
                  <a:noFill/>
                </a:ln>
                <a:solidFill>
                  <a:schemeClr val="bg1"/>
                </a:solidFill>
                <a:effectLst/>
                <a:latin typeface="Open Sans" panose="020B0606030504020204" pitchFamily="34" charset="0"/>
                <a:cs typeface="Open Sans" panose="020B0606030504020204" pitchFamily="34" charset="0"/>
              </a:rPr>
              <a:t>If the software is unreliable and frequently fails to work.</a:t>
            </a:r>
          </a:p>
          <a:p>
            <a:pPr marL="0" marR="0" lvl="0" indent="0" defTabSz="914400" rtl="0" eaLnBrk="0" fontAlgn="base" latinLnBrk="0" hangingPunct="0">
              <a:spcBef>
                <a:spcPct val="0"/>
              </a:spcBef>
              <a:spcAft>
                <a:spcPts val="600"/>
              </a:spcAft>
              <a:buClrTx/>
              <a:buSzTx/>
              <a:buFontTx/>
              <a:buChar char="•"/>
              <a:tabLst/>
            </a:pPr>
            <a:r>
              <a:rPr kumimoji="0" lang="en-US" altLang="en-US" sz="1400" b="0" i="0" u="none" strike="noStrike" cap="none" normalizeH="0" baseline="0" dirty="0">
                <a:ln>
                  <a:noFill/>
                </a:ln>
                <a:solidFill>
                  <a:schemeClr val="bg1"/>
                </a:solidFill>
                <a:effectLst/>
                <a:latin typeface="Open Sans" panose="020B0606030504020204" pitchFamily="34" charset="0"/>
                <a:cs typeface="Open Sans" panose="020B0606030504020204" pitchFamily="34" charset="0"/>
              </a:rPr>
              <a:t>If software fail in ways that cause financial or other damage to a user or the company that user works for.</a:t>
            </a:r>
          </a:p>
          <a:p>
            <a:pPr marL="0" marR="0" lvl="0" indent="0" defTabSz="914400" rtl="0" eaLnBrk="0" fontAlgn="base" latinLnBrk="0" hangingPunct="0">
              <a:spcBef>
                <a:spcPct val="0"/>
              </a:spcBef>
              <a:spcAft>
                <a:spcPts val="600"/>
              </a:spcAft>
              <a:buClrTx/>
              <a:buSzTx/>
              <a:buFontTx/>
              <a:buChar char="•"/>
              <a:tabLst/>
            </a:pPr>
            <a:r>
              <a:rPr kumimoji="0" lang="en-US" altLang="en-US" sz="1400" b="0" i="0" u="none" strike="noStrike" cap="none" normalizeH="0" baseline="0" dirty="0">
                <a:ln>
                  <a:noFill/>
                </a:ln>
                <a:solidFill>
                  <a:schemeClr val="bg1"/>
                </a:solidFill>
                <a:effectLst/>
                <a:latin typeface="Open Sans" panose="020B0606030504020204" pitchFamily="34" charset="0"/>
                <a:cs typeface="Open Sans" panose="020B0606030504020204" pitchFamily="34" charset="0"/>
              </a:rPr>
              <a:t>If the software has problems related to a particular quality characteristic, which might not be functionality, but rather security, reliability, usability, maintainability or performance.</a:t>
            </a:r>
          </a:p>
          <a:p>
            <a:pPr marL="0" marR="0" lvl="0" indent="0" defTabSz="914400" rtl="0" eaLnBrk="0" fontAlgn="base" latinLnBrk="0" hangingPunct="0">
              <a:spcBef>
                <a:spcPct val="0"/>
              </a:spcBef>
              <a:spcAft>
                <a:spcPts val="600"/>
              </a:spcAft>
              <a:buClrTx/>
              <a:buSzTx/>
              <a:buFontTx/>
              <a:buNone/>
              <a:tabLst/>
            </a:pPr>
            <a:r>
              <a:rPr kumimoji="0" lang="en-US" altLang="en-US" sz="1400" b="0" i="0" u="none" strike="noStrike" cap="none" normalizeH="0" baseline="0" dirty="0">
                <a:ln>
                  <a:noFill/>
                </a:ln>
                <a:solidFill>
                  <a:schemeClr val="bg1"/>
                </a:solidFill>
                <a:effectLst/>
                <a:latin typeface="Open Sans" panose="020B0606030504020204" pitchFamily="34" charset="0"/>
                <a:cs typeface="Open Sans" panose="020B0606030504020204" pitchFamily="34" charset="0"/>
              </a:rPr>
              <a:t>Two quick tips about product risk analysis:</a:t>
            </a:r>
          </a:p>
          <a:p>
            <a:pPr marL="0" marR="0" lvl="0" indent="0" defTabSz="914400" rtl="0" eaLnBrk="0" fontAlgn="base" latinLnBrk="0" hangingPunct="0">
              <a:spcBef>
                <a:spcPct val="0"/>
              </a:spcBef>
              <a:spcAft>
                <a:spcPts val="600"/>
              </a:spcAft>
              <a:buClrTx/>
              <a:buSzTx/>
              <a:buFontTx/>
              <a:buNone/>
              <a:tabLst/>
            </a:pPr>
            <a:br>
              <a:rPr kumimoji="0" lang="en-US" altLang="en-US" sz="1400" b="0" i="0" u="none" strike="noStrike" cap="none" normalizeH="0" baseline="0" dirty="0">
                <a:ln>
                  <a:noFill/>
                </a:ln>
                <a:solidFill>
                  <a:schemeClr val="bg1"/>
                </a:solidFill>
                <a:effectLst/>
                <a:latin typeface="Open Sans" panose="020B0606030504020204" pitchFamily="34" charset="0"/>
                <a:cs typeface="Open Sans" panose="020B0606030504020204" pitchFamily="34" charset="0"/>
              </a:rPr>
            </a:br>
            <a:r>
              <a:rPr kumimoji="0" lang="en-US" altLang="en-US" sz="1400" b="1" i="0" u="none" strike="noStrike" cap="none" normalizeH="0" baseline="0" dirty="0">
                <a:ln>
                  <a:noFill/>
                </a:ln>
                <a:solidFill>
                  <a:schemeClr val="bg1"/>
                </a:solidFill>
                <a:effectLst/>
                <a:latin typeface="Open Sans" panose="020B0606030504020204" pitchFamily="34" charset="0"/>
                <a:cs typeface="Open Sans" panose="020B0606030504020204" pitchFamily="34" charset="0"/>
              </a:rPr>
              <a:t>First,</a:t>
            </a:r>
            <a:r>
              <a:rPr kumimoji="0" lang="en-US" altLang="en-US" sz="1400" b="0" i="0" u="none" strike="noStrike" cap="none" normalizeH="0" baseline="0" dirty="0">
                <a:ln>
                  <a:noFill/>
                </a:ln>
                <a:solidFill>
                  <a:schemeClr val="bg1"/>
                </a:solidFill>
                <a:effectLst/>
                <a:latin typeface="Open Sans" panose="020B0606030504020204" pitchFamily="34" charset="0"/>
                <a:cs typeface="Open Sans" panose="020B0606030504020204" pitchFamily="34" charset="0"/>
              </a:rPr>
              <a:t> remember to consider both likelihood of occurrence of the risk and the impact of the risk. While you may feel proud by finding lots of defects</a:t>
            </a:r>
            <a:r>
              <a:rPr lang="en-US" altLang="en-US" sz="1400" dirty="0">
                <a:solidFill>
                  <a:schemeClr val="bg1"/>
                </a:solidFill>
                <a:latin typeface="Open Sans" panose="020B0606030504020204" pitchFamily="34" charset="0"/>
                <a:cs typeface="Open Sans" panose="020B0606030504020204" pitchFamily="34" charset="0"/>
              </a:rPr>
              <a:t> </a:t>
            </a:r>
            <a:r>
              <a:rPr kumimoji="0" lang="en-US" altLang="en-US" sz="1400" b="0" i="0" u="none" strike="noStrike" cap="none" normalizeH="0" baseline="0" dirty="0">
                <a:ln>
                  <a:noFill/>
                </a:ln>
                <a:solidFill>
                  <a:schemeClr val="bg1"/>
                </a:solidFill>
                <a:effectLst/>
                <a:latin typeface="Open Sans" panose="020B0606030504020204" pitchFamily="34" charset="0"/>
                <a:cs typeface="Open Sans" panose="020B0606030504020204" pitchFamily="34" charset="0"/>
              </a:rPr>
              <a:t>but testing is also about building confidence in key functions. We need to test the things that probably won’t break but would be very bad if they did.</a:t>
            </a:r>
            <a:endParaRPr kumimoji="0" lang="en-US" altLang="en-US" sz="1400" b="0" i="0" u="none" strike="noStrike" cap="none" normalizeH="0" baseline="0" dirty="0">
              <a:ln>
                <a:noFill/>
              </a:ln>
              <a:solidFill>
                <a:schemeClr val="bg1"/>
              </a:solidFill>
              <a:effectLst/>
            </a:endParaRPr>
          </a:p>
          <a:p>
            <a:pPr marL="0" marR="0" lvl="0" indent="0" defTabSz="914400" rtl="0" eaLnBrk="0" fontAlgn="base" latinLnBrk="0" hangingPunct="0">
              <a:spcBef>
                <a:spcPct val="0"/>
              </a:spcBef>
              <a:spcAft>
                <a:spcPts val="600"/>
              </a:spcAft>
              <a:buClrTx/>
              <a:buSzTx/>
              <a:buFontTx/>
              <a:buNone/>
              <a:tabLst/>
            </a:pPr>
            <a:r>
              <a:rPr kumimoji="0" lang="en-US" altLang="en-US" sz="1400" b="1" i="0" u="none" strike="noStrike" cap="none" normalizeH="0" baseline="0" dirty="0">
                <a:ln>
                  <a:noFill/>
                </a:ln>
                <a:solidFill>
                  <a:schemeClr val="bg1"/>
                </a:solidFill>
                <a:effectLst/>
                <a:latin typeface="Open Sans" panose="020B0606030504020204" pitchFamily="34" charset="0"/>
                <a:cs typeface="Open Sans" panose="020B0606030504020204" pitchFamily="34" charset="0"/>
              </a:rPr>
              <a:t>Second, </a:t>
            </a:r>
            <a:r>
              <a:rPr kumimoji="0" lang="en-US" altLang="en-US" sz="1400" b="0" i="0" u="none" strike="noStrike" cap="none" normalizeH="0" baseline="0" dirty="0">
                <a:ln>
                  <a:noFill/>
                </a:ln>
                <a:solidFill>
                  <a:schemeClr val="bg1"/>
                </a:solidFill>
                <a:effectLst/>
                <a:latin typeface="Open Sans" panose="020B0606030504020204" pitchFamily="34" charset="0"/>
                <a:cs typeface="Open Sans" panose="020B0606030504020204" pitchFamily="34" charset="0"/>
              </a:rPr>
              <a:t>early risk analysis, are often educated guesses. At key project milestones it’s important to ensure that you revisit and follow up on the risk analysis.</a:t>
            </a:r>
            <a:endParaRPr kumimoji="0" lang="en-US" altLang="en-US" sz="1400" b="0" i="0" u="none" strike="noStrike" cap="none" normalizeH="0" baseline="0" dirty="0">
              <a:ln>
                <a:noFill/>
              </a:ln>
              <a:solidFill>
                <a:schemeClr val="bg1"/>
              </a:solidFill>
              <a:effectLst/>
            </a:endParaRPr>
          </a:p>
          <a:p>
            <a:pPr marL="0" marR="0" lvl="0" indent="0" defTabSz="914400" rtl="0" eaLnBrk="0" fontAlgn="base" latinLnBrk="0" hangingPunct="0">
              <a:spcBef>
                <a:spcPct val="0"/>
              </a:spcBef>
              <a:spcAft>
                <a:spcPts val="600"/>
              </a:spcAft>
              <a:buClrTx/>
              <a:buSzTx/>
              <a:buFontTx/>
              <a:buNone/>
              <a:tabLst/>
            </a:pPr>
            <a:br>
              <a:rPr kumimoji="0" lang="en-US" altLang="en-US" sz="1400" b="0" i="0" u="none" strike="noStrike" cap="none" normalizeH="0" baseline="0" dirty="0">
                <a:ln>
                  <a:noFill/>
                </a:ln>
                <a:solidFill>
                  <a:schemeClr val="bg1"/>
                </a:solidFill>
                <a:effectLst/>
              </a:rPr>
            </a:br>
            <a:endParaRPr kumimoji="0" lang="en-US" altLang="en-US" sz="1400" b="0" i="0" u="none" strike="noStrike" cap="none" normalizeH="0" baseline="0" dirty="0">
              <a:ln>
                <a:noFill/>
              </a:ln>
              <a:solidFill>
                <a:schemeClr val="bg1"/>
              </a:solidFill>
              <a:effectLst/>
            </a:endParaRPr>
          </a:p>
        </p:txBody>
      </p:sp>
      <p:grpSp>
        <p:nvGrpSpPr>
          <p:cNvPr id="23"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4" name="Freeform: Shape 23">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075285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FCE92-C0AC-0AFF-2CAD-03942C227AB7}"/>
              </a:ext>
            </a:extLst>
          </p:cNvPr>
          <p:cNvSpPr>
            <a:spLocks noGrp="1"/>
          </p:cNvSpPr>
          <p:nvPr>
            <p:ph type="title"/>
          </p:nvPr>
        </p:nvSpPr>
        <p:spPr/>
        <p:txBody>
          <a:bodyPr/>
          <a:lstStyle/>
          <a:p>
            <a:r>
              <a:rPr lang="en-IN" dirty="0"/>
              <a:t>NEED OF INDEPENDENT TESTING</a:t>
            </a:r>
          </a:p>
        </p:txBody>
      </p:sp>
      <p:sp>
        <p:nvSpPr>
          <p:cNvPr id="3" name="Content Placeholder 2">
            <a:extLst>
              <a:ext uri="{FF2B5EF4-FFF2-40B4-BE49-F238E27FC236}">
                <a16:creationId xmlns:a16="http://schemas.microsoft.com/office/drawing/2014/main" id="{515030E5-FA71-E649-91AD-B513C0AEEB6B}"/>
              </a:ext>
            </a:extLst>
          </p:cNvPr>
          <p:cNvSpPr>
            <a:spLocks noGrp="1"/>
          </p:cNvSpPr>
          <p:nvPr>
            <p:ph idx="1"/>
          </p:nvPr>
        </p:nvSpPr>
        <p:spPr>
          <a:xfrm>
            <a:off x="0" y="1270534"/>
            <a:ext cx="11973827" cy="5587465"/>
          </a:xfrm>
        </p:spPr>
        <p:txBody>
          <a:bodyPr>
            <a:noAutofit/>
          </a:bodyPr>
          <a:lstStyle/>
          <a:p>
            <a:pPr algn="l" fontAlgn="base"/>
            <a:r>
              <a:rPr lang="en-US" sz="2000" b="0" i="0" dirty="0">
                <a:solidFill>
                  <a:srgbClr val="273239"/>
                </a:solidFill>
                <a:effectLst/>
                <a:latin typeface="urw-din"/>
              </a:rPr>
              <a:t>Independent Testing is a collection of tests done by a specific corporation, person, or agency that software system according to desired requirements. </a:t>
            </a:r>
          </a:p>
          <a:p>
            <a:pPr algn="l" fontAlgn="base"/>
            <a:r>
              <a:rPr lang="en-US" sz="2000" b="1" i="0" dirty="0">
                <a:solidFill>
                  <a:srgbClr val="273239"/>
                </a:solidFill>
                <a:effectLst/>
                <a:latin typeface="urw-din"/>
              </a:rPr>
              <a:t>Definition</a:t>
            </a:r>
          </a:p>
          <a:p>
            <a:pPr algn="l" fontAlgn="base"/>
            <a:r>
              <a:rPr lang="en-US" sz="2000" b="0" i="0" dirty="0">
                <a:solidFill>
                  <a:srgbClr val="273239"/>
                </a:solidFill>
                <a:effectLst/>
                <a:latin typeface="urw-din"/>
              </a:rPr>
              <a:t>The term is defined as independent because it’s neither connected with the producer nor the user. However, the test is either affiliated with the government, some organization or by an independent testing laboratory. This can be connected and used for all sorts of web applications, iOS, and Android platforms. This also consists of some third-party testing referred to as </a:t>
            </a:r>
            <a:r>
              <a:rPr lang="en-US" sz="2000" b="1" i="1" dirty="0">
                <a:solidFill>
                  <a:srgbClr val="273239"/>
                </a:solidFill>
                <a:effectLst/>
                <a:latin typeface="urw-din"/>
              </a:rPr>
              <a:t>contrast testing</a:t>
            </a:r>
            <a:r>
              <a:rPr lang="en-US" sz="2000" b="0" i="0" dirty="0">
                <a:solidFill>
                  <a:srgbClr val="273239"/>
                </a:solidFill>
                <a:effectLst/>
                <a:latin typeface="urw-din"/>
              </a:rPr>
              <a:t> or </a:t>
            </a:r>
            <a:r>
              <a:rPr lang="en-US" sz="2000" b="1" i="1" dirty="0">
                <a:solidFill>
                  <a:srgbClr val="273239"/>
                </a:solidFill>
                <a:effectLst/>
                <a:latin typeface="urw-din"/>
              </a:rPr>
              <a:t>evaluation facilities</a:t>
            </a:r>
            <a:r>
              <a:rPr lang="en-US" sz="2000" b="0" i="0" dirty="0">
                <a:solidFill>
                  <a:srgbClr val="273239"/>
                </a:solidFill>
                <a:effectLst/>
                <a:latin typeface="urw-din"/>
              </a:rPr>
              <a:t>.  </a:t>
            </a:r>
          </a:p>
          <a:p>
            <a:pPr algn="l" fontAlgn="base"/>
            <a:r>
              <a:rPr lang="en-US" sz="2000" b="1" i="0" dirty="0">
                <a:solidFill>
                  <a:srgbClr val="273239"/>
                </a:solidFill>
                <a:effectLst/>
                <a:latin typeface="urw-din"/>
              </a:rPr>
              <a:t>Purpose</a:t>
            </a:r>
          </a:p>
          <a:p>
            <a:pPr algn="l" fontAlgn="base">
              <a:buFont typeface="+mj-lt"/>
              <a:buAutoNum type="arabicPeriod"/>
            </a:pPr>
            <a:r>
              <a:rPr lang="en-US" sz="2000" b="0" i="0" dirty="0">
                <a:solidFill>
                  <a:srgbClr val="273239"/>
                </a:solidFill>
                <a:effectLst/>
                <a:latin typeface="urw-din"/>
              </a:rPr>
              <a:t>It determines that work is done according to the needs of the specification, regulation, or not.</a:t>
            </a:r>
          </a:p>
          <a:p>
            <a:pPr algn="l" fontAlgn="base">
              <a:buFont typeface="+mj-lt"/>
              <a:buAutoNum type="arabicPeriod"/>
            </a:pPr>
            <a:r>
              <a:rPr lang="en-US" sz="2000" b="0" i="0" dirty="0">
                <a:solidFill>
                  <a:srgbClr val="273239"/>
                </a:solidFill>
                <a:effectLst/>
                <a:latin typeface="urw-din"/>
              </a:rPr>
              <a:t>It figures out if the upcoming products/programs are on track.</a:t>
            </a:r>
          </a:p>
          <a:p>
            <a:pPr algn="l" fontAlgn="base">
              <a:buFont typeface="+mj-lt"/>
              <a:buAutoNum type="arabicPeriod"/>
            </a:pPr>
            <a:r>
              <a:rPr lang="en-US" sz="2000" b="0" i="0" dirty="0">
                <a:solidFill>
                  <a:srgbClr val="273239"/>
                </a:solidFill>
                <a:effectLst/>
                <a:latin typeface="urw-din"/>
              </a:rPr>
              <a:t>Supplies standard data for scientific engineering and </a:t>
            </a:r>
            <a:r>
              <a:rPr lang="en-US" sz="2000" b="0" i="0" u="sng" dirty="0">
                <a:solidFill>
                  <a:srgbClr val="273239"/>
                </a:solidFill>
                <a:effectLst/>
                <a:latin typeface="urw-din"/>
                <a:hlinkClick r:id="rId2"/>
              </a:rPr>
              <a:t>quality assurance</a:t>
            </a:r>
            <a:r>
              <a:rPr lang="en-US" sz="2000" b="0" i="0" dirty="0">
                <a:solidFill>
                  <a:srgbClr val="273239"/>
                </a:solidFill>
                <a:effectLst/>
                <a:latin typeface="urw-din"/>
              </a:rPr>
              <a:t> functions.</a:t>
            </a:r>
          </a:p>
          <a:p>
            <a:pPr algn="l" fontAlgn="base">
              <a:buFont typeface="+mj-lt"/>
              <a:buAutoNum type="arabicPeriod"/>
            </a:pPr>
            <a:r>
              <a:rPr lang="en-US" sz="2000" b="0" i="0" dirty="0">
                <a:solidFill>
                  <a:srgbClr val="273239"/>
                </a:solidFill>
                <a:effectLst/>
                <a:latin typeface="urw-din"/>
              </a:rPr>
              <a:t>Validate suitable for end-user or not.</a:t>
            </a:r>
          </a:p>
          <a:p>
            <a:pPr algn="l" fontAlgn="base">
              <a:buFont typeface="+mj-lt"/>
              <a:buAutoNum type="arabicPeriod"/>
            </a:pPr>
            <a:r>
              <a:rPr lang="en-US" sz="2000" b="0" i="0" dirty="0">
                <a:solidFill>
                  <a:srgbClr val="273239"/>
                </a:solidFill>
                <a:effectLst/>
                <a:latin typeface="urw-din"/>
              </a:rPr>
              <a:t>Provides a medium for technical communication.</a:t>
            </a:r>
          </a:p>
          <a:p>
            <a:pPr algn="l" fontAlgn="base">
              <a:buFont typeface="+mj-lt"/>
              <a:buAutoNum type="arabicPeriod"/>
            </a:pPr>
            <a:r>
              <a:rPr lang="en-US" sz="2000" b="0" i="0" dirty="0">
                <a:solidFill>
                  <a:srgbClr val="273239"/>
                </a:solidFill>
                <a:effectLst/>
                <a:latin typeface="urw-din"/>
              </a:rPr>
              <a:t>Gives evidence in legal proceedings, product claims, etc.</a:t>
            </a:r>
          </a:p>
        </p:txBody>
      </p:sp>
    </p:spTree>
    <p:extLst>
      <p:ext uri="{BB962C8B-B14F-4D97-AF65-F5344CB8AC3E}">
        <p14:creationId xmlns:p14="http://schemas.microsoft.com/office/powerpoint/2010/main" val="22374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93D182-176E-49BA-3DDA-EE0C56DC21FC}"/>
              </a:ext>
            </a:extLst>
          </p:cNvPr>
          <p:cNvSpPr>
            <a:spLocks noGrp="1"/>
          </p:cNvSpPr>
          <p:nvPr>
            <p:ph type="title"/>
          </p:nvPr>
        </p:nvSpPr>
        <p:spPr>
          <a:xfrm>
            <a:off x="1523984" y="1054121"/>
            <a:ext cx="9465131" cy="1184111"/>
          </a:xfrm>
        </p:spPr>
        <p:txBody>
          <a:bodyPr>
            <a:normAutofit/>
          </a:bodyPr>
          <a:lstStyle/>
          <a:p>
            <a:r>
              <a:rPr lang="en-IN" dirty="0"/>
              <a:t>                             FEATURES</a:t>
            </a:r>
          </a:p>
        </p:txBody>
      </p:sp>
      <p:sp>
        <p:nvSpPr>
          <p:cNvPr id="9" name="Content Placeholder 2">
            <a:extLst>
              <a:ext uri="{FF2B5EF4-FFF2-40B4-BE49-F238E27FC236}">
                <a16:creationId xmlns:a16="http://schemas.microsoft.com/office/drawing/2014/main" id="{E82ED3E5-A552-904A-BDAE-7CCB52A033C2}"/>
              </a:ext>
            </a:extLst>
          </p:cNvPr>
          <p:cNvSpPr>
            <a:spLocks noGrp="1"/>
          </p:cNvSpPr>
          <p:nvPr>
            <p:ph idx="1"/>
          </p:nvPr>
        </p:nvSpPr>
        <p:spPr>
          <a:xfrm>
            <a:off x="1524000" y="1940561"/>
            <a:ext cx="9465564" cy="3859508"/>
          </a:xfrm>
        </p:spPr>
        <p:txBody>
          <a:bodyPr>
            <a:noAutofit/>
          </a:bodyPr>
          <a:lstStyle/>
          <a:p>
            <a:pPr marL="0" indent="0" fontAlgn="base">
              <a:buNone/>
            </a:pPr>
            <a:endParaRPr lang="en-US" sz="1600" b="1" i="0" dirty="0">
              <a:effectLst/>
              <a:latin typeface="urw-din"/>
            </a:endParaRPr>
          </a:p>
          <a:p>
            <a:pPr fontAlgn="base"/>
            <a:r>
              <a:rPr lang="en-US" sz="1600" b="0" i="0" dirty="0">
                <a:effectLst/>
                <a:latin typeface="urw-din"/>
              </a:rPr>
              <a:t>Independent Testing services possess some beneficial features throughout the process, some of them are as follows:</a:t>
            </a:r>
          </a:p>
          <a:p>
            <a:pPr marL="0" indent="0" fontAlgn="base">
              <a:buNone/>
            </a:pPr>
            <a:r>
              <a:rPr lang="en-US" sz="1600" b="0" i="0" dirty="0">
                <a:effectLst/>
                <a:latin typeface="urw-din"/>
              </a:rPr>
              <a:t> </a:t>
            </a:r>
          </a:p>
          <a:p>
            <a:pPr fontAlgn="base">
              <a:buFont typeface="+mj-lt"/>
              <a:buAutoNum type="arabicPeriod"/>
            </a:pPr>
            <a:r>
              <a:rPr lang="en-US" sz="1600" b="1" i="0" dirty="0">
                <a:effectLst/>
                <a:latin typeface="urw-din"/>
              </a:rPr>
              <a:t>Quality of Testing:</a:t>
            </a:r>
            <a:r>
              <a:rPr lang="en-US" sz="1600" b="0" i="0" dirty="0">
                <a:effectLst/>
                <a:latin typeface="urw-din"/>
              </a:rPr>
              <a:t> The testing cycle does not get affected due to the absence of time or budget. Finds more defects compared to testers of the project team by adhering to the goals of the customer.</a:t>
            </a:r>
          </a:p>
          <a:p>
            <a:pPr fontAlgn="base">
              <a:buFont typeface="+mj-lt"/>
              <a:buAutoNum type="arabicPeriod"/>
            </a:pPr>
            <a:r>
              <a:rPr lang="en-US" sz="1600" b="1" i="0" dirty="0">
                <a:effectLst/>
                <a:latin typeface="urw-din"/>
              </a:rPr>
              <a:t>Fewer management Efforts:</a:t>
            </a:r>
            <a:r>
              <a:rPr lang="en-US" sz="1600" b="0" i="0" dirty="0">
                <a:effectLst/>
                <a:latin typeface="urw-din"/>
              </a:rPr>
              <a:t> With the support of the Independent Testing team, it becomes easy to respond quickly to market changes keeping up with the competition.</a:t>
            </a:r>
          </a:p>
          <a:p>
            <a:pPr fontAlgn="base">
              <a:buFont typeface="+mj-lt"/>
              <a:buAutoNum type="arabicPeriod"/>
            </a:pPr>
            <a:r>
              <a:rPr lang="en-US" sz="1600" b="1" i="0" dirty="0">
                <a:effectLst/>
                <a:latin typeface="urw-din"/>
              </a:rPr>
              <a:t>Access to the Best Testing talent:</a:t>
            </a:r>
            <a:r>
              <a:rPr lang="en-US" sz="1600" b="0" i="0" dirty="0">
                <a:effectLst/>
                <a:latin typeface="urw-din"/>
              </a:rPr>
              <a:t> Independent testing corporations provides an access to recent testing practices and resources skills to upcoming technologies.</a:t>
            </a:r>
          </a:p>
          <a:p>
            <a:pPr fontAlgn="base">
              <a:buFont typeface="+mj-lt"/>
              <a:buAutoNum type="arabicPeriod"/>
            </a:pPr>
            <a:r>
              <a:rPr lang="en-US" sz="1600" b="1" i="0" dirty="0">
                <a:effectLst/>
                <a:latin typeface="urw-din"/>
              </a:rPr>
              <a:t>Total Cost Ownership:</a:t>
            </a:r>
            <a:r>
              <a:rPr lang="en-US" sz="1600" b="0" i="0" dirty="0">
                <a:effectLst/>
                <a:latin typeface="urw-din"/>
              </a:rPr>
              <a:t> No need of starting extra setups for hardware and software. Businesses do not have the load to maintain the testing practices. Automation reduces the workload and pricing range.</a:t>
            </a:r>
          </a:p>
          <a:p>
            <a:pPr fontAlgn="base">
              <a:buFont typeface="+mj-lt"/>
              <a:buAutoNum type="arabicPeriod"/>
            </a:pPr>
            <a:r>
              <a:rPr lang="en-US" sz="1600" b="1" i="0" dirty="0">
                <a:effectLst/>
                <a:latin typeface="urw-din"/>
              </a:rPr>
              <a:t>Time to market:</a:t>
            </a:r>
            <a:r>
              <a:rPr lang="en-US" sz="1600" b="0" i="0" dirty="0">
                <a:effectLst/>
                <a:latin typeface="urw-din"/>
              </a:rPr>
              <a:t> Independent testing is all about tried and tested processes, it engages the right skill people to get most of it. This ensures a faster turnaround time, thereby reducing the time to market.</a:t>
            </a:r>
          </a:p>
          <a:p>
            <a:endParaRPr lang="en-IN" sz="1600" dirty="0"/>
          </a:p>
          <a:p>
            <a:endParaRPr lang="en-IN" sz="1600" dirty="0"/>
          </a:p>
        </p:txBody>
      </p:sp>
    </p:spTree>
    <p:extLst>
      <p:ext uri="{BB962C8B-B14F-4D97-AF65-F5344CB8AC3E}">
        <p14:creationId xmlns:p14="http://schemas.microsoft.com/office/powerpoint/2010/main" val="3374546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549FF72-D06C-1CE6-CD87-84C009EB5B63}"/>
              </a:ext>
            </a:extLst>
          </p:cNvPr>
          <p:cNvSpPr>
            <a:spLocks noGrp="1"/>
          </p:cNvSpPr>
          <p:nvPr>
            <p:ph type="title"/>
          </p:nvPr>
        </p:nvSpPr>
        <p:spPr>
          <a:xfrm>
            <a:off x="934872" y="982272"/>
            <a:ext cx="3388419" cy="4560970"/>
          </a:xfrm>
        </p:spPr>
        <p:txBody>
          <a:bodyPr>
            <a:normAutofit/>
          </a:bodyPr>
          <a:lstStyle/>
          <a:p>
            <a:r>
              <a:rPr lang="en-IN" sz="4000">
                <a:solidFill>
                  <a:srgbClr val="FFFFFF"/>
                </a:solidFill>
              </a:rPr>
              <a:t>LEVELS OF INDEPENDENT TESTING</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87527877-E27E-E519-3EFB-77FE18C94F39}"/>
              </a:ext>
            </a:extLst>
          </p:cNvPr>
          <p:cNvSpPr>
            <a:spLocks noGrp="1"/>
          </p:cNvSpPr>
          <p:nvPr>
            <p:ph idx="1"/>
          </p:nvPr>
        </p:nvSpPr>
        <p:spPr>
          <a:xfrm>
            <a:off x="5221862" y="1719618"/>
            <a:ext cx="5948831" cy="4334629"/>
          </a:xfrm>
        </p:spPr>
        <p:txBody>
          <a:bodyPr anchor="ctr">
            <a:normAutofit/>
          </a:bodyPr>
          <a:lstStyle/>
          <a:p>
            <a:pPr marL="0" indent="0" fontAlgn="base">
              <a:buNone/>
            </a:pPr>
            <a:endParaRPr lang="en-US" sz="1500" b="1" i="0">
              <a:solidFill>
                <a:srgbClr val="FEFFFF"/>
              </a:solidFill>
              <a:effectLst/>
              <a:latin typeface="urw-din"/>
            </a:endParaRPr>
          </a:p>
          <a:p>
            <a:pPr fontAlgn="base"/>
            <a:r>
              <a:rPr lang="en-US" sz="1500" b="0" i="0">
                <a:solidFill>
                  <a:srgbClr val="FEFFFF"/>
                </a:solidFill>
                <a:effectLst/>
                <a:latin typeface="urw-din"/>
              </a:rPr>
              <a:t>In Independent testing, there are several levels of testing which are known as Level of Independence.</a:t>
            </a:r>
          </a:p>
          <a:p>
            <a:pPr fontAlgn="base"/>
            <a:endParaRPr lang="en-US" sz="1500" b="0" i="0">
              <a:solidFill>
                <a:srgbClr val="FEFFFF"/>
              </a:solidFill>
              <a:effectLst/>
              <a:latin typeface="urw-din"/>
            </a:endParaRPr>
          </a:p>
          <a:p>
            <a:pPr fontAlgn="base">
              <a:buFont typeface="+mj-lt"/>
              <a:buAutoNum type="arabicPeriod"/>
            </a:pPr>
            <a:r>
              <a:rPr lang="en-US" sz="1500" b="0" i="0">
                <a:solidFill>
                  <a:srgbClr val="FEFFFF"/>
                </a:solidFill>
                <a:effectLst/>
                <a:latin typeface="urw-din"/>
              </a:rPr>
              <a:t>Testing done by the developer means who developed the item/product.</a:t>
            </a:r>
          </a:p>
          <a:p>
            <a:pPr fontAlgn="base">
              <a:buFont typeface="+mj-lt"/>
              <a:buAutoNum type="arabicPeriod"/>
            </a:pPr>
            <a:r>
              <a:rPr lang="en-US" sz="1500" b="0" i="0">
                <a:solidFill>
                  <a:srgbClr val="FEFFFF"/>
                </a:solidFill>
                <a:effectLst/>
                <a:latin typeface="urw-din"/>
              </a:rPr>
              <a:t>Testing is done by another programmer of the same development team.</a:t>
            </a:r>
          </a:p>
          <a:p>
            <a:pPr fontAlgn="base">
              <a:buFont typeface="+mj-lt"/>
              <a:buAutoNum type="arabicPeriod"/>
            </a:pPr>
            <a:r>
              <a:rPr lang="en-US" sz="1500" b="0" i="0">
                <a:solidFill>
                  <a:srgbClr val="FEFFFF"/>
                </a:solidFill>
                <a:effectLst/>
                <a:latin typeface="urw-din"/>
              </a:rPr>
              <a:t>Testing is done by testers integrated with the developer.</a:t>
            </a:r>
          </a:p>
          <a:p>
            <a:pPr fontAlgn="base">
              <a:buFont typeface="+mj-lt"/>
              <a:buAutoNum type="arabicPeriod"/>
            </a:pPr>
            <a:r>
              <a:rPr lang="en-US" sz="1500" b="0" i="0">
                <a:solidFill>
                  <a:srgbClr val="FEFFFF"/>
                </a:solidFill>
                <a:effectLst/>
                <a:latin typeface="urw-din"/>
              </a:rPr>
              <a:t>Testing is done by some independent testing team from another group of the same organization.</a:t>
            </a:r>
          </a:p>
          <a:p>
            <a:pPr fontAlgn="base">
              <a:buFont typeface="+mj-lt"/>
              <a:buAutoNum type="arabicPeriod"/>
            </a:pPr>
            <a:r>
              <a:rPr lang="en-US" sz="1500" b="0" i="0">
                <a:solidFill>
                  <a:srgbClr val="FEFFFF"/>
                </a:solidFill>
                <a:effectLst/>
                <a:latin typeface="urw-din"/>
              </a:rPr>
              <a:t>Testing is done by some independent testers from other organizations.</a:t>
            </a:r>
          </a:p>
          <a:p>
            <a:pPr marL="0" indent="0">
              <a:buNone/>
            </a:pPr>
            <a:br>
              <a:rPr lang="en-US" sz="1500">
                <a:solidFill>
                  <a:srgbClr val="FEFFFF"/>
                </a:solidFill>
              </a:rPr>
            </a:br>
            <a:endParaRPr lang="en-IN" sz="1500">
              <a:solidFill>
                <a:srgbClr val="FEFFFF"/>
              </a:solidFill>
            </a:endParaRPr>
          </a:p>
        </p:txBody>
      </p:sp>
    </p:spTree>
    <p:extLst>
      <p:ext uri="{BB962C8B-B14F-4D97-AF65-F5344CB8AC3E}">
        <p14:creationId xmlns:p14="http://schemas.microsoft.com/office/powerpoint/2010/main" val="164855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847BF44F-4B45-25EC-91BD-88B390FE4251}"/>
              </a:ext>
            </a:extLst>
          </p:cNvPr>
          <p:cNvSpPr>
            <a:spLocks noGrp="1"/>
          </p:cNvSpPr>
          <p:nvPr>
            <p:ph type="title"/>
          </p:nvPr>
        </p:nvSpPr>
        <p:spPr>
          <a:xfrm>
            <a:off x="1014141" y="1450655"/>
            <a:ext cx="3932030" cy="3956690"/>
          </a:xfrm>
        </p:spPr>
        <p:txBody>
          <a:bodyPr anchor="ctr">
            <a:normAutofit/>
          </a:bodyPr>
          <a:lstStyle/>
          <a:p>
            <a:r>
              <a:rPr lang="en-IN" sz="5600">
                <a:solidFill>
                  <a:schemeClr val="bg1"/>
                </a:solidFill>
              </a:rPr>
              <a:t>            BENEFITS AND DRAWBACKS</a:t>
            </a:r>
          </a:p>
        </p:txBody>
      </p:sp>
      <p:cxnSp>
        <p:nvCxnSpPr>
          <p:cNvPr id="34"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4FFC11D-72D7-8836-CA42-F2D92A673CFC}"/>
              </a:ext>
            </a:extLst>
          </p:cNvPr>
          <p:cNvSpPr>
            <a:spLocks noGrp="1"/>
          </p:cNvSpPr>
          <p:nvPr>
            <p:ph idx="1"/>
          </p:nvPr>
        </p:nvSpPr>
        <p:spPr>
          <a:xfrm>
            <a:off x="5100320" y="314960"/>
            <a:ext cx="7091680" cy="6543039"/>
          </a:xfrm>
        </p:spPr>
        <p:txBody>
          <a:bodyPr anchor="ctr">
            <a:noAutofit/>
          </a:bodyPr>
          <a:lstStyle/>
          <a:p>
            <a:pPr fontAlgn="base"/>
            <a:r>
              <a:rPr lang="en-US" sz="1600" b="1" i="0" dirty="0">
                <a:solidFill>
                  <a:schemeClr val="bg1"/>
                </a:solidFill>
                <a:effectLst/>
                <a:latin typeface="urw-din"/>
              </a:rPr>
              <a:t>Benefits of Independent Testing</a:t>
            </a:r>
          </a:p>
          <a:p>
            <a:pPr fontAlgn="base">
              <a:buFont typeface="+mj-lt"/>
              <a:buAutoNum type="arabicPeriod"/>
            </a:pPr>
            <a:r>
              <a:rPr lang="en-US" sz="1600" b="0" i="0" dirty="0">
                <a:solidFill>
                  <a:schemeClr val="bg1"/>
                </a:solidFill>
                <a:effectLst/>
                <a:latin typeface="urw-din"/>
              </a:rPr>
              <a:t>Finds out more defects as compared to other testers working inside the programming team.</a:t>
            </a:r>
          </a:p>
          <a:p>
            <a:pPr fontAlgn="base">
              <a:buFont typeface="+mj-lt"/>
              <a:buAutoNum type="arabicPeriod"/>
            </a:pPr>
            <a:r>
              <a:rPr lang="en-US" sz="1600" b="0" i="0" dirty="0">
                <a:solidFill>
                  <a:schemeClr val="bg1"/>
                </a:solidFill>
                <a:effectLst/>
                <a:latin typeface="urw-din"/>
              </a:rPr>
              <a:t>Unique side assumptions and ideas of independent testers result in identifying hidden defects.</a:t>
            </a:r>
          </a:p>
          <a:p>
            <a:pPr fontAlgn="base">
              <a:buFont typeface="+mj-lt"/>
              <a:buAutoNum type="arabicPeriod"/>
            </a:pPr>
            <a:r>
              <a:rPr lang="en-US" sz="1600" b="0" i="0" dirty="0">
                <a:solidFill>
                  <a:schemeClr val="bg1"/>
                </a:solidFill>
                <a:effectLst/>
                <a:latin typeface="urw-din"/>
              </a:rPr>
              <a:t>The independent testers are unbiased.</a:t>
            </a:r>
          </a:p>
          <a:p>
            <a:pPr fontAlgn="base">
              <a:buFont typeface="+mj-lt"/>
              <a:buAutoNum type="arabicPeriod"/>
            </a:pPr>
            <a:r>
              <a:rPr lang="en-US" sz="1600" b="0" i="0" dirty="0">
                <a:solidFill>
                  <a:schemeClr val="bg1"/>
                </a:solidFill>
                <a:effectLst/>
                <a:latin typeface="urw-din"/>
              </a:rPr>
              <a:t>Cost-effective as it has a separate budget, which helps in tracking money spent on training, testing tools, equipment.</a:t>
            </a:r>
          </a:p>
          <a:p>
            <a:pPr fontAlgn="base">
              <a:buFont typeface="+mj-lt"/>
              <a:buAutoNum type="arabicPeriod"/>
            </a:pPr>
            <a:r>
              <a:rPr lang="en-US" sz="1600" b="0" i="0" dirty="0">
                <a:solidFill>
                  <a:schemeClr val="bg1"/>
                </a:solidFill>
                <a:effectLst/>
                <a:latin typeface="urw-din"/>
              </a:rPr>
              <a:t>Provides improved Software Quality.</a:t>
            </a:r>
          </a:p>
          <a:p>
            <a:pPr fontAlgn="base">
              <a:buFont typeface="+mj-lt"/>
              <a:buAutoNum type="arabicPeriod"/>
            </a:pPr>
            <a:r>
              <a:rPr lang="en-US" sz="1600" b="0" i="0" dirty="0">
                <a:solidFill>
                  <a:schemeClr val="bg1"/>
                </a:solidFill>
                <a:effectLst/>
                <a:latin typeface="urw-din"/>
              </a:rPr>
              <a:t>Supplies more Experienced and skilled power.</a:t>
            </a:r>
          </a:p>
          <a:p>
            <a:pPr fontAlgn="base">
              <a:buFont typeface="+mj-lt"/>
              <a:buAutoNum type="arabicPeriod"/>
            </a:pPr>
            <a:r>
              <a:rPr lang="en-US" sz="1600" b="0" i="0" dirty="0">
                <a:solidFill>
                  <a:schemeClr val="bg1"/>
                </a:solidFill>
                <a:effectLst/>
                <a:latin typeface="urw-din"/>
              </a:rPr>
              <a:t>One can easily switch between manual and automation testing using independent testing due to being more flexible.</a:t>
            </a:r>
          </a:p>
          <a:p>
            <a:pPr fontAlgn="base">
              <a:buFont typeface="+mj-lt"/>
              <a:buAutoNum type="arabicPeriod"/>
            </a:pPr>
            <a:r>
              <a:rPr lang="en-US" sz="1600" b="0" i="0" dirty="0">
                <a:solidFill>
                  <a:schemeClr val="bg1"/>
                </a:solidFill>
                <a:effectLst/>
                <a:latin typeface="urw-din"/>
              </a:rPr>
              <a:t>Reduces time to market by providing access to expert skills in test automation skills ensures faster testing cycles.</a:t>
            </a:r>
          </a:p>
          <a:p>
            <a:pPr fontAlgn="base"/>
            <a:r>
              <a:rPr lang="en-US" sz="1600" b="1" i="0" dirty="0">
                <a:solidFill>
                  <a:schemeClr val="bg1"/>
                </a:solidFill>
                <a:effectLst/>
                <a:latin typeface="urw-din"/>
              </a:rPr>
              <a:t>Drawbacks of Independent Testing</a:t>
            </a:r>
          </a:p>
          <a:p>
            <a:pPr fontAlgn="base">
              <a:buFont typeface="+mj-lt"/>
              <a:buAutoNum type="arabicPeriod"/>
            </a:pPr>
            <a:r>
              <a:rPr lang="en-US" sz="1600" b="0" i="0" dirty="0">
                <a:solidFill>
                  <a:schemeClr val="bg1"/>
                </a:solidFill>
                <a:effectLst/>
                <a:latin typeface="urw-din"/>
              </a:rPr>
              <a:t>The isolating feature can sometimes lead to outdated documentation references.</a:t>
            </a:r>
          </a:p>
          <a:p>
            <a:pPr fontAlgn="base">
              <a:buFont typeface="+mj-lt"/>
              <a:buAutoNum type="arabicPeriod"/>
            </a:pPr>
            <a:r>
              <a:rPr lang="en-US" sz="1600" b="0" i="0" dirty="0">
                <a:solidFill>
                  <a:schemeClr val="bg1"/>
                </a:solidFill>
                <a:effectLst/>
                <a:latin typeface="urw-din"/>
              </a:rPr>
              <a:t>Easily gets affected by delays in the early stage because it’s the execution of the last stage.</a:t>
            </a:r>
          </a:p>
          <a:p>
            <a:pPr fontAlgn="base">
              <a:buFont typeface="+mj-lt"/>
              <a:buAutoNum type="arabicPeriod"/>
            </a:pPr>
            <a:r>
              <a:rPr lang="en-US" sz="1600" b="0" i="0" dirty="0">
                <a:solidFill>
                  <a:schemeClr val="bg1"/>
                </a:solidFill>
                <a:effectLst/>
                <a:latin typeface="urw-din"/>
              </a:rPr>
              <a:t>Developers don’t take the responsibility of quality and let the testing team deal with the whole issue.</a:t>
            </a:r>
          </a:p>
          <a:p>
            <a:pPr fontAlgn="base">
              <a:buFont typeface="+mj-lt"/>
              <a:buAutoNum type="arabicPeriod"/>
            </a:pPr>
            <a:r>
              <a:rPr lang="en-US" sz="1600" b="0" i="0" dirty="0">
                <a:solidFill>
                  <a:schemeClr val="bg1"/>
                </a:solidFill>
                <a:effectLst/>
                <a:latin typeface="urw-din"/>
              </a:rPr>
              <a:t>Sometimes independent testing adds hindrance to communication.</a:t>
            </a:r>
          </a:p>
          <a:p>
            <a:pPr fontAlgn="base">
              <a:buFont typeface="+mj-lt"/>
              <a:buAutoNum type="arabicPeriod"/>
            </a:pPr>
            <a:r>
              <a:rPr lang="en-US" sz="1600" b="0" i="0" dirty="0">
                <a:solidFill>
                  <a:schemeClr val="bg1"/>
                </a:solidFill>
                <a:effectLst/>
                <a:latin typeface="urw-din"/>
              </a:rPr>
              <a:t>Faces lack identification in project goals and a few more uncertain things</a:t>
            </a:r>
          </a:p>
          <a:p>
            <a:endParaRPr lang="en-IN" sz="1600" dirty="0">
              <a:solidFill>
                <a:schemeClr val="bg1"/>
              </a:solidFill>
            </a:endParaRPr>
          </a:p>
        </p:txBody>
      </p:sp>
    </p:spTree>
    <p:extLst>
      <p:ext uri="{BB962C8B-B14F-4D97-AF65-F5344CB8AC3E}">
        <p14:creationId xmlns:p14="http://schemas.microsoft.com/office/powerpoint/2010/main" val="1060794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00F87-FCBD-8AEA-C8B5-CE0BD9343462}"/>
              </a:ext>
            </a:extLst>
          </p:cNvPr>
          <p:cNvSpPr>
            <a:spLocks noGrp="1"/>
          </p:cNvSpPr>
          <p:nvPr>
            <p:ph type="title"/>
          </p:nvPr>
        </p:nvSpPr>
        <p:spPr/>
        <p:txBody>
          <a:bodyPr/>
          <a:lstStyle/>
          <a:p>
            <a:r>
              <a:rPr lang="en-IN" dirty="0"/>
              <a:t>ACTIVITIES IN FUNDAMENTAL TEST PROCESS</a:t>
            </a:r>
          </a:p>
        </p:txBody>
      </p:sp>
      <p:graphicFrame>
        <p:nvGraphicFramePr>
          <p:cNvPr id="5" name="Content Placeholder 2">
            <a:extLst>
              <a:ext uri="{FF2B5EF4-FFF2-40B4-BE49-F238E27FC236}">
                <a16:creationId xmlns:a16="http://schemas.microsoft.com/office/drawing/2014/main" id="{085A3D8F-8D53-697B-D24A-CB7533AE968A}"/>
              </a:ext>
            </a:extLst>
          </p:cNvPr>
          <p:cNvGraphicFramePr>
            <a:graphicFrameLocks noGrp="1"/>
          </p:cNvGraphicFramePr>
          <p:nvPr>
            <p:ph idx="1"/>
            <p:extLst>
              <p:ext uri="{D42A27DB-BD31-4B8C-83A1-F6EECF244321}">
                <p14:modId xmlns:p14="http://schemas.microsoft.com/office/powerpoint/2010/main" val="28848139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5000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98EE76-8623-BED1-F783-DD7FBEB20D14}"/>
              </a:ext>
            </a:extLst>
          </p:cNvPr>
          <p:cNvSpPr>
            <a:spLocks noGrp="1"/>
          </p:cNvSpPr>
          <p:nvPr>
            <p:ph type="title"/>
          </p:nvPr>
        </p:nvSpPr>
        <p:spPr>
          <a:xfrm>
            <a:off x="838200" y="365125"/>
            <a:ext cx="5558489" cy="1325563"/>
          </a:xfrm>
        </p:spPr>
        <p:txBody>
          <a:bodyPr>
            <a:normAutofit/>
          </a:bodyPr>
          <a:lstStyle/>
          <a:p>
            <a:r>
              <a:rPr lang="en-IN" b="1"/>
              <a:t>FACTORS INFLUENCING THE SCOPE OF TESTING</a:t>
            </a:r>
          </a:p>
        </p:txBody>
      </p:sp>
      <p:sp>
        <p:nvSpPr>
          <p:cNvPr id="47" name="Freeform: Shape 46">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63A1156-CE06-9291-6E67-4DBFB186A168}"/>
              </a:ext>
            </a:extLst>
          </p:cNvPr>
          <p:cNvSpPr>
            <a:spLocks noGrp="1"/>
          </p:cNvSpPr>
          <p:nvPr>
            <p:ph idx="1"/>
          </p:nvPr>
        </p:nvSpPr>
        <p:spPr>
          <a:xfrm>
            <a:off x="838200" y="1825625"/>
            <a:ext cx="5558489" cy="4351338"/>
          </a:xfrm>
        </p:spPr>
        <p:txBody>
          <a:bodyPr>
            <a:normAutofit/>
          </a:bodyPr>
          <a:lstStyle/>
          <a:p>
            <a:pPr marL="0" indent="0">
              <a:buNone/>
            </a:pPr>
            <a:r>
              <a:rPr lang="en-IN" sz="2200" b="1"/>
              <a:t>            </a:t>
            </a:r>
          </a:p>
          <a:p>
            <a:pPr marL="0" indent="0">
              <a:buNone/>
            </a:pPr>
            <a:endParaRPr lang="en-IN" sz="2200" b="1"/>
          </a:p>
          <a:p>
            <a:pPr marL="0" indent="0">
              <a:buNone/>
            </a:pPr>
            <a:r>
              <a:rPr lang="en-IN" sz="2200" b="1"/>
              <a:t>              1. PLANNING</a:t>
            </a:r>
          </a:p>
          <a:p>
            <a:pPr marL="0" indent="0">
              <a:buNone/>
            </a:pPr>
            <a:r>
              <a:rPr lang="en-IN" sz="2200" b="1"/>
              <a:t>              2.TIME</a:t>
            </a:r>
          </a:p>
          <a:p>
            <a:pPr marL="0" indent="0">
              <a:buNone/>
            </a:pPr>
            <a:r>
              <a:rPr lang="en-IN" sz="2200" b="1"/>
              <a:t>              3.SIZE AND COMPLEXITY</a:t>
            </a:r>
          </a:p>
          <a:p>
            <a:pPr marL="0" indent="0">
              <a:buNone/>
            </a:pPr>
            <a:r>
              <a:rPr lang="en-IN" sz="2200" b="1"/>
              <a:t>              4.DOCUMENTATION</a:t>
            </a:r>
          </a:p>
          <a:p>
            <a:pPr marL="0" indent="0">
              <a:buNone/>
            </a:pPr>
            <a:r>
              <a:rPr lang="en-IN" sz="2200" b="1"/>
              <a:t>              5.SKILLS</a:t>
            </a:r>
          </a:p>
          <a:p>
            <a:pPr marL="0" indent="0">
              <a:buNone/>
            </a:pPr>
            <a:r>
              <a:rPr lang="en-IN" sz="2200" b="1"/>
              <a:t>              6.TEAM INTERACTION</a:t>
            </a:r>
          </a:p>
          <a:p>
            <a:pPr marL="0" indent="0">
              <a:buNone/>
            </a:pPr>
            <a:r>
              <a:rPr lang="en-IN" sz="2200" b="1"/>
              <a:t>              7.METHODOLOGY</a:t>
            </a:r>
          </a:p>
          <a:p>
            <a:pPr marL="0" indent="0">
              <a:buNone/>
            </a:pPr>
            <a:r>
              <a:rPr lang="en-IN" sz="2200" b="1"/>
              <a:t>              8.TRENDS</a:t>
            </a:r>
          </a:p>
          <a:p>
            <a:pPr marL="0" indent="0">
              <a:buNone/>
            </a:pPr>
            <a:endParaRPr lang="en-IN" sz="2200" b="1"/>
          </a:p>
        </p:txBody>
      </p:sp>
      <p:sp>
        <p:nvSpPr>
          <p:cNvPr id="49" name="Oval 48">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Block Arc 50">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Freeform: Shape 52">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55" name="Straight Connector 54">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57" name="Freeform: Shape 56">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59" name="Arc 58">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1" name="Freeform: Shape 60">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1081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B5429630-F8FD-F41B-E6EC-F4BC5F5BBF20}"/>
              </a:ext>
            </a:extLst>
          </p:cNvPr>
          <p:cNvSpPr>
            <a:spLocks noGrp="1"/>
          </p:cNvSpPr>
          <p:nvPr>
            <p:ph type="title"/>
          </p:nvPr>
        </p:nvSpPr>
        <p:spPr>
          <a:xfrm>
            <a:off x="838200" y="401221"/>
            <a:ext cx="10515600" cy="1348065"/>
          </a:xfrm>
        </p:spPr>
        <p:txBody>
          <a:bodyPr>
            <a:normAutofit/>
          </a:bodyPr>
          <a:lstStyle/>
          <a:p>
            <a:r>
              <a:rPr lang="en-IN" sz="5400">
                <a:solidFill>
                  <a:srgbClr val="FFFFFF"/>
                </a:solidFill>
              </a:rPr>
              <a:t>TEST PLANNING AND CONTROL</a:t>
            </a:r>
          </a:p>
        </p:txBody>
      </p:sp>
      <p:sp>
        <p:nvSpPr>
          <p:cNvPr id="7" name="Content Placeholder 2">
            <a:extLst>
              <a:ext uri="{FF2B5EF4-FFF2-40B4-BE49-F238E27FC236}">
                <a16:creationId xmlns:a16="http://schemas.microsoft.com/office/drawing/2014/main" id="{FD852C43-E5F8-DE1A-4944-21043D2C6341}"/>
              </a:ext>
            </a:extLst>
          </p:cNvPr>
          <p:cNvSpPr>
            <a:spLocks noGrp="1"/>
          </p:cNvSpPr>
          <p:nvPr>
            <p:ph idx="1"/>
          </p:nvPr>
        </p:nvSpPr>
        <p:spPr>
          <a:xfrm>
            <a:off x="0" y="2150507"/>
            <a:ext cx="11353800" cy="4707492"/>
          </a:xfrm>
        </p:spPr>
        <p:txBody>
          <a:bodyPr>
            <a:noAutofit/>
          </a:bodyPr>
          <a:lstStyle/>
          <a:p>
            <a:pPr marL="0" indent="0">
              <a:buNone/>
            </a:pPr>
            <a:endParaRPr lang="en-US" sz="1600" b="0" i="0" dirty="0">
              <a:effectLst/>
              <a:latin typeface="Roboto" panose="02000000000000000000" pitchFamily="2" charset="0"/>
            </a:endParaRPr>
          </a:p>
          <a:p>
            <a:r>
              <a:rPr lang="en-US" sz="1600" b="0" i="0" dirty="0">
                <a:effectLst/>
                <a:latin typeface="Roboto" panose="02000000000000000000" pitchFamily="2" charset="0"/>
              </a:rPr>
              <a:t>In the Test Planning and Control phase, you need to ensure the goals and objectives of the customers, stakeholders, and project are understood. Additionally, evaluate the risks of the system to be addressed by testing.</a:t>
            </a:r>
          </a:p>
          <a:p>
            <a:pPr marL="0" indent="0">
              <a:buNone/>
            </a:pPr>
            <a:endParaRPr lang="en-US" sz="1600" b="0" i="0" dirty="0">
              <a:effectLst/>
              <a:latin typeface="Roboto" panose="02000000000000000000" pitchFamily="2" charset="0"/>
            </a:endParaRPr>
          </a:p>
          <a:p>
            <a:r>
              <a:rPr lang="en-US" sz="1600" b="0" i="0" dirty="0">
                <a:effectLst/>
                <a:latin typeface="Roboto" panose="02000000000000000000" pitchFamily="2" charset="0"/>
              </a:rPr>
              <a:t>Based on this understanding and as a part of test planning, specify the objective of testing, and determine the scope and risk.</a:t>
            </a:r>
          </a:p>
          <a:p>
            <a:r>
              <a:rPr lang="en-US" sz="1600" b="0" i="0" dirty="0">
                <a:effectLst/>
                <a:latin typeface="Roboto" panose="02000000000000000000" pitchFamily="2" charset="0"/>
              </a:rPr>
              <a:t>The next activity is to design test strategy, identify the resource requirements, schedule test analysis, and design tasks.</a:t>
            </a:r>
          </a:p>
          <a:p>
            <a:r>
              <a:rPr lang="en-US" sz="1600" b="0" i="0" dirty="0">
                <a:effectLst/>
                <a:latin typeface="Roboto" panose="02000000000000000000" pitchFamily="2" charset="0"/>
              </a:rPr>
              <a:t>Then, plan for test implementation, execution, and evaluation, and also determine the exit criteria for testing.</a:t>
            </a:r>
          </a:p>
          <a:p>
            <a:pPr marL="0" indent="0">
              <a:buNone/>
            </a:pPr>
            <a:endParaRPr lang="en-US" sz="1600" b="0" i="0" dirty="0">
              <a:effectLst/>
              <a:latin typeface="Roboto" panose="02000000000000000000" pitchFamily="2" charset="0"/>
            </a:endParaRPr>
          </a:p>
          <a:p>
            <a:r>
              <a:rPr lang="en-US" sz="1600" b="0" i="0" dirty="0">
                <a:effectLst/>
                <a:latin typeface="Roboto" panose="02000000000000000000" pitchFamily="2" charset="0"/>
              </a:rPr>
              <a:t>As a part of planning, you also need to plan for test controls, which will help in measuring the progress against the plan, and in taking corrective actions as and when required.</a:t>
            </a:r>
          </a:p>
          <a:p>
            <a:pPr marL="0" indent="0">
              <a:buNone/>
            </a:pPr>
            <a:endParaRPr lang="en-US" sz="1600" b="0" i="0" dirty="0">
              <a:effectLst/>
              <a:latin typeface="Roboto" panose="02000000000000000000" pitchFamily="2" charset="0"/>
            </a:endParaRPr>
          </a:p>
          <a:p>
            <a:r>
              <a:rPr lang="en-US" sz="1600" b="0" i="0" dirty="0">
                <a:effectLst/>
                <a:latin typeface="Roboto" panose="02000000000000000000" pitchFamily="2" charset="0"/>
              </a:rPr>
              <a:t>In the planning phase, we also identify the design of the test environment and identify the required infrastructure and tools. This includes testing and support tools such as spreadsheets, word processors, project planning tools, and non-IT tools and equipment.</a:t>
            </a:r>
          </a:p>
          <a:p>
            <a:pPr marL="0" indent="0">
              <a:buNone/>
            </a:pPr>
            <a:br>
              <a:rPr lang="en-US" sz="1600" dirty="0"/>
            </a:br>
            <a:endParaRPr lang="en-IN" sz="1600" dirty="0"/>
          </a:p>
        </p:txBody>
      </p:sp>
    </p:spTree>
    <p:extLst>
      <p:ext uri="{BB962C8B-B14F-4D97-AF65-F5344CB8AC3E}">
        <p14:creationId xmlns:p14="http://schemas.microsoft.com/office/powerpoint/2010/main" val="36713654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4001848-C01C-FDC8-7FD6-CDE5786D50CF}"/>
              </a:ext>
            </a:extLst>
          </p:cNvPr>
          <p:cNvSpPr>
            <a:spLocks noGrp="1"/>
          </p:cNvSpPr>
          <p:nvPr>
            <p:ph type="title"/>
          </p:nvPr>
        </p:nvSpPr>
        <p:spPr>
          <a:xfrm>
            <a:off x="838200" y="365125"/>
            <a:ext cx="10515600" cy="1325563"/>
          </a:xfrm>
        </p:spPr>
        <p:txBody>
          <a:bodyPr>
            <a:normAutofit/>
          </a:bodyPr>
          <a:lstStyle/>
          <a:p>
            <a:r>
              <a:rPr lang="en-IN" dirty="0"/>
              <a:t>           TEST ANALYSIS AND DESIGN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E45D782-7EED-AF68-3B50-CA44E5C5F21F}"/>
              </a:ext>
            </a:extLst>
          </p:cNvPr>
          <p:cNvSpPr>
            <a:spLocks noGrp="1"/>
          </p:cNvSpPr>
          <p:nvPr>
            <p:ph idx="1"/>
          </p:nvPr>
        </p:nvSpPr>
        <p:spPr>
          <a:xfrm>
            <a:off x="838200" y="1337912"/>
            <a:ext cx="10515600" cy="5293894"/>
          </a:xfrm>
        </p:spPr>
        <p:txBody>
          <a:bodyPr>
            <a:noAutofit/>
          </a:bodyPr>
          <a:lstStyle/>
          <a:p>
            <a:r>
              <a:rPr lang="en-US" sz="1800" b="0" i="0" dirty="0">
                <a:effectLst/>
                <a:latin typeface="Roboto" panose="02000000000000000000" pitchFamily="2" charset="0"/>
              </a:rPr>
              <a:t>The Test Analysis and Design phase involves a review of the test basis and the identification of test conditions.</a:t>
            </a:r>
          </a:p>
          <a:p>
            <a:pPr marL="0" indent="0">
              <a:buNone/>
            </a:pPr>
            <a:endParaRPr lang="en-US" sz="1800" b="0" i="0" dirty="0">
              <a:effectLst/>
              <a:latin typeface="Roboto" panose="02000000000000000000" pitchFamily="2" charset="0"/>
            </a:endParaRPr>
          </a:p>
          <a:p>
            <a:r>
              <a:rPr lang="en-US" sz="1800" b="0" i="0" dirty="0">
                <a:effectLst/>
                <a:latin typeface="Roboto" panose="02000000000000000000" pitchFamily="2" charset="0"/>
              </a:rPr>
              <a:t>Review of the test basis includes a review of product requirements, architecture, design specifications, and interfaces between the products. It also includes examining the specifications for the software being tested.</a:t>
            </a:r>
          </a:p>
          <a:p>
            <a:pPr marL="0" indent="0">
              <a:buNone/>
            </a:pPr>
            <a:endParaRPr lang="en-US" sz="1800" b="0" i="0" dirty="0">
              <a:effectLst/>
              <a:latin typeface="Roboto" panose="02000000000000000000" pitchFamily="2" charset="0"/>
            </a:endParaRPr>
          </a:p>
          <a:p>
            <a:r>
              <a:rPr lang="en-US" sz="1800" b="0" i="0" dirty="0">
                <a:effectLst/>
                <a:latin typeface="Roboto" panose="02000000000000000000" pitchFamily="2" charset="0"/>
              </a:rPr>
              <a:t>All these artifacts are called “test basis” as these are used as a basis for defining what and how you should test.</a:t>
            </a:r>
          </a:p>
          <a:p>
            <a:r>
              <a:rPr lang="en-US" sz="1800" b="0" i="0" dirty="0">
                <a:effectLst/>
                <a:latin typeface="Roboto" panose="02000000000000000000" pitchFamily="2" charset="0"/>
              </a:rPr>
              <a:t>The designing of </a:t>
            </a:r>
            <a:r>
              <a:rPr lang="en-US" sz="1800" dirty="0">
                <a:latin typeface="Roboto" panose="02000000000000000000" pitchFamily="2" charset="0"/>
              </a:rPr>
              <a:t>black-box tests </a:t>
            </a:r>
            <a:r>
              <a:rPr lang="en-US" sz="1800" b="0" i="0" dirty="0">
                <a:effectLst/>
                <a:latin typeface="Roboto" panose="02000000000000000000" pitchFamily="2" charset="0"/>
              </a:rPr>
              <a:t>can begin before the code is developed.</a:t>
            </a:r>
          </a:p>
          <a:p>
            <a:r>
              <a:rPr lang="en-US" sz="1800" b="0" i="0" dirty="0">
                <a:effectLst/>
                <a:latin typeface="Roboto" panose="02000000000000000000" pitchFamily="2" charset="0"/>
              </a:rPr>
              <a:t>As the test basis is studied, gaps and ambiguities in the specifications are identified. These gaps and ambiguities occur when there is an attempt to identify incidents arising at every point in the system and helps us in preventing defects that may appear in the code.</a:t>
            </a:r>
          </a:p>
          <a:p>
            <a:r>
              <a:rPr lang="en-US" sz="1800" b="0" i="0" dirty="0">
                <a:effectLst/>
                <a:latin typeface="Roboto" panose="02000000000000000000" pitchFamily="2" charset="0"/>
              </a:rPr>
              <a:t>After understanding the specifications, identify test conditions based on the analysis of test items, and their specifications and behavior.</a:t>
            </a:r>
          </a:p>
          <a:p>
            <a:r>
              <a:rPr lang="en-US" sz="1800" b="0" i="0" dirty="0">
                <a:effectLst/>
                <a:latin typeface="Roboto" panose="02000000000000000000" pitchFamily="2" charset="0"/>
              </a:rPr>
              <a:t>The test conditions provide a high-level list of area of interest in testing. In testing, use the test techniques to define the test conditions.</a:t>
            </a:r>
          </a:p>
          <a:p>
            <a:pPr marL="0" indent="0">
              <a:buNone/>
            </a:pPr>
            <a:br>
              <a:rPr lang="en-US" sz="1800" dirty="0"/>
            </a:br>
            <a:endParaRPr lang="en-IN" sz="1800" dirty="0"/>
          </a:p>
        </p:txBody>
      </p:sp>
    </p:spTree>
    <p:extLst>
      <p:ext uri="{BB962C8B-B14F-4D97-AF65-F5344CB8AC3E}">
        <p14:creationId xmlns:p14="http://schemas.microsoft.com/office/powerpoint/2010/main" val="2413604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82E507C-46E3-7CA9-762D-BF073BF6F2A1}"/>
              </a:ext>
            </a:extLst>
          </p:cNvPr>
          <p:cNvSpPr>
            <a:spLocks noGrp="1"/>
          </p:cNvSpPr>
          <p:nvPr>
            <p:ph type="title"/>
          </p:nvPr>
        </p:nvSpPr>
        <p:spPr>
          <a:xfrm>
            <a:off x="640080" y="1243013"/>
            <a:ext cx="3855720" cy="4371974"/>
          </a:xfrm>
        </p:spPr>
        <p:txBody>
          <a:bodyPr>
            <a:normAutofit/>
          </a:bodyPr>
          <a:lstStyle/>
          <a:p>
            <a:r>
              <a:rPr lang="en-IN" sz="3600">
                <a:solidFill>
                  <a:schemeClr val="tx2"/>
                </a:solidFill>
              </a:rPr>
              <a:t>TEST IMPLEMENTATION AND EXECUTION</a:t>
            </a:r>
          </a:p>
        </p:txBody>
      </p:sp>
      <p:sp>
        <p:nvSpPr>
          <p:cNvPr id="3" name="Content Placeholder 2">
            <a:extLst>
              <a:ext uri="{FF2B5EF4-FFF2-40B4-BE49-F238E27FC236}">
                <a16:creationId xmlns:a16="http://schemas.microsoft.com/office/drawing/2014/main" id="{1EAF7063-77CE-7F0B-2FD2-940DDE6ADD9F}"/>
              </a:ext>
            </a:extLst>
          </p:cNvPr>
          <p:cNvSpPr>
            <a:spLocks noGrp="1"/>
          </p:cNvSpPr>
          <p:nvPr>
            <p:ph idx="1"/>
          </p:nvPr>
        </p:nvSpPr>
        <p:spPr>
          <a:xfrm>
            <a:off x="5344159" y="234538"/>
            <a:ext cx="6847535" cy="6513961"/>
          </a:xfrm>
        </p:spPr>
        <p:txBody>
          <a:bodyPr anchor="ctr">
            <a:noAutofit/>
          </a:bodyPr>
          <a:lstStyle/>
          <a:p>
            <a:pPr marL="0" indent="0">
              <a:buNone/>
            </a:pPr>
            <a:endParaRPr lang="en-US" sz="1200" b="0" i="0" dirty="0">
              <a:solidFill>
                <a:schemeClr val="tx2"/>
              </a:solidFill>
              <a:effectLst/>
              <a:latin typeface="Roboto" panose="02000000000000000000" pitchFamily="2" charset="0"/>
            </a:endParaRPr>
          </a:p>
          <a:p>
            <a:r>
              <a:rPr lang="en-US" sz="1400" b="0" i="0" dirty="0">
                <a:solidFill>
                  <a:schemeClr val="tx2"/>
                </a:solidFill>
                <a:effectLst/>
                <a:latin typeface="Roboto" panose="02000000000000000000" pitchFamily="2" charset="0"/>
              </a:rPr>
              <a:t>During the third phase, Test Implementation and Execution, the test conditions designed are taken and set up as tests. The test environment is also set up before executing the tests.</a:t>
            </a:r>
          </a:p>
          <a:p>
            <a:r>
              <a:rPr lang="en-US" sz="1400" b="0" i="0" dirty="0">
                <a:solidFill>
                  <a:schemeClr val="tx2"/>
                </a:solidFill>
                <a:effectLst/>
                <a:latin typeface="Roboto" panose="02000000000000000000" pitchFamily="2" charset="0"/>
              </a:rPr>
              <a:t>Implementation includes prioritizing the test cases, using techniques and test approach, and creating test suites from test cases for efficient test execution. You need to ensure the test environment has been set up correctly by running specific tests on it if possible.</a:t>
            </a:r>
          </a:p>
          <a:p>
            <a:r>
              <a:rPr lang="en-US" sz="1400" b="0" i="0" dirty="0">
                <a:solidFill>
                  <a:schemeClr val="tx2"/>
                </a:solidFill>
                <a:effectLst/>
                <a:latin typeface="Roboto" panose="02000000000000000000" pitchFamily="2" charset="0"/>
              </a:rPr>
              <a:t>Execution is running the test suites and individual test cases, following the pre-defined test procedures. This is done manually or by using test execution tools according to the planned sequence.</a:t>
            </a:r>
          </a:p>
          <a:p>
            <a:r>
              <a:rPr lang="en-US" sz="1400" b="0" i="0" dirty="0">
                <a:solidFill>
                  <a:schemeClr val="tx2"/>
                </a:solidFill>
                <a:effectLst/>
                <a:latin typeface="Roboto" panose="02000000000000000000" pitchFamily="2" charset="0"/>
              </a:rPr>
              <a:t>At the end of the execution of each test case, log the outcome and record the identities and versions of the software under test, test tools, and test ware.</a:t>
            </a:r>
          </a:p>
          <a:p>
            <a:r>
              <a:rPr lang="en-US" sz="1400" b="0" i="0" dirty="0">
                <a:solidFill>
                  <a:schemeClr val="tx2"/>
                </a:solidFill>
                <a:effectLst/>
                <a:latin typeface="Roboto" panose="02000000000000000000" pitchFamily="2" charset="0"/>
              </a:rPr>
              <a:t>You also need to know what tests are used against which version of the software, report defects against specific versions, and maintain the test log to provide an audit trail. Then, compare actual results that is what happened when the test was run, with expected or anticipated results.</a:t>
            </a:r>
          </a:p>
          <a:p>
            <a:r>
              <a:rPr lang="en-US" sz="1400" b="0" i="0" dirty="0">
                <a:solidFill>
                  <a:schemeClr val="tx2"/>
                </a:solidFill>
                <a:effectLst/>
                <a:latin typeface="Roboto" panose="02000000000000000000" pitchFamily="2" charset="0"/>
              </a:rPr>
              <a:t>For differences between actual and expected results, report discrepancies as incidents.</a:t>
            </a:r>
          </a:p>
          <a:p>
            <a:r>
              <a:rPr lang="en-US" sz="1400" b="0" i="0" dirty="0">
                <a:solidFill>
                  <a:schemeClr val="tx2"/>
                </a:solidFill>
                <a:effectLst/>
                <a:latin typeface="Roboto" panose="02000000000000000000" pitchFamily="2" charset="0"/>
              </a:rPr>
              <a:t>Once the discrepancies have been fixed, repeat test activities to verify whether the fix has resolved them.</a:t>
            </a:r>
          </a:p>
          <a:p>
            <a:r>
              <a:rPr lang="en-US" sz="1400" b="0" i="0" dirty="0">
                <a:solidFill>
                  <a:schemeClr val="tx2"/>
                </a:solidFill>
                <a:effectLst/>
                <a:latin typeface="Roboto" panose="02000000000000000000" pitchFamily="2" charset="0"/>
              </a:rPr>
              <a:t>Re-execute previously failed tests to confirm a fix is working. This is also known as confirmation testing or re-testing.</a:t>
            </a:r>
          </a:p>
          <a:p>
            <a:r>
              <a:rPr lang="en-US" sz="1400" b="0" i="0" dirty="0">
                <a:solidFill>
                  <a:schemeClr val="tx2"/>
                </a:solidFill>
                <a:effectLst/>
                <a:latin typeface="Roboto" panose="02000000000000000000" pitchFamily="2" charset="0"/>
              </a:rPr>
              <a:t>Test that the fix did not introduce defects in unchanged areas of the software and that fixing a defect did not uncover other defects. This is called regression testing.</a:t>
            </a:r>
          </a:p>
          <a:p>
            <a:pPr marL="0" indent="0">
              <a:buNone/>
            </a:pPr>
            <a:endParaRPr lang="en-US" sz="1400" b="0" i="0" dirty="0">
              <a:solidFill>
                <a:schemeClr val="tx2"/>
              </a:solidFill>
              <a:effectLst/>
              <a:latin typeface="Roboto" panose="02000000000000000000" pitchFamily="2" charset="0"/>
            </a:endParaRPr>
          </a:p>
        </p:txBody>
      </p:sp>
    </p:spTree>
    <p:extLst>
      <p:ext uri="{BB962C8B-B14F-4D97-AF65-F5344CB8AC3E}">
        <p14:creationId xmlns:p14="http://schemas.microsoft.com/office/powerpoint/2010/main" val="558000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787D6A6-C4ED-5C86-88AF-5DE1856DD0F6}"/>
              </a:ext>
            </a:extLst>
          </p:cNvPr>
          <p:cNvSpPr>
            <a:spLocks noGrp="1"/>
          </p:cNvSpPr>
          <p:nvPr>
            <p:ph type="title"/>
          </p:nvPr>
        </p:nvSpPr>
        <p:spPr>
          <a:xfrm>
            <a:off x="643467" y="321734"/>
            <a:ext cx="10905066" cy="1135737"/>
          </a:xfrm>
        </p:spPr>
        <p:txBody>
          <a:bodyPr>
            <a:normAutofit/>
          </a:bodyPr>
          <a:lstStyle/>
          <a:p>
            <a:r>
              <a:rPr lang="en-IN" sz="3600"/>
              <a:t>EVALUATING EXIT CRITERIA AND REPORTING</a:t>
            </a: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710E723-F9AD-59FF-B094-2BAC53CB1514}"/>
              </a:ext>
            </a:extLst>
          </p:cNvPr>
          <p:cNvGraphicFramePr>
            <a:graphicFrameLocks noGrp="1"/>
          </p:cNvGraphicFramePr>
          <p:nvPr>
            <p:ph idx="1"/>
            <p:extLst>
              <p:ext uri="{D42A27DB-BD31-4B8C-83A1-F6EECF244321}">
                <p14:modId xmlns:p14="http://schemas.microsoft.com/office/powerpoint/2010/main" val="349265277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4161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E5755C-4220-986E-BC61-FD59342117C0}"/>
              </a:ext>
            </a:extLst>
          </p:cNvPr>
          <p:cNvSpPr>
            <a:spLocks noGrp="1"/>
          </p:cNvSpPr>
          <p:nvPr>
            <p:ph type="title"/>
          </p:nvPr>
        </p:nvSpPr>
        <p:spPr>
          <a:xfrm>
            <a:off x="640080" y="325369"/>
            <a:ext cx="4368602" cy="1956841"/>
          </a:xfrm>
        </p:spPr>
        <p:txBody>
          <a:bodyPr anchor="b">
            <a:normAutofit/>
          </a:bodyPr>
          <a:lstStyle/>
          <a:p>
            <a:r>
              <a:rPr lang="en-IN" sz="5400"/>
              <a:t>TEST CLOSURE</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666E35A-CB2B-57CA-8A49-0F52167EC06B}"/>
              </a:ext>
            </a:extLst>
          </p:cNvPr>
          <p:cNvSpPr>
            <a:spLocks noGrp="1"/>
          </p:cNvSpPr>
          <p:nvPr>
            <p:ph idx="1"/>
          </p:nvPr>
        </p:nvSpPr>
        <p:spPr>
          <a:xfrm>
            <a:off x="640080" y="2872899"/>
            <a:ext cx="4243589" cy="3320668"/>
          </a:xfrm>
        </p:spPr>
        <p:txBody>
          <a:bodyPr>
            <a:normAutofit/>
          </a:bodyPr>
          <a:lstStyle/>
          <a:p>
            <a:pPr marL="0" indent="0">
              <a:buNone/>
            </a:pPr>
            <a:r>
              <a:rPr lang="en-US" sz="2200" b="0" i="0">
                <a:effectLst/>
                <a:latin typeface="Roboto" panose="02000000000000000000" pitchFamily="2" charset="0"/>
              </a:rPr>
              <a:t>In this phase, you need to perform a check that all deliverables have been accepted and signed off, archive the test ware, close the environment, analyze lessons learned, and use the information to improve the test maturity.</a:t>
            </a:r>
          </a:p>
          <a:p>
            <a:pPr marL="0" indent="0">
              <a:buNone/>
            </a:pPr>
            <a:endParaRPr lang="en-IN" sz="2200"/>
          </a:p>
        </p:txBody>
      </p:sp>
      <p:pic>
        <p:nvPicPr>
          <p:cNvPr id="5" name="Picture 4" descr="Piles of paperwork">
            <a:extLst>
              <a:ext uri="{FF2B5EF4-FFF2-40B4-BE49-F238E27FC236}">
                <a16:creationId xmlns:a16="http://schemas.microsoft.com/office/drawing/2014/main" id="{E09BA596-A368-681E-8FED-6F294641DCDF}"/>
              </a:ext>
            </a:extLst>
          </p:cNvPr>
          <p:cNvPicPr>
            <a:picLocks noChangeAspect="1"/>
          </p:cNvPicPr>
          <p:nvPr/>
        </p:nvPicPr>
        <p:blipFill rotWithShape="1">
          <a:blip r:embed="rId2"/>
          <a:srcRect l="14934" r="9838"/>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8635312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CB49665F-0298-4449-8D2D-209989CB9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A71EEC14-174A-46FA-B046-474750457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EEB6CB95-E653-4C6C-AE51-62FD848E8D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89" y="-2"/>
            <a:ext cx="3468234" cy="6858000"/>
            <a:chOff x="651279" y="598259"/>
            <a:chExt cx="10889442" cy="5680742"/>
          </a:xfrm>
        </p:grpSpPr>
        <p:sp>
          <p:nvSpPr>
            <p:cNvPr id="14" name="Color">
              <a:extLst>
                <a:ext uri="{FF2B5EF4-FFF2-40B4-BE49-F238E27FC236}">
                  <a16:creationId xmlns:a16="http://schemas.microsoft.com/office/drawing/2014/main" id="{BDD3CB8E-ABA7-4F37-BB2C-64FFD19813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C2CA788A-B2FD-494C-BED0-83E31F6DF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A3B7F985-F8D7-2A10-A3D3-6CC75AE4E90E}"/>
              </a:ext>
            </a:extLst>
          </p:cNvPr>
          <p:cNvSpPr>
            <a:spLocks noGrp="1"/>
          </p:cNvSpPr>
          <p:nvPr>
            <p:ph type="title"/>
          </p:nvPr>
        </p:nvSpPr>
        <p:spPr>
          <a:xfrm rot="16200000">
            <a:off x="-1325880" y="1947672"/>
            <a:ext cx="5961888" cy="2788920"/>
          </a:xfrm>
        </p:spPr>
        <p:txBody>
          <a:bodyPr anchor="ctr">
            <a:normAutofit/>
          </a:bodyPr>
          <a:lstStyle/>
          <a:p>
            <a:r>
              <a:rPr lang="en-IN" sz="4800">
                <a:solidFill>
                  <a:schemeClr val="bg1"/>
                </a:solidFill>
              </a:rPr>
              <a:t>ATTRIBUTES OF A GOOD TESTER</a:t>
            </a:r>
          </a:p>
        </p:txBody>
      </p:sp>
      <p:graphicFrame>
        <p:nvGraphicFramePr>
          <p:cNvPr id="5" name="Content Placeholder 2">
            <a:extLst>
              <a:ext uri="{FF2B5EF4-FFF2-40B4-BE49-F238E27FC236}">
                <a16:creationId xmlns:a16="http://schemas.microsoft.com/office/drawing/2014/main" id="{5BDC1BEC-F1E2-C4D7-5DDC-98181D5D4E42}"/>
              </a:ext>
            </a:extLst>
          </p:cNvPr>
          <p:cNvGraphicFramePr>
            <a:graphicFrameLocks noGrp="1"/>
          </p:cNvGraphicFramePr>
          <p:nvPr>
            <p:ph idx="1"/>
            <p:extLst>
              <p:ext uri="{D42A27DB-BD31-4B8C-83A1-F6EECF244321}">
                <p14:modId xmlns:p14="http://schemas.microsoft.com/office/powerpoint/2010/main" val="3067347418"/>
              </p:ext>
            </p:extLst>
          </p:nvPr>
        </p:nvGraphicFramePr>
        <p:xfrm>
          <a:off x="3794296" y="288758"/>
          <a:ext cx="7559504" cy="62852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0989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5" name="Rectangle 410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07" name="Group 4106">
            <a:extLst>
              <a:ext uri="{FF2B5EF4-FFF2-40B4-BE49-F238E27FC236}">
                <a16:creationId xmlns:a16="http://schemas.microsoft.com/office/drawing/2014/main" id="{2A638C7D-9088-41A9-88A0-7357157BC1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31180" y="1109243"/>
            <a:ext cx="4842710" cy="4842710"/>
            <a:chOff x="1881974" y="1174396"/>
            <a:chExt cx="5290997" cy="5290997"/>
          </a:xfrm>
        </p:grpSpPr>
        <p:sp>
          <p:nvSpPr>
            <p:cNvPr id="4108" name="Oval 4107">
              <a:extLst>
                <a:ext uri="{FF2B5EF4-FFF2-40B4-BE49-F238E27FC236}">
                  <a16:creationId xmlns:a16="http://schemas.microsoft.com/office/drawing/2014/main" id="{9714B173-1D32-4BBC-A685-1F5D257ABD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Oval 4108">
              <a:extLst>
                <a:ext uri="{FF2B5EF4-FFF2-40B4-BE49-F238E27FC236}">
                  <a16:creationId xmlns:a16="http://schemas.microsoft.com/office/drawing/2014/main" id="{BEF82DD1-2343-4F41-B6A7-A6489A713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111" name="Oval 4110">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270" y="1095407"/>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AFF757-645D-A710-46A5-CCDE7DA8C26A}"/>
              </a:ext>
            </a:extLst>
          </p:cNvPr>
          <p:cNvSpPr>
            <a:spLocks noGrp="1"/>
          </p:cNvSpPr>
          <p:nvPr>
            <p:ph type="title"/>
          </p:nvPr>
        </p:nvSpPr>
        <p:spPr>
          <a:xfrm>
            <a:off x="5644751" y="568517"/>
            <a:ext cx="6161004" cy="886379"/>
          </a:xfrm>
        </p:spPr>
        <p:txBody>
          <a:bodyPr>
            <a:normAutofit/>
          </a:bodyPr>
          <a:lstStyle/>
          <a:p>
            <a:r>
              <a:rPr lang="en-IN">
                <a:solidFill>
                  <a:schemeClr val="bg1"/>
                </a:solidFill>
              </a:rPr>
              <a:t>PSYCHOLOGY OF TESTING</a:t>
            </a:r>
          </a:p>
        </p:txBody>
      </p:sp>
      <p:grpSp>
        <p:nvGrpSpPr>
          <p:cNvPr id="4113" name="Group 4112">
            <a:extLst>
              <a:ext uri="{FF2B5EF4-FFF2-40B4-BE49-F238E27FC236}">
                <a16:creationId xmlns:a16="http://schemas.microsoft.com/office/drawing/2014/main" id="{3F219210-B16A-47B6-9AA8-207DAFF37E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4114" name="Freeform: Shape 4113">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4115" name="Freeform: Shape 4114">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pic>
        <p:nvPicPr>
          <p:cNvPr id="4100" name="Picture 4">
            <a:extLst>
              <a:ext uri="{FF2B5EF4-FFF2-40B4-BE49-F238E27FC236}">
                <a16:creationId xmlns:a16="http://schemas.microsoft.com/office/drawing/2014/main" id="{D842E257-2449-600D-96A1-095790BDEBA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649077" y="1939285"/>
            <a:ext cx="3217333" cy="306719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CCC7814-2F86-28FA-93C7-722B8A24E239}"/>
              </a:ext>
            </a:extLst>
          </p:cNvPr>
          <p:cNvSpPr>
            <a:spLocks noGrp="1"/>
          </p:cNvSpPr>
          <p:nvPr>
            <p:ph idx="1"/>
          </p:nvPr>
        </p:nvSpPr>
        <p:spPr>
          <a:xfrm>
            <a:off x="6234868" y="1454896"/>
            <a:ext cx="5217173" cy="4716811"/>
          </a:xfrm>
        </p:spPr>
        <p:txBody>
          <a:bodyPr>
            <a:noAutofit/>
          </a:bodyPr>
          <a:lstStyle/>
          <a:p>
            <a:r>
              <a:rPr lang="en-US" sz="2000" b="0" i="0" dirty="0">
                <a:solidFill>
                  <a:schemeClr val="bg1"/>
                </a:solidFill>
                <a:effectLst/>
                <a:latin typeface="charter"/>
              </a:rPr>
              <a:t>Software development, including software testing, involves human beings. Therefore, human psychology has important effect on software testing.</a:t>
            </a:r>
          </a:p>
          <a:p>
            <a:pPr marL="0" indent="0">
              <a:buNone/>
            </a:pPr>
            <a:r>
              <a:rPr lang="en-US" sz="2000" b="0" i="0" dirty="0">
                <a:solidFill>
                  <a:schemeClr val="bg1"/>
                </a:solidFill>
                <a:effectLst/>
                <a:latin typeface="charter"/>
              </a:rPr>
              <a:t>In software testing, psychology plays an extremely important role. It is one of those factors that stay behind the </a:t>
            </a:r>
            <a:r>
              <a:rPr lang="en-US" sz="2000" b="0" i="0" dirty="0" err="1">
                <a:solidFill>
                  <a:schemeClr val="bg1"/>
                </a:solidFill>
                <a:effectLst/>
                <a:latin typeface="charter"/>
              </a:rPr>
              <a:t>scene,but</a:t>
            </a:r>
            <a:r>
              <a:rPr lang="en-US" sz="2000" b="0" i="0" dirty="0">
                <a:solidFill>
                  <a:schemeClr val="bg1"/>
                </a:solidFill>
                <a:effectLst/>
                <a:latin typeface="charter"/>
              </a:rPr>
              <a:t> has a great impact on the end result. </a:t>
            </a:r>
            <a:br>
              <a:rPr lang="en-US" sz="2000" dirty="0">
                <a:solidFill>
                  <a:schemeClr val="bg1"/>
                </a:solidFill>
              </a:rPr>
            </a:br>
            <a:endParaRPr lang="en-US" sz="2000" dirty="0">
              <a:solidFill>
                <a:schemeClr val="bg1"/>
              </a:solidFill>
            </a:endParaRPr>
          </a:p>
          <a:p>
            <a:pPr marL="0" indent="0">
              <a:buNone/>
            </a:pPr>
            <a:r>
              <a:rPr lang="en-US" sz="2000" b="0" i="0" dirty="0">
                <a:solidFill>
                  <a:schemeClr val="bg1"/>
                </a:solidFill>
                <a:effectLst/>
                <a:latin typeface="charter"/>
              </a:rPr>
              <a:t>The three sections of the psychology of testing are:</a:t>
            </a:r>
          </a:p>
          <a:p>
            <a:pPr>
              <a:buFont typeface="Arial" panose="020B0604020202020204" pitchFamily="34" charset="0"/>
              <a:buChar char="•"/>
            </a:pPr>
            <a:r>
              <a:rPr lang="en-US" sz="2000" b="0" i="0" dirty="0">
                <a:solidFill>
                  <a:schemeClr val="bg1"/>
                </a:solidFill>
                <a:effectLst/>
                <a:latin typeface="charter"/>
              </a:rPr>
              <a:t>The mindset of Developers and Testers.</a:t>
            </a:r>
          </a:p>
          <a:p>
            <a:pPr>
              <a:buFont typeface="Arial" panose="020B0604020202020204" pitchFamily="34" charset="0"/>
              <a:buChar char="•"/>
            </a:pPr>
            <a:r>
              <a:rPr lang="en-US" sz="2000" b="0" i="0" dirty="0">
                <a:solidFill>
                  <a:schemeClr val="bg1"/>
                </a:solidFill>
                <a:effectLst/>
                <a:latin typeface="charter"/>
              </a:rPr>
              <a:t>Communication in a Constructive Manner.</a:t>
            </a:r>
          </a:p>
          <a:p>
            <a:pPr>
              <a:buFont typeface="Arial" panose="020B0604020202020204" pitchFamily="34" charset="0"/>
              <a:buChar char="•"/>
            </a:pPr>
            <a:r>
              <a:rPr lang="en-US" sz="2000" b="0" i="0" dirty="0">
                <a:solidFill>
                  <a:schemeClr val="bg1"/>
                </a:solidFill>
                <a:effectLst/>
                <a:latin typeface="charter"/>
              </a:rPr>
              <a:t>Test Independence.</a:t>
            </a:r>
          </a:p>
          <a:p>
            <a:pPr marL="0" indent="0">
              <a:buNone/>
            </a:pPr>
            <a:br>
              <a:rPr lang="en-US" sz="2000" dirty="0">
                <a:solidFill>
                  <a:schemeClr val="bg1"/>
                </a:solidFill>
              </a:rPr>
            </a:br>
            <a:endParaRPr lang="en-US" sz="2000" dirty="0">
              <a:solidFill>
                <a:schemeClr val="bg1"/>
              </a:solidFill>
            </a:endParaRPr>
          </a:p>
          <a:p>
            <a:endParaRPr lang="en-IN" sz="2000" dirty="0">
              <a:solidFill>
                <a:schemeClr val="bg1"/>
              </a:solidFill>
            </a:endParaRPr>
          </a:p>
        </p:txBody>
      </p:sp>
      <p:grpSp>
        <p:nvGrpSpPr>
          <p:cNvPr id="4117"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4118" name="Freeform: Shape 4117">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19" name="Freeform: Shape 4118">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20" name="Freeform: Shape 4119">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21" name="Freeform: Shape 4120">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22" name="Freeform: Shape 4121">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822854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Freeform: Shape 5128">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5131" name="Freeform: Shape 5130">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37E8199-6EA6-C5BE-C9A6-FF07012410AC}"/>
              </a:ext>
            </a:extLst>
          </p:cNvPr>
          <p:cNvSpPr>
            <a:spLocks noGrp="1"/>
          </p:cNvSpPr>
          <p:nvPr>
            <p:ph type="title"/>
          </p:nvPr>
        </p:nvSpPr>
        <p:spPr>
          <a:xfrm>
            <a:off x="765051" y="662400"/>
            <a:ext cx="3384000" cy="1492132"/>
          </a:xfrm>
        </p:spPr>
        <p:txBody>
          <a:bodyPr anchor="t">
            <a:normAutofit/>
          </a:bodyPr>
          <a:lstStyle/>
          <a:p>
            <a:r>
              <a:rPr lang="en-IN" sz="3400">
                <a:solidFill>
                  <a:schemeClr val="bg1"/>
                </a:solidFill>
              </a:rPr>
              <a:t>MINDSET OF DEVELOPERS AND TESTERS</a:t>
            </a:r>
          </a:p>
        </p:txBody>
      </p:sp>
      <p:sp>
        <p:nvSpPr>
          <p:cNvPr id="3" name="Content Placeholder 2">
            <a:extLst>
              <a:ext uri="{FF2B5EF4-FFF2-40B4-BE49-F238E27FC236}">
                <a16:creationId xmlns:a16="http://schemas.microsoft.com/office/drawing/2014/main" id="{C0E4DD51-5300-E175-BD85-87DFD0B70E6C}"/>
              </a:ext>
            </a:extLst>
          </p:cNvPr>
          <p:cNvSpPr>
            <a:spLocks noGrp="1"/>
          </p:cNvSpPr>
          <p:nvPr>
            <p:ph idx="1"/>
          </p:nvPr>
        </p:nvSpPr>
        <p:spPr>
          <a:xfrm>
            <a:off x="765051" y="2154532"/>
            <a:ext cx="3384000" cy="3976268"/>
          </a:xfrm>
        </p:spPr>
        <p:txBody>
          <a:bodyPr>
            <a:normAutofit/>
          </a:bodyPr>
          <a:lstStyle/>
          <a:p>
            <a:r>
              <a:rPr lang="en-US" sz="1200" b="1" i="0" dirty="0">
                <a:solidFill>
                  <a:schemeClr val="bg1">
                    <a:alpha val="60000"/>
                  </a:schemeClr>
                </a:solidFill>
                <a:effectLst/>
                <a:latin typeface="charter"/>
              </a:rPr>
              <a:t>Developers</a:t>
            </a:r>
            <a:r>
              <a:rPr lang="en-US" sz="1200" b="0" i="0" dirty="0">
                <a:solidFill>
                  <a:schemeClr val="bg1">
                    <a:alpha val="60000"/>
                  </a:schemeClr>
                </a:solidFill>
                <a:effectLst/>
                <a:latin typeface="charter"/>
              </a:rPr>
              <a:t> synthesize code. They build up things, putting pieces together and figuring out fun and unique ways of combining those distinct little bits to do wonderful and amazing things.</a:t>
            </a:r>
            <a:br>
              <a:rPr lang="en-US" sz="1200" b="0" i="0" dirty="0">
                <a:solidFill>
                  <a:schemeClr val="bg1">
                    <a:alpha val="60000"/>
                  </a:schemeClr>
                </a:solidFill>
                <a:effectLst/>
                <a:latin typeface="charter"/>
              </a:rPr>
            </a:br>
            <a:r>
              <a:rPr lang="en-US" sz="1200" b="0" i="0" dirty="0">
                <a:solidFill>
                  <a:schemeClr val="bg1">
                    <a:alpha val="60000"/>
                  </a:schemeClr>
                </a:solidFill>
                <a:effectLst/>
                <a:latin typeface="charter"/>
              </a:rPr>
              <a:t>But </a:t>
            </a:r>
            <a:r>
              <a:rPr lang="en-US" sz="1200" b="1" i="0" dirty="0">
                <a:solidFill>
                  <a:schemeClr val="bg1">
                    <a:alpha val="60000"/>
                  </a:schemeClr>
                </a:solidFill>
                <a:effectLst/>
                <a:latin typeface="charter"/>
              </a:rPr>
              <a:t>Testers</a:t>
            </a:r>
            <a:r>
              <a:rPr lang="en-US" sz="1200" b="0" i="0" dirty="0">
                <a:solidFill>
                  <a:schemeClr val="bg1">
                    <a:alpha val="60000"/>
                  </a:schemeClr>
                </a:solidFill>
                <a:effectLst/>
                <a:latin typeface="charter"/>
              </a:rPr>
              <a:t> are all about analysis. Once it has all been put together, the tester likes to take it apart again, piece by piece, this time looking for those little corners, edges, and absurdities that hide in those weird and strange interactions that come from those new and amazing ways of putting pieces together.</a:t>
            </a:r>
          </a:p>
          <a:p>
            <a:r>
              <a:rPr lang="en-US" sz="1200" b="0" i="0" dirty="0">
                <a:solidFill>
                  <a:schemeClr val="bg1">
                    <a:alpha val="60000"/>
                  </a:schemeClr>
                </a:solidFill>
                <a:effectLst/>
                <a:latin typeface="charter"/>
              </a:rPr>
              <a:t>Testing and Reviewing the applications are different from analyzing and developing it. While testing or reviewing a product, testers mainly look for defects or failures in the product. If we are building or developing applications, we have to work positively to solve the problems during the development process and to make the product according to the user specification.</a:t>
            </a:r>
          </a:p>
          <a:p>
            <a:endParaRPr lang="en-IN" sz="1100" dirty="0">
              <a:solidFill>
                <a:schemeClr val="bg1">
                  <a:alpha val="60000"/>
                </a:schemeClr>
              </a:solidFill>
            </a:endParaRPr>
          </a:p>
        </p:txBody>
      </p:sp>
      <p:pic>
        <p:nvPicPr>
          <p:cNvPr id="5122" name="Picture 2">
            <a:extLst>
              <a:ext uri="{FF2B5EF4-FFF2-40B4-BE49-F238E27FC236}">
                <a16:creationId xmlns:a16="http://schemas.microsoft.com/office/drawing/2014/main" id="{22258987-6469-0F14-FABA-EFE919CD53E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720080" y="1173681"/>
            <a:ext cx="5705158" cy="4510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79750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EF456-8513-147B-D262-D23FFFFD90B9}"/>
              </a:ext>
            </a:extLst>
          </p:cNvPr>
          <p:cNvSpPr>
            <a:spLocks noGrp="1"/>
          </p:cNvSpPr>
          <p:nvPr>
            <p:ph type="title"/>
          </p:nvPr>
        </p:nvSpPr>
        <p:spPr>
          <a:xfrm>
            <a:off x="481013" y="3752849"/>
            <a:ext cx="3290887" cy="2452687"/>
          </a:xfrm>
        </p:spPr>
        <p:txBody>
          <a:bodyPr anchor="ctr">
            <a:normAutofit/>
          </a:bodyPr>
          <a:lstStyle/>
          <a:p>
            <a:r>
              <a:rPr lang="en-IN" sz="3300" dirty="0"/>
              <a:t>COMMUNICATING IN A CONSTRUCTIVE MANNER</a:t>
            </a:r>
          </a:p>
        </p:txBody>
      </p:sp>
      <p:pic>
        <p:nvPicPr>
          <p:cNvPr id="6146" name="Picture 2">
            <a:extLst>
              <a:ext uri="{FF2B5EF4-FFF2-40B4-BE49-F238E27FC236}">
                <a16:creationId xmlns:a16="http://schemas.microsoft.com/office/drawing/2014/main" id="{7DE24C78-C081-5F2D-5E08-A38D5C0D1A3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4100" b="3865"/>
          <a:stretch/>
        </p:blipFill>
        <p:spPr bwMode="auto">
          <a:xfrm>
            <a:off x="20" y="-2235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EB90B0D-7571-07C6-35AB-6FB95EEA9765}"/>
              </a:ext>
            </a:extLst>
          </p:cNvPr>
          <p:cNvSpPr>
            <a:spLocks noGrp="1"/>
          </p:cNvSpPr>
          <p:nvPr>
            <p:ph idx="1"/>
          </p:nvPr>
        </p:nvSpPr>
        <p:spPr>
          <a:xfrm>
            <a:off x="3911600" y="3342640"/>
            <a:ext cx="8280380" cy="3515360"/>
          </a:xfrm>
        </p:spPr>
        <p:txBody>
          <a:bodyPr anchor="ctr">
            <a:normAutofit/>
          </a:bodyPr>
          <a:lstStyle/>
          <a:p>
            <a:r>
              <a:rPr lang="en-US" sz="1800" b="0" i="0" dirty="0">
                <a:effectLst/>
                <a:latin typeface="charter"/>
              </a:rPr>
              <a:t>Testers and test managers need to have good </a:t>
            </a:r>
            <a:r>
              <a:rPr lang="en-US" sz="1800" b="1" i="0" dirty="0">
                <a:effectLst/>
                <a:latin typeface="charter"/>
              </a:rPr>
              <a:t>interpersonal skills </a:t>
            </a:r>
            <a:r>
              <a:rPr lang="en-US" sz="1800" b="0" i="0" dirty="0">
                <a:effectLst/>
                <a:latin typeface="charter"/>
              </a:rPr>
              <a:t>to be able to communicate effectively about the defects, failures, test results, test progress and risks and to build positive relationships among colleagues.</a:t>
            </a:r>
          </a:p>
          <a:p>
            <a:r>
              <a:rPr lang="en-US" sz="1800" b="0" i="0" dirty="0">
                <a:effectLst/>
                <a:latin typeface="charter"/>
              </a:rPr>
              <a:t>So as testers, there are many ways to communicate collaboratively with developers.</a:t>
            </a:r>
          </a:p>
          <a:p>
            <a:pPr>
              <a:buFont typeface="Arial" panose="020B0604020202020204" pitchFamily="34" charset="0"/>
              <a:buChar char="•"/>
            </a:pPr>
            <a:r>
              <a:rPr lang="en-US" sz="1800" b="0" i="0" dirty="0">
                <a:effectLst/>
                <a:latin typeface="charter"/>
              </a:rPr>
              <a:t>Start with collaboration rather than battels.</a:t>
            </a:r>
          </a:p>
          <a:p>
            <a:pPr>
              <a:buFont typeface="Arial" panose="020B0604020202020204" pitchFamily="34" charset="0"/>
              <a:buChar char="•"/>
            </a:pPr>
            <a:r>
              <a:rPr lang="en-US" sz="1800" b="0" i="0" dirty="0">
                <a:effectLst/>
                <a:latin typeface="charter"/>
              </a:rPr>
              <a:t>Remind everyone about their common goal of having better quality systems.</a:t>
            </a:r>
          </a:p>
          <a:p>
            <a:pPr>
              <a:buFont typeface="Arial" panose="020B0604020202020204" pitchFamily="34" charset="0"/>
              <a:buChar char="•"/>
            </a:pPr>
            <a:r>
              <a:rPr lang="en-US" sz="1800" b="0" i="0" dirty="0">
                <a:effectLst/>
                <a:latin typeface="charter"/>
              </a:rPr>
              <a:t>Emphasize the benefits of testing.</a:t>
            </a:r>
          </a:p>
          <a:p>
            <a:pPr marL="0" indent="0">
              <a:buNone/>
            </a:pPr>
            <a:br>
              <a:rPr lang="en-US" sz="1800" dirty="0"/>
            </a:br>
            <a:br>
              <a:rPr lang="en-US" sz="1800" dirty="0"/>
            </a:br>
            <a:endParaRPr lang="en-IN" sz="1800" dirty="0"/>
          </a:p>
        </p:txBody>
      </p:sp>
    </p:spTree>
    <p:extLst>
      <p:ext uri="{BB962C8B-B14F-4D97-AF65-F5344CB8AC3E}">
        <p14:creationId xmlns:p14="http://schemas.microsoft.com/office/powerpoint/2010/main" val="14142638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F276D2A-A7E5-685B-AC2C-35518B1C942F}"/>
              </a:ext>
            </a:extLst>
          </p:cNvPr>
          <p:cNvSpPr>
            <a:spLocks noGrp="1"/>
          </p:cNvSpPr>
          <p:nvPr>
            <p:ph type="title"/>
          </p:nvPr>
        </p:nvSpPr>
        <p:spPr>
          <a:xfrm>
            <a:off x="767290" y="1289146"/>
            <a:ext cx="4153626" cy="4279709"/>
          </a:xfrm>
        </p:spPr>
        <p:txBody>
          <a:bodyPr anchor="ctr">
            <a:normAutofit/>
          </a:bodyPr>
          <a:lstStyle/>
          <a:p>
            <a:pPr algn="r"/>
            <a:r>
              <a:rPr lang="en-IN" sz="4600">
                <a:solidFill>
                  <a:schemeClr val="bg1"/>
                </a:solidFill>
              </a:rPr>
              <a:t>INDEPENDENCE TESTING</a:t>
            </a:r>
          </a:p>
        </p:txBody>
      </p:sp>
      <p:grpSp>
        <p:nvGrpSpPr>
          <p:cNvPr id="34" name="Group 33">
            <a:extLst>
              <a:ext uri="{FF2B5EF4-FFF2-40B4-BE49-F238E27FC236}">
                <a16:creationId xmlns:a16="http://schemas.microsoft.com/office/drawing/2014/main" id="{E12BF2FB-8A96-4B53-86A0-04755C545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3027" y="681628"/>
            <a:ext cx="1562267" cy="1172973"/>
            <a:chOff x="7493121" y="1000124"/>
            <a:chExt cx="1562267" cy="1172973"/>
          </a:xfrm>
        </p:grpSpPr>
        <p:sp>
          <p:nvSpPr>
            <p:cNvPr id="35" name="Freeform 5">
              <a:extLst>
                <a:ext uri="{FF2B5EF4-FFF2-40B4-BE49-F238E27FC236}">
                  <a16:creationId xmlns:a16="http://schemas.microsoft.com/office/drawing/2014/main" id="{893D4739-55F8-4E73-8F98-AF42D54BD4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36" name="Freeform 5">
              <a:extLst>
                <a:ext uri="{FF2B5EF4-FFF2-40B4-BE49-F238E27FC236}">
                  <a16:creationId xmlns:a16="http://schemas.microsoft.com/office/drawing/2014/main" id="{A1AA190F-FB42-4BED-8AA1-A5A01B43C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AAFD861B-E8A5-6ED2-75C4-387F7F44D30D}"/>
              </a:ext>
            </a:extLst>
          </p:cNvPr>
          <p:cNvSpPr>
            <a:spLocks noGrp="1"/>
          </p:cNvSpPr>
          <p:nvPr>
            <p:ph idx="1"/>
          </p:nvPr>
        </p:nvSpPr>
        <p:spPr>
          <a:xfrm>
            <a:off x="7162800" y="192505"/>
            <a:ext cx="4958080" cy="6492775"/>
          </a:xfrm>
        </p:spPr>
        <p:txBody>
          <a:bodyPr anchor="ctr">
            <a:noAutofit/>
          </a:bodyPr>
          <a:lstStyle/>
          <a:p>
            <a:r>
              <a:rPr lang="en-US" sz="1800" b="0" i="0" dirty="0">
                <a:effectLst/>
                <a:latin typeface="charter"/>
              </a:rPr>
              <a:t>Comparison of the mindsets of a tester and a programmer does not mean that a tester cannot be a programmer, or that a programmer cannot be the tester, although they often are separate roles. In fact, programmers are the testers. They always test the component which they built.</a:t>
            </a:r>
          </a:p>
          <a:p>
            <a:r>
              <a:rPr lang="en-US" sz="1800" b="0" i="0" dirty="0">
                <a:effectLst/>
                <a:latin typeface="charter"/>
              </a:rPr>
              <a:t>While testing their own code they find many problems so the programmers, architect, and developers always test their own code before giving it to anyone. However, we all know that it is difficult to find our own mistakes. It might be due to some reasons such as,</a:t>
            </a:r>
          </a:p>
          <a:p>
            <a:pPr>
              <a:buFont typeface="Arial" panose="020B0604020202020204" pitchFamily="34" charset="0"/>
              <a:buChar char="•"/>
            </a:pPr>
            <a:r>
              <a:rPr lang="en-US" sz="1800" b="0" i="0" dirty="0">
                <a:effectLst/>
                <a:latin typeface="charter"/>
              </a:rPr>
              <a:t>Focus on the “Positive Paths”</a:t>
            </a:r>
          </a:p>
          <a:p>
            <a:pPr>
              <a:buFont typeface="Arial" panose="020B0604020202020204" pitchFamily="34" charset="0"/>
              <a:buChar char="•"/>
            </a:pPr>
            <a:r>
              <a:rPr lang="en-US" sz="1800" b="0" i="0" dirty="0">
                <a:effectLst/>
                <a:latin typeface="charter"/>
              </a:rPr>
              <a:t>Work-based on the principle of simplifying of complex scenarios</a:t>
            </a:r>
          </a:p>
          <a:p>
            <a:pPr>
              <a:buFont typeface="Arial" panose="020B0604020202020204" pitchFamily="34" charset="0"/>
              <a:buChar char="•"/>
            </a:pPr>
            <a:r>
              <a:rPr lang="en-US" sz="1800" b="0" i="0" dirty="0">
                <a:effectLst/>
                <a:latin typeface="charter"/>
              </a:rPr>
              <a:t>Lack of end-to-end &amp; real-user perspective</a:t>
            </a:r>
          </a:p>
          <a:p>
            <a:pPr algn="l"/>
            <a:r>
              <a:rPr lang="en-US" sz="1800" b="0" i="0" dirty="0">
                <a:solidFill>
                  <a:srgbClr val="292929"/>
                </a:solidFill>
                <a:effectLst/>
                <a:latin typeface="charter"/>
              </a:rPr>
              <a:t>Giving applications to the testing specialists or professional testers allows an </a:t>
            </a:r>
            <a:r>
              <a:rPr lang="en-US" sz="1800" b="1" i="0" dirty="0">
                <a:solidFill>
                  <a:srgbClr val="292929"/>
                </a:solidFill>
                <a:effectLst/>
                <a:latin typeface="charter"/>
              </a:rPr>
              <a:t>independent test of the system</a:t>
            </a:r>
            <a:r>
              <a:rPr lang="en-US" sz="1800" b="0" i="0" dirty="0">
                <a:solidFill>
                  <a:srgbClr val="292929"/>
                </a:solidFill>
                <a:effectLst/>
                <a:latin typeface="charter"/>
              </a:rPr>
              <a:t>.</a:t>
            </a:r>
          </a:p>
          <a:p>
            <a:pPr marL="0" indent="0">
              <a:buNone/>
            </a:pPr>
            <a:br>
              <a:rPr lang="en-US" sz="1200" dirty="0"/>
            </a:br>
            <a:endParaRPr lang="en-US" sz="1200" dirty="0"/>
          </a:p>
          <a:p>
            <a:endParaRPr lang="en-US" sz="1800" b="0" i="0" dirty="0">
              <a:effectLst/>
              <a:latin typeface="charter"/>
            </a:endParaRPr>
          </a:p>
          <a:p>
            <a:pPr marL="0" indent="0">
              <a:buNone/>
            </a:pPr>
            <a:endParaRPr lang="en-IN" sz="1800" dirty="0"/>
          </a:p>
        </p:txBody>
      </p:sp>
    </p:spTree>
    <p:extLst>
      <p:ext uri="{BB962C8B-B14F-4D97-AF65-F5344CB8AC3E}">
        <p14:creationId xmlns:p14="http://schemas.microsoft.com/office/powerpoint/2010/main" val="4001700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5C3B95-49D7-8FCF-AD63-735470A17561}"/>
              </a:ext>
            </a:extLst>
          </p:cNvPr>
          <p:cNvSpPr>
            <a:spLocks noGrp="1"/>
          </p:cNvSpPr>
          <p:nvPr>
            <p:ph type="title"/>
          </p:nvPr>
        </p:nvSpPr>
        <p:spPr>
          <a:xfrm>
            <a:off x="466722" y="586855"/>
            <a:ext cx="3201366" cy="3387497"/>
          </a:xfrm>
        </p:spPr>
        <p:txBody>
          <a:bodyPr anchor="b">
            <a:normAutofit/>
          </a:bodyPr>
          <a:lstStyle/>
          <a:p>
            <a:pPr algn="r"/>
            <a:r>
              <a:rPr lang="en-IN" sz="4000" dirty="0">
                <a:solidFill>
                  <a:srgbClr val="FFFFFF"/>
                </a:solidFill>
              </a:rPr>
              <a:t>   PLANNING  </a:t>
            </a:r>
          </a:p>
        </p:txBody>
      </p:sp>
      <p:sp>
        <p:nvSpPr>
          <p:cNvPr id="22" name="Content Placeholder 2">
            <a:extLst>
              <a:ext uri="{FF2B5EF4-FFF2-40B4-BE49-F238E27FC236}">
                <a16:creationId xmlns:a16="http://schemas.microsoft.com/office/drawing/2014/main" id="{67B3E411-1F5A-6E1F-B88C-9D777FD68397}"/>
              </a:ext>
            </a:extLst>
          </p:cNvPr>
          <p:cNvSpPr>
            <a:spLocks noGrp="1"/>
          </p:cNvSpPr>
          <p:nvPr>
            <p:ph idx="1"/>
          </p:nvPr>
        </p:nvSpPr>
        <p:spPr>
          <a:xfrm>
            <a:off x="4236721" y="1178560"/>
            <a:ext cx="7128886" cy="3972560"/>
          </a:xfrm>
        </p:spPr>
        <p:txBody>
          <a:bodyPr anchor="ctr">
            <a:normAutofit/>
          </a:bodyPr>
          <a:lstStyle/>
          <a:p>
            <a:pPr marL="0" indent="0">
              <a:buNone/>
            </a:pPr>
            <a:r>
              <a:rPr lang="en-IN" sz="2000" dirty="0"/>
              <a:t>Planning in software testing is essential. Quality Assurance process relies on many aspects including test estimation and planning.</a:t>
            </a:r>
          </a:p>
          <a:p>
            <a:pPr marL="0" indent="0">
              <a:buNone/>
            </a:pPr>
            <a:r>
              <a:rPr lang="en-IN" sz="2000" dirty="0"/>
              <a:t>Main things that should be estimated are human resources , time, cost and risks. Clear understanding of risks and amount of work may improve further productivity. Some software tests can be applied even on the requirement’s analysis stage. It may reduce possible bugs before production.</a:t>
            </a:r>
          </a:p>
        </p:txBody>
      </p:sp>
    </p:spTree>
    <p:extLst>
      <p:ext uri="{BB962C8B-B14F-4D97-AF65-F5344CB8AC3E}">
        <p14:creationId xmlns:p14="http://schemas.microsoft.com/office/powerpoint/2010/main" val="8910662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0F062-D845-9ECE-53DC-30A5FBA4AA3E}"/>
              </a:ext>
            </a:extLst>
          </p:cNvPr>
          <p:cNvSpPr>
            <a:spLocks noGrp="1"/>
          </p:cNvSpPr>
          <p:nvPr>
            <p:ph type="title"/>
          </p:nvPr>
        </p:nvSpPr>
        <p:spPr>
          <a:xfrm>
            <a:off x="481013" y="3752849"/>
            <a:ext cx="3290887" cy="2452687"/>
          </a:xfrm>
        </p:spPr>
        <p:txBody>
          <a:bodyPr anchor="ctr">
            <a:normAutofit/>
          </a:bodyPr>
          <a:lstStyle/>
          <a:p>
            <a:r>
              <a:rPr lang="en-IN" sz="3600" dirty="0"/>
              <a:t>CODE OF ETHICS</a:t>
            </a:r>
          </a:p>
        </p:txBody>
      </p:sp>
      <p:pic>
        <p:nvPicPr>
          <p:cNvPr id="5" name="Picture 4" descr="A hand holding a pen and shading circles on a sheet">
            <a:extLst>
              <a:ext uri="{FF2B5EF4-FFF2-40B4-BE49-F238E27FC236}">
                <a16:creationId xmlns:a16="http://schemas.microsoft.com/office/drawing/2014/main" id="{92DB5BBE-C741-D8C2-BF95-5E2CF7F8656D}"/>
              </a:ext>
            </a:extLst>
          </p:cNvPr>
          <p:cNvPicPr>
            <a:picLocks noChangeAspect="1"/>
          </p:cNvPicPr>
          <p:nvPr/>
        </p:nvPicPr>
        <p:blipFill rotWithShape="1">
          <a:blip r:embed="rId2"/>
          <a:srcRect t="23032" b="24719"/>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7BBCF10C-0F10-3217-6FA1-7AD79D4E8180}"/>
              </a:ext>
            </a:extLst>
          </p:cNvPr>
          <p:cNvSpPr>
            <a:spLocks noGrp="1"/>
          </p:cNvSpPr>
          <p:nvPr>
            <p:ph idx="1"/>
          </p:nvPr>
        </p:nvSpPr>
        <p:spPr>
          <a:xfrm>
            <a:off x="4223982" y="3752850"/>
            <a:ext cx="7485413" cy="2452687"/>
          </a:xfrm>
        </p:spPr>
        <p:txBody>
          <a:bodyPr anchor="ctr">
            <a:normAutofit/>
          </a:bodyPr>
          <a:lstStyle/>
          <a:p>
            <a:r>
              <a:rPr lang="en-US" sz="1800" b="0" i="0" dirty="0">
                <a:effectLst/>
                <a:latin typeface="Verdana" panose="020B0604030504040204" pitchFamily="34" charset="0"/>
              </a:rPr>
              <a:t>Testers must adhere to a code of ethics: they are required to act in a professional manner. Testers can have access to confidential and/or privileged information, and they are to treat any information with care and attention, and act responsibly to the owner(s) of this information, employers and the wider public interest. Of course, anyone can test software, so the declaration of this code of conduct applies to those who have achieved software testing certification! </a:t>
            </a:r>
            <a:endParaRPr lang="en-IN" sz="1800" dirty="0"/>
          </a:p>
        </p:txBody>
      </p:sp>
    </p:spTree>
    <p:extLst>
      <p:ext uri="{BB962C8B-B14F-4D97-AF65-F5344CB8AC3E}">
        <p14:creationId xmlns:p14="http://schemas.microsoft.com/office/powerpoint/2010/main" val="26126136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9950FC9-96F8-481E-B2FF-741D34A8F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2B2B4586-EC5C-4ED3-82D8-63143F7C70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2012" y="0"/>
            <a:ext cx="6829989" cy="6858000"/>
          </a:xfrm>
          <a:custGeom>
            <a:avLst/>
            <a:gdLst>
              <a:gd name="connsiteX0" fmla="*/ 0 w 6829989"/>
              <a:gd name="connsiteY0" fmla="*/ 0 h 6858000"/>
              <a:gd name="connsiteX1" fmla="*/ 6829989 w 6829989"/>
              <a:gd name="connsiteY1" fmla="*/ 0 h 6858000"/>
              <a:gd name="connsiteX2" fmla="*/ 6829989 w 6829989"/>
              <a:gd name="connsiteY2" fmla="*/ 6858000 h 6858000"/>
              <a:gd name="connsiteX3" fmla="*/ 1 w 6829989"/>
              <a:gd name="connsiteY3" fmla="*/ 6858000 h 6858000"/>
              <a:gd name="connsiteX4" fmla="*/ 4006 w 6829989"/>
              <a:gd name="connsiteY4" fmla="*/ 6854853 h 6858000"/>
              <a:gd name="connsiteX5" fmla="*/ 1619628 w 6829989"/>
              <a:gd name="connsiteY5" fmla="*/ 3429000 h 6858000"/>
              <a:gd name="connsiteX6" fmla="*/ 4006 w 6829989"/>
              <a:gd name="connsiteY6" fmla="*/ 314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29989" h="6858000">
                <a:moveTo>
                  <a:pt x="0" y="0"/>
                </a:moveTo>
                <a:lnTo>
                  <a:pt x="6829989" y="0"/>
                </a:lnTo>
                <a:lnTo>
                  <a:pt x="6829989" y="6858000"/>
                </a:lnTo>
                <a:lnTo>
                  <a:pt x="1" y="6858000"/>
                </a:lnTo>
                <a:lnTo>
                  <a:pt x="4006" y="6854853"/>
                </a:lnTo>
                <a:cubicBezTo>
                  <a:pt x="990707" y="6040555"/>
                  <a:pt x="1619628" y="4808224"/>
                  <a:pt x="1619628" y="3429000"/>
                </a:cubicBezTo>
                <a:cubicBezTo>
                  <a:pt x="1619628" y="2049777"/>
                  <a:pt x="990707" y="817446"/>
                  <a:pt x="4006" y="3148"/>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FBD18CC4-F639-47CF-96DD-9BA6031B50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03038" y="1992863"/>
            <a:ext cx="1488962" cy="2872274"/>
          </a:xfrm>
          <a:custGeom>
            <a:avLst/>
            <a:gdLst>
              <a:gd name="connsiteX0" fmla="*/ 1436137 w 1488962"/>
              <a:gd name="connsiteY0" fmla="*/ 0 h 2872274"/>
              <a:gd name="connsiteX1" fmla="*/ 1488962 w 1488962"/>
              <a:gd name="connsiteY1" fmla="*/ 2668 h 2872274"/>
              <a:gd name="connsiteX2" fmla="*/ 1488962 w 1488962"/>
              <a:gd name="connsiteY2" fmla="*/ 2869607 h 2872274"/>
              <a:gd name="connsiteX3" fmla="*/ 1436137 w 1488962"/>
              <a:gd name="connsiteY3" fmla="*/ 2872274 h 2872274"/>
              <a:gd name="connsiteX4" fmla="*/ 0 w 1488962"/>
              <a:gd name="connsiteY4" fmla="*/ 1436137 h 2872274"/>
              <a:gd name="connsiteX5" fmla="*/ 1436137 w 1488962"/>
              <a:gd name="connsiteY5" fmla="*/ 0 h 287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8962" h="2872274">
                <a:moveTo>
                  <a:pt x="1436137" y="0"/>
                </a:moveTo>
                <a:lnTo>
                  <a:pt x="1488962" y="2668"/>
                </a:lnTo>
                <a:lnTo>
                  <a:pt x="1488962" y="2869607"/>
                </a:lnTo>
                <a:lnTo>
                  <a:pt x="1436137" y="2872274"/>
                </a:lnTo>
                <a:cubicBezTo>
                  <a:pt x="642980" y="2872274"/>
                  <a:pt x="0" y="2229294"/>
                  <a:pt x="0" y="1436137"/>
                </a:cubicBezTo>
                <a:cubicBezTo>
                  <a:pt x="0" y="642980"/>
                  <a:pt x="642980" y="0"/>
                  <a:pt x="1436137" y="0"/>
                </a:cubicBezTo>
                <a:close/>
              </a:path>
            </a:pathLst>
          </a:cu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63E3979-B09C-07EB-ED5E-D77B6715B8D0}"/>
              </a:ext>
            </a:extLst>
          </p:cNvPr>
          <p:cNvSpPr>
            <a:spLocks noGrp="1"/>
          </p:cNvSpPr>
          <p:nvPr>
            <p:ph type="title"/>
          </p:nvPr>
        </p:nvSpPr>
        <p:spPr>
          <a:xfrm>
            <a:off x="7458500" y="1091821"/>
            <a:ext cx="3366816" cy="4674358"/>
          </a:xfrm>
        </p:spPr>
        <p:txBody>
          <a:bodyPr anchor="ctr">
            <a:normAutofit/>
          </a:bodyPr>
          <a:lstStyle/>
          <a:p>
            <a:r>
              <a:rPr lang="en-IN" sz="6600">
                <a:solidFill>
                  <a:schemeClr val="bg1"/>
                </a:solidFill>
              </a:rPr>
              <a:t>CODE OF ETHICS FOR TESTER</a:t>
            </a:r>
          </a:p>
        </p:txBody>
      </p:sp>
      <p:sp>
        <p:nvSpPr>
          <p:cNvPr id="3" name="Content Placeholder 2">
            <a:extLst>
              <a:ext uri="{FF2B5EF4-FFF2-40B4-BE49-F238E27FC236}">
                <a16:creationId xmlns:a16="http://schemas.microsoft.com/office/drawing/2014/main" id="{093152C7-1D8C-9C47-17A5-44DE1BFED423}"/>
              </a:ext>
            </a:extLst>
          </p:cNvPr>
          <p:cNvSpPr>
            <a:spLocks noGrp="1"/>
          </p:cNvSpPr>
          <p:nvPr>
            <p:ph idx="1"/>
          </p:nvPr>
        </p:nvSpPr>
        <p:spPr>
          <a:xfrm>
            <a:off x="-1" y="0"/>
            <a:ext cx="6843563" cy="6858000"/>
          </a:xfrm>
        </p:spPr>
        <p:txBody>
          <a:bodyPr anchor="ctr">
            <a:normAutofit/>
          </a:bodyPr>
          <a:lstStyle/>
          <a:p>
            <a:r>
              <a:rPr lang="en-US" sz="1400" b="0" i="0" u="sng" dirty="0">
                <a:solidFill>
                  <a:schemeClr val="tx1">
                    <a:lumMod val="85000"/>
                    <a:lumOff val="15000"/>
                  </a:schemeClr>
                </a:solidFill>
                <a:effectLst/>
                <a:latin typeface="Raleway" panose="020B0604020202020204" pitchFamily="2" charset="0"/>
              </a:rPr>
              <a:t>Types of Code of Ethics in Testing:</a:t>
            </a:r>
          </a:p>
          <a:p>
            <a:r>
              <a:rPr lang="en-US" sz="1400" b="0" i="0" dirty="0">
                <a:solidFill>
                  <a:schemeClr val="tx1">
                    <a:lumMod val="85000"/>
                    <a:lumOff val="15000"/>
                  </a:schemeClr>
                </a:solidFill>
                <a:effectLst/>
                <a:latin typeface="Raleway" panose="020B0604020202020204" pitchFamily="2" charset="0"/>
              </a:rPr>
              <a:t>While performing software testing, testers should commit themselves in making analysis, finding defects, monitoring the process of testing, reporting defects &amp; bugs, maintaining the software, among other things in a respected and beneficial manner. Moreover, they should consider the safety and welfare of the public and the client as well as should adhere to the following code of ethics to ensure the works credibility. The various code of ethics are:</a:t>
            </a:r>
          </a:p>
          <a:p>
            <a:pPr>
              <a:buFont typeface="+mj-lt"/>
              <a:buAutoNum type="arabicPeriod"/>
            </a:pPr>
            <a:r>
              <a:rPr lang="en-US" sz="1400" b="1" i="0" dirty="0">
                <a:solidFill>
                  <a:schemeClr val="tx1">
                    <a:lumMod val="85000"/>
                    <a:lumOff val="15000"/>
                  </a:schemeClr>
                </a:solidFill>
                <a:effectLst/>
                <a:latin typeface="Raleway" panose="020B0604020202020204" pitchFamily="2" charset="0"/>
              </a:rPr>
              <a:t>Public:</a:t>
            </a:r>
            <a:r>
              <a:rPr lang="en-US" sz="1400" b="0" i="0" dirty="0">
                <a:solidFill>
                  <a:schemeClr val="tx1">
                    <a:lumMod val="85000"/>
                    <a:lumOff val="15000"/>
                  </a:schemeClr>
                </a:solidFill>
                <a:effectLst/>
                <a:latin typeface="Raleway" panose="020B0604020202020204" pitchFamily="2" charset="0"/>
              </a:rPr>
              <a:t> During the process of software development and testing, the public interest and benefit should be considered before corporate and personal gain. They should consistently act in the interest of the public.</a:t>
            </a:r>
          </a:p>
          <a:p>
            <a:pPr>
              <a:buFont typeface="+mj-lt"/>
              <a:buAutoNum type="arabicPeriod"/>
            </a:pPr>
            <a:r>
              <a:rPr lang="en-US" sz="1400" b="1" i="0" dirty="0">
                <a:solidFill>
                  <a:schemeClr val="tx1">
                    <a:lumMod val="85000"/>
                    <a:lumOff val="15000"/>
                  </a:schemeClr>
                </a:solidFill>
                <a:effectLst/>
                <a:latin typeface="Raleway" panose="020B0604020202020204" pitchFamily="2" charset="0"/>
              </a:rPr>
              <a:t>Client &amp; Employer:</a:t>
            </a:r>
            <a:r>
              <a:rPr lang="en-US" sz="1400" b="0" i="0" dirty="0">
                <a:solidFill>
                  <a:schemeClr val="tx1">
                    <a:lumMod val="85000"/>
                    <a:lumOff val="15000"/>
                  </a:schemeClr>
                </a:solidFill>
                <a:effectLst/>
                <a:latin typeface="Raleway" panose="020B0604020202020204" pitchFamily="2" charset="0"/>
              </a:rPr>
              <a:t> Apart from public interest, the testers should consider the interest of their client and employer while conducting tests on the software. They should act according to the requirements of their clients and should fulfill all their needs.</a:t>
            </a:r>
          </a:p>
          <a:p>
            <a:pPr>
              <a:buFont typeface="+mj-lt"/>
              <a:buAutoNum type="arabicPeriod"/>
            </a:pPr>
            <a:r>
              <a:rPr lang="en-US" sz="1400" b="1" i="0" dirty="0">
                <a:solidFill>
                  <a:schemeClr val="tx1">
                    <a:lumMod val="85000"/>
                    <a:lumOff val="15000"/>
                  </a:schemeClr>
                </a:solidFill>
                <a:effectLst/>
                <a:latin typeface="Raleway" panose="020B0604020202020204" pitchFamily="2" charset="0"/>
              </a:rPr>
              <a:t>Product:</a:t>
            </a:r>
            <a:r>
              <a:rPr lang="en-US" sz="1400" b="0" i="0" dirty="0">
                <a:solidFill>
                  <a:schemeClr val="tx1">
                    <a:lumMod val="85000"/>
                    <a:lumOff val="15000"/>
                  </a:schemeClr>
                </a:solidFill>
                <a:effectLst/>
                <a:latin typeface="Raleway" panose="020B0604020202020204" pitchFamily="2" charset="0"/>
              </a:rPr>
              <a:t> The most important factor that needs consideration during the process of software testing is the product itself. The testers should perform their tasks while ensuring that the deliverable is of best quality and has exceptional effectiveness. Also, make sure that all deliverables on the product are in compliance with the stated standards.</a:t>
            </a:r>
          </a:p>
          <a:p>
            <a:pPr>
              <a:buFont typeface="+mj-lt"/>
              <a:buAutoNum type="arabicPeriod"/>
            </a:pPr>
            <a:r>
              <a:rPr lang="en-US" sz="1400" b="1" i="0" dirty="0">
                <a:solidFill>
                  <a:schemeClr val="tx1">
                    <a:lumMod val="85000"/>
                    <a:lumOff val="15000"/>
                  </a:schemeClr>
                </a:solidFill>
                <a:effectLst/>
                <a:latin typeface="Raleway" panose="020B0604020202020204" pitchFamily="2" charset="0"/>
              </a:rPr>
              <a:t>Judgement:</a:t>
            </a:r>
            <a:r>
              <a:rPr lang="en-US" sz="1400" b="0" i="0" dirty="0">
                <a:solidFill>
                  <a:schemeClr val="tx1">
                    <a:lumMod val="85000"/>
                    <a:lumOff val="15000"/>
                  </a:schemeClr>
                </a:solidFill>
                <a:effectLst/>
                <a:latin typeface="Raleway" panose="020B0604020202020204" pitchFamily="2" charset="0"/>
              </a:rPr>
              <a:t> The testes should maintain integrity and independence while making judgments regarding the process of testing or any other aspects related to it.</a:t>
            </a:r>
          </a:p>
          <a:p>
            <a:pPr>
              <a:buFont typeface="+mj-lt"/>
              <a:buAutoNum type="arabicPeriod"/>
            </a:pPr>
            <a:r>
              <a:rPr lang="en-US" sz="1400" b="1" i="0" dirty="0">
                <a:solidFill>
                  <a:schemeClr val="tx1">
                    <a:lumMod val="85000"/>
                    <a:lumOff val="15000"/>
                  </a:schemeClr>
                </a:solidFill>
                <a:effectLst/>
                <a:latin typeface="Raleway" panose="020B0604020202020204" pitchFamily="2" charset="0"/>
              </a:rPr>
              <a:t>Management:</a:t>
            </a:r>
            <a:r>
              <a:rPr lang="en-US" sz="1400" b="0" i="0" dirty="0">
                <a:solidFill>
                  <a:schemeClr val="tx1">
                    <a:lumMod val="85000"/>
                    <a:lumOff val="15000"/>
                  </a:schemeClr>
                </a:solidFill>
                <a:effectLst/>
                <a:latin typeface="Raleway" panose="020B0604020202020204" pitchFamily="2" charset="0"/>
              </a:rPr>
              <a:t> Here, the team managers and leads should take the responsibility and ethical steps to manage the process of software testing, development, and maintenance. This will help them avoid any confusion as well as allow them to test each component of the software accurately.</a:t>
            </a:r>
          </a:p>
          <a:p>
            <a:pPr>
              <a:buFont typeface="+mj-lt"/>
              <a:buAutoNum type="arabicPeriod"/>
            </a:pPr>
            <a:r>
              <a:rPr lang="en-US" sz="1400" b="1" i="0" dirty="0">
                <a:solidFill>
                  <a:schemeClr val="tx1">
                    <a:lumMod val="85000"/>
                    <a:lumOff val="15000"/>
                  </a:schemeClr>
                </a:solidFill>
                <a:effectLst/>
                <a:latin typeface="Raleway" panose="020B0604020202020204" pitchFamily="2" charset="0"/>
              </a:rPr>
              <a:t>Profession:</a:t>
            </a:r>
            <a:r>
              <a:rPr lang="en-US" sz="1400" b="0" i="0" dirty="0">
                <a:solidFill>
                  <a:schemeClr val="tx1">
                    <a:lumMod val="85000"/>
                    <a:lumOff val="15000"/>
                  </a:schemeClr>
                </a:solidFill>
                <a:effectLst/>
                <a:latin typeface="Raleway" panose="020B0604020202020204" pitchFamily="2" charset="0"/>
              </a:rPr>
              <a:t> The team of testers should follow the set f values, principles, and standards and advance the integrity of their profession.</a:t>
            </a:r>
          </a:p>
          <a:p>
            <a:pPr marL="0" indent="0">
              <a:buNone/>
            </a:pPr>
            <a:endParaRPr lang="en-IN" sz="1400" dirty="0">
              <a:solidFill>
                <a:schemeClr val="tx1">
                  <a:lumMod val="85000"/>
                  <a:lumOff val="15000"/>
                </a:schemeClr>
              </a:solidFill>
            </a:endParaRPr>
          </a:p>
        </p:txBody>
      </p:sp>
    </p:spTree>
    <p:extLst>
      <p:ext uri="{BB962C8B-B14F-4D97-AF65-F5344CB8AC3E}">
        <p14:creationId xmlns:p14="http://schemas.microsoft.com/office/powerpoint/2010/main" val="32231698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E4337EC-378A-B60C-D8E6-0BA13DC8E060}"/>
              </a:ext>
            </a:extLst>
          </p:cNvPr>
          <p:cNvPicPr>
            <a:picLocks noChangeAspect="1"/>
          </p:cNvPicPr>
          <p:nvPr/>
        </p:nvPicPr>
        <p:blipFill rotWithShape="1">
          <a:blip r:embed="rId2">
            <a:duotone>
              <a:schemeClr val="bg2">
                <a:shade val="45000"/>
                <a:satMod val="135000"/>
              </a:schemeClr>
              <a:prstClr val="white"/>
            </a:duotone>
          </a:blip>
          <a:srcRect t="12499" r="7251" b="9343"/>
          <a:stretch/>
        </p:blipFill>
        <p:spPr>
          <a:xfrm>
            <a:off x="20" y="-1222399"/>
            <a:ext cx="12191980" cy="6857990"/>
          </a:xfrm>
          <a:prstGeom prst="rect">
            <a:avLst/>
          </a:prstGeom>
        </p:spPr>
      </p:pic>
      <p:sp>
        <p:nvSpPr>
          <p:cNvPr id="11" name="Rectangle 10">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E9C9C7-F410-EABC-5458-5B7344B5C392}"/>
              </a:ext>
            </a:extLst>
          </p:cNvPr>
          <p:cNvSpPr>
            <a:spLocks noGrp="1"/>
          </p:cNvSpPr>
          <p:nvPr>
            <p:ph type="title"/>
          </p:nvPr>
        </p:nvSpPr>
        <p:spPr>
          <a:xfrm>
            <a:off x="838200" y="365125"/>
            <a:ext cx="10515600" cy="1325563"/>
          </a:xfrm>
        </p:spPr>
        <p:txBody>
          <a:bodyPr>
            <a:normAutofit/>
          </a:bodyPr>
          <a:lstStyle/>
          <a:p>
            <a:r>
              <a:rPr lang="en-IN" dirty="0"/>
              <a:t>LIMITATIONS OF SOFTWARE                      TESTING</a:t>
            </a:r>
          </a:p>
        </p:txBody>
      </p:sp>
      <p:graphicFrame>
        <p:nvGraphicFramePr>
          <p:cNvPr id="5" name="Content Placeholder 2">
            <a:extLst>
              <a:ext uri="{FF2B5EF4-FFF2-40B4-BE49-F238E27FC236}">
                <a16:creationId xmlns:a16="http://schemas.microsoft.com/office/drawing/2014/main" id="{9EE352C8-90EC-3FD7-3944-2A96DC8EB1D3}"/>
              </a:ext>
            </a:extLst>
          </p:cNvPr>
          <p:cNvGraphicFramePr>
            <a:graphicFrameLocks noGrp="1"/>
          </p:cNvGraphicFramePr>
          <p:nvPr>
            <p:ph idx="1"/>
            <p:extLst>
              <p:ext uri="{D42A27DB-BD31-4B8C-83A1-F6EECF244321}">
                <p14:modId xmlns:p14="http://schemas.microsoft.com/office/powerpoint/2010/main" val="346617791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05991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6BA92F-1D4F-8599-275E-701953810A6B}"/>
              </a:ext>
            </a:extLst>
          </p:cNvPr>
          <p:cNvSpPr>
            <a:spLocks noGrp="1"/>
          </p:cNvSpPr>
          <p:nvPr>
            <p:ph type="title"/>
          </p:nvPr>
        </p:nvSpPr>
        <p:spPr>
          <a:xfrm>
            <a:off x="965200" y="1567843"/>
            <a:ext cx="3712224" cy="3714496"/>
          </a:xfrm>
        </p:spPr>
        <p:txBody>
          <a:bodyPr anchor="ctr">
            <a:normAutofit/>
          </a:bodyPr>
          <a:lstStyle/>
          <a:p>
            <a:r>
              <a:rPr lang="en-IN" sz="4800"/>
              <a:t>TIME</a:t>
            </a:r>
          </a:p>
        </p:txBody>
      </p:sp>
      <p:grpSp>
        <p:nvGrpSpPr>
          <p:cNvPr id="10" name="Group 9">
            <a:extLst>
              <a:ext uri="{FF2B5EF4-FFF2-40B4-BE49-F238E27FC236}">
                <a16:creationId xmlns:a16="http://schemas.microsoft.com/office/drawing/2014/main" id="{2C3846A5-A498-4C9E-B4DC-13532657D7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5506" y="643467"/>
            <a:ext cx="1128382" cy="847206"/>
            <a:chOff x="8183879" y="1000124"/>
            <a:chExt cx="1562267" cy="1172973"/>
          </a:xfrm>
        </p:grpSpPr>
        <p:sp>
          <p:nvSpPr>
            <p:cNvPr id="11" name="Freeform 5">
              <a:extLst>
                <a:ext uri="{FF2B5EF4-FFF2-40B4-BE49-F238E27FC236}">
                  <a16:creationId xmlns:a16="http://schemas.microsoft.com/office/drawing/2014/main" id="{8A845FC1-FE68-40DE-B785-AA0F3DBD6F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2" name="Freeform 5">
              <a:extLst>
                <a:ext uri="{FF2B5EF4-FFF2-40B4-BE49-F238E27FC236}">
                  <a16:creationId xmlns:a16="http://schemas.microsoft.com/office/drawing/2014/main" id="{C26048ED-7A92-4694-A168-2C6C5C0D63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14" name="Freeform: Shape 13">
            <a:extLst>
              <a:ext uri="{FF2B5EF4-FFF2-40B4-BE49-F238E27FC236}">
                <a16:creationId xmlns:a16="http://schemas.microsoft.com/office/drawing/2014/main" id="{662A3FAA-D056-4098-8115-EA61EAF06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7645" y="839534"/>
            <a:ext cx="6781601" cy="5652388"/>
          </a:xfrm>
          <a:custGeom>
            <a:avLst/>
            <a:gdLst>
              <a:gd name="connsiteX0" fmla="*/ 2768595 w 4574113"/>
              <a:gd name="connsiteY0" fmla="*/ 2476119 h 3812472"/>
              <a:gd name="connsiteX1" fmla="*/ 3374676 w 4574113"/>
              <a:gd name="connsiteY1" fmla="*/ 2476119 h 3812472"/>
              <a:gd name="connsiteX2" fmla="*/ 3403209 w 4574113"/>
              <a:gd name="connsiteY2" fmla="*/ 2479909 h 3812472"/>
              <a:gd name="connsiteX3" fmla="*/ 3422833 w 4574113"/>
              <a:gd name="connsiteY3" fmla="*/ 2488137 h 3812472"/>
              <a:gd name="connsiteX4" fmla="*/ 3410840 w 4574113"/>
              <a:gd name="connsiteY4" fmla="*/ 2508879 h 3812472"/>
              <a:gd name="connsiteX5" fmla="*/ 2985934 w 4574113"/>
              <a:gd name="connsiteY5" fmla="*/ 3243764 h 3812472"/>
              <a:gd name="connsiteX6" fmla="*/ 2732784 w 4574113"/>
              <a:gd name="connsiteY6" fmla="*/ 3390890 h 3812472"/>
              <a:gd name="connsiteX7" fmla="*/ 2529297 w 4574113"/>
              <a:gd name="connsiteY7" fmla="*/ 3390890 h 3812472"/>
              <a:gd name="connsiteX8" fmla="*/ 2505559 w 4574113"/>
              <a:gd name="connsiteY8" fmla="*/ 3390890 h 3812472"/>
              <a:gd name="connsiteX9" fmla="*/ 2482907 w 4574113"/>
              <a:gd name="connsiteY9" fmla="*/ 3351884 h 3812472"/>
              <a:gd name="connsiteX10" fmla="*/ 2371959 w 4574113"/>
              <a:gd name="connsiteY10" fmla="*/ 3160822 h 3812472"/>
              <a:gd name="connsiteX11" fmla="*/ 2371959 w 4574113"/>
              <a:gd name="connsiteY11" fmla="*/ 3053878 h 3812472"/>
              <a:gd name="connsiteX12" fmla="*/ 2675654 w 4574113"/>
              <a:gd name="connsiteY12" fmla="*/ 2530895 h 3812472"/>
              <a:gd name="connsiteX13" fmla="*/ 2768595 w 4574113"/>
              <a:gd name="connsiteY13" fmla="*/ 2476119 h 3812472"/>
              <a:gd name="connsiteX14" fmla="*/ 3909778 w 4574113"/>
              <a:gd name="connsiteY14" fmla="*/ 676847 h 3812472"/>
              <a:gd name="connsiteX15" fmla="*/ 4305516 w 4574113"/>
              <a:gd name="connsiteY15" fmla="*/ 676847 h 3812472"/>
              <a:gd name="connsiteX16" fmla="*/ 4367056 w 4574113"/>
              <a:gd name="connsiteY16" fmla="*/ 712612 h 3812472"/>
              <a:gd name="connsiteX17" fmla="*/ 4564498 w 4574113"/>
              <a:gd name="connsiteY17" fmla="*/ 1054092 h 3812472"/>
              <a:gd name="connsiteX18" fmla="*/ 4564498 w 4574113"/>
              <a:gd name="connsiteY18" fmla="*/ 1123921 h 3812472"/>
              <a:gd name="connsiteX19" fmla="*/ 4367056 w 4574113"/>
              <a:gd name="connsiteY19" fmla="*/ 1465401 h 3812472"/>
              <a:gd name="connsiteX20" fmla="*/ 4305516 w 4574113"/>
              <a:gd name="connsiteY20" fmla="*/ 1501167 h 3812472"/>
              <a:gd name="connsiteX21" fmla="*/ 3909778 w 4574113"/>
              <a:gd name="connsiteY21" fmla="*/ 1501167 h 3812472"/>
              <a:gd name="connsiteX22" fmla="*/ 3849091 w 4574113"/>
              <a:gd name="connsiteY22" fmla="*/ 1465401 h 3812472"/>
              <a:gd name="connsiteX23" fmla="*/ 3650795 w 4574113"/>
              <a:gd name="connsiteY23" fmla="*/ 1123921 h 3812472"/>
              <a:gd name="connsiteX24" fmla="*/ 3650795 w 4574113"/>
              <a:gd name="connsiteY24" fmla="*/ 1054092 h 3812472"/>
              <a:gd name="connsiteX25" fmla="*/ 3849091 w 4574113"/>
              <a:gd name="connsiteY25" fmla="*/ 712612 h 3812472"/>
              <a:gd name="connsiteX26" fmla="*/ 3909778 w 4574113"/>
              <a:gd name="connsiteY26" fmla="*/ 676847 h 3812472"/>
              <a:gd name="connsiteX27" fmla="*/ 1104892 w 4574113"/>
              <a:gd name="connsiteY27" fmla="*/ 0 h 3812472"/>
              <a:gd name="connsiteX28" fmla="*/ 2732784 w 4574113"/>
              <a:gd name="connsiteY28" fmla="*/ 0 h 3812472"/>
              <a:gd name="connsiteX29" fmla="*/ 2985934 w 4574113"/>
              <a:gd name="connsiteY29" fmla="*/ 147125 h 3812472"/>
              <a:gd name="connsiteX30" fmla="*/ 3798122 w 4574113"/>
              <a:gd name="connsiteY30" fmla="*/ 1551823 h 3812472"/>
              <a:gd name="connsiteX31" fmla="*/ 3798122 w 4574113"/>
              <a:gd name="connsiteY31" fmla="*/ 1839068 h 3812472"/>
              <a:gd name="connsiteX32" fmla="*/ 3496551 w 4574113"/>
              <a:gd name="connsiteY32" fmla="*/ 2360642 h 3812472"/>
              <a:gd name="connsiteX33" fmla="*/ 3471135 w 4574113"/>
              <a:gd name="connsiteY33" fmla="*/ 2404597 h 3812472"/>
              <a:gd name="connsiteX34" fmla="*/ 3472029 w 4574113"/>
              <a:gd name="connsiteY34" fmla="*/ 2404972 h 3812472"/>
              <a:gd name="connsiteX35" fmla="*/ 3516881 w 4574113"/>
              <a:gd name="connsiteY35" fmla="*/ 2450209 h 3812472"/>
              <a:gd name="connsiteX36" fmla="*/ 3857970 w 4574113"/>
              <a:gd name="connsiteY36" fmla="*/ 3040131 h 3812472"/>
              <a:gd name="connsiteX37" fmla="*/ 3857970 w 4574113"/>
              <a:gd name="connsiteY37" fmla="*/ 3160764 h 3812472"/>
              <a:gd name="connsiteX38" fmla="*/ 3516881 w 4574113"/>
              <a:gd name="connsiteY38" fmla="*/ 3750684 h 3812472"/>
              <a:gd name="connsiteX39" fmla="*/ 3410567 w 4574113"/>
              <a:gd name="connsiteY39" fmla="*/ 3812472 h 3812472"/>
              <a:gd name="connsiteX40" fmla="*/ 2726911 w 4574113"/>
              <a:gd name="connsiteY40" fmla="*/ 3812472 h 3812472"/>
              <a:gd name="connsiteX41" fmla="*/ 2622074 w 4574113"/>
              <a:gd name="connsiteY41" fmla="*/ 3750684 h 3812472"/>
              <a:gd name="connsiteX42" fmla="*/ 2438330 w 4574113"/>
              <a:gd name="connsiteY42" fmla="*/ 3434265 h 3812472"/>
              <a:gd name="connsiteX43" fmla="*/ 2417573 w 4574113"/>
              <a:gd name="connsiteY43" fmla="*/ 3398519 h 3812472"/>
              <a:gd name="connsiteX44" fmla="*/ 2433905 w 4574113"/>
              <a:gd name="connsiteY44" fmla="*/ 3398519 h 3812472"/>
              <a:gd name="connsiteX45" fmla="*/ 2511101 w 4574113"/>
              <a:gd name="connsiteY45" fmla="*/ 3398519 h 3812472"/>
              <a:gd name="connsiteX46" fmla="*/ 2544636 w 4574113"/>
              <a:gd name="connsiteY46" fmla="*/ 3456269 h 3812472"/>
              <a:gd name="connsiteX47" fmla="*/ 2672757 w 4574113"/>
              <a:gd name="connsiteY47" fmla="*/ 3676902 h 3812472"/>
              <a:gd name="connsiteX48" fmla="*/ 2765699 w 4574113"/>
              <a:gd name="connsiteY48" fmla="*/ 3731679 h 3812472"/>
              <a:gd name="connsiteX49" fmla="*/ 3371780 w 4574113"/>
              <a:gd name="connsiteY49" fmla="*/ 3731679 h 3812472"/>
              <a:gd name="connsiteX50" fmla="*/ 3466029 w 4574113"/>
              <a:gd name="connsiteY50" fmla="*/ 3676902 h 3812472"/>
              <a:gd name="connsiteX51" fmla="*/ 3768415 w 4574113"/>
              <a:gd name="connsiteY51" fmla="*/ 3153920 h 3812472"/>
              <a:gd name="connsiteX52" fmla="*/ 3768415 w 4574113"/>
              <a:gd name="connsiteY52" fmla="*/ 3046975 h 3812472"/>
              <a:gd name="connsiteX53" fmla="*/ 3466029 w 4574113"/>
              <a:gd name="connsiteY53" fmla="*/ 2523992 h 3812472"/>
              <a:gd name="connsiteX54" fmla="*/ 3426268 w 4574113"/>
              <a:gd name="connsiteY54" fmla="*/ 2483888 h 3812472"/>
              <a:gd name="connsiteX55" fmla="*/ 3421667 w 4574113"/>
              <a:gd name="connsiteY55" fmla="*/ 2481960 h 3812472"/>
              <a:gd name="connsiteX56" fmla="*/ 3446331 w 4574113"/>
              <a:gd name="connsiteY56" fmla="*/ 2439303 h 3812472"/>
              <a:gd name="connsiteX57" fmla="*/ 3464674 w 4574113"/>
              <a:gd name="connsiteY57" fmla="*/ 2407578 h 3812472"/>
              <a:gd name="connsiteX58" fmla="*/ 3445649 w 4574113"/>
              <a:gd name="connsiteY58" fmla="*/ 2399601 h 3812472"/>
              <a:gd name="connsiteX59" fmla="*/ 3413464 w 4574113"/>
              <a:gd name="connsiteY59" fmla="*/ 2395325 h 3812472"/>
              <a:gd name="connsiteX60" fmla="*/ 2729808 w 4574113"/>
              <a:gd name="connsiteY60" fmla="*/ 2395325 h 3812472"/>
              <a:gd name="connsiteX61" fmla="*/ 2624971 w 4574113"/>
              <a:gd name="connsiteY61" fmla="*/ 2457112 h 3812472"/>
              <a:gd name="connsiteX62" fmla="*/ 2282405 w 4574113"/>
              <a:gd name="connsiteY62" fmla="*/ 3047034 h 3812472"/>
              <a:gd name="connsiteX63" fmla="*/ 2282405 w 4574113"/>
              <a:gd name="connsiteY63" fmla="*/ 3167666 h 3812472"/>
              <a:gd name="connsiteX64" fmla="*/ 2395478 w 4574113"/>
              <a:gd name="connsiteY64" fmla="*/ 3362386 h 3812472"/>
              <a:gd name="connsiteX65" fmla="*/ 2412031 w 4574113"/>
              <a:gd name="connsiteY65" fmla="*/ 3390890 h 3812472"/>
              <a:gd name="connsiteX66" fmla="*/ 2335350 w 4574113"/>
              <a:gd name="connsiteY66" fmla="*/ 3390890 h 3812472"/>
              <a:gd name="connsiteX67" fmla="*/ 1104892 w 4574113"/>
              <a:gd name="connsiteY67" fmla="*/ 3390890 h 3812472"/>
              <a:gd name="connsiteX68" fmla="*/ 855258 w 4574113"/>
              <a:gd name="connsiteY68" fmla="*/ 3243764 h 3812472"/>
              <a:gd name="connsiteX69" fmla="*/ 39555 w 4574113"/>
              <a:gd name="connsiteY69" fmla="*/ 1839068 h 3812472"/>
              <a:gd name="connsiteX70" fmla="*/ 39555 w 4574113"/>
              <a:gd name="connsiteY70" fmla="*/ 1551823 h 3812472"/>
              <a:gd name="connsiteX71" fmla="*/ 855258 w 4574113"/>
              <a:gd name="connsiteY71" fmla="*/ 147125 h 3812472"/>
              <a:gd name="connsiteX72" fmla="*/ 1104892 w 4574113"/>
              <a:gd name="connsiteY72" fmla="*/ 0 h 3812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574113" h="3812472">
                <a:moveTo>
                  <a:pt x="2768595" y="2476119"/>
                </a:moveTo>
                <a:cubicBezTo>
                  <a:pt x="2768595" y="2476119"/>
                  <a:pt x="2768595" y="2476119"/>
                  <a:pt x="3374676" y="2476119"/>
                </a:cubicBezTo>
                <a:cubicBezTo>
                  <a:pt x="3384493" y="2476119"/>
                  <a:pt x="3394066" y="2477423"/>
                  <a:pt x="3403209" y="2479909"/>
                </a:cubicBezTo>
                <a:lnTo>
                  <a:pt x="3422833" y="2488137"/>
                </a:lnTo>
                <a:lnTo>
                  <a:pt x="3410840" y="2508879"/>
                </a:lnTo>
                <a:cubicBezTo>
                  <a:pt x="3302401" y="2696426"/>
                  <a:pt x="3163600" y="2936487"/>
                  <a:pt x="2985934" y="3243764"/>
                </a:cubicBezTo>
                <a:cubicBezTo>
                  <a:pt x="2933195" y="3334842"/>
                  <a:pt x="2838263" y="3390890"/>
                  <a:pt x="2732784" y="3390890"/>
                </a:cubicBezTo>
                <a:cubicBezTo>
                  <a:pt x="2732784" y="3390890"/>
                  <a:pt x="2732784" y="3390890"/>
                  <a:pt x="2529297" y="3390890"/>
                </a:cubicBezTo>
                <a:lnTo>
                  <a:pt x="2505559" y="3390890"/>
                </a:lnTo>
                <a:lnTo>
                  <a:pt x="2482907" y="3351884"/>
                </a:lnTo>
                <a:cubicBezTo>
                  <a:pt x="2451367" y="3297569"/>
                  <a:pt x="2414666" y="3234367"/>
                  <a:pt x="2371959" y="3160822"/>
                </a:cubicBezTo>
                <a:cubicBezTo>
                  <a:pt x="2352324" y="3128217"/>
                  <a:pt x="2352324" y="3086483"/>
                  <a:pt x="2371959" y="3053878"/>
                </a:cubicBezTo>
                <a:cubicBezTo>
                  <a:pt x="2371959" y="3053878"/>
                  <a:pt x="2371959" y="3053878"/>
                  <a:pt x="2675654" y="2530895"/>
                </a:cubicBezTo>
                <a:cubicBezTo>
                  <a:pt x="2693981" y="2496986"/>
                  <a:pt x="2730633" y="2476119"/>
                  <a:pt x="2768595" y="2476119"/>
                </a:cubicBezTo>
                <a:close/>
                <a:moveTo>
                  <a:pt x="3909778" y="676847"/>
                </a:moveTo>
                <a:cubicBezTo>
                  <a:pt x="3909778" y="676847"/>
                  <a:pt x="3909778" y="676847"/>
                  <a:pt x="4305516" y="676847"/>
                </a:cubicBezTo>
                <a:cubicBezTo>
                  <a:pt x="4331158" y="676847"/>
                  <a:pt x="4354235" y="690472"/>
                  <a:pt x="4367056" y="712612"/>
                </a:cubicBezTo>
                <a:cubicBezTo>
                  <a:pt x="4367056" y="712612"/>
                  <a:pt x="4367056" y="712612"/>
                  <a:pt x="4564498" y="1054092"/>
                </a:cubicBezTo>
                <a:cubicBezTo>
                  <a:pt x="4577319" y="1075382"/>
                  <a:pt x="4577319" y="1102632"/>
                  <a:pt x="4564498" y="1123921"/>
                </a:cubicBezTo>
                <a:cubicBezTo>
                  <a:pt x="4564498" y="1123921"/>
                  <a:pt x="4564498" y="1123921"/>
                  <a:pt x="4367056" y="1465401"/>
                </a:cubicBezTo>
                <a:cubicBezTo>
                  <a:pt x="4354235" y="1487542"/>
                  <a:pt x="4331158" y="1501167"/>
                  <a:pt x="4305516" y="1501167"/>
                </a:cubicBezTo>
                <a:cubicBezTo>
                  <a:pt x="4305516" y="1501167"/>
                  <a:pt x="4305516" y="1501167"/>
                  <a:pt x="3909778" y="1501167"/>
                </a:cubicBezTo>
                <a:cubicBezTo>
                  <a:pt x="3884990" y="1501167"/>
                  <a:pt x="3861058" y="1487542"/>
                  <a:pt x="3849091" y="1465401"/>
                </a:cubicBezTo>
                <a:cubicBezTo>
                  <a:pt x="3849091" y="1465401"/>
                  <a:pt x="3849091" y="1465401"/>
                  <a:pt x="3650795" y="1123921"/>
                </a:cubicBezTo>
                <a:cubicBezTo>
                  <a:pt x="3637974" y="1102632"/>
                  <a:pt x="3637974" y="1075382"/>
                  <a:pt x="3650795" y="1054092"/>
                </a:cubicBezTo>
                <a:cubicBezTo>
                  <a:pt x="3650795" y="1054092"/>
                  <a:pt x="3650795" y="1054092"/>
                  <a:pt x="3849091" y="712612"/>
                </a:cubicBezTo>
                <a:cubicBezTo>
                  <a:pt x="3861058" y="690472"/>
                  <a:pt x="3884990" y="676847"/>
                  <a:pt x="3909778" y="676847"/>
                </a:cubicBezTo>
                <a:close/>
                <a:moveTo>
                  <a:pt x="1104892" y="0"/>
                </a:moveTo>
                <a:cubicBezTo>
                  <a:pt x="1104892" y="0"/>
                  <a:pt x="1104892" y="0"/>
                  <a:pt x="2732784" y="0"/>
                </a:cubicBezTo>
                <a:cubicBezTo>
                  <a:pt x="2838263" y="0"/>
                  <a:pt x="2933195" y="56047"/>
                  <a:pt x="2985934" y="147125"/>
                </a:cubicBezTo>
                <a:cubicBezTo>
                  <a:pt x="2985934" y="147125"/>
                  <a:pt x="2985934" y="147125"/>
                  <a:pt x="3798122" y="1551823"/>
                </a:cubicBezTo>
                <a:cubicBezTo>
                  <a:pt x="3850862" y="1639397"/>
                  <a:pt x="3850862" y="1751493"/>
                  <a:pt x="3798122" y="1839068"/>
                </a:cubicBezTo>
                <a:cubicBezTo>
                  <a:pt x="3798122" y="1839068"/>
                  <a:pt x="3798122" y="1839068"/>
                  <a:pt x="3496551" y="2360642"/>
                </a:cubicBezTo>
                <a:lnTo>
                  <a:pt x="3471135" y="2404597"/>
                </a:lnTo>
                <a:lnTo>
                  <a:pt x="3472029" y="2404972"/>
                </a:lnTo>
                <a:cubicBezTo>
                  <a:pt x="3490302" y="2415638"/>
                  <a:pt x="3505806" y="2431084"/>
                  <a:pt x="3516881" y="2450209"/>
                </a:cubicBezTo>
                <a:cubicBezTo>
                  <a:pt x="3516881" y="2450209"/>
                  <a:pt x="3516881" y="2450209"/>
                  <a:pt x="3857970" y="3040131"/>
                </a:cubicBezTo>
                <a:cubicBezTo>
                  <a:pt x="3880120" y="3076909"/>
                  <a:pt x="3880120" y="3123985"/>
                  <a:pt x="3857970" y="3160764"/>
                </a:cubicBezTo>
                <a:cubicBezTo>
                  <a:pt x="3857970" y="3160764"/>
                  <a:pt x="3857970" y="3160764"/>
                  <a:pt x="3516881" y="3750684"/>
                </a:cubicBezTo>
                <a:cubicBezTo>
                  <a:pt x="3494732" y="3788933"/>
                  <a:pt x="3454864" y="3812472"/>
                  <a:pt x="3410567" y="3812472"/>
                </a:cubicBezTo>
                <a:cubicBezTo>
                  <a:pt x="3410567" y="3812472"/>
                  <a:pt x="3410567" y="3812472"/>
                  <a:pt x="2726911" y="3812472"/>
                </a:cubicBezTo>
                <a:cubicBezTo>
                  <a:pt x="2684090" y="3812472"/>
                  <a:pt x="2642747" y="3788933"/>
                  <a:pt x="2622074" y="3750684"/>
                </a:cubicBezTo>
                <a:cubicBezTo>
                  <a:pt x="2622074" y="3750684"/>
                  <a:pt x="2622074" y="3750684"/>
                  <a:pt x="2438330" y="3434265"/>
                </a:cubicBezTo>
                <a:lnTo>
                  <a:pt x="2417573" y="3398519"/>
                </a:lnTo>
                <a:lnTo>
                  <a:pt x="2433905" y="3398519"/>
                </a:lnTo>
                <a:lnTo>
                  <a:pt x="2511101" y="3398519"/>
                </a:lnTo>
                <a:lnTo>
                  <a:pt x="2544636" y="3456269"/>
                </a:lnTo>
                <a:cubicBezTo>
                  <a:pt x="2672757" y="3676902"/>
                  <a:pt x="2672757" y="3676902"/>
                  <a:pt x="2672757" y="3676902"/>
                </a:cubicBezTo>
                <a:cubicBezTo>
                  <a:pt x="2691084" y="3710811"/>
                  <a:pt x="2727737" y="3731679"/>
                  <a:pt x="2765699" y="3731679"/>
                </a:cubicBezTo>
                <a:cubicBezTo>
                  <a:pt x="3371780" y="3731679"/>
                  <a:pt x="3371780" y="3731679"/>
                  <a:pt x="3371780" y="3731679"/>
                </a:cubicBezTo>
                <a:cubicBezTo>
                  <a:pt x="3411050" y="3731679"/>
                  <a:pt x="3446394" y="3710811"/>
                  <a:pt x="3466029" y="3676902"/>
                </a:cubicBezTo>
                <a:cubicBezTo>
                  <a:pt x="3768415" y="3153920"/>
                  <a:pt x="3768415" y="3153920"/>
                  <a:pt x="3768415" y="3153920"/>
                </a:cubicBezTo>
                <a:cubicBezTo>
                  <a:pt x="3788051" y="3121314"/>
                  <a:pt x="3788051" y="3079580"/>
                  <a:pt x="3768415" y="3046975"/>
                </a:cubicBezTo>
                <a:cubicBezTo>
                  <a:pt x="3466029" y="2523992"/>
                  <a:pt x="3466029" y="2523992"/>
                  <a:pt x="3466029" y="2523992"/>
                </a:cubicBezTo>
                <a:cubicBezTo>
                  <a:pt x="3456211" y="2507037"/>
                  <a:pt x="3442467" y="2493343"/>
                  <a:pt x="3426268" y="2483888"/>
                </a:cubicBezTo>
                <a:lnTo>
                  <a:pt x="3421667" y="2481960"/>
                </a:lnTo>
                <a:lnTo>
                  <a:pt x="3446331" y="2439303"/>
                </a:lnTo>
                <a:lnTo>
                  <a:pt x="3464674" y="2407578"/>
                </a:lnTo>
                <a:lnTo>
                  <a:pt x="3445649" y="2399601"/>
                </a:lnTo>
                <a:cubicBezTo>
                  <a:pt x="3435335" y="2396796"/>
                  <a:pt x="3424538" y="2395325"/>
                  <a:pt x="3413464" y="2395325"/>
                </a:cubicBezTo>
                <a:cubicBezTo>
                  <a:pt x="2729808" y="2395325"/>
                  <a:pt x="2729808" y="2395325"/>
                  <a:pt x="2729808" y="2395325"/>
                </a:cubicBezTo>
                <a:cubicBezTo>
                  <a:pt x="2686987" y="2395325"/>
                  <a:pt x="2645644" y="2418863"/>
                  <a:pt x="2624971" y="2457112"/>
                </a:cubicBezTo>
                <a:cubicBezTo>
                  <a:pt x="2282405" y="3047034"/>
                  <a:pt x="2282405" y="3047034"/>
                  <a:pt x="2282405" y="3047034"/>
                </a:cubicBezTo>
                <a:cubicBezTo>
                  <a:pt x="2260256" y="3083811"/>
                  <a:pt x="2260256" y="3130887"/>
                  <a:pt x="2282405" y="3167666"/>
                </a:cubicBezTo>
                <a:cubicBezTo>
                  <a:pt x="2325225" y="3241406"/>
                  <a:pt x="2362693" y="3305929"/>
                  <a:pt x="2395478" y="3362386"/>
                </a:cubicBezTo>
                <a:lnTo>
                  <a:pt x="2412031" y="3390890"/>
                </a:lnTo>
                <a:lnTo>
                  <a:pt x="2335350" y="3390890"/>
                </a:lnTo>
                <a:cubicBezTo>
                  <a:pt x="2096889" y="3390890"/>
                  <a:pt x="1715352" y="3390890"/>
                  <a:pt x="1104892" y="3390890"/>
                </a:cubicBezTo>
                <a:cubicBezTo>
                  <a:pt x="1002929" y="3390890"/>
                  <a:pt x="904482" y="3334842"/>
                  <a:pt x="855258" y="3243764"/>
                </a:cubicBezTo>
                <a:cubicBezTo>
                  <a:pt x="855258" y="3243764"/>
                  <a:pt x="855258" y="3243764"/>
                  <a:pt x="39555" y="1839068"/>
                </a:cubicBezTo>
                <a:cubicBezTo>
                  <a:pt x="-13185" y="1751493"/>
                  <a:pt x="-13185" y="1639397"/>
                  <a:pt x="39555" y="1551823"/>
                </a:cubicBezTo>
                <a:cubicBezTo>
                  <a:pt x="39555" y="1551823"/>
                  <a:pt x="39555" y="1551823"/>
                  <a:pt x="855258" y="147125"/>
                </a:cubicBezTo>
                <a:cubicBezTo>
                  <a:pt x="904482" y="56047"/>
                  <a:pt x="1002929" y="0"/>
                  <a:pt x="110489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E55C088-D78A-CD5A-2D88-7BB448AAF52F}"/>
              </a:ext>
            </a:extLst>
          </p:cNvPr>
          <p:cNvSpPr>
            <a:spLocks noGrp="1"/>
          </p:cNvSpPr>
          <p:nvPr>
            <p:ph idx="1"/>
          </p:nvPr>
        </p:nvSpPr>
        <p:spPr>
          <a:xfrm>
            <a:off x="6209382" y="2096162"/>
            <a:ext cx="3894161" cy="2657858"/>
          </a:xfrm>
        </p:spPr>
        <p:txBody>
          <a:bodyPr anchor="ctr">
            <a:normAutofit/>
          </a:bodyPr>
          <a:lstStyle/>
          <a:p>
            <a:pPr marL="0" indent="0">
              <a:buNone/>
            </a:pPr>
            <a:r>
              <a:rPr lang="en-IN" sz="1700" dirty="0">
                <a:solidFill>
                  <a:schemeClr val="bg1"/>
                </a:solidFill>
              </a:rPr>
              <a:t>Time required for quality testing depends on skills, testing approaches and techniques, development team and environmental issues. If software testing on multiple devices is estimated at several hours, don’t expect good results. Usually quality software testing takes 15% of the total estimation, but it always depends on the number of devices. </a:t>
            </a:r>
          </a:p>
        </p:txBody>
      </p:sp>
    </p:spTree>
    <p:extLst>
      <p:ext uri="{BB962C8B-B14F-4D97-AF65-F5344CB8AC3E}">
        <p14:creationId xmlns:p14="http://schemas.microsoft.com/office/powerpoint/2010/main" val="3456576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n abstract design with lines and financial symbols">
            <a:extLst>
              <a:ext uri="{FF2B5EF4-FFF2-40B4-BE49-F238E27FC236}">
                <a16:creationId xmlns:a16="http://schemas.microsoft.com/office/drawing/2014/main" id="{ABF99F32-4B09-BF87-29B4-36D815A1F019}"/>
              </a:ext>
            </a:extLst>
          </p:cNvPr>
          <p:cNvPicPr>
            <a:picLocks noChangeAspect="1"/>
          </p:cNvPicPr>
          <p:nvPr/>
        </p:nvPicPr>
        <p:blipFill rotWithShape="1">
          <a:blip r:embed="rId2">
            <a:duotone>
              <a:prstClr val="black"/>
              <a:schemeClr val="tx2">
                <a:tint val="45000"/>
                <a:satMod val="400000"/>
              </a:schemeClr>
            </a:duotone>
          </a:blip>
          <a:srcRect t="10400" b="5014"/>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B4147794-66B7-4CDE-BC75-BBDC48B2F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9481" y="0"/>
            <a:ext cx="7718119" cy="685800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 name="Title 1">
            <a:extLst>
              <a:ext uri="{FF2B5EF4-FFF2-40B4-BE49-F238E27FC236}">
                <a16:creationId xmlns:a16="http://schemas.microsoft.com/office/drawing/2014/main" id="{D656B2F1-8454-0B5D-1F3E-CE4D5EA8BF86}"/>
              </a:ext>
            </a:extLst>
          </p:cNvPr>
          <p:cNvSpPr>
            <a:spLocks noGrp="1"/>
          </p:cNvSpPr>
          <p:nvPr>
            <p:ph type="title"/>
          </p:nvPr>
        </p:nvSpPr>
        <p:spPr>
          <a:xfrm>
            <a:off x="4050889" y="365758"/>
            <a:ext cx="6784259" cy="1828800"/>
          </a:xfrm>
        </p:spPr>
        <p:txBody>
          <a:bodyPr>
            <a:normAutofit/>
          </a:bodyPr>
          <a:lstStyle/>
          <a:p>
            <a:r>
              <a:rPr lang="en-IN" sz="4100" dirty="0">
                <a:solidFill>
                  <a:schemeClr val="tx1">
                    <a:lumMod val="85000"/>
                    <a:lumOff val="15000"/>
                  </a:schemeClr>
                </a:solidFill>
              </a:rPr>
              <a:t>        SIZE AND COMPLEXITY</a:t>
            </a:r>
            <a:br>
              <a:rPr lang="en-IN" sz="4100" dirty="0">
                <a:solidFill>
                  <a:schemeClr val="tx1">
                    <a:lumMod val="85000"/>
                    <a:lumOff val="15000"/>
                  </a:schemeClr>
                </a:solidFill>
              </a:rPr>
            </a:br>
            <a:endParaRPr lang="en-IN" sz="4100" dirty="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DE0DAFBE-192E-57FD-09E3-A24BDB7641F8}"/>
              </a:ext>
            </a:extLst>
          </p:cNvPr>
          <p:cNvSpPr>
            <a:spLocks noGrp="1"/>
          </p:cNvSpPr>
          <p:nvPr>
            <p:ph idx="1"/>
          </p:nvPr>
        </p:nvSpPr>
        <p:spPr>
          <a:xfrm>
            <a:off x="4050889" y="2324100"/>
            <a:ext cx="6784259" cy="3875087"/>
          </a:xfrm>
        </p:spPr>
        <p:txBody>
          <a:bodyPr>
            <a:normAutofit/>
          </a:bodyPr>
          <a:lstStyle/>
          <a:p>
            <a:pPr marL="0" indent="0">
              <a:buNone/>
            </a:pPr>
            <a:r>
              <a:rPr lang="en-IN" sz="2200" dirty="0"/>
              <a:t>Complex and large scale projects have a number of features that require more skills and time for testing. New functionality needs to be covered by tests. Scope of work and technologies affect testing techniques and may change them within the project. That is why continuous testing and time. Testing techniques also vary by project type: Web, Mobile or Desktop. Every type has its own specifications and pitfalls. Users interact with mobile and wed apps in different ways .</a:t>
            </a:r>
          </a:p>
          <a:p>
            <a:pPr marL="0" indent="0">
              <a:buNone/>
            </a:pPr>
            <a:r>
              <a:rPr lang="en-IN" sz="2200" dirty="0"/>
              <a:t>For Example ,mobile products are faced with the problem of significant differences in screen size.    </a:t>
            </a:r>
          </a:p>
        </p:txBody>
      </p:sp>
      <p:sp>
        <p:nvSpPr>
          <p:cNvPr id="11" name="Rectangle 10">
            <a:extLst>
              <a:ext uri="{FF2B5EF4-FFF2-40B4-BE49-F238E27FC236}">
                <a16:creationId xmlns:a16="http://schemas.microsoft.com/office/drawing/2014/main" id="{41202E79-1236-4DF8-9921-F47A0B079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1">
              <a:lumMod val="85000"/>
              <a:lumOff val="1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26823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Pen placed on top of a signature line">
            <a:extLst>
              <a:ext uri="{FF2B5EF4-FFF2-40B4-BE49-F238E27FC236}">
                <a16:creationId xmlns:a16="http://schemas.microsoft.com/office/drawing/2014/main" id="{95554D3A-564A-A518-8303-AA6228D06AA3}"/>
              </a:ext>
            </a:extLst>
          </p:cNvPr>
          <p:cNvPicPr>
            <a:picLocks noChangeAspect="1"/>
          </p:cNvPicPr>
          <p:nvPr/>
        </p:nvPicPr>
        <p:blipFill rotWithShape="1">
          <a:blip r:embed="rId2"/>
          <a:srcRect l="5884" r="-1" b="-1"/>
          <a:stretch/>
        </p:blipFill>
        <p:spPr>
          <a:xfrm>
            <a:off x="2522356" y="10"/>
            <a:ext cx="9669642" cy="6857990"/>
          </a:xfrm>
          <a:prstGeom prst="rect">
            <a:avLst/>
          </a:prstGeom>
        </p:spPr>
      </p:pic>
      <p:sp>
        <p:nvSpPr>
          <p:cNvPr id="20" name="Rectangle 19">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D0E7CD3-0D31-8BFB-385A-851A779B5ED2}"/>
              </a:ext>
            </a:extLst>
          </p:cNvPr>
          <p:cNvSpPr>
            <a:spLocks noGrp="1"/>
          </p:cNvSpPr>
          <p:nvPr>
            <p:ph type="title"/>
          </p:nvPr>
        </p:nvSpPr>
        <p:spPr>
          <a:xfrm>
            <a:off x="838200" y="365125"/>
            <a:ext cx="3822189" cy="1899912"/>
          </a:xfrm>
        </p:spPr>
        <p:txBody>
          <a:bodyPr>
            <a:normAutofit/>
          </a:bodyPr>
          <a:lstStyle/>
          <a:p>
            <a:r>
              <a:rPr lang="en-IN" sz="3700"/>
              <a:t>DOCUMENTATION</a:t>
            </a:r>
            <a:br>
              <a:rPr lang="en-IN" sz="3700"/>
            </a:br>
            <a:endParaRPr lang="en-IN" sz="3700"/>
          </a:p>
        </p:txBody>
      </p:sp>
      <p:sp>
        <p:nvSpPr>
          <p:cNvPr id="3" name="Content Placeholder 2">
            <a:extLst>
              <a:ext uri="{FF2B5EF4-FFF2-40B4-BE49-F238E27FC236}">
                <a16:creationId xmlns:a16="http://schemas.microsoft.com/office/drawing/2014/main" id="{7F5D4671-9B3E-17DC-F536-B3977DA75366}"/>
              </a:ext>
            </a:extLst>
          </p:cNvPr>
          <p:cNvSpPr>
            <a:spLocks noGrp="1"/>
          </p:cNvSpPr>
          <p:nvPr>
            <p:ph idx="1"/>
          </p:nvPr>
        </p:nvSpPr>
        <p:spPr>
          <a:xfrm>
            <a:off x="838200" y="2434201"/>
            <a:ext cx="3822189" cy="3742762"/>
          </a:xfrm>
        </p:spPr>
        <p:txBody>
          <a:bodyPr>
            <a:normAutofit/>
          </a:bodyPr>
          <a:lstStyle/>
          <a:p>
            <a:pPr marL="0" indent="0">
              <a:buNone/>
            </a:pPr>
            <a:r>
              <a:rPr lang="en-IN" sz="2000"/>
              <a:t>Detailed testing documentation may improve QA services as it helps to understand  better how the product should work and make acceptance simpler. The time spent by developers to clarify possible inaccuracies is often less than the time testers spent to describe bugs in details in testing documentation. Carefully collected requirements make QA process simpler and faster. </a:t>
            </a:r>
          </a:p>
        </p:txBody>
      </p:sp>
    </p:spTree>
    <p:extLst>
      <p:ext uri="{BB962C8B-B14F-4D97-AF65-F5344CB8AC3E}">
        <p14:creationId xmlns:p14="http://schemas.microsoft.com/office/powerpoint/2010/main" val="3777378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949EDADB-D7B3-A02C-1D98-242CB38F95A4}"/>
              </a:ext>
            </a:extLst>
          </p:cNvPr>
          <p:cNvSpPr>
            <a:spLocks noGrp="1"/>
          </p:cNvSpPr>
          <p:nvPr>
            <p:ph type="title"/>
          </p:nvPr>
        </p:nvSpPr>
        <p:spPr>
          <a:xfrm>
            <a:off x="1014141" y="1450655"/>
            <a:ext cx="3932030" cy="3956690"/>
          </a:xfrm>
        </p:spPr>
        <p:txBody>
          <a:bodyPr anchor="ctr">
            <a:normAutofit/>
          </a:bodyPr>
          <a:lstStyle/>
          <a:p>
            <a:r>
              <a:rPr lang="en-IN" sz="8000">
                <a:solidFill>
                  <a:schemeClr val="bg1"/>
                </a:solidFill>
              </a:rPr>
              <a:t>SKILLS</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5F4A014-4F50-6AC9-7378-3B519AEFD301}"/>
              </a:ext>
            </a:extLst>
          </p:cNvPr>
          <p:cNvSpPr>
            <a:spLocks noGrp="1"/>
          </p:cNvSpPr>
          <p:nvPr>
            <p:ph idx="1"/>
          </p:nvPr>
        </p:nvSpPr>
        <p:spPr>
          <a:xfrm>
            <a:off x="6096000" y="1108061"/>
            <a:ext cx="5008901" cy="4571972"/>
          </a:xfrm>
        </p:spPr>
        <p:txBody>
          <a:bodyPr anchor="ctr">
            <a:normAutofit/>
          </a:bodyPr>
          <a:lstStyle/>
          <a:p>
            <a:pPr marL="0" indent="0">
              <a:buNone/>
            </a:pPr>
            <a:r>
              <a:rPr lang="en-IN" sz="2000" dirty="0">
                <a:solidFill>
                  <a:schemeClr val="bg1"/>
                </a:solidFill>
              </a:rPr>
              <a:t> QA team is closely connected with production, that is why skills of all the teams are important .Experienced developers deliver less bugs while skilled QA engineers process  them faster. QA Engineer should not only skilled, but also collaborative ,diplomatic and creative to deal with unexpected issues quickly. In case of automation testing QA Engineer should have basic knowledge of programming languages to write auto tests. Non-properly prepared design also can lead to the number of bugs.</a:t>
            </a:r>
          </a:p>
        </p:txBody>
      </p:sp>
    </p:spTree>
    <p:extLst>
      <p:ext uri="{BB962C8B-B14F-4D97-AF65-F5344CB8AC3E}">
        <p14:creationId xmlns:p14="http://schemas.microsoft.com/office/powerpoint/2010/main" val="2751671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1E8638-EF24-3409-0552-D8CC4240318D}"/>
              </a:ext>
            </a:extLst>
          </p:cNvPr>
          <p:cNvSpPr>
            <a:spLocks noGrp="1"/>
          </p:cNvSpPr>
          <p:nvPr>
            <p:ph type="title"/>
          </p:nvPr>
        </p:nvSpPr>
        <p:spPr>
          <a:xfrm>
            <a:off x="686834" y="1153572"/>
            <a:ext cx="3200400" cy="4461163"/>
          </a:xfrm>
        </p:spPr>
        <p:txBody>
          <a:bodyPr>
            <a:normAutofit/>
          </a:bodyPr>
          <a:lstStyle/>
          <a:p>
            <a:r>
              <a:rPr lang="en-IN" sz="4100">
                <a:solidFill>
                  <a:srgbClr val="FFFFFF"/>
                </a:solidFill>
              </a:rPr>
              <a:t>                       TEAM INTERACTION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28EA088-F564-FB59-3849-924DD36AE9E3}"/>
              </a:ext>
            </a:extLst>
          </p:cNvPr>
          <p:cNvSpPr>
            <a:spLocks noGrp="1"/>
          </p:cNvSpPr>
          <p:nvPr>
            <p:ph idx="1"/>
          </p:nvPr>
        </p:nvSpPr>
        <p:spPr>
          <a:xfrm>
            <a:off x="4447308" y="591344"/>
            <a:ext cx="6906491" cy="5585619"/>
          </a:xfrm>
        </p:spPr>
        <p:txBody>
          <a:bodyPr anchor="ctr">
            <a:normAutofit/>
          </a:bodyPr>
          <a:lstStyle/>
          <a:p>
            <a:pPr marL="0" indent="0">
              <a:buNone/>
            </a:pPr>
            <a:r>
              <a:rPr lang="en-IN" dirty="0"/>
              <a:t>Testing depends on development team firstly. Productive communication between Engineering and QA department help testers use actual information and solve issues quickly. Communication with development team allows testers to learn and improve their skills. Test-oriented team produces quality results and delivers projects in time. However, team should make quality a priority, not software testing itself.</a:t>
            </a:r>
          </a:p>
        </p:txBody>
      </p:sp>
    </p:spTree>
    <p:extLst>
      <p:ext uri="{BB962C8B-B14F-4D97-AF65-F5344CB8AC3E}">
        <p14:creationId xmlns:p14="http://schemas.microsoft.com/office/powerpoint/2010/main" val="3426064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B96768-732A-4FCF-7187-19357C41C519}"/>
              </a:ext>
            </a:extLst>
          </p:cNvPr>
          <p:cNvSpPr>
            <a:spLocks noGrp="1"/>
          </p:cNvSpPr>
          <p:nvPr>
            <p:ph type="title"/>
          </p:nvPr>
        </p:nvSpPr>
        <p:spPr>
          <a:xfrm>
            <a:off x="1102368" y="1877492"/>
            <a:ext cx="4030132" cy="3215373"/>
          </a:xfrm>
        </p:spPr>
        <p:txBody>
          <a:bodyPr>
            <a:normAutofit/>
          </a:bodyPr>
          <a:lstStyle/>
          <a:p>
            <a:pPr algn="ctr"/>
            <a:r>
              <a:rPr lang="en-IN">
                <a:solidFill>
                  <a:schemeClr val="bg1"/>
                </a:solidFill>
              </a:rPr>
              <a:t>METHODOLOGY</a:t>
            </a: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6C469827-FEE7-422C-2BE9-221E4C096985}"/>
              </a:ext>
            </a:extLst>
          </p:cNvPr>
          <p:cNvSpPr>
            <a:spLocks noGrp="1"/>
          </p:cNvSpPr>
          <p:nvPr>
            <p:ph idx="1"/>
          </p:nvPr>
        </p:nvSpPr>
        <p:spPr>
          <a:xfrm>
            <a:off x="6234868" y="1130846"/>
            <a:ext cx="5217173" cy="4351338"/>
          </a:xfrm>
        </p:spPr>
        <p:txBody>
          <a:bodyPr>
            <a:normAutofit/>
          </a:bodyPr>
          <a:lstStyle/>
          <a:p>
            <a:pPr marL="0" indent="0">
              <a:buNone/>
            </a:pPr>
            <a:r>
              <a:rPr lang="en-IN" sz="2600" dirty="0">
                <a:solidFill>
                  <a:schemeClr val="bg1"/>
                </a:solidFill>
              </a:rPr>
              <a:t>Methodology used in project determines how testing process will go further. Testing approaches and  techniques may vary in Agile, Scrum, Waterfall and other methodologies.</a:t>
            </a:r>
          </a:p>
          <a:p>
            <a:pPr marL="0" indent="0">
              <a:buNone/>
            </a:pPr>
            <a:r>
              <a:rPr lang="en-IN" sz="2600" dirty="0">
                <a:solidFill>
                  <a:schemeClr val="bg1"/>
                </a:solidFill>
              </a:rPr>
              <a:t>Foe example, automation testing throughout the project will perfectly suit Agile with often changing requirements. In Waterfall methodology software testing is usually a single stage.</a:t>
            </a: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9848524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13085c86-4bcb-460a-a6f0-b373421c6323}" enabled="0" method="" siteId="{13085c86-4bcb-460a-a6f0-b373421c6323}" removed="1"/>
</clbl:labelList>
</file>

<file path=docProps/app.xml><?xml version="1.0" encoding="utf-8"?>
<Properties xmlns="http://schemas.openxmlformats.org/officeDocument/2006/extended-properties" xmlns:vt="http://schemas.openxmlformats.org/officeDocument/2006/docPropsVTypes">
  <TotalTime>273</TotalTime>
  <Words>4155</Words>
  <Application>Microsoft Office PowerPoint</Application>
  <PresentationFormat>Widescreen</PresentationFormat>
  <Paragraphs>234</Paragraphs>
  <Slides>32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32</vt:i4>
      </vt:variant>
    </vt:vector>
  </HeadingPairs>
  <TitlesOfParts>
    <vt:vector size="44" baseType="lpstr">
      <vt:lpstr>Arial</vt:lpstr>
      <vt:lpstr>Calibri</vt:lpstr>
      <vt:lpstr>Calibri Light</vt:lpstr>
      <vt:lpstr>Century Schoolbook</vt:lpstr>
      <vt:lpstr>charter</vt:lpstr>
      <vt:lpstr>IBM Plex Sans</vt:lpstr>
      <vt:lpstr>Open Sans</vt:lpstr>
      <vt:lpstr>Raleway</vt:lpstr>
      <vt:lpstr>Roboto</vt:lpstr>
      <vt:lpstr>urw-din</vt:lpstr>
      <vt:lpstr>Verdana</vt:lpstr>
      <vt:lpstr>Office Theme</vt:lpstr>
      <vt:lpstr>HOW TESTING IS  CONDUCTED?</vt:lpstr>
      <vt:lpstr>FACTORS INFLUENCING THE SCOPE OF TESTING</vt:lpstr>
      <vt:lpstr>   PLANNING  </vt:lpstr>
      <vt:lpstr>TIME</vt:lpstr>
      <vt:lpstr>        SIZE AND COMPLEXITY </vt:lpstr>
      <vt:lpstr>DOCUMENTATION </vt:lpstr>
      <vt:lpstr>SKILLS</vt:lpstr>
      <vt:lpstr>                       TEAM INTERACTION</vt:lpstr>
      <vt:lpstr>METHODOLOGY</vt:lpstr>
      <vt:lpstr>TRENDS</vt:lpstr>
      <vt:lpstr>Software Testing</vt:lpstr>
      <vt:lpstr>                        RISK BASED TESTING</vt:lpstr>
      <vt:lpstr>                           PROJECT RISKS</vt:lpstr>
      <vt:lpstr>PRODUCT RISKS </vt:lpstr>
      <vt:lpstr>NEED OF INDEPENDENT TESTING</vt:lpstr>
      <vt:lpstr>                             FEATURES</vt:lpstr>
      <vt:lpstr>LEVELS OF INDEPENDENT TESTING</vt:lpstr>
      <vt:lpstr>            BENEFITS AND DRAWBACKS</vt:lpstr>
      <vt:lpstr>ACTIVITIES IN FUNDAMENTAL TEST PROCESS</vt:lpstr>
      <vt:lpstr>TEST PLANNING AND CONTROL</vt:lpstr>
      <vt:lpstr>           TEST ANALYSIS AND DESIGN</vt:lpstr>
      <vt:lpstr>TEST IMPLEMENTATION AND EXECUTION</vt:lpstr>
      <vt:lpstr>EVALUATING EXIT CRITERIA AND REPORTING</vt:lpstr>
      <vt:lpstr>TEST CLOSURE</vt:lpstr>
      <vt:lpstr>ATTRIBUTES OF A GOOD TESTER</vt:lpstr>
      <vt:lpstr>PSYCHOLOGY OF TESTING</vt:lpstr>
      <vt:lpstr>MINDSET OF DEVELOPERS AND TESTERS</vt:lpstr>
      <vt:lpstr>COMMUNICATING IN A CONSTRUCTIVE MANNER</vt:lpstr>
      <vt:lpstr>INDEPENDENCE TESTING</vt:lpstr>
      <vt:lpstr>CODE OF ETHICS</vt:lpstr>
      <vt:lpstr>CODE OF ETHICS FOR TESTER</vt:lpstr>
      <vt:lpstr>LIMITATIONS OF SOFTWARE                      TESTING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 Surya Poornima Chukka</dc:creator>
  <cp:lastModifiedBy>Sri Surya Poornima Chukka</cp:lastModifiedBy>
  <cp:revision>1</cp:revision>
  <dcterms:created xsi:type="dcterms:W3CDTF">2022-06-29T05:54:49Z</dcterms:created>
  <dcterms:modified xsi:type="dcterms:W3CDTF">2022-06-29T10:28:43Z</dcterms:modified>
</cp:coreProperties>
</file>