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6" r:id="rId1"/>
  </p:sldMasterIdLst>
  <p:sldIdLst>
    <p:sldId id="256" r:id="rId2"/>
    <p:sldId id="257" r:id="rId3"/>
    <p:sldId id="267" r:id="rId4"/>
    <p:sldId id="269" r:id="rId5"/>
    <p:sldId id="270" r:id="rId6"/>
    <p:sldId id="271" r:id="rId7"/>
    <p:sldId id="258" r:id="rId8"/>
    <p:sldId id="259" r:id="rId9"/>
    <p:sldId id="260" r:id="rId10"/>
    <p:sldId id="261" r:id="rId11"/>
    <p:sldId id="262" r:id="rId12"/>
    <p:sldId id="263" r:id="rId13"/>
    <p:sldId id="264" r:id="rId14"/>
    <p:sldId id="265" r:id="rId15"/>
    <p:sldId id="266" r:id="rId16"/>
    <p:sldId id="272" r:id="rId17"/>
    <p:sldId id="274" r:id="rId18"/>
    <p:sldId id="27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619C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C3C9D89-BA8E-414D-8D50-90A36808A9EE}" v="149" dt="2022-07-05T10:13:43.33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6" d="100"/>
          <a:sy n="66" d="100"/>
        </p:scale>
        <p:origin x="66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ri Surya Poornima Chukka" userId="be496dd7-f424-4c56-9b42-792e2fdc73da" providerId="ADAL" clId="{5C3C9D89-BA8E-414D-8D50-90A36808A9EE}"/>
    <pc:docChg chg="undo custSel addSld delSld modSld addMainMaster delMainMaster">
      <pc:chgData name="Sri Surya Poornima Chukka" userId="be496dd7-f424-4c56-9b42-792e2fdc73da" providerId="ADAL" clId="{5C3C9D89-BA8E-414D-8D50-90A36808A9EE}" dt="2022-07-05T10:13:43.336" v="2216" actId="20577"/>
      <pc:docMkLst>
        <pc:docMk/>
      </pc:docMkLst>
      <pc:sldChg chg="addSp modSp del mod modMedia setBg modClrScheme chgLayout">
        <pc:chgData name="Sri Surya Poornima Chukka" userId="be496dd7-f424-4c56-9b42-792e2fdc73da" providerId="ADAL" clId="{5C3C9D89-BA8E-414D-8D50-90A36808A9EE}" dt="2022-07-05T05:53:01.186" v="4" actId="2696"/>
        <pc:sldMkLst>
          <pc:docMk/>
          <pc:sldMk cId="261359965" sldId="256"/>
        </pc:sldMkLst>
        <pc:spChg chg="mod">
          <ac:chgData name="Sri Surya Poornima Chukka" userId="be496dd7-f424-4c56-9b42-792e2fdc73da" providerId="ADAL" clId="{5C3C9D89-BA8E-414D-8D50-90A36808A9EE}" dt="2022-07-05T05:48:28.908" v="0" actId="26606"/>
          <ac:spMkLst>
            <pc:docMk/>
            <pc:sldMk cId="261359965" sldId="256"/>
            <ac:spMk id="2" creationId="{068EA8FF-F1EC-E84E-72BB-0128F0328725}"/>
          </ac:spMkLst>
        </pc:spChg>
        <pc:spChg chg="mod">
          <ac:chgData name="Sri Surya Poornima Chukka" userId="be496dd7-f424-4c56-9b42-792e2fdc73da" providerId="ADAL" clId="{5C3C9D89-BA8E-414D-8D50-90A36808A9EE}" dt="2022-07-05T05:48:28.908" v="0" actId="26606"/>
          <ac:spMkLst>
            <pc:docMk/>
            <pc:sldMk cId="261359965" sldId="256"/>
            <ac:spMk id="3" creationId="{F394FD3D-78AB-EDF5-5CB8-E60AC56ACF6B}"/>
          </ac:spMkLst>
        </pc:spChg>
        <pc:spChg chg="add">
          <ac:chgData name="Sri Surya Poornima Chukka" userId="be496dd7-f424-4c56-9b42-792e2fdc73da" providerId="ADAL" clId="{5C3C9D89-BA8E-414D-8D50-90A36808A9EE}" dt="2022-07-05T05:48:28.908" v="0" actId="26606"/>
          <ac:spMkLst>
            <pc:docMk/>
            <pc:sldMk cId="261359965" sldId="256"/>
            <ac:spMk id="9" creationId="{19F9BF86-FE94-4517-B97D-026C7515E589}"/>
          </ac:spMkLst>
        </pc:spChg>
        <pc:spChg chg="add">
          <ac:chgData name="Sri Surya Poornima Chukka" userId="be496dd7-f424-4c56-9b42-792e2fdc73da" providerId="ADAL" clId="{5C3C9D89-BA8E-414D-8D50-90A36808A9EE}" dt="2022-07-05T05:48:28.908" v="0" actId="26606"/>
          <ac:spMkLst>
            <pc:docMk/>
            <pc:sldMk cId="261359965" sldId="256"/>
            <ac:spMk id="11" creationId="{46660C7E-A469-43A4-B89B-E1B89168BD2D}"/>
          </ac:spMkLst>
        </pc:spChg>
        <pc:picChg chg="add mod">
          <ac:chgData name="Sri Surya Poornima Chukka" userId="be496dd7-f424-4c56-9b42-792e2fdc73da" providerId="ADAL" clId="{5C3C9D89-BA8E-414D-8D50-90A36808A9EE}" dt="2022-07-05T05:52:57.086" v="3" actId="27614"/>
          <ac:picMkLst>
            <pc:docMk/>
            <pc:sldMk cId="261359965" sldId="256"/>
            <ac:picMk id="4" creationId="{73A93CB4-E3C1-52DB-42BC-DB0B9C0A8959}"/>
          </ac:picMkLst>
        </pc:picChg>
        <pc:cxnChg chg="add">
          <ac:chgData name="Sri Surya Poornima Chukka" userId="be496dd7-f424-4c56-9b42-792e2fdc73da" providerId="ADAL" clId="{5C3C9D89-BA8E-414D-8D50-90A36808A9EE}" dt="2022-07-05T05:48:28.908" v="0" actId="26606"/>
          <ac:cxnSpMkLst>
            <pc:docMk/>
            <pc:sldMk cId="261359965" sldId="256"/>
            <ac:cxnSpMk id="13" creationId="{F3E6ADA4-E13B-4321-B82C-14979EC208FB}"/>
          </ac:cxnSpMkLst>
        </pc:cxnChg>
      </pc:sldChg>
      <pc:sldChg chg="addSp delSp modSp new mod setBg setClrOvrMap delDesignElem">
        <pc:chgData name="Sri Surya Poornima Chukka" userId="be496dd7-f424-4c56-9b42-792e2fdc73da" providerId="ADAL" clId="{5C3C9D89-BA8E-414D-8D50-90A36808A9EE}" dt="2022-07-05T07:25:21.867" v="1621" actId="26606"/>
        <pc:sldMkLst>
          <pc:docMk/>
          <pc:sldMk cId="281223339" sldId="256"/>
        </pc:sldMkLst>
        <pc:spChg chg="mod">
          <ac:chgData name="Sri Surya Poornima Chukka" userId="be496dd7-f424-4c56-9b42-792e2fdc73da" providerId="ADAL" clId="{5C3C9D89-BA8E-414D-8D50-90A36808A9EE}" dt="2022-07-05T07:25:21.867" v="1621" actId="26606"/>
          <ac:spMkLst>
            <pc:docMk/>
            <pc:sldMk cId="281223339" sldId="256"/>
            <ac:spMk id="2" creationId="{AC91970E-A297-9418-91BD-7ACA9B0D0DD3}"/>
          </ac:spMkLst>
        </pc:spChg>
        <pc:spChg chg="mod">
          <ac:chgData name="Sri Surya Poornima Chukka" userId="be496dd7-f424-4c56-9b42-792e2fdc73da" providerId="ADAL" clId="{5C3C9D89-BA8E-414D-8D50-90A36808A9EE}" dt="2022-07-05T07:25:21.867" v="1621" actId="26606"/>
          <ac:spMkLst>
            <pc:docMk/>
            <pc:sldMk cId="281223339" sldId="256"/>
            <ac:spMk id="3" creationId="{9AF4EFD2-89DE-2D3E-4172-57680E927BCF}"/>
          </ac:spMkLst>
        </pc:spChg>
        <pc:spChg chg="add del">
          <ac:chgData name="Sri Surya Poornima Chukka" userId="be496dd7-f424-4c56-9b42-792e2fdc73da" providerId="ADAL" clId="{5C3C9D89-BA8E-414D-8D50-90A36808A9EE}" dt="2022-07-05T05:58:59.933" v="121" actId="26606"/>
          <ac:spMkLst>
            <pc:docMk/>
            <pc:sldMk cId="281223339" sldId="256"/>
            <ac:spMk id="8" creationId="{063F27BC-7079-4FF7-8F7C-ABC82FA3C247}"/>
          </ac:spMkLst>
        </pc:spChg>
        <pc:spChg chg="add del">
          <ac:chgData name="Sri Surya Poornima Chukka" userId="be496dd7-f424-4c56-9b42-792e2fdc73da" providerId="ADAL" clId="{5C3C9D89-BA8E-414D-8D50-90A36808A9EE}" dt="2022-07-05T07:25:16.095" v="1618" actId="26606"/>
          <ac:spMkLst>
            <pc:docMk/>
            <pc:sldMk cId="281223339" sldId="256"/>
            <ac:spMk id="14" creationId="{3DAC0C92-199E-475C-9390-119A9B027276}"/>
          </ac:spMkLst>
        </pc:spChg>
        <pc:spChg chg="add del">
          <ac:chgData name="Sri Surya Poornima Chukka" userId="be496dd7-f424-4c56-9b42-792e2fdc73da" providerId="ADAL" clId="{5C3C9D89-BA8E-414D-8D50-90A36808A9EE}" dt="2022-07-05T07:25:16.095" v="1618" actId="26606"/>
          <ac:spMkLst>
            <pc:docMk/>
            <pc:sldMk cId="281223339" sldId="256"/>
            <ac:spMk id="15" creationId="{C4CFB339-0ED8-4FE2-9EF1-6D1375B8499B}"/>
          </ac:spMkLst>
        </pc:spChg>
        <pc:spChg chg="add del">
          <ac:chgData name="Sri Surya Poornima Chukka" userId="be496dd7-f424-4c56-9b42-792e2fdc73da" providerId="ADAL" clId="{5C3C9D89-BA8E-414D-8D50-90A36808A9EE}" dt="2022-07-05T05:59:12.627" v="123" actId="26606"/>
          <ac:spMkLst>
            <pc:docMk/>
            <pc:sldMk cId="281223339" sldId="256"/>
            <ac:spMk id="16" creationId="{744CAA32-F237-419C-A2DD-43C28D920D3C}"/>
          </ac:spMkLst>
        </pc:spChg>
        <pc:spChg chg="add del">
          <ac:chgData name="Sri Surya Poornima Chukka" userId="be496dd7-f424-4c56-9b42-792e2fdc73da" providerId="ADAL" clId="{5C3C9D89-BA8E-414D-8D50-90A36808A9EE}" dt="2022-07-05T07:25:16.095" v="1618" actId="26606"/>
          <ac:spMkLst>
            <pc:docMk/>
            <pc:sldMk cId="281223339" sldId="256"/>
            <ac:spMk id="20" creationId="{31896C80-2069-4431-9C19-83B913734490}"/>
          </ac:spMkLst>
        </pc:spChg>
        <pc:spChg chg="add del">
          <ac:chgData name="Sri Surya Poornima Chukka" userId="be496dd7-f424-4c56-9b42-792e2fdc73da" providerId="ADAL" clId="{5C3C9D89-BA8E-414D-8D50-90A36808A9EE}" dt="2022-07-05T07:25:16.095" v="1618" actId="26606"/>
          <ac:spMkLst>
            <pc:docMk/>
            <pc:sldMk cId="281223339" sldId="256"/>
            <ac:spMk id="21" creationId="{3F088236-D655-4F88-B238-E16762358025}"/>
          </ac:spMkLst>
        </pc:spChg>
        <pc:spChg chg="add del">
          <ac:chgData name="Sri Surya Poornima Chukka" userId="be496dd7-f424-4c56-9b42-792e2fdc73da" providerId="ADAL" clId="{5C3C9D89-BA8E-414D-8D50-90A36808A9EE}" dt="2022-07-05T06:37:11.500" v="793"/>
          <ac:spMkLst>
            <pc:docMk/>
            <pc:sldMk cId="281223339" sldId="256"/>
            <ac:spMk id="23" creationId="{063F27BC-7079-4FF7-8F7C-ABC82FA3C247}"/>
          </ac:spMkLst>
        </pc:spChg>
        <pc:spChg chg="add del">
          <ac:chgData name="Sri Surya Poornima Chukka" userId="be496dd7-f424-4c56-9b42-792e2fdc73da" providerId="ADAL" clId="{5C3C9D89-BA8E-414D-8D50-90A36808A9EE}" dt="2022-07-05T06:37:11.500" v="793"/>
          <ac:spMkLst>
            <pc:docMk/>
            <pc:sldMk cId="281223339" sldId="256"/>
            <ac:spMk id="25" creationId="{64F549C5-B5B6-4898-8630-053866568ADC}"/>
          </ac:spMkLst>
        </pc:spChg>
        <pc:spChg chg="add del">
          <ac:chgData name="Sri Surya Poornima Chukka" userId="be496dd7-f424-4c56-9b42-792e2fdc73da" providerId="ADAL" clId="{5C3C9D89-BA8E-414D-8D50-90A36808A9EE}" dt="2022-07-05T07:25:16.095" v="1618" actId="26606"/>
          <ac:spMkLst>
            <pc:docMk/>
            <pc:sldMk cId="281223339" sldId="256"/>
            <ac:spMk id="29" creationId="{BF120A21-0841-4823-B0C4-28AEBCEF9B78}"/>
          </ac:spMkLst>
        </pc:spChg>
        <pc:spChg chg="add del">
          <ac:chgData name="Sri Surya Poornima Chukka" userId="be496dd7-f424-4c56-9b42-792e2fdc73da" providerId="ADAL" clId="{5C3C9D89-BA8E-414D-8D50-90A36808A9EE}" dt="2022-07-05T07:25:16.095" v="1618" actId="26606"/>
          <ac:spMkLst>
            <pc:docMk/>
            <pc:sldMk cId="281223339" sldId="256"/>
            <ac:spMk id="31" creationId="{DBB05BAE-BBD3-4289-899F-A6851503C6B0}"/>
          </ac:spMkLst>
        </pc:spChg>
        <pc:spChg chg="add del">
          <ac:chgData name="Sri Surya Poornima Chukka" userId="be496dd7-f424-4c56-9b42-792e2fdc73da" providerId="ADAL" clId="{5C3C9D89-BA8E-414D-8D50-90A36808A9EE}" dt="2022-07-05T07:25:16.095" v="1618" actId="26606"/>
          <ac:spMkLst>
            <pc:docMk/>
            <pc:sldMk cId="281223339" sldId="256"/>
            <ac:spMk id="33" creationId="{9874D11C-36F5-4BBE-A490-019A54E953B0}"/>
          </ac:spMkLst>
        </pc:spChg>
        <pc:spChg chg="add del">
          <ac:chgData name="Sri Surya Poornima Chukka" userId="be496dd7-f424-4c56-9b42-792e2fdc73da" providerId="ADAL" clId="{5C3C9D89-BA8E-414D-8D50-90A36808A9EE}" dt="2022-07-05T07:25:21.851" v="1620" actId="26606"/>
          <ac:spMkLst>
            <pc:docMk/>
            <pc:sldMk cId="281223339" sldId="256"/>
            <ac:spMk id="35" creationId="{3BCB5F6A-9EB0-40B0-9D13-3023E9A20508}"/>
          </ac:spMkLst>
        </pc:spChg>
        <pc:spChg chg="add">
          <ac:chgData name="Sri Surya Poornima Chukka" userId="be496dd7-f424-4c56-9b42-792e2fdc73da" providerId="ADAL" clId="{5C3C9D89-BA8E-414D-8D50-90A36808A9EE}" dt="2022-07-05T07:25:21.867" v="1621" actId="26606"/>
          <ac:spMkLst>
            <pc:docMk/>
            <pc:sldMk cId="281223339" sldId="256"/>
            <ac:spMk id="37" creationId="{D94A7024-D948-494D-8920-BBA2DA07D15B}"/>
          </ac:spMkLst>
        </pc:spChg>
        <pc:picChg chg="add mod ord">
          <ac:chgData name="Sri Surya Poornima Chukka" userId="be496dd7-f424-4c56-9b42-792e2fdc73da" providerId="ADAL" clId="{5C3C9D89-BA8E-414D-8D50-90A36808A9EE}" dt="2022-07-05T07:25:21.867" v="1621" actId="26606"/>
          <ac:picMkLst>
            <pc:docMk/>
            <pc:sldMk cId="281223339" sldId="256"/>
            <ac:picMk id="12" creationId="{C4BFE967-7C8E-60AA-9D99-C0390471A937}"/>
          </ac:picMkLst>
        </pc:picChg>
        <pc:cxnChg chg="add del">
          <ac:chgData name="Sri Surya Poornima Chukka" userId="be496dd7-f424-4c56-9b42-792e2fdc73da" providerId="ADAL" clId="{5C3C9D89-BA8E-414D-8D50-90A36808A9EE}" dt="2022-07-05T05:58:59.933" v="121" actId="26606"/>
          <ac:cxnSpMkLst>
            <pc:docMk/>
            <pc:sldMk cId="281223339" sldId="256"/>
            <ac:cxnSpMk id="10" creationId="{61AF2F3F-06F0-42E3-8F72-36BEDCB694FC}"/>
          </ac:cxnSpMkLst>
        </pc:cxnChg>
        <pc:cxnChg chg="add del">
          <ac:chgData name="Sri Surya Poornima Chukka" userId="be496dd7-f424-4c56-9b42-792e2fdc73da" providerId="ADAL" clId="{5C3C9D89-BA8E-414D-8D50-90A36808A9EE}" dt="2022-07-05T07:25:16.095" v="1618" actId="26606"/>
          <ac:cxnSpMkLst>
            <pc:docMk/>
            <pc:sldMk cId="281223339" sldId="256"/>
            <ac:cxnSpMk id="17" creationId="{64FA5DFF-7FE6-4855-84E6-DFA78EE978BD}"/>
          </ac:cxnSpMkLst>
        </pc:cxnChg>
        <pc:cxnChg chg="add del">
          <ac:chgData name="Sri Surya Poornima Chukka" userId="be496dd7-f424-4c56-9b42-792e2fdc73da" providerId="ADAL" clId="{5C3C9D89-BA8E-414D-8D50-90A36808A9EE}" dt="2022-07-05T05:59:12.627" v="123" actId="26606"/>
          <ac:cxnSpMkLst>
            <pc:docMk/>
            <pc:sldMk cId="281223339" sldId="256"/>
            <ac:cxnSpMk id="18" creationId="{753FE100-D0AB-4AE2-824B-60CFA31EC6A2}"/>
          </ac:cxnSpMkLst>
        </pc:cxnChg>
        <pc:cxnChg chg="add del">
          <ac:chgData name="Sri Surya Poornima Chukka" userId="be496dd7-f424-4c56-9b42-792e2fdc73da" providerId="ADAL" clId="{5C3C9D89-BA8E-414D-8D50-90A36808A9EE}" dt="2022-07-05T07:25:16.095" v="1618" actId="26606"/>
          <ac:cxnSpMkLst>
            <pc:docMk/>
            <pc:sldMk cId="281223339" sldId="256"/>
            <ac:cxnSpMk id="19" creationId="{2AFD8CBA-54A3-4363-991B-B9C631BBFA74}"/>
          </ac:cxnSpMkLst>
        </pc:cxnChg>
        <pc:cxnChg chg="add del">
          <ac:chgData name="Sri Surya Poornima Chukka" userId="be496dd7-f424-4c56-9b42-792e2fdc73da" providerId="ADAL" clId="{5C3C9D89-BA8E-414D-8D50-90A36808A9EE}" dt="2022-07-05T06:37:11.500" v="793"/>
          <ac:cxnSpMkLst>
            <pc:docMk/>
            <pc:sldMk cId="281223339" sldId="256"/>
            <ac:cxnSpMk id="27" creationId="{FF43DFA6-AAD3-45D1-9463-5131054B328D}"/>
          </ac:cxnSpMkLst>
        </pc:cxnChg>
      </pc:sldChg>
      <pc:sldChg chg="modSp new del mod">
        <pc:chgData name="Sri Surya Poornima Chukka" userId="be496dd7-f424-4c56-9b42-792e2fdc73da" providerId="ADAL" clId="{5C3C9D89-BA8E-414D-8D50-90A36808A9EE}" dt="2022-07-05T05:57:03.840" v="86" actId="2696"/>
        <pc:sldMkLst>
          <pc:docMk/>
          <pc:sldMk cId="3888858865" sldId="256"/>
        </pc:sldMkLst>
        <pc:spChg chg="mod">
          <ac:chgData name="Sri Surya Poornima Chukka" userId="be496dd7-f424-4c56-9b42-792e2fdc73da" providerId="ADAL" clId="{5C3C9D89-BA8E-414D-8D50-90A36808A9EE}" dt="2022-07-05T05:54:36.538" v="75" actId="20577"/>
          <ac:spMkLst>
            <pc:docMk/>
            <pc:sldMk cId="3888858865" sldId="256"/>
            <ac:spMk id="2" creationId="{DBF71F38-CE8D-8855-F034-925E0FCB8A9A}"/>
          </ac:spMkLst>
        </pc:spChg>
        <pc:spChg chg="mod">
          <ac:chgData name="Sri Surya Poornima Chukka" userId="be496dd7-f424-4c56-9b42-792e2fdc73da" providerId="ADAL" clId="{5C3C9D89-BA8E-414D-8D50-90A36808A9EE}" dt="2022-07-05T05:56:53.572" v="85" actId="1076"/>
          <ac:spMkLst>
            <pc:docMk/>
            <pc:sldMk cId="3888858865" sldId="256"/>
            <ac:spMk id="3" creationId="{EA1EFF14-B714-4FA8-2846-0D44A6615DF3}"/>
          </ac:spMkLst>
        </pc:spChg>
      </pc:sldChg>
      <pc:sldChg chg="addSp delSp modSp new mod setBg delDesignElem">
        <pc:chgData name="Sri Surya Poornima Chukka" userId="be496dd7-f424-4c56-9b42-792e2fdc73da" providerId="ADAL" clId="{5C3C9D89-BA8E-414D-8D50-90A36808A9EE}" dt="2022-07-05T06:37:11.500" v="793"/>
        <pc:sldMkLst>
          <pc:docMk/>
          <pc:sldMk cId="3918378583" sldId="257"/>
        </pc:sldMkLst>
        <pc:spChg chg="mod ord">
          <ac:chgData name="Sri Surya Poornima Chukka" userId="be496dd7-f424-4c56-9b42-792e2fdc73da" providerId="ADAL" clId="{5C3C9D89-BA8E-414D-8D50-90A36808A9EE}" dt="2022-07-05T06:08:41.514" v="249" actId="26606"/>
          <ac:spMkLst>
            <pc:docMk/>
            <pc:sldMk cId="3918378583" sldId="257"/>
            <ac:spMk id="2" creationId="{186CEDA7-C369-6A3A-5239-F109601C9716}"/>
          </ac:spMkLst>
        </pc:spChg>
        <pc:spChg chg="del mod">
          <ac:chgData name="Sri Surya Poornima Chukka" userId="be496dd7-f424-4c56-9b42-792e2fdc73da" providerId="ADAL" clId="{5C3C9D89-BA8E-414D-8D50-90A36808A9EE}" dt="2022-07-05T06:02:59.654" v="181"/>
          <ac:spMkLst>
            <pc:docMk/>
            <pc:sldMk cId="3918378583" sldId="257"/>
            <ac:spMk id="3" creationId="{51E7D0F8-F6EA-3893-948A-6FDB72898C4C}"/>
          </ac:spMkLst>
        </pc:spChg>
        <pc:spChg chg="add mod">
          <ac:chgData name="Sri Surya Poornima Chukka" userId="be496dd7-f424-4c56-9b42-792e2fdc73da" providerId="ADAL" clId="{5C3C9D89-BA8E-414D-8D50-90A36808A9EE}" dt="2022-07-05T06:09:07.070" v="252" actId="255"/>
          <ac:spMkLst>
            <pc:docMk/>
            <pc:sldMk cId="3918378583" sldId="257"/>
            <ac:spMk id="1030" creationId="{C6381302-32BE-5269-6388-1A41909B3C4E}"/>
          </ac:spMkLst>
        </pc:spChg>
        <pc:spChg chg="add del">
          <ac:chgData name="Sri Surya Poornima Chukka" userId="be496dd7-f424-4c56-9b42-792e2fdc73da" providerId="ADAL" clId="{5C3C9D89-BA8E-414D-8D50-90A36808A9EE}" dt="2022-07-05T06:04:23.640" v="191" actId="26606"/>
          <ac:spMkLst>
            <pc:docMk/>
            <pc:sldMk cId="3918378583" sldId="257"/>
            <ac:spMk id="1033" creationId="{063F27BC-7079-4FF7-8F7C-ABC82FA3C247}"/>
          </ac:spMkLst>
        </pc:spChg>
        <pc:spChg chg="add del">
          <ac:chgData name="Sri Surya Poornima Chukka" userId="be496dd7-f424-4c56-9b42-792e2fdc73da" providerId="ADAL" clId="{5C3C9D89-BA8E-414D-8D50-90A36808A9EE}" dt="2022-07-05T06:04:23.640" v="191" actId="26606"/>
          <ac:spMkLst>
            <pc:docMk/>
            <pc:sldMk cId="3918378583" sldId="257"/>
            <ac:spMk id="1035" creationId="{64F549C5-B5B6-4898-8630-053866568ADC}"/>
          </ac:spMkLst>
        </pc:spChg>
        <pc:spChg chg="add del">
          <ac:chgData name="Sri Surya Poornima Chukka" userId="be496dd7-f424-4c56-9b42-792e2fdc73da" providerId="ADAL" clId="{5C3C9D89-BA8E-414D-8D50-90A36808A9EE}" dt="2022-07-05T06:08:41.514" v="249" actId="26606"/>
          <ac:spMkLst>
            <pc:docMk/>
            <pc:sldMk cId="3918378583" sldId="257"/>
            <ac:spMk id="1042" creationId="{744CAA32-F237-419C-A2DD-43C28D920D3C}"/>
          </ac:spMkLst>
        </pc:spChg>
        <pc:spChg chg="add del">
          <ac:chgData name="Sri Surya Poornima Chukka" userId="be496dd7-f424-4c56-9b42-792e2fdc73da" providerId="ADAL" clId="{5C3C9D89-BA8E-414D-8D50-90A36808A9EE}" dt="2022-07-05T06:08:41.514" v="249" actId="26606"/>
          <ac:spMkLst>
            <pc:docMk/>
            <pc:sldMk cId="3918378583" sldId="257"/>
            <ac:spMk id="1044" creationId="{F7017262-EEEC-4F5E-917D-A55E68A1194C}"/>
          </ac:spMkLst>
        </pc:spChg>
        <pc:spChg chg="add del">
          <ac:chgData name="Sri Surya Poornima Chukka" userId="be496dd7-f424-4c56-9b42-792e2fdc73da" providerId="ADAL" clId="{5C3C9D89-BA8E-414D-8D50-90A36808A9EE}" dt="2022-07-05T06:37:11.500" v="793"/>
          <ac:spMkLst>
            <pc:docMk/>
            <pc:sldMk cId="3918378583" sldId="257"/>
            <ac:spMk id="1051" creationId="{744CAA32-F237-419C-A2DD-43C28D920D3C}"/>
          </ac:spMkLst>
        </pc:spChg>
        <pc:picChg chg="add mod ord">
          <ac:chgData name="Sri Surya Poornima Chukka" userId="be496dd7-f424-4c56-9b42-792e2fdc73da" providerId="ADAL" clId="{5C3C9D89-BA8E-414D-8D50-90A36808A9EE}" dt="2022-07-05T06:08:41.514" v="249" actId="26606"/>
          <ac:picMkLst>
            <pc:docMk/>
            <pc:sldMk cId="3918378583" sldId="257"/>
            <ac:picMk id="1026" creationId="{59822561-5257-4A75-7DCF-4470988E53D5}"/>
          </ac:picMkLst>
        </pc:picChg>
        <pc:cxnChg chg="add del">
          <ac:chgData name="Sri Surya Poornima Chukka" userId="be496dd7-f424-4c56-9b42-792e2fdc73da" providerId="ADAL" clId="{5C3C9D89-BA8E-414D-8D50-90A36808A9EE}" dt="2022-07-05T06:04:23.640" v="191" actId="26606"/>
          <ac:cxnSpMkLst>
            <pc:docMk/>
            <pc:sldMk cId="3918378583" sldId="257"/>
            <ac:cxnSpMk id="1037" creationId="{FF43DFA6-AAD3-45D1-9463-5131054B328D}"/>
          </ac:cxnSpMkLst>
        </pc:cxnChg>
        <pc:cxnChg chg="add del">
          <ac:chgData name="Sri Surya Poornima Chukka" userId="be496dd7-f424-4c56-9b42-792e2fdc73da" providerId="ADAL" clId="{5C3C9D89-BA8E-414D-8D50-90A36808A9EE}" dt="2022-07-05T06:08:41.514" v="249" actId="26606"/>
          <ac:cxnSpMkLst>
            <pc:docMk/>
            <pc:sldMk cId="3918378583" sldId="257"/>
            <ac:cxnSpMk id="1046" creationId="{9A3EDAAA-869E-4AA2-A7CE-BF2C025963E8}"/>
          </ac:cxnSpMkLst>
        </pc:cxnChg>
        <pc:cxnChg chg="add del">
          <ac:chgData name="Sri Surya Poornima Chukka" userId="be496dd7-f424-4c56-9b42-792e2fdc73da" providerId="ADAL" clId="{5C3C9D89-BA8E-414D-8D50-90A36808A9EE}" dt="2022-07-05T06:37:11.500" v="793"/>
          <ac:cxnSpMkLst>
            <pc:docMk/>
            <pc:sldMk cId="3918378583" sldId="257"/>
            <ac:cxnSpMk id="1053" creationId="{753FE100-D0AB-4AE2-824B-60CFA31EC6A2}"/>
          </ac:cxnSpMkLst>
        </pc:cxnChg>
      </pc:sldChg>
      <pc:sldChg chg="addSp delSp modSp new del mod setBg addAnim delAnim">
        <pc:chgData name="Sri Surya Poornima Chukka" userId="be496dd7-f424-4c56-9b42-792e2fdc73da" providerId="ADAL" clId="{5C3C9D89-BA8E-414D-8D50-90A36808A9EE}" dt="2022-07-05T06:14:15.887" v="272" actId="2696"/>
        <pc:sldMkLst>
          <pc:docMk/>
          <pc:sldMk cId="240959211" sldId="258"/>
        </pc:sldMkLst>
        <pc:spChg chg="mod">
          <ac:chgData name="Sri Surya Poornima Chukka" userId="be496dd7-f424-4c56-9b42-792e2fdc73da" providerId="ADAL" clId="{5C3C9D89-BA8E-414D-8D50-90A36808A9EE}" dt="2022-07-05T06:14:01.582" v="271" actId="26606"/>
          <ac:spMkLst>
            <pc:docMk/>
            <pc:sldMk cId="240959211" sldId="258"/>
            <ac:spMk id="2" creationId="{24A894A6-BC59-4635-5FE6-F4DFC644DF6F}"/>
          </ac:spMkLst>
        </pc:spChg>
        <pc:spChg chg="del">
          <ac:chgData name="Sri Surya Poornima Chukka" userId="be496dd7-f424-4c56-9b42-792e2fdc73da" providerId="ADAL" clId="{5C3C9D89-BA8E-414D-8D50-90A36808A9EE}" dt="2022-07-05T06:13:43.642" v="266" actId="26606"/>
          <ac:spMkLst>
            <pc:docMk/>
            <pc:sldMk cId="240959211" sldId="258"/>
            <ac:spMk id="3" creationId="{B97582CA-80F0-834D-16CB-94CBE8306DB9}"/>
          </ac:spMkLst>
        </pc:spChg>
        <pc:spChg chg="add del">
          <ac:chgData name="Sri Surya Poornima Chukka" userId="be496dd7-f424-4c56-9b42-792e2fdc73da" providerId="ADAL" clId="{5C3C9D89-BA8E-414D-8D50-90A36808A9EE}" dt="2022-07-05T06:14:01.582" v="271" actId="26606"/>
          <ac:spMkLst>
            <pc:docMk/>
            <pc:sldMk cId="240959211" sldId="258"/>
            <ac:spMk id="11" creationId="{19F9BF86-FE94-4517-B97D-026C7515E589}"/>
          </ac:spMkLst>
        </pc:spChg>
        <pc:spChg chg="add del">
          <ac:chgData name="Sri Surya Poornima Chukka" userId="be496dd7-f424-4c56-9b42-792e2fdc73da" providerId="ADAL" clId="{5C3C9D89-BA8E-414D-8D50-90A36808A9EE}" dt="2022-07-05T06:14:01.582" v="271" actId="26606"/>
          <ac:spMkLst>
            <pc:docMk/>
            <pc:sldMk cId="240959211" sldId="258"/>
            <ac:spMk id="13" creationId="{9BD78BA5-2579-4D62-B68F-2289D39BF376}"/>
          </ac:spMkLst>
        </pc:spChg>
        <pc:spChg chg="add del">
          <ac:chgData name="Sri Surya Poornima Chukka" userId="be496dd7-f424-4c56-9b42-792e2fdc73da" providerId="ADAL" clId="{5C3C9D89-BA8E-414D-8D50-90A36808A9EE}" dt="2022-07-05T06:14:01.577" v="270" actId="26606"/>
          <ac:spMkLst>
            <pc:docMk/>
            <pc:sldMk cId="240959211" sldId="258"/>
            <ac:spMk id="22" creationId="{CFD1D2CD-954D-4C4D-B505-05EAD159B230}"/>
          </ac:spMkLst>
        </pc:spChg>
        <pc:spChg chg="add">
          <ac:chgData name="Sri Surya Poornima Chukka" userId="be496dd7-f424-4c56-9b42-792e2fdc73da" providerId="ADAL" clId="{5C3C9D89-BA8E-414D-8D50-90A36808A9EE}" dt="2022-07-05T06:14:01.582" v="271" actId="26606"/>
          <ac:spMkLst>
            <pc:docMk/>
            <pc:sldMk cId="240959211" sldId="258"/>
            <ac:spMk id="28" creationId="{19F9BF86-FE94-4517-B97D-026C7515E589}"/>
          </ac:spMkLst>
        </pc:spChg>
        <pc:spChg chg="add">
          <ac:chgData name="Sri Surya Poornima Chukka" userId="be496dd7-f424-4c56-9b42-792e2fdc73da" providerId="ADAL" clId="{5C3C9D89-BA8E-414D-8D50-90A36808A9EE}" dt="2022-07-05T06:14:01.582" v="271" actId="26606"/>
          <ac:spMkLst>
            <pc:docMk/>
            <pc:sldMk cId="240959211" sldId="258"/>
            <ac:spMk id="29" creationId="{D30DD7D3-2712-4491-B2C2-5FC23330C7CB}"/>
          </ac:spMkLst>
        </pc:spChg>
        <pc:picChg chg="add mod ord">
          <ac:chgData name="Sri Surya Poornima Chukka" userId="be496dd7-f424-4c56-9b42-792e2fdc73da" providerId="ADAL" clId="{5C3C9D89-BA8E-414D-8D50-90A36808A9EE}" dt="2022-07-05T06:14:01.582" v="271" actId="26606"/>
          <ac:picMkLst>
            <pc:docMk/>
            <pc:sldMk cId="240959211" sldId="258"/>
            <ac:picMk id="5" creationId="{8D39F2AD-E572-CB0B-FAD8-5EC049CC927A}"/>
          </ac:picMkLst>
        </pc:picChg>
        <pc:cxnChg chg="add del">
          <ac:chgData name="Sri Surya Poornima Chukka" userId="be496dd7-f424-4c56-9b42-792e2fdc73da" providerId="ADAL" clId="{5C3C9D89-BA8E-414D-8D50-90A36808A9EE}" dt="2022-07-05T06:14:01.582" v="271" actId="26606"/>
          <ac:cxnSpMkLst>
            <pc:docMk/>
            <pc:sldMk cId="240959211" sldId="258"/>
            <ac:cxnSpMk id="9" creationId="{F209B62C-3402-4623-9A7C-AA048B56F8C3}"/>
          </ac:cxnSpMkLst>
        </pc:cxnChg>
        <pc:cxnChg chg="add del">
          <ac:chgData name="Sri Surya Poornima Chukka" userId="be496dd7-f424-4c56-9b42-792e2fdc73da" providerId="ADAL" clId="{5C3C9D89-BA8E-414D-8D50-90A36808A9EE}" dt="2022-07-05T06:14:01.582" v="271" actId="26606"/>
          <ac:cxnSpMkLst>
            <pc:docMk/>
            <pc:sldMk cId="240959211" sldId="258"/>
            <ac:cxnSpMk id="15" creationId="{97CC2FE6-3AD0-4131-B4BC-1F4D65E25E13}"/>
          </ac:cxnSpMkLst>
        </pc:cxnChg>
        <pc:cxnChg chg="add del">
          <ac:chgData name="Sri Surya Poornima Chukka" userId="be496dd7-f424-4c56-9b42-792e2fdc73da" providerId="ADAL" clId="{5C3C9D89-BA8E-414D-8D50-90A36808A9EE}" dt="2022-07-05T06:14:01.577" v="270" actId="26606"/>
          <ac:cxnSpMkLst>
            <pc:docMk/>
            <pc:sldMk cId="240959211" sldId="258"/>
            <ac:cxnSpMk id="20" creationId="{F209B62C-3402-4623-9A7C-AA048B56F8C3}"/>
          </ac:cxnSpMkLst>
        </pc:cxnChg>
        <pc:cxnChg chg="add del">
          <ac:chgData name="Sri Surya Poornima Chukka" userId="be496dd7-f424-4c56-9b42-792e2fdc73da" providerId="ADAL" clId="{5C3C9D89-BA8E-414D-8D50-90A36808A9EE}" dt="2022-07-05T06:14:01.577" v="270" actId="26606"/>
          <ac:cxnSpMkLst>
            <pc:docMk/>
            <pc:sldMk cId="240959211" sldId="258"/>
            <ac:cxnSpMk id="24" creationId="{D132AEA7-A24A-45A9-BF8F-D0AFF34DF68C}"/>
          </ac:cxnSpMkLst>
        </pc:cxnChg>
        <pc:cxnChg chg="add">
          <ac:chgData name="Sri Surya Poornima Chukka" userId="be496dd7-f424-4c56-9b42-792e2fdc73da" providerId="ADAL" clId="{5C3C9D89-BA8E-414D-8D50-90A36808A9EE}" dt="2022-07-05T06:14:01.582" v="271" actId="26606"/>
          <ac:cxnSpMkLst>
            <pc:docMk/>
            <pc:sldMk cId="240959211" sldId="258"/>
            <ac:cxnSpMk id="26" creationId="{FFD0734C-004D-4938-8EA0-2C3867A11A66}"/>
          </ac:cxnSpMkLst>
        </pc:cxnChg>
        <pc:cxnChg chg="add">
          <ac:chgData name="Sri Surya Poornima Chukka" userId="be496dd7-f424-4c56-9b42-792e2fdc73da" providerId="ADAL" clId="{5C3C9D89-BA8E-414D-8D50-90A36808A9EE}" dt="2022-07-05T06:14:01.582" v="271" actId="26606"/>
          <ac:cxnSpMkLst>
            <pc:docMk/>
            <pc:sldMk cId="240959211" sldId="258"/>
            <ac:cxnSpMk id="27" creationId="{F209B62C-3402-4623-9A7C-AA048B56F8C3}"/>
          </ac:cxnSpMkLst>
        </pc:cxnChg>
      </pc:sldChg>
      <pc:sldChg chg="modSp new mod">
        <pc:chgData name="Sri Surya Poornima Chukka" userId="be496dd7-f424-4c56-9b42-792e2fdc73da" providerId="ADAL" clId="{5C3C9D89-BA8E-414D-8D50-90A36808A9EE}" dt="2022-07-05T06:15:19.205" v="330" actId="14100"/>
        <pc:sldMkLst>
          <pc:docMk/>
          <pc:sldMk cId="913197449" sldId="258"/>
        </pc:sldMkLst>
        <pc:spChg chg="mod">
          <ac:chgData name="Sri Surya Poornima Chukka" userId="be496dd7-f424-4c56-9b42-792e2fdc73da" providerId="ADAL" clId="{5C3C9D89-BA8E-414D-8D50-90A36808A9EE}" dt="2022-07-05T06:15:19.205" v="330" actId="14100"/>
          <ac:spMkLst>
            <pc:docMk/>
            <pc:sldMk cId="913197449" sldId="258"/>
            <ac:spMk id="2" creationId="{AEB8D407-71B9-6EAF-E54C-5B22433C4C90}"/>
          </ac:spMkLst>
        </pc:spChg>
        <pc:spChg chg="mod">
          <ac:chgData name="Sri Surya Poornima Chukka" userId="be496dd7-f424-4c56-9b42-792e2fdc73da" providerId="ADAL" clId="{5C3C9D89-BA8E-414D-8D50-90A36808A9EE}" dt="2022-07-05T06:15:04.893" v="300" actId="14100"/>
          <ac:spMkLst>
            <pc:docMk/>
            <pc:sldMk cId="913197449" sldId="258"/>
            <ac:spMk id="3" creationId="{77A40426-C7A5-B903-364A-51DC05744F8D}"/>
          </ac:spMkLst>
        </pc:spChg>
      </pc:sldChg>
      <pc:sldChg chg="addSp delSp modSp new mod setBg delDesignElem">
        <pc:chgData name="Sri Surya Poornima Chukka" userId="be496dd7-f424-4c56-9b42-792e2fdc73da" providerId="ADAL" clId="{5C3C9D89-BA8E-414D-8D50-90A36808A9EE}" dt="2022-07-05T06:37:11.500" v="793"/>
        <pc:sldMkLst>
          <pc:docMk/>
          <pc:sldMk cId="3793500934" sldId="259"/>
        </pc:sldMkLst>
        <pc:spChg chg="mod ord">
          <ac:chgData name="Sri Surya Poornima Chukka" userId="be496dd7-f424-4c56-9b42-792e2fdc73da" providerId="ADAL" clId="{5C3C9D89-BA8E-414D-8D50-90A36808A9EE}" dt="2022-07-05T06:23:03.481" v="368" actId="26606"/>
          <ac:spMkLst>
            <pc:docMk/>
            <pc:sldMk cId="3793500934" sldId="259"/>
            <ac:spMk id="2" creationId="{B8DAAEEE-A1B3-5F39-C01F-B2A250FBBBDA}"/>
          </ac:spMkLst>
        </pc:spChg>
        <pc:spChg chg="del mod">
          <ac:chgData name="Sri Surya Poornima Chukka" userId="be496dd7-f424-4c56-9b42-792e2fdc73da" providerId="ADAL" clId="{5C3C9D89-BA8E-414D-8D50-90A36808A9EE}" dt="2022-07-05T06:22:55.314" v="367"/>
          <ac:spMkLst>
            <pc:docMk/>
            <pc:sldMk cId="3793500934" sldId="259"/>
            <ac:spMk id="3" creationId="{4B11F9FA-CBCB-FD43-FB9C-B03301D50E15}"/>
          </ac:spMkLst>
        </pc:spChg>
        <pc:spChg chg="add del">
          <ac:chgData name="Sri Surya Poornima Chukka" userId="be496dd7-f424-4c56-9b42-792e2fdc73da" providerId="ADAL" clId="{5C3C9D89-BA8E-414D-8D50-90A36808A9EE}" dt="2022-07-05T06:37:11.500" v="793"/>
          <ac:spMkLst>
            <pc:docMk/>
            <pc:sldMk cId="3793500934" sldId="259"/>
            <ac:spMk id="2057" creationId="{19F9BF86-FE94-4517-B97D-026C7515E589}"/>
          </ac:spMkLst>
        </pc:spChg>
        <pc:spChg chg="add del">
          <ac:chgData name="Sri Surya Poornima Chukka" userId="be496dd7-f424-4c56-9b42-792e2fdc73da" providerId="ADAL" clId="{5C3C9D89-BA8E-414D-8D50-90A36808A9EE}" dt="2022-07-05T06:37:11.500" v="793"/>
          <ac:spMkLst>
            <pc:docMk/>
            <pc:sldMk cId="3793500934" sldId="259"/>
            <ac:spMk id="2059" creationId="{9E9D00D9-C4F5-471E-BE2C-126CB112A6BD}"/>
          </ac:spMkLst>
        </pc:spChg>
        <pc:picChg chg="add mod">
          <ac:chgData name="Sri Surya Poornima Chukka" userId="be496dd7-f424-4c56-9b42-792e2fdc73da" providerId="ADAL" clId="{5C3C9D89-BA8E-414D-8D50-90A36808A9EE}" dt="2022-07-05T06:23:03.481" v="368" actId="26606"/>
          <ac:picMkLst>
            <pc:docMk/>
            <pc:sldMk cId="3793500934" sldId="259"/>
            <ac:picMk id="2050" creationId="{08B12963-B954-7C1F-075B-AB3FE7621D80}"/>
          </ac:picMkLst>
        </pc:picChg>
        <pc:cxnChg chg="add del">
          <ac:chgData name="Sri Surya Poornima Chukka" userId="be496dd7-f424-4c56-9b42-792e2fdc73da" providerId="ADAL" clId="{5C3C9D89-BA8E-414D-8D50-90A36808A9EE}" dt="2022-07-05T06:37:11.500" v="793"/>
          <ac:cxnSpMkLst>
            <pc:docMk/>
            <pc:sldMk cId="3793500934" sldId="259"/>
            <ac:cxnSpMk id="2055" creationId="{F209B62C-3402-4623-9A7C-AA048B56F8C3}"/>
          </ac:cxnSpMkLst>
        </pc:cxnChg>
        <pc:cxnChg chg="add del">
          <ac:chgData name="Sri Surya Poornima Chukka" userId="be496dd7-f424-4c56-9b42-792e2fdc73da" providerId="ADAL" clId="{5C3C9D89-BA8E-414D-8D50-90A36808A9EE}" dt="2022-07-05T06:37:11.500" v="793"/>
          <ac:cxnSpMkLst>
            <pc:docMk/>
            <pc:sldMk cId="3793500934" sldId="259"/>
            <ac:cxnSpMk id="2061" creationId="{97CC2FE6-3AD0-4131-B4BC-1F4D65E25E13}"/>
          </ac:cxnSpMkLst>
        </pc:cxnChg>
      </pc:sldChg>
      <pc:sldChg chg="addSp delSp modSp new mod setBg delDesignElem">
        <pc:chgData name="Sri Surya Poornima Chukka" userId="be496dd7-f424-4c56-9b42-792e2fdc73da" providerId="ADAL" clId="{5C3C9D89-BA8E-414D-8D50-90A36808A9EE}" dt="2022-07-05T07:32:20.510" v="1629" actId="1036"/>
        <pc:sldMkLst>
          <pc:docMk/>
          <pc:sldMk cId="906917764" sldId="260"/>
        </pc:sldMkLst>
        <pc:spChg chg="mod ord">
          <ac:chgData name="Sri Surya Poornima Chukka" userId="be496dd7-f424-4c56-9b42-792e2fdc73da" providerId="ADAL" clId="{5C3C9D89-BA8E-414D-8D50-90A36808A9EE}" dt="2022-07-05T06:25:41.317" v="391" actId="26606"/>
          <ac:spMkLst>
            <pc:docMk/>
            <pc:sldMk cId="906917764" sldId="260"/>
            <ac:spMk id="2" creationId="{30E9DE08-4F87-DD3A-4C9D-4DF43618962D}"/>
          </ac:spMkLst>
        </pc:spChg>
        <pc:spChg chg="mod">
          <ac:chgData name="Sri Surya Poornima Chukka" userId="be496dd7-f424-4c56-9b42-792e2fdc73da" providerId="ADAL" clId="{5C3C9D89-BA8E-414D-8D50-90A36808A9EE}" dt="2022-07-05T07:32:15.625" v="1627" actId="207"/>
          <ac:spMkLst>
            <pc:docMk/>
            <pc:sldMk cId="906917764" sldId="260"/>
            <ac:spMk id="3" creationId="{27C7EE97-CFB6-DB45-F9EA-6E0555548615}"/>
          </ac:spMkLst>
        </pc:spChg>
        <pc:spChg chg="add del">
          <ac:chgData name="Sri Surya Poornima Chukka" userId="be496dd7-f424-4c56-9b42-792e2fdc73da" providerId="ADAL" clId="{5C3C9D89-BA8E-414D-8D50-90A36808A9EE}" dt="2022-07-05T06:25:33.472" v="388" actId="26606"/>
          <ac:spMkLst>
            <pc:docMk/>
            <pc:sldMk cId="906917764" sldId="260"/>
            <ac:spMk id="9" creationId="{744CAA32-F237-419C-A2DD-43C28D920D3C}"/>
          </ac:spMkLst>
        </pc:spChg>
        <pc:spChg chg="add del">
          <ac:chgData name="Sri Surya Poornima Chukka" userId="be496dd7-f424-4c56-9b42-792e2fdc73da" providerId="ADAL" clId="{5C3C9D89-BA8E-414D-8D50-90A36808A9EE}" dt="2022-07-05T06:25:41.317" v="391" actId="26606"/>
          <ac:spMkLst>
            <pc:docMk/>
            <pc:sldMk cId="906917764" sldId="260"/>
            <ac:spMk id="13" creationId="{744CAA32-F237-419C-A2DD-43C28D920D3C}"/>
          </ac:spMkLst>
        </pc:spChg>
        <pc:spChg chg="add del">
          <ac:chgData name="Sri Surya Poornima Chukka" userId="be496dd7-f424-4c56-9b42-792e2fdc73da" providerId="ADAL" clId="{5C3C9D89-BA8E-414D-8D50-90A36808A9EE}" dt="2022-07-05T06:37:11.500" v="793"/>
          <ac:spMkLst>
            <pc:docMk/>
            <pc:sldMk cId="906917764" sldId="260"/>
            <ac:spMk id="20" creationId="{063F27BC-7079-4FF7-8F7C-ABC82FA3C247}"/>
          </ac:spMkLst>
        </pc:spChg>
        <pc:spChg chg="add del">
          <ac:chgData name="Sri Surya Poornima Chukka" userId="be496dd7-f424-4c56-9b42-792e2fdc73da" providerId="ADAL" clId="{5C3C9D89-BA8E-414D-8D50-90A36808A9EE}" dt="2022-07-05T06:37:11.500" v="793"/>
          <ac:spMkLst>
            <pc:docMk/>
            <pc:sldMk cId="906917764" sldId="260"/>
            <ac:spMk id="22" creationId="{64F549C5-B5B6-4898-8630-053866568ADC}"/>
          </ac:spMkLst>
        </pc:spChg>
        <pc:picChg chg="add del">
          <ac:chgData name="Sri Surya Poornima Chukka" userId="be496dd7-f424-4c56-9b42-792e2fdc73da" providerId="ADAL" clId="{5C3C9D89-BA8E-414D-8D50-90A36808A9EE}" dt="2022-07-05T06:25:33.472" v="388" actId="26606"/>
          <ac:picMkLst>
            <pc:docMk/>
            <pc:sldMk cId="906917764" sldId="260"/>
            <ac:picMk id="5" creationId="{BAD82F3C-3094-07FB-59C6-A6D1909F8158}"/>
          </ac:picMkLst>
        </pc:picChg>
        <pc:picChg chg="add mod">
          <ac:chgData name="Sri Surya Poornima Chukka" userId="be496dd7-f424-4c56-9b42-792e2fdc73da" providerId="ADAL" clId="{5C3C9D89-BA8E-414D-8D50-90A36808A9EE}" dt="2022-07-05T07:32:20.510" v="1629" actId="1036"/>
          <ac:picMkLst>
            <pc:docMk/>
            <pc:sldMk cId="906917764" sldId="260"/>
            <ac:picMk id="14" creationId="{B87F11B5-9016-6AAB-B5E6-6A6993854A93}"/>
          </ac:picMkLst>
        </pc:picChg>
        <pc:cxnChg chg="add del">
          <ac:chgData name="Sri Surya Poornima Chukka" userId="be496dd7-f424-4c56-9b42-792e2fdc73da" providerId="ADAL" clId="{5C3C9D89-BA8E-414D-8D50-90A36808A9EE}" dt="2022-07-05T06:25:33.472" v="388" actId="26606"/>
          <ac:cxnSpMkLst>
            <pc:docMk/>
            <pc:sldMk cId="906917764" sldId="260"/>
            <ac:cxnSpMk id="11" creationId="{753FE100-D0AB-4AE2-824B-60CFA31EC6A2}"/>
          </ac:cxnSpMkLst>
        </pc:cxnChg>
        <pc:cxnChg chg="add del">
          <ac:chgData name="Sri Surya Poornima Chukka" userId="be496dd7-f424-4c56-9b42-792e2fdc73da" providerId="ADAL" clId="{5C3C9D89-BA8E-414D-8D50-90A36808A9EE}" dt="2022-07-05T06:25:41.317" v="391" actId="26606"/>
          <ac:cxnSpMkLst>
            <pc:docMk/>
            <pc:sldMk cId="906917764" sldId="260"/>
            <ac:cxnSpMk id="15" creationId="{691422F5-4221-4812-AFD9-5479C6D60AD9}"/>
          </ac:cxnSpMkLst>
        </pc:cxnChg>
        <pc:cxnChg chg="add del">
          <ac:chgData name="Sri Surya Poornima Chukka" userId="be496dd7-f424-4c56-9b42-792e2fdc73da" providerId="ADAL" clId="{5C3C9D89-BA8E-414D-8D50-90A36808A9EE}" dt="2022-07-05T06:37:11.500" v="793"/>
          <ac:cxnSpMkLst>
            <pc:docMk/>
            <pc:sldMk cId="906917764" sldId="260"/>
            <ac:cxnSpMk id="24" creationId="{FF43DFA6-AAD3-45D1-9463-5131054B328D}"/>
          </ac:cxnSpMkLst>
        </pc:cxnChg>
      </pc:sldChg>
      <pc:sldChg chg="modSp new mod">
        <pc:chgData name="Sri Surya Poornima Chukka" userId="be496dd7-f424-4c56-9b42-792e2fdc73da" providerId="ADAL" clId="{5C3C9D89-BA8E-414D-8D50-90A36808A9EE}" dt="2022-07-05T06:37:24.402" v="796"/>
        <pc:sldMkLst>
          <pc:docMk/>
          <pc:sldMk cId="1506779504" sldId="261"/>
        </pc:sldMkLst>
        <pc:spChg chg="mod">
          <ac:chgData name="Sri Surya Poornima Chukka" userId="be496dd7-f424-4c56-9b42-792e2fdc73da" providerId="ADAL" clId="{5C3C9D89-BA8E-414D-8D50-90A36808A9EE}" dt="2022-07-05T06:37:24.402" v="796"/>
          <ac:spMkLst>
            <pc:docMk/>
            <pc:sldMk cId="1506779504" sldId="261"/>
            <ac:spMk id="2" creationId="{17CC966E-76AB-A03D-0275-BBB13718F9A2}"/>
          </ac:spMkLst>
        </pc:spChg>
        <pc:spChg chg="mod">
          <ac:chgData name="Sri Surya Poornima Chukka" userId="be496dd7-f424-4c56-9b42-792e2fdc73da" providerId="ADAL" clId="{5C3C9D89-BA8E-414D-8D50-90A36808A9EE}" dt="2022-07-05T06:29:23.318" v="505" actId="20577"/>
          <ac:spMkLst>
            <pc:docMk/>
            <pc:sldMk cId="1506779504" sldId="261"/>
            <ac:spMk id="3" creationId="{82733290-B2CE-B80E-B3D9-793BEAB28459}"/>
          </ac:spMkLst>
        </pc:spChg>
      </pc:sldChg>
      <pc:sldChg chg="addSp delSp modSp new mod setBg delDesignElem">
        <pc:chgData name="Sri Surya Poornima Chukka" userId="be496dd7-f424-4c56-9b42-792e2fdc73da" providerId="ADAL" clId="{5C3C9D89-BA8E-414D-8D50-90A36808A9EE}" dt="2022-07-05T07:33:07.494" v="1632" actId="26606"/>
        <pc:sldMkLst>
          <pc:docMk/>
          <pc:sldMk cId="3537494370" sldId="262"/>
        </pc:sldMkLst>
        <pc:spChg chg="mod">
          <ac:chgData name="Sri Surya Poornima Chukka" userId="be496dd7-f424-4c56-9b42-792e2fdc73da" providerId="ADAL" clId="{5C3C9D89-BA8E-414D-8D50-90A36808A9EE}" dt="2022-07-05T07:33:07.494" v="1632" actId="26606"/>
          <ac:spMkLst>
            <pc:docMk/>
            <pc:sldMk cId="3537494370" sldId="262"/>
            <ac:spMk id="2" creationId="{C96FA0AF-A140-AA4F-0F2B-5E0A459C45B3}"/>
          </ac:spMkLst>
        </pc:spChg>
        <pc:spChg chg="add del mod">
          <ac:chgData name="Sri Surya Poornima Chukka" userId="be496dd7-f424-4c56-9b42-792e2fdc73da" providerId="ADAL" clId="{5C3C9D89-BA8E-414D-8D50-90A36808A9EE}" dt="2022-07-05T07:33:07.494" v="1632" actId="26606"/>
          <ac:spMkLst>
            <pc:docMk/>
            <pc:sldMk cId="3537494370" sldId="262"/>
            <ac:spMk id="3" creationId="{ADE07715-6A5C-02E3-D77D-97A41B1267A9}"/>
          </ac:spMkLst>
        </pc:spChg>
        <pc:spChg chg="add">
          <ac:chgData name="Sri Surya Poornima Chukka" userId="be496dd7-f424-4c56-9b42-792e2fdc73da" providerId="ADAL" clId="{5C3C9D89-BA8E-414D-8D50-90A36808A9EE}" dt="2022-07-05T07:33:07.494" v="1632" actId="26606"/>
          <ac:spMkLst>
            <pc:docMk/>
            <pc:sldMk cId="3537494370" sldId="262"/>
            <ac:spMk id="6" creationId="{9F4444CE-BC8D-4D61-B303-4C05614E62AB}"/>
          </ac:spMkLst>
        </pc:spChg>
        <pc:spChg chg="add del">
          <ac:chgData name="Sri Surya Poornima Chukka" userId="be496dd7-f424-4c56-9b42-792e2fdc73da" providerId="ADAL" clId="{5C3C9D89-BA8E-414D-8D50-90A36808A9EE}" dt="2022-07-05T06:37:11.500" v="793"/>
          <ac:spMkLst>
            <pc:docMk/>
            <pc:sldMk cId="3537494370" sldId="262"/>
            <ac:spMk id="8" creationId="{063F27BC-7079-4FF7-8F7C-ABC82FA3C247}"/>
          </ac:spMkLst>
        </pc:spChg>
        <pc:spChg chg="add">
          <ac:chgData name="Sri Surya Poornima Chukka" userId="be496dd7-f424-4c56-9b42-792e2fdc73da" providerId="ADAL" clId="{5C3C9D89-BA8E-414D-8D50-90A36808A9EE}" dt="2022-07-05T07:33:07.494" v="1632" actId="26606"/>
          <ac:spMkLst>
            <pc:docMk/>
            <pc:sldMk cId="3537494370" sldId="262"/>
            <ac:spMk id="12" creationId="{62423CA5-E2E1-4789-B759-9906C1C94063}"/>
          </ac:spMkLst>
        </pc:spChg>
        <pc:spChg chg="add">
          <ac:chgData name="Sri Surya Poornima Chukka" userId="be496dd7-f424-4c56-9b42-792e2fdc73da" providerId="ADAL" clId="{5C3C9D89-BA8E-414D-8D50-90A36808A9EE}" dt="2022-07-05T07:33:07.494" v="1632" actId="26606"/>
          <ac:spMkLst>
            <pc:docMk/>
            <pc:sldMk cId="3537494370" sldId="262"/>
            <ac:spMk id="14" creationId="{73772B81-181F-48B7-8826-4D9686D15DF5}"/>
          </ac:spMkLst>
        </pc:spChg>
        <pc:spChg chg="add">
          <ac:chgData name="Sri Surya Poornima Chukka" userId="be496dd7-f424-4c56-9b42-792e2fdc73da" providerId="ADAL" clId="{5C3C9D89-BA8E-414D-8D50-90A36808A9EE}" dt="2022-07-05T07:33:07.494" v="1632" actId="26606"/>
          <ac:spMkLst>
            <pc:docMk/>
            <pc:sldMk cId="3537494370" sldId="262"/>
            <ac:spMk id="16" creationId="{B2205F6E-03C6-4E92-877C-E2482F6599AA}"/>
          </ac:spMkLst>
        </pc:spChg>
        <pc:graphicFrameChg chg="add del">
          <ac:chgData name="Sri Surya Poornima Chukka" userId="be496dd7-f424-4c56-9b42-792e2fdc73da" providerId="ADAL" clId="{5C3C9D89-BA8E-414D-8D50-90A36808A9EE}" dt="2022-07-05T07:33:01.393" v="1631" actId="26606"/>
          <ac:graphicFrameMkLst>
            <pc:docMk/>
            <pc:sldMk cId="3537494370" sldId="262"/>
            <ac:graphicFrameMk id="5" creationId="{4B66BE88-69C8-08C7-5D5C-45733AB83F16}"/>
          </ac:graphicFrameMkLst>
        </pc:graphicFrameChg>
        <pc:picChg chg="add">
          <ac:chgData name="Sri Surya Poornima Chukka" userId="be496dd7-f424-4c56-9b42-792e2fdc73da" providerId="ADAL" clId="{5C3C9D89-BA8E-414D-8D50-90A36808A9EE}" dt="2022-07-05T07:33:07.494" v="1632" actId="26606"/>
          <ac:picMkLst>
            <pc:docMk/>
            <pc:sldMk cId="3537494370" sldId="262"/>
            <ac:picMk id="7" creationId="{2B8E673E-C031-9749-B35C-311708D4703F}"/>
          </ac:picMkLst>
        </pc:picChg>
        <pc:cxnChg chg="add del">
          <ac:chgData name="Sri Surya Poornima Chukka" userId="be496dd7-f424-4c56-9b42-792e2fdc73da" providerId="ADAL" clId="{5C3C9D89-BA8E-414D-8D50-90A36808A9EE}" dt="2022-07-05T06:37:11.500" v="793"/>
          <ac:cxnSpMkLst>
            <pc:docMk/>
            <pc:sldMk cId="3537494370" sldId="262"/>
            <ac:cxnSpMk id="10" creationId="{61AF2F3F-06F0-42E3-8F72-36BEDCB694FC}"/>
          </ac:cxnSpMkLst>
        </pc:cxnChg>
      </pc:sldChg>
      <pc:sldChg chg="addSp delSp modSp new mod setBg setClrOvrMap delDesignElem">
        <pc:chgData name="Sri Surya Poornima Chukka" userId="be496dd7-f424-4c56-9b42-792e2fdc73da" providerId="ADAL" clId="{5C3C9D89-BA8E-414D-8D50-90A36808A9EE}" dt="2022-07-05T06:37:29.454" v="797" actId="26606"/>
        <pc:sldMkLst>
          <pc:docMk/>
          <pc:sldMk cId="2961342833" sldId="263"/>
        </pc:sldMkLst>
        <pc:spChg chg="mod">
          <ac:chgData name="Sri Surya Poornima Chukka" userId="be496dd7-f424-4c56-9b42-792e2fdc73da" providerId="ADAL" clId="{5C3C9D89-BA8E-414D-8D50-90A36808A9EE}" dt="2022-07-05T06:37:29.454" v="797" actId="26606"/>
          <ac:spMkLst>
            <pc:docMk/>
            <pc:sldMk cId="2961342833" sldId="263"/>
            <ac:spMk id="2" creationId="{73355DBF-B42D-5205-17A2-9C81FC9EBBB3}"/>
          </ac:spMkLst>
        </pc:spChg>
        <pc:spChg chg="mod">
          <ac:chgData name="Sri Surya Poornima Chukka" userId="be496dd7-f424-4c56-9b42-792e2fdc73da" providerId="ADAL" clId="{5C3C9D89-BA8E-414D-8D50-90A36808A9EE}" dt="2022-07-05T06:37:29.454" v="797" actId="26606"/>
          <ac:spMkLst>
            <pc:docMk/>
            <pc:sldMk cId="2961342833" sldId="263"/>
            <ac:spMk id="3" creationId="{1D0113B3-07A2-DD42-CDAF-4D11740BC1F0}"/>
          </ac:spMkLst>
        </pc:spChg>
        <pc:spChg chg="add">
          <ac:chgData name="Sri Surya Poornima Chukka" userId="be496dd7-f424-4c56-9b42-792e2fdc73da" providerId="ADAL" clId="{5C3C9D89-BA8E-414D-8D50-90A36808A9EE}" dt="2022-07-05T06:37:29.454" v="797" actId="26606"/>
          <ac:spMkLst>
            <pc:docMk/>
            <pc:sldMk cId="2961342833" sldId="263"/>
            <ac:spMk id="5" creationId="{86C16C40-7C29-4ACC-B851-7E08E459B596}"/>
          </ac:spMkLst>
        </pc:spChg>
        <pc:spChg chg="add del">
          <ac:chgData name="Sri Surya Poornima Chukka" userId="be496dd7-f424-4c56-9b42-792e2fdc73da" providerId="ADAL" clId="{5C3C9D89-BA8E-414D-8D50-90A36808A9EE}" dt="2022-07-05T06:37:11.500" v="793"/>
          <ac:spMkLst>
            <pc:docMk/>
            <pc:sldMk cId="2961342833" sldId="263"/>
            <ac:spMk id="8" creationId="{063F27BC-7079-4FF7-8F7C-ABC82FA3C247}"/>
          </ac:spMkLst>
        </pc:spChg>
        <pc:grpChg chg="add">
          <ac:chgData name="Sri Surya Poornima Chukka" userId="be496dd7-f424-4c56-9b42-792e2fdc73da" providerId="ADAL" clId="{5C3C9D89-BA8E-414D-8D50-90A36808A9EE}" dt="2022-07-05T06:37:29.454" v="797" actId="26606"/>
          <ac:grpSpMkLst>
            <pc:docMk/>
            <pc:sldMk cId="2961342833" sldId="263"/>
            <ac:grpSpMk id="6" creationId="{CDD733AE-DD5E-4C77-8BCD-72BF12A06BB1}"/>
          </ac:grpSpMkLst>
        </pc:grpChg>
        <pc:cxnChg chg="add del">
          <ac:chgData name="Sri Surya Poornima Chukka" userId="be496dd7-f424-4c56-9b42-792e2fdc73da" providerId="ADAL" clId="{5C3C9D89-BA8E-414D-8D50-90A36808A9EE}" dt="2022-07-05T06:37:11.500" v="793"/>
          <ac:cxnSpMkLst>
            <pc:docMk/>
            <pc:sldMk cId="2961342833" sldId="263"/>
            <ac:cxnSpMk id="10" creationId="{40BBF191-9CC8-4313-B1CA-8DF1A53AE4F9}"/>
          </ac:cxnSpMkLst>
        </pc:cxnChg>
      </pc:sldChg>
      <pc:sldChg chg="addSp modSp new mod setBg setClrOvrMap">
        <pc:chgData name="Sri Surya Poornima Chukka" userId="be496dd7-f424-4c56-9b42-792e2fdc73da" providerId="ADAL" clId="{5C3C9D89-BA8E-414D-8D50-90A36808A9EE}" dt="2022-07-05T06:39:22.694" v="823" actId="20577"/>
        <pc:sldMkLst>
          <pc:docMk/>
          <pc:sldMk cId="42174000" sldId="264"/>
        </pc:sldMkLst>
        <pc:spChg chg="mod">
          <ac:chgData name="Sri Surya Poornima Chukka" userId="be496dd7-f424-4c56-9b42-792e2fdc73da" providerId="ADAL" clId="{5C3C9D89-BA8E-414D-8D50-90A36808A9EE}" dt="2022-07-05T06:38:56.457" v="812" actId="26606"/>
          <ac:spMkLst>
            <pc:docMk/>
            <pc:sldMk cId="42174000" sldId="264"/>
            <ac:spMk id="2" creationId="{67D24655-5836-29A1-C61B-ACB78FD68CD4}"/>
          </ac:spMkLst>
        </pc:spChg>
        <pc:spChg chg="mod">
          <ac:chgData name="Sri Surya Poornima Chukka" userId="be496dd7-f424-4c56-9b42-792e2fdc73da" providerId="ADAL" clId="{5C3C9D89-BA8E-414D-8D50-90A36808A9EE}" dt="2022-07-05T06:39:22.694" v="823" actId="20577"/>
          <ac:spMkLst>
            <pc:docMk/>
            <pc:sldMk cId="42174000" sldId="264"/>
            <ac:spMk id="3" creationId="{EA074FF4-66BF-6C9F-C9B2-8DA836D623DC}"/>
          </ac:spMkLst>
        </pc:spChg>
        <pc:spChg chg="add">
          <ac:chgData name="Sri Surya Poornima Chukka" userId="be496dd7-f424-4c56-9b42-792e2fdc73da" providerId="ADAL" clId="{5C3C9D89-BA8E-414D-8D50-90A36808A9EE}" dt="2022-07-05T06:38:56.457" v="812" actId="26606"/>
          <ac:spMkLst>
            <pc:docMk/>
            <pc:sldMk cId="42174000" sldId="264"/>
            <ac:spMk id="9" creationId="{3BCB5F6A-9EB0-40B0-9D13-3023E9A20508}"/>
          </ac:spMkLst>
        </pc:spChg>
        <pc:picChg chg="add">
          <ac:chgData name="Sri Surya Poornima Chukka" userId="be496dd7-f424-4c56-9b42-792e2fdc73da" providerId="ADAL" clId="{5C3C9D89-BA8E-414D-8D50-90A36808A9EE}" dt="2022-07-05T06:38:56.457" v="812" actId="26606"/>
          <ac:picMkLst>
            <pc:docMk/>
            <pc:sldMk cId="42174000" sldId="264"/>
            <ac:picMk id="5" creationId="{C5BE7334-C569-6145-50A7-06612477A337}"/>
          </ac:picMkLst>
        </pc:picChg>
      </pc:sldChg>
      <pc:sldChg chg="addSp delSp modSp new mod">
        <pc:chgData name="Sri Surya Poornima Chukka" userId="be496dd7-f424-4c56-9b42-792e2fdc73da" providerId="ADAL" clId="{5C3C9D89-BA8E-414D-8D50-90A36808A9EE}" dt="2022-07-05T06:45:06.491" v="1254" actId="26606"/>
        <pc:sldMkLst>
          <pc:docMk/>
          <pc:sldMk cId="2178466712" sldId="265"/>
        </pc:sldMkLst>
        <pc:spChg chg="mod">
          <ac:chgData name="Sri Surya Poornima Chukka" userId="be496dd7-f424-4c56-9b42-792e2fdc73da" providerId="ADAL" clId="{5C3C9D89-BA8E-414D-8D50-90A36808A9EE}" dt="2022-07-05T06:41:41.513" v="847" actId="20577"/>
          <ac:spMkLst>
            <pc:docMk/>
            <pc:sldMk cId="2178466712" sldId="265"/>
            <ac:spMk id="2" creationId="{0F9A55D6-5ED8-5C02-601F-716688981FB3}"/>
          </ac:spMkLst>
        </pc:spChg>
        <pc:spChg chg="del mod">
          <ac:chgData name="Sri Surya Poornima Chukka" userId="be496dd7-f424-4c56-9b42-792e2fdc73da" providerId="ADAL" clId="{5C3C9D89-BA8E-414D-8D50-90A36808A9EE}" dt="2022-07-05T06:45:06.491" v="1254" actId="26606"/>
          <ac:spMkLst>
            <pc:docMk/>
            <pc:sldMk cId="2178466712" sldId="265"/>
            <ac:spMk id="3" creationId="{10CE2DB9-861C-B3A0-9829-2CDEC7F1020A}"/>
          </ac:spMkLst>
        </pc:spChg>
        <pc:graphicFrameChg chg="add">
          <ac:chgData name="Sri Surya Poornima Chukka" userId="be496dd7-f424-4c56-9b42-792e2fdc73da" providerId="ADAL" clId="{5C3C9D89-BA8E-414D-8D50-90A36808A9EE}" dt="2022-07-05T06:45:06.491" v="1254" actId="26606"/>
          <ac:graphicFrameMkLst>
            <pc:docMk/>
            <pc:sldMk cId="2178466712" sldId="265"/>
            <ac:graphicFrameMk id="5" creationId="{F8E710E3-A9C9-5C3D-2339-63D435AACB7F}"/>
          </ac:graphicFrameMkLst>
        </pc:graphicFrameChg>
      </pc:sldChg>
      <pc:sldChg chg="addSp delSp modSp new mod setBg setClrOvrMap">
        <pc:chgData name="Sri Surya Poornima Chukka" userId="be496dd7-f424-4c56-9b42-792e2fdc73da" providerId="ADAL" clId="{5C3C9D89-BA8E-414D-8D50-90A36808A9EE}" dt="2022-07-05T07:34:32.117" v="1689" actId="14100"/>
        <pc:sldMkLst>
          <pc:docMk/>
          <pc:sldMk cId="701275653" sldId="266"/>
        </pc:sldMkLst>
        <pc:spChg chg="mod">
          <ac:chgData name="Sri Surya Poornima Chukka" userId="be496dd7-f424-4c56-9b42-792e2fdc73da" providerId="ADAL" clId="{5C3C9D89-BA8E-414D-8D50-90A36808A9EE}" dt="2022-07-05T07:34:32.117" v="1689" actId="14100"/>
          <ac:spMkLst>
            <pc:docMk/>
            <pc:sldMk cId="701275653" sldId="266"/>
            <ac:spMk id="2" creationId="{8E6FF6D0-8BCD-CD9C-30E0-979849422AA5}"/>
          </ac:spMkLst>
        </pc:spChg>
        <pc:spChg chg="mod">
          <ac:chgData name="Sri Surya Poornima Chukka" userId="be496dd7-f424-4c56-9b42-792e2fdc73da" providerId="ADAL" clId="{5C3C9D89-BA8E-414D-8D50-90A36808A9EE}" dt="2022-07-05T06:47:34.301" v="1281" actId="27636"/>
          <ac:spMkLst>
            <pc:docMk/>
            <pc:sldMk cId="701275653" sldId="266"/>
            <ac:spMk id="3" creationId="{FEB7B78C-5719-BDC6-3828-12D250A10933}"/>
          </ac:spMkLst>
        </pc:spChg>
        <pc:spChg chg="add del">
          <ac:chgData name="Sri Surya Poornima Chukka" userId="be496dd7-f424-4c56-9b42-792e2fdc73da" providerId="ADAL" clId="{5C3C9D89-BA8E-414D-8D50-90A36808A9EE}" dt="2022-07-05T06:47:14.595" v="1278" actId="26606"/>
          <ac:spMkLst>
            <pc:docMk/>
            <pc:sldMk cId="701275653" sldId="266"/>
            <ac:spMk id="8" creationId="{86C16C40-7C29-4ACC-B851-7E08E459B596}"/>
          </ac:spMkLst>
        </pc:spChg>
        <pc:spChg chg="add">
          <ac:chgData name="Sri Surya Poornima Chukka" userId="be496dd7-f424-4c56-9b42-792e2fdc73da" providerId="ADAL" clId="{5C3C9D89-BA8E-414D-8D50-90A36808A9EE}" dt="2022-07-05T06:47:14.595" v="1278" actId="26606"/>
          <ac:spMkLst>
            <pc:docMk/>
            <pc:sldMk cId="701275653" sldId="266"/>
            <ac:spMk id="25" creationId="{A65AC7D1-EAA9-48F5-B509-60A7F50BF703}"/>
          </ac:spMkLst>
        </pc:spChg>
        <pc:spChg chg="add">
          <ac:chgData name="Sri Surya Poornima Chukka" userId="be496dd7-f424-4c56-9b42-792e2fdc73da" providerId="ADAL" clId="{5C3C9D89-BA8E-414D-8D50-90A36808A9EE}" dt="2022-07-05T06:47:14.595" v="1278" actId="26606"/>
          <ac:spMkLst>
            <pc:docMk/>
            <pc:sldMk cId="701275653" sldId="266"/>
            <ac:spMk id="27" creationId="{D6320AF9-619A-4175-865B-5663E1AEF4C5}"/>
          </ac:spMkLst>
        </pc:spChg>
        <pc:spChg chg="add">
          <ac:chgData name="Sri Surya Poornima Chukka" userId="be496dd7-f424-4c56-9b42-792e2fdc73da" providerId="ADAL" clId="{5C3C9D89-BA8E-414D-8D50-90A36808A9EE}" dt="2022-07-05T06:47:14.595" v="1278" actId="26606"/>
          <ac:spMkLst>
            <pc:docMk/>
            <pc:sldMk cId="701275653" sldId="266"/>
            <ac:spMk id="33" creationId="{7E018740-5C2B-4A41-AC1A-7E68D1EC1954}"/>
          </ac:spMkLst>
        </pc:spChg>
        <pc:spChg chg="add">
          <ac:chgData name="Sri Surya Poornima Chukka" userId="be496dd7-f424-4c56-9b42-792e2fdc73da" providerId="ADAL" clId="{5C3C9D89-BA8E-414D-8D50-90A36808A9EE}" dt="2022-07-05T06:47:14.595" v="1278" actId="26606"/>
          <ac:spMkLst>
            <pc:docMk/>
            <pc:sldMk cId="701275653" sldId="266"/>
            <ac:spMk id="35" creationId="{166F75A4-C475-4941-8EE2-B80A06A2C1BB}"/>
          </ac:spMkLst>
        </pc:spChg>
        <pc:spChg chg="add">
          <ac:chgData name="Sri Surya Poornima Chukka" userId="be496dd7-f424-4c56-9b42-792e2fdc73da" providerId="ADAL" clId="{5C3C9D89-BA8E-414D-8D50-90A36808A9EE}" dt="2022-07-05T06:47:14.595" v="1278" actId="26606"/>
          <ac:spMkLst>
            <pc:docMk/>
            <pc:sldMk cId="701275653" sldId="266"/>
            <ac:spMk id="37" creationId="{A032553A-72E8-4B0D-8405-FF9771C9AF05}"/>
          </ac:spMkLst>
        </pc:spChg>
        <pc:spChg chg="add">
          <ac:chgData name="Sri Surya Poornima Chukka" userId="be496dd7-f424-4c56-9b42-792e2fdc73da" providerId="ADAL" clId="{5C3C9D89-BA8E-414D-8D50-90A36808A9EE}" dt="2022-07-05T06:47:14.595" v="1278" actId="26606"/>
          <ac:spMkLst>
            <pc:docMk/>
            <pc:sldMk cId="701275653" sldId="266"/>
            <ac:spMk id="39" creationId="{765800AC-C3B9-498E-87BC-29FAE4C76B21}"/>
          </ac:spMkLst>
        </pc:spChg>
        <pc:spChg chg="add">
          <ac:chgData name="Sri Surya Poornima Chukka" userId="be496dd7-f424-4c56-9b42-792e2fdc73da" providerId="ADAL" clId="{5C3C9D89-BA8E-414D-8D50-90A36808A9EE}" dt="2022-07-05T06:47:14.595" v="1278" actId="26606"/>
          <ac:spMkLst>
            <pc:docMk/>
            <pc:sldMk cId="701275653" sldId="266"/>
            <ac:spMk id="41" creationId="{1F9D6ACB-2FF4-49F9-978A-E0D5327FC635}"/>
          </ac:spMkLst>
        </pc:spChg>
        <pc:spChg chg="add">
          <ac:chgData name="Sri Surya Poornima Chukka" userId="be496dd7-f424-4c56-9b42-792e2fdc73da" providerId="ADAL" clId="{5C3C9D89-BA8E-414D-8D50-90A36808A9EE}" dt="2022-07-05T06:47:14.595" v="1278" actId="26606"/>
          <ac:spMkLst>
            <pc:docMk/>
            <pc:sldMk cId="701275653" sldId="266"/>
            <ac:spMk id="43" creationId="{142BFA2A-77A0-4F60-A32A-685681C84889}"/>
          </ac:spMkLst>
        </pc:spChg>
        <pc:grpChg chg="add del">
          <ac:chgData name="Sri Surya Poornima Chukka" userId="be496dd7-f424-4c56-9b42-792e2fdc73da" providerId="ADAL" clId="{5C3C9D89-BA8E-414D-8D50-90A36808A9EE}" dt="2022-07-05T06:47:14.595" v="1278" actId="26606"/>
          <ac:grpSpMkLst>
            <pc:docMk/>
            <pc:sldMk cId="701275653" sldId="266"/>
            <ac:grpSpMk id="10" creationId="{CDD733AE-DD5E-4C77-8BCD-72BF12A06BB1}"/>
          </ac:grpSpMkLst>
        </pc:grpChg>
        <pc:cxnChg chg="add">
          <ac:chgData name="Sri Surya Poornima Chukka" userId="be496dd7-f424-4c56-9b42-792e2fdc73da" providerId="ADAL" clId="{5C3C9D89-BA8E-414D-8D50-90A36808A9EE}" dt="2022-07-05T06:47:14.595" v="1278" actId="26606"/>
          <ac:cxnSpMkLst>
            <pc:docMk/>
            <pc:sldMk cId="701275653" sldId="266"/>
            <ac:cxnSpMk id="29" creationId="{063B6EC6-D752-4EE7-908B-F8F19E8C7FEA}"/>
          </ac:cxnSpMkLst>
        </pc:cxnChg>
        <pc:cxnChg chg="add">
          <ac:chgData name="Sri Surya Poornima Chukka" userId="be496dd7-f424-4c56-9b42-792e2fdc73da" providerId="ADAL" clId="{5C3C9D89-BA8E-414D-8D50-90A36808A9EE}" dt="2022-07-05T06:47:14.595" v="1278" actId="26606"/>
          <ac:cxnSpMkLst>
            <pc:docMk/>
            <pc:sldMk cId="701275653" sldId="266"/>
            <ac:cxnSpMk id="31" creationId="{EFECD4E8-AD3E-4228-82A2-9461958EA94D}"/>
          </ac:cxnSpMkLst>
        </pc:cxnChg>
      </pc:sldChg>
      <pc:sldChg chg="new del">
        <pc:chgData name="Sri Surya Poornima Chukka" userId="be496dd7-f424-4c56-9b42-792e2fdc73da" providerId="ADAL" clId="{5C3C9D89-BA8E-414D-8D50-90A36808A9EE}" dt="2022-07-05T06:57:35.322" v="1285" actId="2696"/>
        <pc:sldMkLst>
          <pc:docMk/>
          <pc:sldMk cId="1134991405" sldId="267"/>
        </pc:sldMkLst>
      </pc:sldChg>
      <pc:sldChg chg="new del">
        <pc:chgData name="Sri Surya Poornima Chukka" userId="be496dd7-f424-4c56-9b42-792e2fdc73da" providerId="ADAL" clId="{5C3C9D89-BA8E-414D-8D50-90A36808A9EE}" dt="2022-07-05T06:57:07.841" v="1283" actId="2696"/>
        <pc:sldMkLst>
          <pc:docMk/>
          <pc:sldMk cId="2309259467" sldId="267"/>
        </pc:sldMkLst>
      </pc:sldChg>
      <pc:sldChg chg="addSp delSp modSp new mod setBg setClrOvrMap">
        <pc:chgData name="Sri Surya Poornima Chukka" userId="be496dd7-f424-4c56-9b42-792e2fdc73da" providerId="ADAL" clId="{5C3C9D89-BA8E-414D-8D50-90A36808A9EE}" dt="2022-07-05T08:04:02.607" v="2063" actId="26606"/>
        <pc:sldMkLst>
          <pc:docMk/>
          <pc:sldMk cId="3122201556" sldId="267"/>
        </pc:sldMkLst>
        <pc:spChg chg="mod">
          <ac:chgData name="Sri Surya Poornima Chukka" userId="be496dd7-f424-4c56-9b42-792e2fdc73da" providerId="ADAL" clId="{5C3C9D89-BA8E-414D-8D50-90A36808A9EE}" dt="2022-07-05T07:00:03.004" v="1340" actId="26606"/>
          <ac:spMkLst>
            <pc:docMk/>
            <pc:sldMk cId="3122201556" sldId="267"/>
            <ac:spMk id="2" creationId="{26FFC0CD-6B75-1C28-9C00-C627159B1923}"/>
          </ac:spMkLst>
        </pc:spChg>
        <pc:spChg chg="del mod">
          <ac:chgData name="Sri Surya Poornima Chukka" userId="be496dd7-f424-4c56-9b42-792e2fdc73da" providerId="ADAL" clId="{5C3C9D89-BA8E-414D-8D50-90A36808A9EE}" dt="2022-07-05T08:04:02.607" v="2063" actId="26606"/>
          <ac:spMkLst>
            <pc:docMk/>
            <pc:sldMk cId="3122201556" sldId="267"/>
            <ac:spMk id="3" creationId="{F485A99F-3317-FDC6-BF1C-2959DBD74221}"/>
          </ac:spMkLst>
        </pc:spChg>
        <pc:spChg chg="add">
          <ac:chgData name="Sri Surya Poornima Chukka" userId="be496dd7-f424-4c56-9b42-792e2fdc73da" providerId="ADAL" clId="{5C3C9D89-BA8E-414D-8D50-90A36808A9EE}" dt="2022-07-05T07:00:03.004" v="1340" actId="26606"/>
          <ac:spMkLst>
            <pc:docMk/>
            <pc:sldMk cId="3122201556" sldId="267"/>
            <ac:spMk id="8" creationId="{86C16C40-7C29-4ACC-B851-7E08E459B596}"/>
          </ac:spMkLst>
        </pc:spChg>
        <pc:grpChg chg="add">
          <ac:chgData name="Sri Surya Poornima Chukka" userId="be496dd7-f424-4c56-9b42-792e2fdc73da" providerId="ADAL" clId="{5C3C9D89-BA8E-414D-8D50-90A36808A9EE}" dt="2022-07-05T07:00:03.004" v="1340" actId="26606"/>
          <ac:grpSpMkLst>
            <pc:docMk/>
            <pc:sldMk cId="3122201556" sldId="267"/>
            <ac:grpSpMk id="10" creationId="{CDD733AE-DD5E-4C77-8BCD-72BF12A06BB1}"/>
          </ac:grpSpMkLst>
        </pc:grpChg>
        <pc:graphicFrameChg chg="add">
          <ac:chgData name="Sri Surya Poornima Chukka" userId="be496dd7-f424-4c56-9b42-792e2fdc73da" providerId="ADAL" clId="{5C3C9D89-BA8E-414D-8D50-90A36808A9EE}" dt="2022-07-05T08:04:02.607" v="2063" actId="26606"/>
          <ac:graphicFrameMkLst>
            <pc:docMk/>
            <pc:sldMk cId="3122201556" sldId="267"/>
            <ac:graphicFrameMk id="22" creationId="{0289927F-954E-8E45-83F2-CE2084110390}"/>
          </ac:graphicFrameMkLst>
        </pc:graphicFrameChg>
      </pc:sldChg>
      <pc:sldChg chg="addSp modSp new del mod setBg setClrOvrMap">
        <pc:chgData name="Sri Surya Poornima Chukka" userId="be496dd7-f424-4c56-9b42-792e2fdc73da" providerId="ADAL" clId="{5C3C9D89-BA8E-414D-8D50-90A36808A9EE}" dt="2022-07-05T08:04:12.712" v="2064" actId="2696"/>
        <pc:sldMkLst>
          <pc:docMk/>
          <pc:sldMk cId="1739430507" sldId="268"/>
        </pc:sldMkLst>
        <pc:spChg chg="mod">
          <ac:chgData name="Sri Surya Poornima Chukka" userId="be496dd7-f424-4c56-9b42-792e2fdc73da" providerId="ADAL" clId="{5C3C9D89-BA8E-414D-8D50-90A36808A9EE}" dt="2022-07-05T07:28:49.588" v="1626" actId="688"/>
          <ac:spMkLst>
            <pc:docMk/>
            <pc:sldMk cId="1739430507" sldId="268"/>
            <ac:spMk id="2" creationId="{3D64B21F-1AE4-6BA6-C22C-0813E0FFF6EB}"/>
          </ac:spMkLst>
        </pc:spChg>
        <pc:spChg chg="mod">
          <ac:chgData name="Sri Surya Poornima Chukka" userId="be496dd7-f424-4c56-9b42-792e2fdc73da" providerId="ADAL" clId="{5C3C9D89-BA8E-414D-8D50-90A36808A9EE}" dt="2022-07-05T07:02:34.488" v="1376" actId="27636"/>
          <ac:spMkLst>
            <pc:docMk/>
            <pc:sldMk cId="1739430507" sldId="268"/>
            <ac:spMk id="3" creationId="{7D8F5697-E856-973F-071A-1216BA8B9BB7}"/>
          </ac:spMkLst>
        </pc:spChg>
        <pc:spChg chg="add">
          <ac:chgData name="Sri Surya Poornima Chukka" userId="be496dd7-f424-4c56-9b42-792e2fdc73da" providerId="ADAL" clId="{5C3C9D89-BA8E-414D-8D50-90A36808A9EE}" dt="2022-07-05T07:01:03.814" v="1350" actId="26606"/>
          <ac:spMkLst>
            <pc:docMk/>
            <pc:sldMk cId="1739430507" sldId="268"/>
            <ac:spMk id="8" creationId="{86C16C40-7C29-4ACC-B851-7E08E459B596}"/>
          </ac:spMkLst>
        </pc:spChg>
        <pc:grpChg chg="add">
          <ac:chgData name="Sri Surya Poornima Chukka" userId="be496dd7-f424-4c56-9b42-792e2fdc73da" providerId="ADAL" clId="{5C3C9D89-BA8E-414D-8D50-90A36808A9EE}" dt="2022-07-05T07:01:03.814" v="1350" actId="26606"/>
          <ac:grpSpMkLst>
            <pc:docMk/>
            <pc:sldMk cId="1739430507" sldId="268"/>
            <ac:grpSpMk id="10" creationId="{CDD733AE-DD5E-4C77-8BCD-72BF12A06BB1}"/>
          </ac:grpSpMkLst>
        </pc:grpChg>
      </pc:sldChg>
      <pc:sldChg chg="addSp delSp modSp new mod setBg">
        <pc:chgData name="Sri Surya Poornima Chukka" userId="be496dd7-f424-4c56-9b42-792e2fdc73da" providerId="ADAL" clId="{5C3C9D89-BA8E-414D-8D50-90A36808A9EE}" dt="2022-07-05T07:28:28.024" v="1625" actId="26606"/>
        <pc:sldMkLst>
          <pc:docMk/>
          <pc:sldMk cId="990459608" sldId="269"/>
        </pc:sldMkLst>
        <pc:spChg chg="mod">
          <ac:chgData name="Sri Surya Poornima Chukka" userId="be496dd7-f424-4c56-9b42-792e2fdc73da" providerId="ADAL" clId="{5C3C9D89-BA8E-414D-8D50-90A36808A9EE}" dt="2022-07-05T07:28:28.024" v="1625" actId="26606"/>
          <ac:spMkLst>
            <pc:docMk/>
            <pc:sldMk cId="990459608" sldId="269"/>
            <ac:spMk id="2" creationId="{93584040-3A2E-4077-C66C-61CBEBBC4FA1}"/>
          </ac:spMkLst>
        </pc:spChg>
        <pc:spChg chg="del mod">
          <ac:chgData name="Sri Surya Poornima Chukka" userId="be496dd7-f424-4c56-9b42-792e2fdc73da" providerId="ADAL" clId="{5C3C9D89-BA8E-414D-8D50-90A36808A9EE}" dt="2022-07-05T07:05:35.396" v="1441" actId="26606"/>
          <ac:spMkLst>
            <pc:docMk/>
            <pc:sldMk cId="990459608" sldId="269"/>
            <ac:spMk id="3" creationId="{C275FA01-ABC4-7B0B-5731-811784F30244}"/>
          </ac:spMkLst>
        </pc:spChg>
        <pc:spChg chg="add del">
          <ac:chgData name="Sri Surya Poornima Chukka" userId="be496dd7-f424-4c56-9b42-792e2fdc73da" providerId="ADAL" clId="{5C3C9D89-BA8E-414D-8D50-90A36808A9EE}" dt="2022-07-05T07:27:39.876" v="1622" actId="26606"/>
          <ac:spMkLst>
            <pc:docMk/>
            <pc:sldMk cId="990459608" sldId="269"/>
            <ac:spMk id="9" creationId="{9F4444CE-BC8D-4D61-B303-4C05614E62AB}"/>
          </ac:spMkLst>
        </pc:spChg>
        <pc:spChg chg="add">
          <ac:chgData name="Sri Surya Poornima Chukka" userId="be496dd7-f424-4c56-9b42-792e2fdc73da" providerId="ADAL" clId="{5C3C9D89-BA8E-414D-8D50-90A36808A9EE}" dt="2022-07-05T07:28:28.024" v="1625" actId="26606"/>
          <ac:spMkLst>
            <pc:docMk/>
            <pc:sldMk cId="990459608" sldId="269"/>
            <ac:spMk id="10" creationId="{655AE6B0-AC9E-4167-806F-E9DB135FC46B}"/>
          </ac:spMkLst>
        </pc:spChg>
        <pc:spChg chg="add del">
          <ac:chgData name="Sri Surya Poornima Chukka" userId="be496dd7-f424-4c56-9b42-792e2fdc73da" providerId="ADAL" clId="{5C3C9D89-BA8E-414D-8D50-90A36808A9EE}" dt="2022-07-05T07:27:39.876" v="1622" actId="26606"/>
          <ac:spMkLst>
            <pc:docMk/>
            <pc:sldMk cId="990459608" sldId="269"/>
            <ac:spMk id="11" creationId="{73772B81-181F-48B7-8826-4D9686D15DF5}"/>
          </ac:spMkLst>
        </pc:spChg>
        <pc:spChg chg="add del">
          <ac:chgData name="Sri Surya Poornima Chukka" userId="be496dd7-f424-4c56-9b42-792e2fdc73da" providerId="ADAL" clId="{5C3C9D89-BA8E-414D-8D50-90A36808A9EE}" dt="2022-07-05T07:27:39.876" v="1622" actId="26606"/>
          <ac:spMkLst>
            <pc:docMk/>
            <pc:sldMk cId="990459608" sldId="269"/>
            <ac:spMk id="13" creationId="{B2205F6E-03C6-4E92-877C-E2482F6599AA}"/>
          </ac:spMkLst>
        </pc:spChg>
        <pc:spChg chg="add">
          <ac:chgData name="Sri Surya Poornima Chukka" userId="be496dd7-f424-4c56-9b42-792e2fdc73da" providerId="ADAL" clId="{5C3C9D89-BA8E-414D-8D50-90A36808A9EE}" dt="2022-07-05T07:28:28.024" v="1625" actId="26606"/>
          <ac:spMkLst>
            <pc:docMk/>
            <pc:sldMk cId="990459608" sldId="269"/>
            <ac:spMk id="23" creationId="{87BD1F4E-A66D-4C06-86DA-8D56CA7A3B41}"/>
          </ac:spMkLst>
        </pc:spChg>
        <pc:grpChg chg="add">
          <ac:chgData name="Sri Surya Poornima Chukka" userId="be496dd7-f424-4c56-9b42-792e2fdc73da" providerId="ADAL" clId="{5C3C9D89-BA8E-414D-8D50-90A36808A9EE}" dt="2022-07-05T07:28:28.024" v="1625" actId="26606"/>
          <ac:grpSpMkLst>
            <pc:docMk/>
            <pc:sldMk cId="990459608" sldId="269"/>
            <ac:grpSpMk id="12" creationId="{3523416A-383B-4FDC-B4C9-D8EDDFE9C043}"/>
          </ac:grpSpMkLst>
        </pc:grpChg>
        <pc:graphicFrameChg chg="add mod modGraphic">
          <ac:chgData name="Sri Surya Poornima Chukka" userId="be496dd7-f424-4c56-9b42-792e2fdc73da" providerId="ADAL" clId="{5C3C9D89-BA8E-414D-8D50-90A36808A9EE}" dt="2022-07-05T07:28:28.024" v="1625" actId="26606"/>
          <ac:graphicFrameMkLst>
            <pc:docMk/>
            <pc:sldMk cId="990459608" sldId="269"/>
            <ac:graphicFrameMk id="5" creationId="{EDE06554-38D3-C5DE-00B0-1DAC3F9E5610}"/>
          </ac:graphicFrameMkLst>
        </pc:graphicFrameChg>
      </pc:sldChg>
      <pc:sldChg chg="addSp delSp modSp new mod setBg setClrOvrMap">
        <pc:chgData name="Sri Surya Poornima Chukka" userId="be496dd7-f424-4c56-9b42-792e2fdc73da" providerId="ADAL" clId="{5C3C9D89-BA8E-414D-8D50-90A36808A9EE}" dt="2022-07-05T07:08:46.693" v="1532" actId="26606"/>
        <pc:sldMkLst>
          <pc:docMk/>
          <pc:sldMk cId="2958558448" sldId="270"/>
        </pc:sldMkLst>
        <pc:spChg chg="mod">
          <ac:chgData name="Sri Surya Poornima Chukka" userId="be496dd7-f424-4c56-9b42-792e2fdc73da" providerId="ADAL" clId="{5C3C9D89-BA8E-414D-8D50-90A36808A9EE}" dt="2022-07-05T07:08:46.693" v="1532" actId="26606"/>
          <ac:spMkLst>
            <pc:docMk/>
            <pc:sldMk cId="2958558448" sldId="270"/>
            <ac:spMk id="2" creationId="{5721FA10-6753-2887-D8E3-586BE0DED499}"/>
          </ac:spMkLst>
        </pc:spChg>
        <pc:spChg chg="mod">
          <ac:chgData name="Sri Surya Poornima Chukka" userId="be496dd7-f424-4c56-9b42-792e2fdc73da" providerId="ADAL" clId="{5C3C9D89-BA8E-414D-8D50-90A36808A9EE}" dt="2022-07-05T07:08:46.693" v="1532" actId="26606"/>
          <ac:spMkLst>
            <pc:docMk/>
            <pc:sldMk cId="2958558448" sldId="270"/>
            <ac:spMk id="3" creationId="{4AD16AA6-778E-4873-E801-22853314BA77}"/>
          </ac:spMkLst>
        </pc:spChg>
        <pc:spChg chg="add del">
          <ac:chgData name="Sri Surya Poornima Chukka" userId="be496dd7-f424-4c56-9b42-792e2fdc73da" providerId="ADAL" clId="{5C3C9D89-BA8E-414D-8D50-90A36808A9EE}" dt="2022-07-05T07:07:59.023" v="1493" actId="26606"/>
          <ac:spMkLst>
            <pc:docMk/>
            <pc:sldMk cId="2958558448" sldId="270"/>
            <ac:spMk id="7" creationId="{518E5A25-92C5-4F27-8E26-0AAAB0CDC85E}"/>
          </ac:spMkLst>
        </pc:spChg>
        <pc:spChg chg="add del">
          <ac:chgData name="Sri Surya Poornima Chukka" userId="be496dd7-f424-4c56-9b42-792e2fdc73da" providerId="ADAL" clId="{5C3C9D89-BA8E-414D-8D50-90A36808A9EE}" dt="2022-07-05T07:08:46.693" v="1532" actId="26606"/>
          <ac:spMkLst>
            <pc:docMk/>
            <pc:sldMk cId="2958558448" sldId="270"/>
            <ac:spMk id="12" creationId="{3BCB5F6A-9EB0-40B0-9D13-3023E9A20508}"/>
          </ac:spMkLst>
        </pc:spChg>
        <pc:spChg chg="add del">
          <ac:chgData name="Sri Surya Poornima Chukka" userId="be496dd7-f424-4c56-9b42-792e2fdc73da" providerId="ADAL" clId="{5C3C9D89-BA8E-414D-8D50-90A36808A9EE}" dt="2022-07-05T07:07:32.651" v="1490" actId="26606"/>
          <ac:spMkLst>
            <pc:docMk/>
            <pc:sldMk cId="2958558448" sldId="270"/>
            <ac:spMk id="13" creationId="{3F088236-D655-4F88-B238-E16762358025}"/>
          </ac:spMkLst>
        </pc:spChg>
        <pc:spChg chg="add del">
          <ac:chgData name="Sri Surya Poornima Chukka" userId="be496dd7-f424-4c56-9b42-792e2fdc73da" providerId="ADAL" clId="{5C3C9D89-BA8E-414D-8D50-90A36808A9EE}" dt="2022-07-05T07:08:46.693" v="1532" actId="26606"/>
          <ac:spMkLst>
            <pc:docMk/>
            <pc:sldMk cId="2958558448" sldId="270"/>
            <ac:spMk id="14" creationId="{3BCB5F6A-9EB0-40B0-9D13-3023E9A20508}"/>
          </ac:spMkLst>
        </pc:spChg>
        <pc:spChg chg="add del">
          <ac:chgData name="Sri Surya Poornima Chukka" userId="be496dd7-f424-4c56-9b42-792e2fdc73da" providerId="ADAL" clId="{5C3C9D89-BA8E-414D-8D50-90A36808A9EE}" dt="2022-07-05T07:07:32.651" v="1490" actId="26606"/>
          <ac:spMkLst>
            <pc:docMk/>
            <pc:sldMk cId="2958558448" sldId="270"/>
            <ac:spMk id="15" creationId="{3DAC0C92-199E-475C-9390-119A9B027276}"/>
          </ac:spMkLst>
        </pc:spChg>
        <pc:spChg chg="add del">
          <ac:chgData name="Sri Surya Poornima Chukka" userId="be496dd7-f424-4c56-9b42-792e2fdc73da" providerId="ADAL" clId="{5C3C9D89-BA8E-414D-8D50-90A36808A9EE}" dt="2022-07-05T07:07:32.651" v="1490" actId="26606"/>
          <ac:spMkLst>
            <pc:docMk/>
            <pc:sldMk cId="2958558448" sldId="270"/>
            <ac:spMk id="17" creationId="{C4CFB339-0ED8-4FE2-9EF1-6D1375B8499B}"/>
          </ac:spMkLst>
        </pc:spChg>
        <pc:spChg chg="add del">
          <ac:chgData name="Sri Surya Poornima Chukka" userId="be496dd7-f424-4c56-9b42-792e2fdc73da" providerId="ADAL" clId="{5C3C9D89-BA8E-414D-8D50-90A36808A9EE}" dt="2022-07-05T07:07:32.651" v="1490" actId="26606"/>
          <ac:spMkLst>
            <pc:docMk/>
            <pc:sldMk cId="2958558448" sldId="270"/>
            <ac:spMk id="19" creationId="{31896C80-2069-4431-9C19-83B913734490}"/>
          </ac:spMkLst>
        </pc:spChg>
        <pc:spChg chg="add del">
          <ac:chgData name="Sri Surya Poornima Chukka" userId="be496dd7-f424-4c56-9b42-792e2fdc73da" providerId="ADAL" clId="{5C3C9D89-BA8E-414D-8D50-90A36808A9EE}" dt="2022-07-05T07:07:32.651" v="1490" actId="26606"/>
          <ac:spMkLst>
            <pc:docMk/>
            <pc:sldMk cId="2958558448" sldId="270"/>
            <ac:spMk id="21" creationId="{BF120A21-0841-4823-B0C4-28AEBCEF9B78}"/>
          </ac:spMkLst>
        </pc:spChg>
        <pc:spChg chg="add del">
          <ac:chgData name="Sri Surya Poornima Chukka" userId="be496dd7-f424-4c56-9b42-792e2fdc73da" providerId="ADAL" clId="{5C3C9D89-BA8E-414D-8D50-90A36808A9EE}" dt="2022-07-05T07:07:32.651" v="1490" actId="26606"/>
          <ac:spMkLst>
            <pc:docMk/>
            <pc:sldMk cId="2958558448" sldId="270"/>
            <ac:spMk id="23" creationId="{DBB05BAE-BBD3-4289-899F-A6851503C6B0}"/>
          </ac:spMkLst>
        </pc:spChg>
        <pc:spChg chg="add del">
          <ac:chgData name="Sri Surya Poornima Chukka" userId="be496dd7-f424-4c56-9b42-792e2fdc73da" providerId="ADAL" clId="{5C3C9D89-BA8E-414D-8D50-90A36808A9EE}" dt="2022-07-05T07:07:32.651" v="1490" actId="26606"/>
          <ac:spMkLst>
            <pc:docMk/>
            <pc:sldMk cId="2958558448" sldId="270"/>
            <ac:spMk id="25" creationId="{9874D11C-36F5-4BBE-A490-019A54E953B0}"/>
          </ac:spMkLst>
        </pc:spChg>
        <pc:picChg chg="add del">
          <ac:chgData name="Sri Surya Poornima Chukka" userId="be496dd7-f424-4c56-9b42-792e2fdc73da" providerId="ADAL" clId="{5C3C9D89-BA8E-414D-8D50-90A36808A9EE}" dt="2022-07-05T07:07:32.651" v="1490" actId="26606"/>
          <ac:picMkLst>
            <pc:docMk/>
            <pc:sldMk cId="2958558448" sldId="270"/>
            <ac:picMk id="5" creationId="{B5BBCECF-5479-8E05-E841-767F84380E47}"/>
          </ac:picMkLst>
        </pc:picChg>
        <pc:picChg chg="add mod ord">
          <ac:chgData name="Sri Surya Poornima Chukka" userId="be496dd7-f424-4c56-9b42-792e2fdc73da" providerId="ADAL" clId="{5C3C9D89-BA8E-414D-8D50-90A36808A9EE}" dt="2022-07-05T07:08:46.693" v="1532" actId="26606"/>
          <ac:picMkLst>
            <pc:docMk/>
            <pc:sldMk cId="2958558448" sldId="270"/>
            <ac:picMk id="6" creationId="{31845D95-E0F7-9803-F610-C8ECB1FBD0FB}"/>
          </ac:picMkLst>
        </pc:picChg>
        <pc:cxnChg chg="add del">
          <ac:chgData name="Sri Surya Poornima Chukka" userId="be496dd7-f424-4c56-9b42-792e2fdc73da" providerId="ADAL" clId="{5C3C9D89-BA8E-414D-8D50-90A36808A9EE}" dt="2022-07-05T07:07:32.651" v="1490" actId="26606"/>
          <ac:cxnSpMkLst>
            <pc:docMk/>
            <pc:sldMk cId="2958558448" sldId="270"/>
            <ac:cxnSpMk id="9" creationId="{64FA5DFF-7FE6-4855-84E6-DFA78EE978BD}"/>
          </ac:cxnSpMkLst>
        </pc:cxnChg>
        <pc:cxnChg chg="add del">
          <ac:chgData name="Sri Surya Poornima Chukka" userId="be496dd7-f424-4c56-9b42-792e2fdc73da" providerId="ADAL" clId="{5C3C9D89-BA8E-414D-8D50-90A36808A9EE}" dt="2022-07-05T07:07:32.651" v="1490" actId="26606"/>
          <ac:cxnSpMkLst>
            <pc:docMk/>
            <pc:sldMk cId="2958558448" sldId="270"/>
            <ac:cxnSpMk id="11" creationId="{2AFD8CBA-54A3-4363-991B-B9C631BBFA74}"/>
          </ac:cxnSpMkLst>
        </pc:cxnChg>
      </pc:sldChg>
      <pc:sldChg chg="addSp delSp modSp new mod setBg">
        <pc:chgData name="Sri Surya Poornima Chukka" userId="be496dd7-f424-4c56-9b42-792e2fdc73da" providerId="ADAL" clId="{5C3C9D89-BA8E-414D-8D50-90A36808A9EE}" dt="2022-07-05T07:23:24.235" v="1615" actId="26606"/>
        <pc:sldMkLst>
          <pc:docMk/>
          <pc:sldMk cId="558929600" sldId="271"/>
        </pc:sldMkLst>
        <pc:spChg chg="mod">
          <ac:chgData name="Sri Surya Poornima Chukka" userId="be496dd7-f424-4c56-9b42-792e2fdc73da" providerId="ADAL" clId="{5C3C9D89-BA8E-414D-8D50-90A36808A9EE}" dt="2022-07-05T07:23:24.235" v="1615" actId="26606"/>
          <ac:spMkLst>
            <pc:docMk/>
            <pc:sldMk cId="558929600" sldId="271"/>
            <ac:spMk id="2" creationId="{9094D9F5-2272-0006-AADE-062171A4A613}"/>
          </ac:spMkLst>
        </pc:spChg>
        <pc:spChg chg="del mod">
          <ac:chgData name="Sri Surya Poornima Chukka" userId="be496dd7-f424-4c56-9b42-792e2fdc73da" providerId="ADAL" clId="{5C3C9D89-BA8E-414D-8D50-90A36808A9EE}" dt="2022-07-05T07:14:52.343" v="1569"/>
          <ac:spMkLst>
            <pc:docMk/>
            <pc:sldMk cId="558929600" sldId="271"/>
            <ac:spMk id="3" creationId="{BDA79037-EB3D-C9CB-00D7-23D2E5203471}"/>
          </ac:spMkLst>
        </pc:spChg>
        <pc:spChg chg="add del mod">
          <ac:chgData name="Sri Surya Poornima Chukka" userId="be496dd7-f424-4c56-9b42-792e2fdc73da" providerId="ADAL" clId="{5C3C9D89-BA8E-414D-8D50-90A36808A9EE}" dt="2022-07-05T07:14:55.297" v="1570"/>
          <ac:spMkLst>
            <pc:docMk/>
            <pc:sldMk cId="558929600" sldId="271"/>
            <ac:spMk id="4" creationId="{FC3E9601-1DE2-7AC2-7358-434DDE529A08}"/>
          </ac:spMkLst>
        </pc:spChg>
        <pc:spChg chg="add del mod">
          <ac:chgData name="Sri Surya Poornima Chukka" userId="be496dd7-f424-4c56-9b42-792e2fdc73da" providerId="ADAL" clId="{5C3C9D89-BA8E-414D-8D50-90A36808A9EE}" dt="2022-07-05T07:14:58.118" v="1571"/>
          <ac:spMkLst>
            <pc:docMk/>
            <pc:sldMk cId="558929600" sldId="271"/>
            <ac:spMk id="5" creationId="{43253F4B-A3CD-F0DA-CD1E-529BCC563585}"/>
          </ac:spMkLst>
        </pc:spChg>
        <pc:spChg chg="add del mod">
          <ac:chgData name="Sri Surya Poornima Chukka" userId="be496dd7-f424-4c56-9b42-792e2fdc73da" providerId="ADAL" clId="{5C3C9D89-BA8E-414D-8D50-90A36808A9EE}" dt="2022-07-05T07:15:15.916" v="1572"/>
          <ac:spMkLst>
            <pc:docMk/>
            <pc:sldMk cId="558929600" sldId="271"/>
            <ac:spMk id="6" creationId="{DD092C45-B61E-0155-C6E6-10A67DFE148A}"/>
          </ac:spMkLst>
        </pc:spChg>
        <pc:spChg chg="add del mod">
          <ac:chgData name="Sri Surya Poornima Chukka" userId="be496dd7-f424-4c56-9b42-792e2fdc73da" providerId="ADAL" clId="{5C3C9D89-BA8E-414D-8D50-90A36808A9EE}" dt="2022-07-05T07:15:28.305" v="1574"/>
          <ac:spMkLst>
            <pc:docMk/>
            <pc:sldMk cId="558929600" sldId="271"/>
            <ac:spMk id="7" creationId="{1F68791C-E659-96F8-B212-31C6FAA59F3D}"/>
          </ac:spMkLst>
        </pc:spChg>
        <pc:spChg chg="add del mod">
          <ac:chgData name="Sri Surya Poornima Chukka" userId="be496dd7-f424-4c56-9b42-792e2fdc73da" providerId="ADAL" clId="{5C3C9D89-BA8E-414D-8D50-90A36808A9EE}" dt="2022-07-05T07:15:49.189" v="1581"/>
          <ac:spMkLst>
            <pc:docMk/>
            <pc:sldMk cId="558929600" sldId="271"/>
            <ac:spMk id="8" creationId="{CB2CCBFB-5708-F125-B695-F93F0C38124F}"/>
          </ac:spMkLst>
        </pc:spChg>
        <pc:spChg chg="add del mod">
          <ac:chgData name="Sri Surya Poornima Chukka" userId="be496dd7-f424-4c56-9b42-792e2fdc73da" providerId="ADAL" clId="{5C3C9D89-BA8E-414D-8D50-90A36808A9EE}" dt="2022-07-05T07:23:24.235" v="1615" actId="26606"/>
          <ac:spMkLst>
            <pc:docMk/>
            <pc:sldMk cId="558929600" sldId="271"/>
            <ac:spMk id="9" creationId="{338C8C8E-34AD-6205-D782-3EF41A57C26D}"/>
          </ac:spMkLst>
        </pc:spChg>
        <pc:spChg chg="add">
          <ac:chgData name="Sri Surya Poornima Chukka" userId="be496dd7-f424-4c56-9b42-792e2fdc73da" providerId="ADAL" clId="{5C3C9D89-BA8E-414D-8D50-90A36808A9EE}" dt="2022-07-05T07:23:24.235" v="1615" actId="26606"/>
          <ac:spMkLst>
            <pc:docMk/>
            <pc:sldMk cId="558929600" sldId="271"/>
            <ac:spMk id="15" creationId="{9F4444CE-BC8D-4D61-B303-4C05614E62AB}"/>
          </ac:spMkLst>
        </pc:spChg>
        <pc:spChg chg="add">
          <ac:chgData name="Sri Surya Poornima Chukka" userId="be496dd7-f424-4c56-9b42-792e2fdc73da" providerId="ADAL" clId="{5C3C9D89-BA8E-414D-8D50-90A36808A9EE}" dt="2022-07-05T07:23:24.235" v="1615" actId="26606"/>
          <ac:spMkLst>
            <pc:docMk/>
            <pc:sldMk cId="558929600" sldId="271"/>
            <ac:spMk id="17" creationId="{73772B81-181F-48B7-8826-4D9686D15DF5}"/>
          </ac:spMkLst>
        </pc:spChg>
        <pc:spChg chg="add">
          <ac:chgData name="Sri Surya Poornima Chukka" userId="be496dd7-f424-4c56-9b42-792e2fdc73da" providerId="ADAL" clId="{5C3C9D89-BA8E-414D-8D50-90A36808A9EE}" dt="2022-07-05T07:23:24.235" v="1615" actId="26606"/>
          <ac:spMkLst>
            <pc:docMk/>
            <pc:sldMk cId="558929600" sldId="271"/>
            <ac:spMk id="19" creationId="{B2205F6E-03C6-4E92-877C-E2482F6599AA}"/>
          </ac:spMkLst>
        </pc:spChg>
        <pc:graphicFrameChg chg="add del">
          <ac:chgData name="Sri Surya Poornima Chukka" userId="be496dd7-f424-4c56-9b42-792e2fdc73da" providerId="ADAL" clId="{5C3C9D89-BA8E-414D-8D50-90A36808A9EE}" dt="2022-07-05T07:23:24.216" v="1614" actId="26606"/>
          <ac:graphicFrameMkLst>
            <pc:docMk/>
            <pc:sldMk cId="558929600" sldId="271"/>
            <ac:graphicFrameMk id="11" creationId="{98ABA673-0AE0-B1FB-B5BC-BA98FF88044A}"/>
          </ac:graphicFrameMkLst>
        </pc:graphicFrameChg>
        <pc:graphicFrameChg chg="add">
          <ac:chgData name="Sri Surya Poornima Chukka" userId="be496dd7-f424-4c56-9b42-792e2fdc73da" providerId="ADAL" clId="{5C3C9D89-BA8E-414D-8D50-90A36808A9EE}" dt="2022-07-05T07:23:24.235" v="1615" actId="26606"/>
          <ac:graphicFrameMkLst>
            <pc:docMk/>
            <pc:sldMk cId="558929600" sldId="271"/>
            <ac:graphicFrameMk id="13" creationId="{4B77DD11-0E15-8203-CFA8-59BC399F854E}"/>
          </ac:graphicFrameMkLst>
        </pc:graphicFrameChg>
      </pc:sldChg>
      <pc:sldChg chg="addSp delSp modSp new mod setBg">
        <pc:chgData name="Sri Surya Poornima Chukka" userId="be496dd7-f424-4c56-9b42-792e2fdc73da" providerId="ADAL" clId="{5C3C9D89-BA8E-414D-8D50-90A36808A9EE}" dt="2022-07-05T07:46:39.743" v="1772" actId="26606"/>
        <pc:sldMkLst>
          <pc:docMk/>
          <pc:sldMk cId="2516888797" sldId="272"/>
        </pc:sldMkLst>
        <pc:spChg chg="mod ord">
          <ac:chgData name="Sri Surya Poornima Chukka" userId="be496dd7-f424-4c56-9b42-792e2fdc73da" providerId="ADAL" clId="{5C3C9D89-BA8E-414D-8D50-90A36808A9EE}" dt="2022-07-05T07:46:39.743" v="1772" actId="26606"/>
          <ac:spMkLst>
            <pc:docMk/>
            <pc:sldMk cId="2516888797" sldId="272"/>
            <ac:spMk id="2" creationId="{2127B66F-03B8-1E19-3B1F-6ADE4B51EF0E}"/>
          </ac:spMkLst>
        </pc:spChg>
        <pc:spChg chg="mod">
          <ac:chgData name="Sri Surya Poornima Chukka" userId="be496dd7-f424-4c56-9b42-792e2fdc73da" providerId="ADAL" clId="{5C3C9D89-BA8E-414D-8D50-90A36808A9EE}" dt="2022-07-05T07:46:39.743" v="1772" actId="26606"/>
          <ac:spMkLst>
            <pc:docMk/>
            <pc:sldMk cId="2516888797" sldId="272"/>
            <ac:spMk id="3" creationId="{CD6433D9-B49E-D2C3-450F-F75510E2E27A}"/>
          </ac:spMkLst>
        </pc:spChg>
        <pc:spChg chg="add del">
          <ac:chgData name="Sri Surya Poornima Chukka" userId="be496dd7-f424-4c56-9b42-792e2fdc73da" providerId="ADAL" clId="{5C3C9D89-BA8E-414D-8D50-90A36808A9EE}" dt="2022-07-05T07:46:39.731" v="1771" actId="26606"/>
          <ac:spMkLst>
            <pc:docMk/>
            <pc:sldMk cId="2516888797" sldId="272"/>
            <ac:spMk id="8" creationId="{603AE127-802C-459A-A612-DB85B67F0DC0}"/>
          </ac:spMkLst>
        </pc:spChg>
        <pc:spChg chg="add del">
          <ac:chgData name="Sri Surya Poornima Chukka" userId="be496dd7-f424-4c56-9b42-792e2fdc73da" providerId="ADAL" clId="{5C3C9D89-BA8E-414D-8D50-90A36808A9EE}" dt="2022-07-05T07:46:39.731" v="1771" actId="26606"/>
          <ac:spMkLst>
            <pc:docMk/>
            <pc:sldMk cId="2516888797" sldId="272"/>
            <ac:spMk id="10" creationId="{9323D83D-50D6-4040-A58B-FCEA340F886A}"/>
          </ac:spMkLst>
        </pc:spChg>
        <pc:spChg chg="add del">
          <ac:chgData name="Sri Surya Poornima Chukka" userId="be496dd7-f424-4c56-9b42-792e2fdc73da" providerId="ADAL" clId="{5C3C9D89-BA8E-414D-8D50-90A36808A9EE}" dt="2022-07-05T07:46:39.731" v="1771" actId="26606"/>
          <ac:spMkLst>
            <pc:docMk/>
            <pc:sldMk cId="2516888797" sldId="272"/>
            <ac:spMk id="14" creationId="{F10FD715-4DCE-4779-B634-EC78315EA213}"/>
          </ac:spMkLst>
        </pc:spChg>
        <pc:spChg chg="add">
          <ac:chgData name="Sri Surya Poornima Chukka" userId="be496dd7-f424-4c56-9b42-792e2fdc73da" providerId="ADAL" clId="{5C3C9D89-BA8E-414D-8D50-90A36808A9EE}" dt="2022-07-05T07:46:39.743" v="1772" actId="26606"/>
          <ac:spMkLst>
            <pc:docMk/>
            <pc:sldMk cId="2516888797" sldId="272"/>
            <ac:spMk id="16" creationId="{BB934D2B-85E2-4375-94EE-B66C16BF7999}"/>
          </ac:spMkLst>
        </pc:spChg>
        <pc:spChg chg="add">
          <ac:chgData name="Sri Surya Poornima Chukka" userId="be496dd7-f424-4c56-9b42-792e2fdc73da" providerId="ADAL" clId="{5C3C9D89-BA8E-414D-8D50-90A36808A9EE}" dt="2022-07-05T07:46:39.743" v="1772" actId="26606"/>
          <ac:spMkLst>
            <pc:docMk/>
            <pc:sldMk cId="2516888797" sldId="272"/>
            <ac:spMk id="17" creationId="{C52ED567-06B3-4107-9773-BBB6BD78673C}"/>
          </ac:spMkLst>
        </pc:spChg>
        <pc:spChg chg="add">
          <ac:chgData name="Sri Surya Poornima Chukka" userId="be496dd7-f424-4c56-9b42-792e2fdc73da" providerId="ADAL" clId="{5C3C9D89-BA8E-414D-8D50-90A36808A9EE}" dt="2022-07-05T07:46:39.743" v="1772" actId="26606"/>
          <ac:spMkLst>
            <pc:docMk/>
            <pc:sldMk cId="2516888797" sldId="272"/>
            <ac:spMk id="18" creationId="{9B445E02-D785-4565-B842-9567BBC09508}"/>
          </ac:spMkLst>
        </pc:spChg>
        <pc:spChg chg="add">
          <ac:chgData name="Sri Surya Poornima Chukka" userId="be496dd7-f424-4c56-9b42-792e2fdc73da" providerId="ADAL" clId="{5C3C9D89-BA8E-414D-8D50-90A36808A9EE}" dt="2022-07-05T07:46:39.743" v="1772" actId="26606"/>
          <ac:spMkLst>
            <pc:docMk/>
            <pc:sldMk cId="2516888797" sldId="272"/>
            <ac:spMk id="19" creationId="{AF551D8B-3775-4477-88B7-7B7C350D34E4}"/>
          </ac:spMkLst>
        </pc:spChg>
        <pc:spChg chg="add">
          <ac:chgData name="Sri Surya Poornima Chukka" userId="be496dd7-f424-4c56-9b42-792e2fdc73da" providerId="ADAL" clId="{5C3C9D89-BA8E-414D-8D50-90A36808A9EE}" dt="2022-07-05T07:46:39.743" v="1772" actId="26606"/>
          <ac:spMkLst>
            <pc:docMk/>
            <pc:sldMk cId="2516888797" sldId="272"/>
            <ac:spMk id="20" creationId="{2C153736-D102-4F57-9DE7-615AFC02B0AC}"/>
          </ac:spMkLst>
        </pc:spChg>
        <pc:spChg chg="add">
          <ac:chgData name="Sri Surya Poornima Chukka" userId="be496dd7-f424-4c56-9b42-792e2fdc73da" providerId="ADAL" clId="{5C3C9D89-BA8E-414D-8D50-90A36808A9EE}" dt="2022-07-05T07:46:39.743" v="1772" actId="26606"/>
          <ac:spMkLst>
            <pc:docMk/>
            <pc:sldMk cId="2516888797" sldId="272"/>
            <ac:spMk id="22" creationId="{BA407A52-66F4-4CDE-A726-FF79F3EC342D}"/>
          </ac:spMkLst>
        </pc:spChg>
        <pc:spChg chg="add">
          <ac:chgData name="Sri Surya Poornima Chukka" userId="be496dd7-f424-4c56-9b42-792e2fdc73da" providerId="ADAL" clId="{5C3C9D89-BA8E-414D-8D50-90A36808A9EE}" dt="2022-07-05T07:46:39.743" v="1772" actId="26606"/>
          <ac:spMkLst>
            <pc:docMk/>
            <pc:sldMk cId="2516888797" sldId="272"/>
            <ac:spMk id="24" creationId="{D28FFB34-4FC3-46F5-B900-D3B774FD0BE6}"/>
          </ac:spMkLst>
        </pc:spChg>
        <pc:spChg chg="add">
          <ac:chgData name="Sri Surya Poornima Chukka" userId="be496dd7-f424-4c56-9b42-792e2fdc73da" providerId="ADAL" clId="{5C3C9D89-BA8E-414D-8D50-90A36808A9EE}" dt="2022-07-05T07:46:39.743" v="1772" actId="26606"/>
          <ac:spMkLst>
            <pc:docMk/>
            <pc:sldMk cId="2516888797" sldId="272"/>
            <ac:spMk id="26" creationId="{205F7B13-ACB5-46BE-8070-0431266B183B}"/>
          </ac:spMkLst>
        </pc:spChg>
        <pc:spChg chg="add">
          <ac:chgData name="Sri Surya Poornima Chukka" userId="be496dd7-f424-4c56-9b42-792e2fdc73da" providerId="ADAL" clId="{5C3C9D89-BA8E-414D-8D50-90A36808A9EE}" dt="2022-07-05T07:46:39.743" v="1772" actId="26606"/>
          <ac:spMkLst>
            <pc:docMk/>
            <pc:sldMk cId="2516888797" sldId="272"/>
            <ac:spMk id="28" creationId="{D52A0D23-45DD-4DF4-ADE6-A81F409BB9FB}"/>
          </ac:spMkLst>
        </pc:spChg>
        <pc:cxnChg chg="add del">
          <ac:chgData name="Sri Surya Poornima Chukka" userId="be496dd7-f424-4c56-9b42-792e2fdc73da" providerId="ADAL" clId="{5C3C9D89-BA8E-414D-8D50-90A36808A9EE}" dt="2022-07-05T07:46:39.731" v="1771" actId="26606"/>
          <ac:cxnSpMkLst>
            <pc:docMk/>
            <pc:sldMk cId="2516888797" sldId="272"/>
            <ac:cxnSpMk id="12" creationId="{1A1FE6BB-DFB2-4080-9B5E-076EF5DDE67B}"/>
          </ac:cxnSpMkLst>
        </pc:cxnChg>
        <pc:cxnChg chg="add">
          <ac:chgData name="Sri Surya Poornima Chukka" userId="be496dd7-f424-4c56-9b42-792e2fdc73da" providerId="ADAL" clId="{5C3C9D89-BA8E-414D-8D50-90A36808A9EE}" dt="2022-07-05T07:46:39.743" v="1772" actId="26606"/>
          <ac:cxnSpMkLst>
            <pc:docMk/>
            <pc:sldMk cId="2516888797" sldId="272"/>
            <ac:cxnSpMk id="21" creationId="{1A901C3D-CFAE-460D-BD0E-7D22164D7DFB}"/>
          </ac:cxnSpMkLst>
        </pc:cxnChg>
        <pc:cxnChg chg="add">
          <ac:chgData name="Sri Surya Poornima Chukka" userId="be496dd7-f424-4c56-9b42-792e2fdc73da" providerId="ADAL" clId="{5C3C9D89-BA8E-414D-8D50-90A36808A9EE}" dt="2022-07-05T07:46:39.743" v="1772" actId="26606"/>
          <ac:cxnSpMkLst>
            <pc:docMk/>
            <pc:sldMk cId="2516888797" sldId="272"/>
            <ac:cxnSpMk id="23" creationId="{837C0EA9-1437-4437-9D20-2BBDA1AA9FF8}"/>
          </ac:cxnSpMkLst>
        </pc:cxnChg>
      </pc:sldChg>
      <pc:sldChg chg="modSp new mod">
        <pc:chgData name="Sri Surya Poornima Chukka" userId="be496dd7-f424-4c56-9b42-792e2fdc73da" providerId="ADAL" clId="{5C3C9D89-BA8E-414D-8D50-90A36808A9EE}" dt="2022-07-05T09:42:45.551" v="2097" actId="5793"/>
        <pc:sldMkLst>
          <pc:docMk/>
          <pc:sldMk cId="3308840663" sldId="273"/>
        </pc:sldMkLst>
        <pc:spChg chg="mod">
          <ac:chgData name="Sri Surya Poornima Chukka" userId="be496dd7-f424-4c56-9b42-792e2fdc73da" providerId="ADAL" clId="{5C3C9D89-BA8E-414D-8D50-90A36808A9EE}" dt="2022-07-05T07:47:37.452" v="1804" actId="20577"/>
          <ac:spMkLst>
            <pc:docMk/>
            <pc:sldMk cId="3308840663" sldId="273"/>
            <ac:spMk id="2" creationId="{9A4A0332-F686-1320-20E5-38CFDAD97513}"/>
          </ac:spMkLst>
        </pc:spChg>
        <pc:spChg chg="mod">
          <ac:chgData name="Sri Surya Poornima Chukka" userId="be496dd7-f424-4c56-9b42-792e2fdc73da" providerId="ADAL" clId="{5C3C9D89-BA8E-414D-8D50-90A36808A9EE}" dt="2022-07-05T09:42:45.551" v="2097" actId="5793"/>
          <ac:spMkLst>
            <pc:docMk/>
            <pc:sldMk cId="3308840663" sldId="273"/>
            <ac:spMk id="3" creationId="{87CEBD29-1ECC-5B45-9321-34D59ABBC690}"/>
          </ac:spMkLst>
        </pc:spChg>
      </pc:sldChg>
      <pc:sldChg chg="addSp delSp modSp new mod">
        <pc:chgData name="Sri Surya Poornima Chukka" userId="be496dd7-f424-4c56-9b42-792e2fdc73da" providerId="ADAL" clId="{5C3C9D89-BA8E-414D-8D50-90A36808A9EE}" dt="2022-07-05T10:13:43.336" v="2216" actId="20577"/>
        <pc:sldMkLst>
          <pc:docMk/>
          <pc:sldMk cId="235977140" sldId="274"/>
        </pc:sldMkLst>
        <pc:spChg chg="mod">
          <ac:chgData name="Sri Surya Poornima Chukka" userId="be496dd7-f424-4c56-9b42-792e2fdc73da" providerId="ADAL" clId="{5C3C9D89-BA8E-414D-8D50-90A36808A9EE}" dt="2022-07-05T07:52:44.743" v="1893" actId="1076"/>
          <ac:spMkLst>
            <pc:docMk/>
            <pc:sldMk cId="235977140" sldId="274"/>
            <ac:spMk id="2" creationId="{B0803905-7A33-E315-8F76-22F3EF42E874}"/>
          </ac:spMkLst>
        </pc:spChg>
        <pc:spChg chg="del mod">
          <ac:chgData name="Sri Surya Poornima Chukka" userId="be496dd7-f424-4c56-9b42-792e2fdc73da" providerId="ADAL" clId="{5C3C9D89-BA8E-414D-8D50-90A36808A9EE}" dt="2022-07-05T07:53:24.662" v="2042" actId="26606"/>
          <ac:spMkLst>
            <pc:docMk/>
            <pc:sldMk cId="235977140" sldId="274"/>
            <ac:spMk id="3" creationId="{6E5873D8-251B-146F-5A68-1F069C7D7245}"/>
          </ac:spMkLst>
        </pc:spChg>
        <pc:graphicFrameChg chg="add mod">
          <ac:chgData name="Sri Surya Poornima Chukka" userId="be496dd7-f424-4c56-9b42-792e2fdc73da" providerId="ADAL" clId="{5C3C9D89-BA8E-414D-8D50-90A36808A9EE}" dt="2022-07-05T10:13:43.336" v="2216" actId="20577"/>
          <ac:graphicFrameMkLst>
            <pc:docMk/>
            <pc:sldMk cId="235977140" sldId="274"/>
            <ac:graphicFrameMk id="5" creationId="{2C8F38DB-C18E-61F3-5053-DB75414E4A5F}"/>
          </ac:graphicFrameMkLst>
        </pc:graphicFrameChg>
      </pc:sldChg>
      <pc:sldMasterChg chg="del delSldLayout">
        <pc:chgData name="Sri Surya Poornima Chukka" userId="be496dd7-f424-4c56-9b42-792e2fdc73da" providerId="ADAL" clId="{5C3C9D89-BA8E-414D-8D50-90A36808A9EE}" dt="2022-07-05T05:48:28.908" v="0" actId="26606"/>
        <pc:sldMasterMkLst>
          <pc:docMk/>
          <pc:sldMasterMk cId="3051865778" sldId="2147483648"/>
        </pc:sldMasterMkLst>
        <pc:sldLayoutChg chg="del">
          <pc:chgData name="Sri Surya Poornima Chukka" userId="be496dd7-f424-4c56-9b42-792e2fdc73da" providerId="ADAL" clId="{5C3C9D89-BA8E-414D-8D50-90A36808A9EE}" dt="2022-07-05T05:48:28.908" v="0" actId="26606"/>
          <pc:sldLayoutMkLst>
            <pc:docMk/>
            <pc:sldMasterMk cId="3051865778" sldId="2147483648"/>
            <pc:sldLayoutMk cId="3126160329" sldId="2147483649"/>
          </pc:sldLayoutMkLst>
        </pc:sldLayoutChg>
        <pc:sldLayoutChg chg="del">
          <pc:chgData name="Sri Surya Poornima Chukka" userId="be496dd7-f424-4c56-9b42-792e2fdc73da" providerId="ADAL" clId="{5C3C9D89-BA8E-414D-8D50-90A36808A9EE}" dt="2022-07-05T05:48:28.908" v="0" actId="26606"/>
          <pc:sldLayoutMkLst>
            <pc:docMk/>
            <pc:sldMasterMk cId="3051865778" sldId="2147483648"/>
            <pc:sldLayoutMk cId="1534594738" sldId="2147483650"/>
          </pc:sldLayoutMkLst>
        </pc:sldLayoutChg>
        <pc:sldLayoutChg chg="del">
          <pc:chgData name="Sri Surya Poornima Chukka" userId="be496dd7-f424-4c56-9b42-792e2fdc73da" providerId="ADAL" clId="{5C3C9D89-BA8E-414D-8D50-90A36808A9EE}" dt="2022-07-05T05:48:28.908" v="0" actId="26606"/>
          <pc:sldLayoutMkLst>
            <pc:docMk/>
            <pc:sldMasterMk cId="3051865778" sldId="2147483648"/>
            <pc:sldLayoutMk cId="3916030793" sldId="2147483651"/>
          </pc:sldLayoutMkLst>
        </pc:sldLayoutChg>
        <pc:sldLayoutChg chg="del">
          <pc:chgData name="Sri Surya Poornima Chukka" userId="be496dd7-f424-4c56-9b42-792e2fdc73da" providerId="ADAL" clId="{5C3C9D89-BA8E-414D-8D50-90A36808A9EE}" dt="2022-07-05T05:48:28.908" v="0" actId="26606"/>
          <pc:sldLayoutMkLst>
            <pc:docMk/>
            <pc:sldMasterMk cId="3051865778" sldId="2147483648"/>
            <pc:sldLayoutMk cId="732776876" sldId="2147483652"/>
          </pc:sldLayoutMkLst>
        </pc:sldLayoutChg>
        <pc:sldLayoutChg chg="del">
          <pc:chgData name="Sri Surya Poornima Chukka" userId="be496dd7-f424-4c56-9b42-792e2fdc73da" providerId="ADAL" clId="{5C3C9D89-BA8E-414D-8D50-90A36808A9EE}" dt="2022-07-05T05:48:28.908" v="0" actId="26606"/>
          <pc:sldLayoutMkLst>
            <pc:docMk/>
            <pc:sldMasterMk cId="3051865778" sldId="2147483648"/>
            <pc:sldLayoutMk cId="1484332713" sldId="2147483653"/>
          </pc:sldLayoutMkLst>
        </pc:sldLayoutChg>
        <pc:sldLayoutChg chg="del">
          <pc:chgData name="Sri Surya Poornima Chukka" userId="be496dd7-f424-4c56-9b42-792e2fdc73da" providerId="ADAL" clId="{5C3C9D89-BA8E-414D-8D50-90A36808A9EE}" dt="2022-07-05T05:48:28.908" v="0" actId="26606"/>
          <pc:sldLayoutMkLst>
            <pc:docMk/>
            <pc:sldMasterMk cId="3051865778" sldId="2147483648"/>
            <pc:sldLayoutMk cId="2537939691" sldId="2147483654"/>
          </pc:sldLayoutMkLst>
        </pc:sldLayoutChg>
        <pc:sldLayoutChg chg="del">
          <pc:chgData name="Sri Surya Poornima Chukka" userId="be496dd7-f424-4c56-9b42-792e2fdc73da" providerId="ADAL" clId="{5C3C9D89-BA8E-414D-8D50-90A36808A9EE}" dt="2022-07-05T05:48:28.908" v="0" actId="26606"/>
          <pc:sldLayoutMkLst>
            <pc:docMk/>
            <pc:sldMasterMk cId="3051865778" sldId="2147483648"/>
            <pc:sldLayoutMk cId="709149698" sldId="2147483655"/>
          </pc:sldLayoutMkLst>
        </pc:sldLayoutChg>
        <pc:sldLayoutChg chg="del">
          <pc:chgData name="Sri Surya Poornima Chukka" userId="be496dd7-f424-4c56-9b42-792e2fdc73da" providerId="ADAL" clId="{5C3C9D89-BA8E-414D-8D50-90A36808A9EE}" dt="2022-07-05T05:48:28.908" v="0" actId="26606"/>
          <pc:sldLayoutMkLst>
            <pc:docMk/>
            <pc:sldMasterMk cId="3051865778" sldId="2147483648"/>
            <pc:sldLayoutMk cId="297035541" sldId="2147483656"/>
          </pc:sldLayoutMkLst>
        </pc:sldLayoutChg>
        <pc:sldLayoutChg chg="del">
          <pc:chgData name="Sri Surya Poornima Chukka" userId="be496dd7-f424-4c56-9b42-792e2fdc73da" providerId="ADAL" clId="{5C3C9D89-BA8E-414D-8D50-90A36808A9EE}" dt="2022-07-05T05:48:28.908" v="0" actId="26606"/>
          <pc:sldLayoutMkLst>
            <pc:docMk/>
            <pc:sldMasterMk cId="3051865778" sldId="2147483648"/>
            <pc:sldLayoutMk cId="3898713734" sldId="2147483657"/>
          </pc:sldLayoutMkLst>
        </pc:sldLayoutChg>
        <pc:sldLayoutChg chg="del">
          <pc:chgData name="Sri Surya Poornima Chukka" userId="be496dd7-f424-4c56-9b42-792e2fdc73da" providerId="ADAL" clId="{5C3C9D89-BA8E-414D-8D50-90A36808A9EE}" dt="2022-07-05T05:48:28.908" v="0" actId="26606"/>
          <pc:sldLayoutMkLst>
            <pc:docMk/>
            <pc:sldMasterMk cId="3051865778" sldId="2147483648"/>
            <pc:sldLayoutMk cId="274318053" sldId="2147483658"/>
          </pc:sldLayoutMkLst>
        </pc:sldLayoutChg>
        <pc:sldLayoutChg chg="del">
          <pc:chgData name="Sri Surya Poornima Chukka" userId="be496dd7-f424-4c56-9b42-792e2fdc73da" providerId="ADAL" clId="{5C3C9D89-BA8E-414D-8D50-90A36808A9EE}" dt="2022-07-05T05:48:28.908" v="0" actId="26606"/>
          <pc:sldLayoutMkLst>
            <pc:docMk/>
            <pc:sldMasterMk cId="3051865778" sldId="2147483648"/>
            <pc:sldLayoutMk cId="2212521965" sldId="2147483659"/>
          </pc:sldLayoutMkLst>
        </pc:sldLayoutChg>
      </pc:sldMasterChg>
      <pc:sldMasterChg chg="add replId addSldLayout">
        <pc:chgData name="Sri Surya Poornima Chukka" userId="be496dd7-f424-4c56-9b42-792e2fdc73da" providerId="ADAL" clId="{5C3C9D89-BA8E-414D-8D50-90A36808A9EE}" dt="2022-07-05T05:48:28.908" v="0" actId="26606"/>
        <pc:sldMasterMkLst>
          <pc:docMk/>
          <pc:sldMasterMk cId="4161342452" sldId="2147483660"/>
        </pc:sldMasterMkLst>
        <pc:sldLayoutChg chg="add">
          <pc:chgData name="Sri Surya Poornima Chukka" userId="be496dd7-f424-4c56-9b42-792e2fdc73da" providerId="ADAL" clId="{5C3C9D89-BA8E-414D-8D50-90A36808A9EE}" dt="2022-07-05T05:48:28.908" v="0" actId="26606"/>
          <pc:sldLayoutMkLst>
            <pc:docMk/>
            <pc:sldMasterMk cId="4161342452" sldId="2147483660"/>
            <pc:sldLayoutMk cId="3583344201" sldId="2147483661"/>
          </pc:sldLayoutMkLst>
        </pc:sldLayoutChg>
        <pc:sldLayoutChg chg="add replId">
          <pc:chgData name="Sri Surya Poornima Chukka" userId="be496dd7-f424-4c56-9b42-792e2fdc73da" providerId="ADAL" clId="{5C3C9D89-BA8E-414D-8D50-90A36808A9EE}" dt="2022-07-05T05:48:28.908" v="0" actId="26606"/>
          <pc:sldLayoutMkLst>
            <pc:docMk/>
            <pc:sldMasterMk cId="4161342452" sldId="2147483660"/>
            <pc:sldLayoutMk cId="957887107" sldId="2147483662"/>
          </pc:sldLayoutMkLst>
        </pc:sldLayoutChg>
        <pc:sldLayoutChg chg="add replId">
          <pc:chgData name="Sri Surya Poornima Chukka" userId="be496dd7-f424-4c56-9b42-792e2fdc73da" providerId="ADAL" clId="{5C3C9D89-BA8E-414D-8D50-90A36808A9EE}" dt="2022-07-05T05:48:28.908" v="0" actId="26606"/>
          <pc:sldLayoutMkLst>
            <pc:docMk/>
            <pc:sldMasterMk cId="4161342452" sldId="2147483660"/>
            <pc:sldLayoutMk cId="288635166" sldId="2147483663"/>
          </pc:sldLayoutMkLst>
        </pc:sldLayoutChg>
        <pc:sldLayoutChg chg="add replId">
          <pc:chgData name="Sri Surya Poornima Chukka" userId="be496dd7-f424-4c56-9b42-792e2fdc73da" providerId="ADAL" clId="{5C3C9D89-BA8E-414D-8D50-90A36808A9EE}" dt="2022-07-05T05:48:28.908" v="0" actId="26606"/>
          <pc:sldLayoutMkLst>
            <pc:docMk/>
            <pc:sldMasterMk cId="4161342452" sldId="2147483660"/>
            <pc:sldLayoutMk cId="1081452842" sldId="2147483664"/>
          </pc:sldLayoutMkLst>
        </pc:sldLayoutChg>
        <pc:sldLayoutChg chg="add replId">
          <pc:chgData name="Sri Surya Poornima Chukka" userId="be496dd7-f424-4c56-9b42-792e2fdc73da" providerId="ADAL" clId="{5C3C9D89-BA8E-414D-8D50-90A36808A9EE}" dt="2022-07-05T05:48:28.908" v="0" actId="26606"/>
          <pc:sldLayoutMkLst>
            <pc:docMk/>
            <pc:sldMasterMk cId="4161342452" sldId="2147483660"/>
            <pc:sldLayoutMk cId="678802751" sldId="2147483665"/>
          </pc:sldLayoutMkLst>
        </pc:sldLayoutChg>
        <pc:sldLayoutChg chg="add replId">
          <pc:chgData name="Sri Surya Poornima Chukka" userId="be496dd7-f424-4c56-9b42-792e2fdc73da" providerId="ADAL" clId="{5C3C9D89-BA8E-414D-8D50-90A36808A9EE}" dt="2022-07-05T05:48:28.908" v="0" actId="26606"/>
          <pc:sldLayoutMkLst>
            <pc:docMk/>
            <pc:sldMasterMk cId="4161342452" sldId="2147483660"/>
            <pc:sldLayoutMk cId="1189884980" sldId="2147483666"/>
          </pc:sldLayoutMkLst>
        </pc:sldLayoutChg>
        <pc:sldLayoutChg chg="add replId">
          <pc:chgData name="Sri Surya Poornima Chukka" userId="be496dd7-f424-4c56-9b42-792e2fdc73da" providerId="ADAL" clId="{5C3C9D89-BA8E-414D-8D50-90A36808A9EE}" dt="2022-07-05T05:48:28.908" v="0" actId="26606"/>
          <pc:sldLayoutMkLst>
            <pc:docMk/>
            <pc:sldMasterMk cId="4161342452" sldId="2147483660"/>
            <pc:sldLayoutMk cId="2995808580" sldId="2147483667"/>
          </pc:sldLayoutMkLst>
        </pc:sldLayoutChg>
        <pc:sldLayoutChg chg="add replId">
          <pc:chgData name="Sri Surya Poornima Chukka" userId="be496dd7-f424-4c56-9b42-792e2fdc73da" providerId="ADAL" clId="{5C3C9D89-BA8E-414D-8D50-90A36808A9EE}" dt="2022-07-05T05:48:28.908" v="0" actId="26606"/>
          <pc:sldLayoutMkLst>
            <pc:docMk/>
            <pc:sldMasterMk cId="4161342452" sldId="2147483660"/>
            <pc:sldLayoutMk cId="1743471814" sldId="2147483668"/>
          </pc:sldLayoutMkLst>
        </pc:sldLayoutChg>
        <pc:sldLayoutChg chg="add replId">
          <pc:chgData name="Sri Surya Poornima Chukka" userId="be496dd7-f424-4c56-9b42-792e2fdc73da" providerId="ADAL" clId="{5C3C9D89-BA8E-414D-8D50-90A36808A9EE}" dt="2022-07-05T05:48:28.908" v="0" actId="26606"/>
          <pc:sldLayoutMkLst>
            <pc:docMk/>
            <pc:sldMasterMk cId="4161342452" sldId="2147483660"/>
            <pc:sldLayoutMk cId="2417817329" sldId="2147483669"/>
          </pc:sldLayoutMkLst>
        </pc:sldLayoutChg>
        <pc:sldLayoutChg chg="add replId">
          <pc:chgData name="Sri Surya Poornima Chukka" userId="be496dd7-f424-4c56-9b42-792e2fdc73da" providerId="ADAL" clId="{5C3C9D89-BA8E-414D-8D50-90A36808A9EE}" dt="2022-07-05T05:48:28.908" v="0" actId="26606"/>
          <pc:sldLayoutMkLst>
            <pc:docMk/>
            <pc:sldMasterMk cId="4161342452" sldId="2147483660"/>
            <pc:sldLayoutMk cId="1823086329" sldId="2147483670"/>
          </pc:sldLayoutMkLst>
        </pc:sldLayoutChg>
        <pc:sldLayoutChg chg="add replId">
          <pc:chgData name="Sri Surya Poornima Chukka" userId="be496dd7-f424-4c56-9b42-792e2fdc73da" providerId="ADAL" clId="{5C3C9D89-BA8E-414D-8D50-90A36808A9EE}" dt="2022-07-05T05:48:28.908" v="0" actId="26606"/>
          <pc:sldLayoutMkLst>
            <pc:docMk/>
            <pc:sldMasterMk cId="4161342452" sldId="2147483660"/>
            <pc:sldLayoutMk cId="48829816" sldId="2147483671"/>
          </pc:sldLayoutMkLst>
        </pc:sldLayoutChg>
      </pc:sldMasterChg>
    </pc:docChg>
  </pc:docChgLst>
</pc:chgInfo>
</file>

<file path=ppt/diagrams/_rels/data2.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_rels/data4.xml.rels><?xml version="1.0" encoding="UTF-8" standalone="yes"?>
<Relationships xmlns="http://schemas.openxmlformats.org/package/2006/relationships"><Relationship Id="rId8" Type="http://schemas.openxmlformats.org/officeDocument/2006/relationships/image" Target="../media/image24.svg"/><Relationship Id="rId3" Type="http://schemas.openxmlformats.org/officeDocument/2006/relationships/image" Target="../media/image20.png"/><Relationship Id="rId7" Type="http://schemas.openxmlformats.org/officeDocument/2006/relationships/image" Target="../media/image23.png"/><Relationship Id="rId12" Type="http://schemas.openxmlformats.org/officeDocument/2006/relationships/image" Target="../media/image28.sv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2.svg"/><Relationship Id="rId11" Type="http://schemas.openxmlformats.org/officeDocument/2006/relationships/image" Target="../media/image27.png"/><Relationship Id="rId5" Type="http://schemas.openxmlformats.org/officeDocument/2006/relationships/image" Target="../media/image15.png"/><Relationship Id="rId10" Type="http://schemas.openxmlformats.org/officeDocument/2006/relationships/image" Target="../media/image26.svg"/><Relationship Id="rId4" Type="http://schemas.openxmlformats.org/officeDocument/2006/relationships/image" Target="../media/image21.svg"/><Relationship Id="rId9" Type="http://schemas.openxmlformats.org/officeDocument/2006/relationships/image" Target="../media/image25.png"/></Relationships>
</file>

<file path=ppt/diagrams/_rels/drawing2.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_rels/drawing4.xml.rels><?xml version="1.0" encoding="UTF-8" standalone="yes"?>
<Relationships xmlns="http://schemas.openxmlformats.org/package/2006/relationships"><Relationship Id="rId8" Type="http://schemas.openxmlformats.org/officeDocument/2006/relationships/image" Target="../media/image24.svg"/><Relationship Id="rId3" Type="http://schemas.openxmlformats.org/officeDocument/2006/relationships/image" Target="../media/image20.png"/><Relationship Id="rId7" Type="http://schemas.openxmlformats.org/officeDocument/2006/relationships/image" Target="../media/image23.png"/><Relationship Id="rId12" Type="http://schemas.openxmlformats.org/officeDocument/2006/relationships/image" Target="../media/image28.sv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2.svg"/><Relationship Id="rId11" Type="http://schemas.openxmlformats.org/officeDocument/2006/relationships/image" Target="../media/image27.png"/><Relationship Id="rId5" Type="http://schemas.openxmlformats.org/officeDocument/2006/relationships/image" Target="../media/image15.png"/><Relationship Id="rId10" Type="http://schemas.openxmlformats.org/officeDocument/2006/relationships/image" Target="../media/image26.svg"/><Relationship Id="rId4" Type="http://schemas.openxmlformats.org/officeDocument/2006/relationships/image" Target="../media/image21.svg"/><Relationship Id="rId9" Type="http://schemas.openxmlformats.org/officeDocument/2006/relationships/image" Target="../media/image25.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9771113-F957-4B43-B188-8D582E0DEA0C}"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FE6320E8-B26D-42F5-B260-A3D15485F17B}">
      <dgm:prSet/>
      <dgm:spPr/>
      <dgm:t>
        <a:bodyPr/>
        <a:lstStyle/>
        <a:p>
          <a:r>
            <a:rPr lang="en-US" b="1" i="0"/>
            <a:t>Satisfy Customers Through Early &amp; Continuous Delivery</a:t>
          </a:r>
          <a:endParaRPr lang="en-US"/>
        </a:p>
      </dgm:t>
    </dgm:pt>
    <dgm:pt modelId="{4D2BEA70-27C4-46D6-B70D-AD6597DAD72C}" type="parTrans" cxnId="{8EF1D67F-4531-41C4-B9F4-8E4B3AB81985}">
      <dgm:prSet/>
      <dgm:spPr/>
      <dgm:t>
        <a:bodyPr/>
        <a:lstStyle/>
        <a:p>
          <a:endParaRPr lang="en-US"/>
        </a:p>
      </dgm:t>
    </dgm:pt>
    <dgm:pt modelId="{B214D23B-960C-4FF1-BF46-4CCD7961968B}" type="sibTrans" cxnId="{8EF1D67F-4531-41C4-B9F4-8E4B3AB81985}">
      <dgm:prSet/>
      <dgm:spPr/>
      <dgm:t>
        <a:bodyPr/>
        <a:lstStyle/>
        <a:p>
          <a:endParaRPr lang="en-US"/>
        </a:p>
      </dgm:t>
    </dgm:pt>
    <dgm:pt modelId="{F9C941ED-25B7-499A-8074-B93E0D758470}">
      <dgm:prSet/>
      <dgm:spPr/>
      <dgm:t>
        <a:bodyPr/>
        <a:lstStyle/>
        <a:p>
          <a:r>
            <a:rPr lang="en-US" b="1" i="0"/>
            <a:t>Welcome Changing Requirements Even Late in the Project</a:t>
          </a:r>
          <a:endParaRPr lang="en-US"/>
        </a:p>
      </dgm:t>
    </dgm:pt>
    <dgm:pt modelId="{C6683025-F008-429A-8FB5-6CBC8F600EA3}" type="parTrans" cxnId="{8B4E3F24-3CB1-4F7E-A509-0CC72A0C6CB9}">
      <dgm:prSet/>
      <dgm:spPr/>
      <dgm:t>
        <a:bodyPr/>
        <a:lstStyle/>
        <a:p>
          <a:endParaRPr lang="en-US"/>
        </a:p>
      </dgm:t>
    </dgm:pt>
    <dgm:pt modelId="{8063BC51-E594-453C-9DE8-FEA8F17761DF}" type="sibTrans" cxnId="{8B4E3F24-3CB1-4F7E-A509-0CC72A0C6CB9}">
      <dgm:prSet/>
      <dgm:spPr/>
      <dgm:t>
        <a:bodyPr/>
        <a:lstStyle/>
        <a:p>
          <a:endParaRPr lang="en-US"/>
        </a:p>
      </dgm:t>
    </dgm:pt>
    <dgm:pt modelId="{2C297FB6-3D65-42CD-9896-8C980BFE5CB6}">
      <dgm:prSet/>
      <dgm:spPr/>
      <dgm:t>
        <a:bodyPr/>
        <a:lstStyle/>
        <a:p>
          <a:r>
            <a:rPr lang="en-IN" b="1" i="0"/>
            <a:t>Deliver Value Frequently</a:t>
          </a:r>
          <a:endParaRPr lang="en-US"/>
        </a:p>
      </dgm:t>
    </dgm:pt>
    <dgm:pt modelId="{FA1DD103-FCE4-47D5-B9BC-A4416CA57889}" type="parTrans" cxnId="{666013ED-9DA3-4373-80F7-BB8BBF9D72A8}">
      <dgm:prSet/>
      <dgm:spPr/>
      <dgm:t>
        <a:bodyPr/>
        <a:lstStyle/>
        <a:p>
          <a:endParaRPr lang="en-US"/>
        </a:p>
      </dgm:t>
    </dgm:pt>
    <dgm:pt modelId="{0215A28F-0FAA-4B84-BD73-264272A49C0E}" type="sibTrans" cxnId="{666013ED-9DA3-4373-80F7-BB8BBF9D72A8}">
      <dgm:prSet/>
      <dgm:spPr/>
      <dgm:t>
        <a:bodyPr/>
        <a:lstStyle/>
        <a:p>
          <a:endParaRPr lang="en-US"/>
        </a:p>
      </dgm:t>
    </dgm:pt>
    <dgm:pt modelId="{DE66A002-1BC1-402E-8585-FFB589FAC2E9}">
      <dgm:prSet/>
      <dgm:spPr/>
      <dgm:t>
        <a:bodyPr/>
        <a:lstStyle/>
        <a:p>
          <a:r>
            <a:rPr lang="en-US" b="1" i="0"/>
            <a:t>Break the Silos of Your Project</a:t>
          </a:r>
          <a:endParaRPr lang="en-US"/>
        </a:p>
      </dgm:t>
    </dgm:pt>
    <dgm:pt modelId="{D5B77380-91E8-4B9D-81DE-CC60FFAD4B7C}" type="parTrans" cxnId="{FE319754-68A9-4F52-B986-85C4990D58AF}">
      <dgm:prSet/>
      <dgm:spPr/>
      <dgm:t>
        <a:bodyPr/>
        <a:lstStyle/>
        <a:p>
          <a:endParaRPr lang="en-US"/>
        </a:p>
      </dgm:t>
    </dgm:pt>
    <dgm:pt modelId="{8CDEDC89-8B6A-42EE-B7A3-C0DF6AA7F79B}" type="sibTrans" cxnId="{FE319754-68A9-4F52-B986-85C4990D58AF}">
      <dgm:prSet/>
      <dgm:spPr/>
      <dgm:t>
        <a:bodyPr/>
        <a:lstStyle/>
        <a:p>
          <a:endParaRPr lang="en-US"/>
        </a:p>
      </dgm:t>
    </dgm:pt>
    <dgm:pt modelId="{3157CA3B-6058-4BD6-A012-86C91F733A15}">
      <dgm:prSet/>
      <dgm:spPr/>
      <dgm:t>
        <a:bodyPr/>
        <a:lstStyle/>
        <a:p>
          <a:r>
            <a:rPr lang="en-US" b="1" i="0"/>
            <a:t>Build Projects Around Motivated Individuals</a:t>
          </a:r>
          <a:endParaRPr lang="en-US"/>
        </a:p>
      </dgm:t>
    </dgm:pt>
    <dgm:pt modelId="{744C6440-2E68-457B-A3A8-66DC262F3225}" type="parTrans" cxnId="{65EA6615-0F0B-4DF5-9779-E99BB8895446}">
      <dgm:prSet/>
      <dgm:spPr/>
      <dgm:t>
        <a:bodyPr/>
        <a:lstStyle/>
        <a:p>
          <a:endParaRPr lang="en-US"/>
        </a:p>
      </dgm:t>
    </dgm:pt>
    <dgm:pt modelId="{D9EC0875-8BB5-428B-89A1-5243DCC88EE8}" type="sibTrans" cxnId="{65EA6615-0F0B-4DF5-9779-E99BB8895446}">
      <dgm:prSet/>
      <dgm:spPr/>
      <dgm:t>
        <a:bodyPr/>
        <a:lstStyle/>
        <a:p>
          <a:endParaRPr lang="en-US"/>
        </a:p>
      </dgm:t>
    </dgm:pt>
    <dgm:pt modelId="{23687887-59AC-4A10-BF34-EC3BD2552DDF}">
      <dgm:prSet/>
      <dgm:spPr/>
      <dgm:t>
        <a:bodyPr/>
        <a:lstStyle/>
        <a:p>
          <a:r>
            <a:rPr lang="en-US" b="1" i="0"/>
            <a:t>The Most Effective Way of Communication is Face-to-face</a:t>
          </a:r>
          <a:endParaRPr lang="en-US"/>
        </a:p>
      </dgm:t>
    </dgm:pt>
    <dgm:pt modelId="{EC6159E5-EBF0-4BB0-824B-EA9D23B26DC8}" type="parTrans" cxnId="{DC720384-7FDD-4B6E-B75F-4CA0C6CD9B71}">
      <dgm:prSet/>
      <dgm:spPr/>
      <dgm:t>
        <a:bodyPr/>
        <a:lstStyle/>
        <a:p>
          <a:endParaRPr lang="en-US"/>
        </a:p>
      </dgm:t>
    </dgm:pt>
    <dgm:pt modelId="{2F0E66F0-D294-46D2-9764-2DFF4E8293F0}" type="sibTrans" cxnId="{DC720384-7FDD-4B6E-B75F-4CA0C6CD9B71}">
      <dgm:prSet/>
      <dgm:spPr/>
      <dgm:t>
        <a:bodyPr/>
        <a:lstStyle/>
        <a:p>
          <a:endParaRPr lang="en-US"/>
        </a:p>
      </dgm:t>
    </dgm:pt>
    <dgm:pt modelId="{0BAA06E1-9F2E-485F-BE2F-16212271CC0D}">
      <dgm:prSet/>
      <dgm:spPr/>
      <dgm:t>
        <a:bodyPr/>
        <a:lstStyle/>
        <a:p>
          <a:r>
            <a:rPr lang="en-US" b="1" i="0"/>
            <a:t>Working Software is the Primary Measure of Progress</a:t>
          </a:r>
          <a:endParaRPr lang="en-US"/>
        </a:p>
      </dgm:t>
    </dgm:pt>
    <dgm:pt modelId="{13A235BD-2A12-4E0E-8081-95AFFC2F786F}" type="parTrans" cxnId="{25A2343A-7939-4917-B1FA-61F565F3F455}">
      <dgm:prSet/>
      <dgm:spPr/>
      <dgm:t>
        <a:bodyPr/>
        <a:lstStyle/>
        <a:p>
          <a:endParaRPr lang="en-US"/>
        </a:p>
      </dgm:t>
    </dgm:pt>
    <dgm:pt modelId="{E927124C-81B2-4E9C-82DF-2F1B493F8C34}" type="sibTrans" cxnId="{25A2343A-7939-4917-B1FA-61F565F3F455}">
      <dgm:prSet/>
      <dgm:spPr/>
      <dgm:t>
        <a:bodyPr/>
        <a:lstStyle/>
        <a:p>
          <a:endParaRPr lang="en-US"/>
        </a:p>
      </dgm:t>
    </dgm:pt>
    <dgm:pt modelId="{F8EF2AE6-3460-4FBB-8369-FB8FD8D5C7FD}">
      <dgm:prSet/>
      <dgm:spPr/>
      <dgm:t>
        <a:bodyPr/>
        <a:lstStyle/>
        <a:p>
          <a:r>
            <a:rPr lang="en-US" b="1" i="0"/>
            <a:t>Maintain a Sustainable Working Pace</a:t>
          </a:r>
          <a:endParaRPr lang="en-US"/>
        </a:p>
      </dgm:t>
    </dgm:pt>
    <dgm:pt modelId="{8D8E71E1-8EAC-4D5A-A10E-EF8C2B049D6A}" type="parTrans" cxnId="{635EA567-72BC-43C4-9059-F187703B1FB3}">
      <dgm:prSet/>
      <dgm:spPr/>
      <dgm:t>
        <a:bodyPr/>
        <a:lstStyle/>
        <a:p>
          <a:endParaRPr lang="en-US"/>
        </a:p>
      </dgm:t>
    </dgm:pt>
    <dgm:pt modelId="{24B7D795-EA91-46D9-94AE-8930D32BA60C}" type="sibTrans" cxnId="{635EA567-72BC-43C4-9059-F187703B1FB3}">
      <dgm:prSet/>
      <dgm:spPr/>
      <dgm:t>
        <a:bodyPr/>
        <a:lstStyle/>
        <a:p>
          <a:endParaRPr lang="en-US"/>
        </a:p>
      </dgm:t>
    </dgm:pt>
    <dgm:pt modelId="{4DF0EB33-EA42-41DF-81AB-72DE8771DF9C}">
      <dgm:prSet/>
      <dgm:spPr/>
      <dgm:t>
        <a:bodyPr/>
        <a:lstStyle/>
        <a:p>
          <a:r>
            <a:rPr lang="en-IN" b="1" i="0"/>
            <a:t>Continuous Excellence Enhances Agility</a:t>
          </a:r>
          <a:endParaRPr lang="en-US"/>
        </a:p>
      </dgm:t>
    </dgm:pt>
    <dgm:pt modelId="{9231444A-C1BC-4B9E-B0F9-AD5EAC9C6ECB}" type="parTrans" cxnId="{9210BA48-1844-40E6-AD65-6C034700BF91}">
      <dgm:prSet/>
      <dgm:spPr/>
      <dgm:t>
        <a:bodyPr/>
        <a:lstStyle/>
        <a:p>
          <a:endParaRPr lang="en-US"/>
        </a:p>
      </dgm:t>
    </dgm:pt>
    <dgm:pt modelId="{C8940BE0-EA1A-4B75-906C-305F84EFD892}" type="sibTrans" cxnId="{9210BA48-1844-40E6-AD65-6C034700BF91}">
      <dgm:prSet/>
      <dgm:spPr/>
      <dgm:t>
        <a:bodyPr/>
        <a:lstStyle/>
        <a:p>
          <a:endParaRPr lang="en-US"/>
        </a:p>
      </dgm:t>
    </dgm:pt>
    <dgm:pt modelId="{93DD201F-FE39-4740-AE00-2AE7D1A11EEC}">
      <dgm:prSet/>
      <dgm:spPr/>
      <dgm:t>
        <a:bodyPr/>
        <a:lstStyle/>
        <a:p>
          <a:r>
            <a:rPr lang="en-IN" b="1" i="0"/>
            <a:t>Simplicity is Essential</a:t>
          </a:r>
          <a:endParaRPr lang="en-US"/>
        </a:p>
      </dgm:t>
    </dgm:pt>
    <dgm:pt modelId="{49A1D920-1C89-4FC6-A3EB-94741E1D2B14}" type="parTrans" cxnId="{C0E932ED-D6B5-40C9-B32A-0D9AC59D501B}">
      <dgm:prSet/>
      <dgm:spPr/>
      <dgm:t>
        <a:bodyPr/>
        <a:lstStyle/>
        <a:p>
          <a:endParaRPr lang="en-US"/>
        </a:p>
      </dgm:t>
    </dgm:pt>
    <dgm:pt modelId="{B8518CEA-86AD-49BE-8A81-EA3F400C793F}" type="sibTrans" cxnId="{C0E932ED-D6B5-40C9-B32A-0D9AC59D501B}">
      <dgm:prSet/>
      <dgm:spPr/>
      <dgm:t>
        <a:bodyPr/>
        <a:lstStyle/>
        <a:p>
          <a:endParaRPr lang="en-US"/>
        </a:p>
      </dgm:t>
    </dgm:pt>
    <dgm:pt modelId="{A633AD99-5F97-4B59-A916-7327B383ED8D}">
      <dgm:prSet/>
      <dgm:spPr/>
      <dgm:t>
        <a:bodyPr/>
        <a:lstStyle/>
        <a:p>
          <a:r>
            <a:rPr lang="en-US" b="1" i="0"/>
            <a:t>Self-organizing Teams Generate Most Value</a:t>
          </a:r>
          <a:endParaRPr lang="en-US"/>
        </a:p>
      </dgm:t>
    </dgm:pt>
    <dgm:pt modelId="{85C38B6C-379F-4F0F-8228-27FB8BB8A115}" type="parTrans" cxnId="{77EF2D58-7E38-4EA1-A74B-049029570F96}">
      <dgm:prSet/>
      <dgm:spPr/>
      <dgm:t>
        <a:bodyPr/>
        <a:lstStyle/>
        <a:p>
          <a:endParaRPr lang="en-US"/>
        </a:p>
      </dgm:t>
    </dgm:pt>
    <dgm:pt modelId="{546426E7-7669-4DBB-8873-871FAD5440E3}" type="sibTrans" cxnId="{77EF2D58-7E38-4EA1-A74B-049029570F96}">
      <dgm:prSet/>
      <dgm:spPr/>
      <dgm:t>
        <a:bodyPr/>
        <a:lstStyle/>
        <a:p>
          <a:endParaRPr lang="en-US"/>
        </a:p>
      </dgm:t>
    </dgm:pt>
    <dgm:pt modelId="{AE304894-B18B-45CE-A035-B32F5663B59D}">
      <dgm:prSet/>
      <dgm:spPr/>
      <dgm:t>
        <a:bodyPr/>
        <a:lstStyle/>
        <a:p>
          <a:r>
            <a:rPr lang="en-US" b="1" i="0"/>
            <a:t>Regularly Reflect and Adjust Your Way of Work to Boost Effectiveness</a:t>
          </a:r>
          <a:endParaRPr lang="en-US"/>
        </a:p>
      </dgm:t>
    </dgm:pt>
    <dgm:pt modelId="{10266818-B31F-42B2-B83D-45A0EC120AB1}" type="parTrans" cxnId="{58A961A4-7FC2-4686-949E-445FE757A9B4}">
      <dgm:prSet/>
      <dgm:spPr/>
      <dgm:t>
        <a:bodyPr/>
        <a:lstStyle/>
        <a:p>
          <a:endParaRPr lang="en-US"/>
        </a:p>
      </dgm:t>
    </dgm:pt>
    <dgm:pt modelId="{1E721BAB-9BFF-47B0-8C34-BA391A449CCB}" type="sibTrans" cxnId="{58A961A4-7FC2-4686-949E-445FE757A9B4}">
      <dgm:prSet/>
      <dgm:spPr/>
      <dgm:t>
        <a:bodyPr/>
        <a:lstStyle/>
        <a:p>
          <a:endParaRPr lang="en-US"/>
        </a:p>
      </dgm:t>
    </dgm:pt>
    <dgm:pt modelId="{CE2E0A7A-1672-4517-9068-EC7BCE5718E1}" type="pres">
      <dgm:prSet presAssocID="{49771113-F957-4B43-B188-8D582E0DEA0C}" presName="vert0" presStyleCnt="0">
        <dgm:presLayoutVars>
          <dgm:dir/>
          <dgm:animOne val="branch"/>
          <dgm:animLvl val="lvl"/>
        </dgm:presLayoutVars>
      </dgm:prSet>
      <dgm:spPr/>
    </dgm:pt>
    <dgm:pt modelId="{C5EB539E-381B-425F-8EF7-C6B7C97C9AC6}" type="pres">
      <dgm:prSet presAssocID="{FE6320E8-B26D-42F5-B260-A3D15485F17B}" presName="thickLine" presStyleLbl="alignNode1" presStyleIdx="0" presStyleCnt="12"/>
      <dgm:spPr/>
    </dgm:pt>
    <dgm:pt modelId="{0FA7DF27-0906-4738-A25C-2F735201E496}" type="pres">
      <dgm:prSet presAssocID="{FE6320E8-B26D-42F5-B260-A3D15485F17B}" presName="horz1" presStyleCnt="0"/>
      <dgm:spPr/>
    </dgm:pt>
    <dgm:pt modelId="{D9087703-9989-417A-B3C7-F3583414433B}" type="pres">
      <dgm:prSet presAssocID="{FE6320E8-B26D-42F5-B260-A3D15485F17B}" presName="tx1" presStyleLbl="revTx" presStyleIdx="0" presStyleCnt="12"/>
      <dgm:spPr/>
    </dgm:pt>
    <dgm:pt modelId="{FD9C76B3-39CF-438D-8C1A-A39C6C246CF3}" type="pres">
      <dgm:prSet presAssocID="{FE6320E8-B26D-42F5-B260-A3D15485F17B}" presName="vert1" presStyleCnt="0"/>
      <dgm:spPr/>
    </dgm:pt>
    <dgm:pt modelId="{9D021801-EBDC-4963-A66F-2C45931FA9CA}" type="pres">
      <dgm:prSet presAssocID="{F9C941ED-25B7-499A-8074-B93E0D758470}" presName="thickLine" presStyleLbl="alignNode1" presStyleIdx="1" presStyleCnt="12"/>
      <dgm:spPr/>
    </dgm:pt>
    <dgm:pt modelId="{21E7569A-0B05-4172-9E32-85034C698C95}" type="pres">
      <dgm:prSet presAssocID="{F9C941ED-25B7-499A-8074-B93E0D758470}" presName="horz1" presStyleCnt="0"/>
      <dgm:spPr/>
    </dgm:pt>
    <dgm:pt modelId="{BBC5F811-ED5A-4C6D-B24B-755748A04BF3}" type="pres">
      <dgm:prSet presAssocID="{F9C941ED-25B7-499A-8074-B93E0D758470}" presName="tx1" presStyleLbl="revTx" presStyleIdx="1" presStyleCnt="12"/>
      <dgm:spPr/>
    </dgm:pt>
    <dgm:pt modelId="{3D5016FB-255D-421B-8785-B1B84633A63B}" type="pres">
      <dgm:prSet presAssocID="{F9C941ED-25B7-499A-8074-B93E0D758470}" presName="vert1" presStyleCnt="0"/>
      <dgm:spPr/>
    </dgm:pt>
    <dgm:pt modelId="{6E3E3030-2F3E-4684-A443-EE8DE0227483}" type="pres">
      <dgm:prSet presAssocID="{2C297FB6-3D65-42CD-9896-8C980BFE5CB6}" presName="thickLine" presStyleLbl="alignNode1" presStyleIdx="2" presStyleCnt="12"/>
      <dgm:spPr/>
    </dgm:pt>
    <dgm:pt modelId="{2FEB0AE2-BA75-41E6-ACCB-B241394E4C65}" type="pres">
      <dgm:prSet presAssocID="{2C297FB6-3D65-42CD-9896-8C980BFE5CB6}" presName="horz1" presStyleCnt="0"/>
      <dgm:spPr/>
    </dgm:pt>
    <dgm:pt modelId="{279E93F4-0B90-4270-B39C-DDE48FF6E533}" type="pres">
      <dgm:prSet presAssocID="{2C297FB6-3D65-42CD-9896-8C980BFE5CB6}" presName="tx1" presStyleLbl="revTx" presStyleIdx="2" presStyleCnt="12"/>
      <dgm:spPr/>
    </dgm:pt>
    <dgm:pt modelId="{2CB81B9D-3FE5-4EE2-A63B-E497B7254FB2}" type="pres">
      <dgm:prSet presAssocID="{2C297FB6-3D65-42CD-9896-8C980BFE5CB6}" presName="vert1" presStyleCnt="0"/>
      <dgm:spPr/>
    </dgm:pt>
    <dgm:pt modelId="{B3D4D515-DACA-4416-B6DC-6465EFE99373}" type="pres">
      <dgm:prSet presAssocID="{DE66A002-1BC1-402E-8585-FFB589FAC2E9}" presName="thickLine" presStyleLbl="alignNode1" presStyleIdx="3" presStyleCnt="12"/>
      <dgm:spPr/>
    </dgm:pt>
    <dgm:pt modelId="{802C29C5-7362-4AC1-99DA-B64A0A4419FE}" type="pres">
      <dgm:prSet presAssocID="{DE66A002-1BC1-402E-8585-FFB589FAC2E9}" presName="horz1" presStyleCnt="0"/>
      <dgm:spPr/>
    </dgm:pt>
    <dgm:pt modelId="{CD3D5F81-E767-41E7-992B-A7C3BA866E55}" type="pres">
      <dgm:prSet presAssocID="{DE66A002-1BC1-402E-8585-FFB589FAC2E9}" presName="tx1" presStyleLbl="revTx" presStyleIdx="3" presStyleCnt="12"/>
      <dgm:spPr/>
    </dgm:pt>
    <dgm:pt modelId="{53A25234-EB30-431C-B9B8-48E695C4CDE0}" type="pres">
      <dgm:prSet presAssocID="{DE66A002-1BC1-402E-8585-FFB589FAC2E9}" presName="vert1" presStyleCnt="0"/>
      <dgm:spPr/>
    </dgm:pt>
    <dgm:pt modelId="{7E1F597C-550E-4869-A89F-9135FE5341EE}" type="pres">
      <dgm:prSet presAssocID="{3157CA3B-6058-4BD6-A012-86C91F733A15}" presName="thickLine" presStyleLbl="alignNode1" presStyleIdx="4" presStyleCnt="12"/>
      <dgm:spPr/>
    </dgm:pt>
    <dgm:pt modelId="{81E36BDD-0790-44AB-8688-9A435D9FC6EA}" type="pres">
      <dgm:prSet presAssocID="{3157CA3B-6058-4BD6-A012-86C91F733A15}" presName="horz1" presStyleCnt="0"/>
      <dgm:spPr/>
    </dgm:pt>
    <dgm:pt modelId="{0140830D-6C6B-4FAE-BD0A-950BFF04FEC1}" type="pres">
      <dgm:prSet presAssocID="{3157CA3B-6058-4BD6-A012-86C91F733A15}" presName="tx1" presStyleLbl="revTx" presStyleIdx="4" presStyleCnt="12"/>
      <dgm:spPr/>
    </dgm:pt>
    <dgm:pt modelId="{345C8925-1413-4D09-97B8-C9ABC3B776C4}" type="pres">
      <dgm:prSet presAssocID="{3157CA3B-6058-4BD6-A012-86C91F733A15}" presName="vert1" presStyleCnt="0"/>
      <dgm:spPr/>
    </dgm:pt>
    <dgm:pt modelId="{72FA5823-DF01-4E90-B6A7-12FF7CB37EB8}" type="pres">
      <dgm:prSet presAssocID="{23687887-59AC-4A10-BF34-EC3BD2552DDF}" presName="thickLine" presStyleLbl="alignNode1" presStyleIdx="5" presStyleCnt="12"/>
      <dgm:spPr/>
    </dgm:pt>
    <dgm:pt modelId="{1B5F065B-FB12-43B2-BC8B-F0C21E9F83F2}" type="pres">
      <dgm:prSet presAssocID="{23687887-59AC-4A10-BF34-EC3BD2552DDF}" presName="horz1" presStyleCnt="0"/>
      <dgm:spPr/>
    </dgm:pt>
    <dgm:pt modelId="{D3048D77-F9BD-4EED-964B-D6BA536A5B35}" type="pres">
      <dgm:prSet presAssocID="{23687887-59AC-4A10-BF34-EC3BD2552DDF}" presName="tx1" presStyleLbl="revTx" presStyleIdx="5" presStyleCnt="12"/>
      <dgm:spPr/>
    </dgm:pt>
    <dgm:pt modelId="{C9259DCA-2CA1-4B80-9A04-6707B1ACCFF0}" type="pres">
      <dgm:prSet presAssocID="{23687887-59AC-4A10-BF34-EC3BD2552DDF}" presName="vert1" presStyleCnt="0"/>
      <dgm:spPr/>
    </dgm:pt>
    <dgm:pt modelId="{2A6392C1-8787-410F-8C16-6094C08BF7BB}" type="pres">
      <dgm:prSet presAssocID="{0BAA06E1-9F2E-485F-BE2F-16212271CC0D}" presName="thickLine" presStyleLbl="alignNode1" presStyleIdx="6" presStyleCnt="12"/>
      <dgm:spPr/>
    </dgm:pt>
    <dgm:pt modelId="{4B5D14AC-0432-47ED-8B9E-A4CF00C03AFB}" type="pres">
      <dgm:prSet presAssocID="{0BAA06E1-9F2E-485F-BE2F-16212271CC0D}" presName="horz1" presStyleCnt="0"/>
      <dgm:spPr/>
    </dgm:pt>
    <dgm:pt modelId="{6DC6DA1B-E8C9-471D-BE17-A85442BCAB62}" type="pres">
      <dgm:prSet presAssocID="{0BAA06E1-9F2E-485F-BE2F-16212271CC0D}" presName="tx1" presStyleLbl="revTx" presStyleIdx="6" presStyleCnt="12"/>
      <dgm:spPr/>
    </dgm:pt>
    <dgm:pt modelId="{E404646D-937E-4E60-9C89-83D1E155C68A}" type="pres">
      <dgm:prSet presAssocID="{0BAA06E1-9F2E-485F-BE2F-16212271CC0D}" presName="vert1" presStyleCnt="0"/>
      <dgm:spPr/>
    </dgm:pt>
    <dgm:pt modelId="{283A2741-EBFE-4C68-88F3-0F3F83BAB76A}" type="pres">
      <dgm:prSet presAssocID="{F8EF2AE6-3460-4FBB-8369-FB8FD8D5C7FD}" presName="thickLine" presStyleLbl="alignNode1" presStyleIdx="7" presStyleCnt="12"/>
      <dgm:spPr/>
    </dgm:pt>
    <dgm:pt modelId="{2243825A-1705-4E28-9D56-54461E48CF72}" type="pres">
      <dgm:prSet presAssocID="{F8EF2AE6-3460-4FBB-8369-FB8FD8D5C7FD}" presName="horz1" presStyleCnt="0"/>
      <dgm:spPr/>
    </dgm:pt>
    <dgm:pt modelId="{C3B7542F-EFF9-45FD-AADC-9208EFA5128B}" type="pres">
      <dgm:prSet presAssocID="{F8EF2AE6-3460-4FBB-8369-FB8FD8D5C7FD}" presName="tx1" presStyleLbl="revTx" presStyleIdx="7" presStyleCnt="12"/>
      <dgm:spPr/>
    </dgm:pt>
    <dgm:pt modelId="{FECEF955-D215-4857-8C88-14542034693A}" type="pres">
      <dgm:prSet presAssocID="{F8EF2AE6-3460-4FBB-8369-FB8FD8D5C7FD}" presName="vert1" presStyleCnt="0"/>
      <dgm:spPr/>
    </dgm:pt>
    <dgm:pt modelId="{681AD976-22F1-4EE6-81AB-A05146C8F87D}" type="pres">
      <dgm:prSet presAssocID="{4DF0EB33-EA42-41DF-81AB-72DE8771DF9C}" presName="thickLine" presStyleLbl="alignNode1" presStyleIdx="8" presStyleCnt="12"/>
      <dgm:spPr/>
    </dgm:pt>
    <dgm:pt modelId="{43A2FB24-FECD-42F6-ACA9-EB53745EFEA3}" type="pres">
      <dgm:prSet presAssocID="{4DF0EB33-EA42-41DF-81AB-72DE8771DF9C}" presName="horz1" presStyleCnt="0"/>
      <dgm:spPr/>
    </dgm:pt>
    <dgm:pt modelId="{F7D04A91-AF7B-4FA3-9110-7C1A04EB0FFA}" type="pres">
      <dgm:prSet presAssocID="{4DF0EB33-EA42-41DF-81AB-72DE8771DF9C}" presName="tx1" presStyleLbl="revTx" presStyleIdx="8" presStyleCnt="12"/>
      <dgm:spPr/>
    </dgm:pt>
    <dgm:pt modelId="{C5A9150B-DD18-4953-8315-C3577ADB54D6}" type="pres">
      <dgm:prSet presAssocID="{4DF0EB33-EA42-41DF-81AB-72DE8771DF9C}" presName="vert1" presStyleCnt="0"/>
      <dgm:spPr/>
    </dgm:pt>
    <dgm:pt modelId="{57DCFE93-F388-4749-A796-F1FC8B7D2320}" type="pres">
      <dgm:prSet presAssocID="{93DD201F-FE39-4740-AE00-2AE7D1A11EEC}" presName="thickLine" presStyleLbl="alignNode1" presStyleIdx="9" presStyleCnt="12"/>
      <dgm:spPr/>
    </dgm:pt>
    <dgm:pt modelId="{C1074A8E-2604-4A19-A5DE-58E7CFD6FB86}" type="pres">
      <dgm:prSet presAssocID="{93DD201F-FE39-4740-AE00-2AE7D1A11EEC}" presName="horz1" presStyleCnt="0"/>
      <dgm:spPr/>
    </dgm:pt>
    <dgm:pt modelId="{BDDE9172-5872-467D-AC2F-3E9DBB8C6CB6}" type="pres">
      <dgm:prSet presAssocID="{93DD201F-FE39-4740-AE00-2AE7D1A11EEC}" presName="tx1" presStyleLbl="revTx" presStyleIdx="9" presStyleCnt="12"/>
      <dgm:spPr/>
    </dgm:pt>
    <dgm:pt modelId="{D0BEE466-603E-4FB3-B886-4083FA8FD3D2}" type="pres">
      <dgm:prSet presAssocID="{93DD201F-FE39-4740-AE00-2AE7D1A11EEC}" presName="vert1" presStyleCnt="0"/>
      <dgm:spPr/>
    </dgm:pt>
    <dgm:pt modelId="{664D34BD-F130-497B-A192-EE57A710ADDE}" type="pres">
      <dgm:prSet presAssocID="{A633AD99-5F97-4B59-A916-7327B383ED8D}" presName="thickLine" presStyleLbl="alignNode1" presStyleIdx="10" presStyleCnt="12"/>
      <dgm:spPr/>
    </dgm:pt>
    <dgm:pt modelId="{43EE97D7-50C8-4DEE-991A-1CE6A4A948E7}" type="pres">
      <dgm:prSet presAssocID="{A633AD99-5F97-4B59-A916-7327B383ED8D}" presName="horz1" presStyleCnt="0"/>
      <dgm:spPr/>
    </dgm:pt>
    <dgm:pt modelId="{C3D33488-CA7A-4EE3-B3E8-2FF0D859985C}" type="pres">
      <dgm:prSet presAssocID="{A633AD99-5F97-4B59-A916-7327B383ED8D}" presName="tx1" presStyleLbl="revTx" presStyleIdx="10" presStyleCnt="12"/>
      <dgm:spPr/>
    </dgm:pt>
    <dgm:pt modelId="{989F38EE-4FAF-437B-A311-457A53BC1D81}" type="pres">
      <dgm:prSet presAssocID="{A633AD99-5F97-4B59-A916-7327B383ED8D}" presName="vert1" presStyleCnt="0"/>
      <dgm:spPr/>
    </dgm:pt>
    <dgm:pt modelId="{DE3071EA-422F-4CB6-9347-2AF8B60106A7}" type="pres">
      <dgm:prSet presAssocID="{AE304894-B18B-45CE-A035-B32F5663B59D}" presName="thickLine" presStyleLbl="alignNode1" presStyleIdx="11" presStyleCnt="12"/>
      <dgm:spPr/>
    </dgm:pt>
    <dgm:pt modelId="{2B4EEE51-E36F-4984-9463-E02F02632E50}" type="pres">
      <dgm:prSet presAssocID="{AE304894-B18B-45CE-A035-B32F5663B59D}" presName="horz1" presStyleCnt="0"/>
      <dgm:spPr/>
    </dgm:pt>
    <dgm:pt modelId="{B2BA77A5-A1E9-4087-9F35-87E0AB0E2571}" type="pres">
      <dgm:prSet presAssocID="{AE304894-B18B-45CE-A035-B32F5663B59D}" presName="tx1" presStyleLbl="revTx" presStyleIdx="11" presStyleCnt="12"/>
      <dgm:spPr/>
    </dgm:pt>
    <dgm:pt modelId="{D8C87F73-FF9E-4D9F-9AB2-C9F919E06495}" type="pres">
      <dgm:prSet presAssocID="{AE304894-B18B-45CE-A035-B32F5663B59D}" presName="vert1" presStyleCnt="0"/>
      <dgm:spPr/>
    </dgm:pt>
  </dgm:ptLst>
  <dgm:cxnLst>
    <dgm:cxn modelId="{65EA6615-0F0B-4DF5-9779-E99BB8895446}" srcId="{49771113-F957-4B43-B188-8D582E0DEA0C}" destId="{3157CA3B-6058-4BD6-A012-86C91F733A15}" srcOrd="4" destOrd="0" parTransId="{744C6440-2E68-457B-A3A8-66DC262F3225}" sibTransId="{D9EC0875-8BB5-428B-89A1-5243DCC88EE8}"/>
    <dgm:cxn modelId="{2229F919-698B-4F94-943C-3B1C8132A260}" type="presOf" srcId="{F9C941ED-25B7-499A-8074-B93E0D758470}" destId="{BBC5F811-ED5A-4C6D-B24B-755748A04BF3}" srcOrd="0" destOrd="0" presId="urn:microsoft.com/office/officeart/2008/layout/LinedList"/>
    <dgm:cxn modelId="{5ABF781E-F2ED-48FE-B276-A26C71276499}" type="presOf" srcId="{0BAA06E1-9F2E-485F-BE2F-16212271CC0D}" destId="{6DC6DA1B-E8C9-471D-BE17-A85442BCAB62}" srcOrd="0" destOrd="0" presId="urn:microsoft.com/office/officeart/2008/layout/LinedList"/>
    <dgm:cxn modelId="{8B4E3F24-3CB1-4F7E-A509-0CC72A0C6CB9}" srcId="{49771113-F957-4B43-B188-8D582E0DEA0C}" destId="{F9C941ED-25B7-499A-8074-B93E0D758470}" srcOrd="1" destOrd="0" parTransId="{C6683025-F008-429A-8FB5-6CBC8F600EA3}" sibTransId="{8063BC51-E594-453C-9DE8-FEA8F17761DF}"/>
    <dgm:cxn modelId="{57211439-726B-450B-B9CE-3A5C771BFBCE}" type="presOf" srcId="{93DD201F-FE39-4740-AE00-2AE7D1A11EEC}" destId="{BDDE9172-5872-467D-AC2F-3E9DBB8C6CB6}" srcOrd="0" destOrd="0" presId="urn:microsoft.com/office/officeart/2008/layout/LinedList"/>
    <dgm:cxn modelId="{25A2343A-7939-4917-B1FA-61F565F3F455}" srcId="{49771113-F957-4B43-B188-8D582E0DEA0C}" destId="{0BAA06E1-9F2E-485F-BE2F-16212271CC0D}" srcOrd="6" destOrd="0" parTransId="{13A235BD-2A12-4E0E-8081-95AFFC2F786F}" sibTransId="{E927124C-81B2-4E9C-82DF-2F1B493F8C34}"/>
    <dgm:cxn modelId="{45845D61-1708-4D9D-B241-7355EF0C5C8B}" type="presOf" srcId="{4DF0EB33-EA42-41DF-81AB-72DE8771DF9C}" destId="{F7D04A91-AF7B-4FA3-9110-7C1A04EB0FFA}" srcOrd="0" destOrd="0" presId="urn:microsoft.com/office/officeart/2008/layout/LinedList"/>
    <dgm:cxn modelId="{6F78C464-DC5A-40FB-9FA1-2B538858958D}" type="presOf" srcId="{23687887-59AC-4A10-BF34-EC3BD2552DDF}" destId="{D3048D77-F9BD-4EED-964B-D6BA536A5B35}" srcOrd="0" destOrd="0" presId="urn:microsoft.com/office/officeart/2008/layout/LinedList"/>
    <dgm:cxn modelId="{635EA567-72BC-43C4-9059-F187703B1FB3}" srcId="{49771113-F957-4B43-B188-8D582E0DEA0C}" destId="{F8EF2AE6-3460-4FBB-8369-FB8FD8D5C7FD}" srcOrd="7" destOrd="0" parTransId="{8D8E71E1-8EAC-4D5A-A10E-EF8C2B049D6A}" sibTransId="{24B7D795-EA91-46D9-94AE-8930D32BA60C}"/>
    <dgm:cxn modelId="{9210BA48-1844-40E6-AD65-6C034700BF91}" srcId="{49771113-F957-4B43-B188-8D582E0DEA0C}" destId="{4DF0EB33-EA42-41DF-81AB-72DE8771DF9C}" srcOrd="8" destOrd="0" parTransId="{9231444A-C1BC-4B9E-B0F9-AD5EAC9C6ECB}" sibTransId="{C8940BE0-EA1A-4B75-906C-305F84EFD892}"/>
    <dgm:cxn modelId="{6229256F-5E02-4D01-A5CA-BB7081442104}" type="presOf" srcId="{AE304894-B18B-45CE-A035-B32F5663B59D}" destId="{B2BA77A5-A1E9-4087-9F35-87E0AB0E2571}" srcOrd="0" destOrd="0" presId="urn:microsoft.com/office/officeart/2008/layout/LinedList"/>
    <dgm:cxn modelId="{FE319754-68A9-4F52-B986-85C4990D58AF}" srcId="{49771113-F957-4B43-B188-8D582E0DEA0C}" destId="{DE66A002-1BC1-402E-8585-FFB589FAC2E9}" srcOrd="3" destOrd="0" parTransId="{D5B77380-91E8-4B9D-81DE-CC60FFAD4B7C}" sibTransId="{8CDEDC89-8B6A-42EE-B7A3-C0DF6AA7F79B}"/>
    <dgm:cxn modelId="{53656155-8E41-4C52-A48A-1122EA269E4D}" type="presOf" srcId="{3157CA3B-6058-4BD6-A012-86C91F733A15}" destId="{0140830D-6C6B-4FAE-BD0A-950BFF04FEC1}" srcOrd="0" destOrd="0" presId="urn:microsoft.com/office/officeart/2008/layout/LinedList"/>
    <dgm:cxn modelId="{77EF2D58-7E38-4EA1-A74B-049029570F96}" srcId="{49771113-F957-4B43-B188-8D582E0DEA0C}" destId="{A633AD99-5F97-4B59-A916-7327B383ED8D}" srcOrd="10" destOrd="0" parTransId="{85C38B6C-379F-4F0F-8228-27FB8BB8A115}" sibTransId="{546426E7-7669-4DBB-8873-871FAD5440E3}"/>
    <dgm:cxn modelId="{8EF1D67F-4531-41C4-B9F4-8E4B3AB81985}" srcId="{49771113-F957-4B43-B188-8D582E0DEA0C}" destId="{FE6320E8-B26D-42F5-B260-A3D15485F17B}" srcOrd="0" destOrd="0" parTransId="{4D2BEA70-27C4-46D6-B70D-AD6597DAD72C}" sibTransId="{B214D23B-960C-4FF1-BF46-4CCD7961968B}"/>
    <dgm:cxn modelId="{DC720384-7FDD-4B6E-B75F-4CA0C6CD9B71}" srcId="{49771113-F957-4B43-B188-8D582E0DEA0C}" destId="{23687887-59AC-4A10-BF34-EC3BD2552DDF}" srcOrd="5" destOrd="0" parTransId="{EC6159E5-EBF0-4BB0-824B-EA9D23B26DC8}" sibTransId="{2F0E66F0-D294-46D2-9764-2DFF4E8293F0}"/>
    <dgm:cxn modelId="{46C2068C-D507-43A9-8CB4-D30FE34CB170}" type="presOf" srcId="{A633AD99-5F97-4B59-A916-7327B383ED8D}" destId="{C3D33488-CA7A-4EE3-B3E8-2FF0D859985C}" srcOrd="0" destOrd="0" presId="urn:microsoft.com/office/officeart/2008/layout/LinedList"/>
    <dgm:cxn modelId="{58A961A4-7FC2-4686-949E-445FE757A9B4}" srcId="{49771113-F957-4B43-B188-8D582E0DEA0C}" destId="{AE304894-B18B-45CE-A035-B32F5663B59D}" srcOrd="11" destOrd="0" parTransId="{10266818-B31F-42B2-B83D-45A0EC120AB1}" sibTransId="{1E721BAB-9BFF-47B0-8C34-BA391A449CCB}"/>
    <dgm:cxn modelId="{D20CE7AE-BA06-47FD-AB70-CAA18D83E7CE}" type="presOf" srcId="{49771113-F957-4B43-B188-8D582E0DEA0C}" destId="{CE2E0A7A-1672-4517-9068-EC7BCE5718E1}" srcOrd="0" destOrd="0" presId="urn:microsoft.com/office/officeart/2008/layout/LinedList"/>
    <dgm:cxn modelId="{155F4EC0-E45B-4C31-9396-E10870F284B5}" type="presOf" srcId="{DE66A002-1BC1-402E-8585-FFB589FAC2E9}" destId="{CD3D5F81-E767-41E7-992B-A7C3BA866E55}" srcOrd="0" destOrd="0" presId="urn:microsoft.com/office/officeart/2008/layout/LinedList"/>
    <dgm:cxn modelId="{9FC752D1-975E-4E3F-A284-A20D42F6C3EE}" type="presOf" srcId="{FE6320E8-B26D-42F5-B260-A3D15485F17B}" destId="{D9087703-9989-417A-B3C7-F3583414433B}" srcOrd="0" destOrd="0" presId="urn:microsoft.com/office/officeart/2008/layout/LinedList"/>
    <dgm:cxn modelId="{A156D2D8-7EF8-4B2D-88A4-6E09232E8BC6}" type="presOf" srcId="{F8EF2AE6-3460-4FBB-8369-FB8FD8D5C7FD}" destId="{C3B7542F-EFF9-45FD-AADC-9208EFA5128B}" srcOrd="0" destOrd="0" presId="urn:microsoft.com/office/officeart/2008/layout/LinedList"/>
    <dgm:cxn modelId="{666013ED-9DA3-4373-80F7-BB8BBF9D72A8}" srcId="{49771113-F957-4B43-B188-8D582E0DEA0C}" destId="{2C297FB6-3D65-42CD-9896-8C980BFE5CB6}" srcOrd="2" destOrd="0" parTransId="{FA1DD103-FCE4-47D5-B9BC-A4416CA57889}" sibTransId="{0215A28F-0FAA-4B84-BD73-264272A49C0E}"/>
    <dgm:cxn modelId="{C0E932ED-D6B5-40C9-B32A-0D9AC59D501B}" srcId="{49771113-F957-4B43-B188-8D582E0DEA0C}" destId="{93DD201F-FE39-4740-AE00-2AE7D1A11EEC}" srcOrd="9" destOrd="0" parTransId="{49A1D920-1C89-4FC6-A3EB-94741E1D2B14}" sibTransId="{B8518CEA-86AD-49BE-8A81-EA3F400C793F}"/>
    <dgm:cxn modelId="{58EAD1EE-A211-4BCF-82F7-557DB6ED7705}" type="presOf" srcId="{2C297FB6-3D65-42CD-9896-8C980BFE5CB6}" destId="{279E93F4-0B90-4270-B39C-DDE48FF6E533}" srcOrd="0" destOrd="0" presId="urn:microsoft.com/office/officeart/2008/layout/LinedList"/>
    <dgm:cxn modelId="{39A3102D-1EFC-49D1-9AE3-AB5EFC758E3E}" type="presParOf" srcId="{CE2E0A7A-1672-4517-9068-EC7BCE5718E1}" destId="{C5EB539E-381B-425F-8EF7-C6B7C97C9AC6}" srcOrd="0" destOrd="0" presId="urn:microsoft.com/office/officeart/2008/layout/LinedList"/>
    <dgm:cxn modelId="{2E902863-8488-41FD-8D6E-00CC234B50E4}" type="presParOf" srcId="{CE2E0A7A-1672-4517-9068-EC7BCE5718E1}" destId="{0FA7DF27-0906-4738-A25C-2F735201E496}" srcOrd="1" destOrd="0" presId="urn:microsoft.com/office/officeart/2008/layout/LinedList"/>
    <dgm:cxn modelId="{B0475C09-9E3B-416A-9A5E-4C5F059CD1BC}" type="presParOf" srcId="{0FA7DF27-0906-4738-A25C-2F735201E496}" destId="{D9087703-9989-417A-B3C7-F3583414433B}" srcOrd="0" destOrd="0" presId="urn:microsoft.com/office/officeart/2008/layout/LinedList"/>
    <dgm:cxn modelId="{A3E8CE8F-74E3-4CCC-B92C-4D04B78BB73B}" type="presParOf" srcId="{0FA7DF27-0906-4738-A25C-2F735201E496}" destId="{FD9C76B3-39CF-438D-8C1A-A39C6C246CF3}" srcOrd="1" destOrd="0" presId="urn:microsoft.com/office/officeart/2008/layout/LinedList"/>
    <dgm:cxn modelId="{BAB3961C-A55B-4FC9-A9A5-07F61FB17F4B}" type="presParOf" srcId="{CE2E0A7A-1672-4517-9068-EC7BCE5718E1}" destId="{9D021801-EBDC-4963-A66F-2C45931FA9CA}" srcOrd="2" destOrd="0" presId="urn:microsoft.com/office/officeart/2008/layout/LinedList"/>
    <dgm:cxn modelId="{2B24F0F0-651D-4AA3-9DAD-A6069B5CB575}" type="presParOf" srcId="{CE2E0A7A-1672-4517-9068-EC7BCE5718E1}" destId="{21E7569A-0B05-4172-9E32-85034C698C95}" srcOrd="3" destOrd="0" presId="urn:microsoft.com/office/officeart/2008/layout/LinedList"/>
    <dgm:cxn modelId="{43D9F84F-DA8A-4C71-BA7A-4AC48D472C00}" type="presParOf" srcId="{21E7569A-0B05-4172-9E32-85034C698C95}" destId="{BBC5F811-ED5A-4C6D-B24B-755748A04BF3}" srcOrd="0" destOrd="0" presId="urn:microsoft.com/office/officeart/2008/layout/LinedList"/>
    <dgm:cxn modelId="{EF281CC0-40C2-4885-92F3-89AD9AF64C8E}" type="presParOf" srcId="{21E7569A-0B05-4172-9E32-85034C698C95}" destId="{3D5016FB-255D-421B-8785-B1B84633A63B}" srcOrd="1" destOrd="0" presId="urn:microsoft.com/office/officeart/2008/layout/LinedList"/>
    <dgm:cxn modelId="{0CF46E45-8D1E-4AC3-AD35-12D035FF2530}" type="presParOf" srcId="{CE2E0A7A-1672-4517-9068-EC7BCE5718E1}" destId="{6E3E3030-2F3E-4684-A443-EE8DE0227483}" srcOrd="4" destOrd="0" presId="urn:microsoft.com/office/officeart/2008/layout/LinedList"/>
    <dgm:cxn modelId="{F6BEC0E3-1420-4950-A92D-8354D091CCCA}" type="presParOf" srcId="{CE2E0A7A-1672-4517-9068-EC7BCE5718E1}" destId="{2FEB0AE2-BA75-41E6-ACCB-B241394E4C65}" srcOrd="5" destOrd="0" presId="urn:microsoft.com/office/officeart/2008/layout/LinedList"/>
    <dgm:cxn modelId="{AD8E1CE9-278A-4C20-8DD9-C51D1A926094}" type="presParOf" srcId="{2FEB0AE2-BA75-41E6-ACCB-B241394E4C65}" destId="{279E93F4-0B90-4270-B39C-DDE48FF6E533}" srcOrd="0" destOrd="0" presId="urn:microsoft.com/office/officeart/2008/layout/LinedList"/>
    <dgm:cxn modelId="{1E660B67-FC8F-43B7-978C-80B88939A218}" type="presParOf" srcId="{2FEB0AE2-BA75-41E6-ACCB-B241394E4C65}" destId="{2CB81B9D-3FE5-4EE2-A63B-E497B7254FB2}" srcOrd="1" destOrd="0" presId="urn:microsoft.com/office/officeart/2008/layout/LinedList"/>
    <dgm:cxn modelId="{47B6B519-3BEE-40D1-AB7E-07243549D186}" type="presParOf" srcId="{CE2E0A7A-1672-4517-9068-EC7BCE5718E1}" destId="{B3D4D515-DACA-4416-B6DC-6465EFE99373}" srcOrd="6" destOrd="0" presId="urn:microsoft.com/office/officeart/2008/layout/LinedList"/>
    <dgm:cxn modelId="{32C3227A-19E1-4C09-BC23-700698A1E70C}" type="presParOf" srcId="{CE2E0A7A-1672-4517-9068-EC7BCE5718E1}" destId="{802C29C5-7362-4AC1-99DA-B64A0A4419FE}" srcOrd="7" destOrd="0" presId="urn:microsoft.com/office/officeart/2008/layout/LinedList"/>
    <dgm:cxn modelId="{2A3BA90B-5DC7-4B38-84A0-4BDB4C90E980}" type="presParOf" srcId="{802C29C5-7362-4AC1-99DA-B64A0A4419FE}" destId="{CD3D5F81-E767-41E7-992B-A7C3BA866E55}" srcOrd="0" destOrd="0" presId="urn:microsoft.com/office/officeart/2008/layout/LinedList"/>
    <dgm:cxn modelId="{9E9F9FF1-911A-4AF2-8A3D-B4E8873F14AF}" type="presParOf" srcId="{802C29C5-7362-4AC1-99DA-B64A0A4419FE}" destId="{53A25234-EB30-431C-B9B8-48E695C4CDE0}" srcOrd="1" destOrd="0" presId="urn:microsoft.com/office/officeart/2008/layout/LinedList"/>
    <dgm:cxn modelId="{107260AD-6ADA-4F60-9D18-D0BDED28EFAE}" type="presParOf" srcId="{CE2E0A7A-1672-4517-9068-EC7BCE5718E1}" destId="{7E1F597C-550E-4869-A89F-9135FE5341EE}" srcOrd="8" destOrd="0" presId="urn:microsoft.com/office/officeart/2008/layout/LinedList"/>
    <dgm:cxn modelId="{AFE9A160-2075-4D92-A30B-073B4BBA4FD2}" type="presParOf" srcId="{CE2E0A7A-1672-4517-9068-EC7BCE5718E1}" destId="{81E36BDD-0790-44AB-8688-9A435D9FC6EA}" srcOrd="9" destOrd="0" presId="urn:microsoft.com/office/officeart/2008/layout/LinedList"/>
    <dgm:cxn modelId="{F206D1BE-3C02-49E7-9089-F0432C8754C6}" type="presParOf" srcId="{81E36BDD-0790-44AB-8688-9A435D9FC6EA}" destId="{0140830D-6C6B-4FAE-BD0A-950BFF04FEC1}" srcOrd="0" destOrd="0" presId="urn:microsoft.com/office/officeart/2008/layout/LinedList"/>
    <dgm:cxn modelId="{DD57296E-3587-4116-943A-69D7F4F7E6C1}" type="presParOf" srcId="{81E36BDD-0790-44AB-8688-9A435D9FC6EA}" destId="{345C8925-1413-4D09-97B8-C9ABC3B776C4}" srcOrd="1" destOrd="0" presId="urn:microsoft.com/office/officeart/2008/layout/LinedList"/>
    <dgm:cxn modelId="{AB6F23AE-929D-4C38-88D4-564B035483AB}" type="presParOf" srcId="{CE2E0A7A-1672-4517-9068-EC7BCE5718E1}" destId="{72FA5823-DF01-4E90-B6A7-12FF7CB37EB8}" srcOrd="10" destOrd="0" presId="urn:microsoft.com/office/officeart/2008/layout/LinedList"/>
    <dgm:cxn modelId="{8827F9AD-3CF3-4E3E-B95E-3BB21C6EAB3C}" type="presParOf" srcId="{CE2E0A7A-1672-4517-9068-EC7BCE5718E1}" destId="{1B5F065B-FB12-43B2-BC8B-F0C21E9F83F2}" srcOrd="11" destOrd="0" presId="urn:microsoft.com/office/officeart/2008/layout/LinedList"/>
    <dgm:cxn modelId="{B24E7BB7-37FF-46C6-88B1-84B667E9ECF7}" type="presParOf" srcId="{1B5F065B-FB12-43B2-BC8B-F0C21E9F83F2}" destId="{D3048D77-F9BD-4EED-964B-D6BA536A5B35}" srcOrd="0" destOrd="0" presId="urn:microsoft.com/office/officeart/2008/layout/LinedList"/>
    <dgm:cxn modelId="{9F12C815-016B-4378-9A4E-20CD7CBB8634}" type="presParOf" srcId="{1B5F065B-FB12-43B2-BC8B-F0C21E9F83F2}" destId="{C9259DCA-2CA1-4B80-9A04-6707B1ACCFF0}" srcOrd="1" destOrd="0" presId="urn:microsoft.com/office/officeart/2008/layout/LinedList"/>
    <dgm:cxn modelId="{C2B85EC1-1938-49EB-B693-C1370D928CDC}" type="presParOf" srcId="{CE2E0A7A-1672-4517-9068-EC7BCE5718E1}" destId="{2A6392C1-8787-410F-8C16-6094C08BF7BB}" srcOrd="12" destOrd="0" presId="urn:microsoft.com/office/officeart/2008/layout/LinedList"/>
    <dgm:cxn modelId="{77A1B9A6-E30B-4FE8-A5E6-94593A624EFA}" type="presParOf" srcId="{CE2E0A7A-1672-4517-9068-EC7BCE5718E1}" destId="{4B5D14AC-0432-47ED-8B9E-A4CF00C03AFB}" srcOrd="13" destOrd="0" presId="urn:microsoft.com/office/officeart/2008/layout/LinedList"/>
    <dgm:cxn modelId="{DC1CE493-6DA6-4008-AEE0-C45901566DAB}" type="presParOf" srcId="{4B5D14AC-0432-47ED-8B9E-A4CF00C03AFB}" destId="{6DC6DA1B-E8C9-471D-BE17-A85442BCAB62}" srcOrd="0" destOrd="0" presId="urn:microsoft.com/office/officeart/2008/layout/LinedList"/>
    <dgm:cxn modelId="{20B0AE15-5EA0-4690-B014-E65765BD25C4}" type="presParOf" srcId="{4B5D14AC-0432-47ED-8B9E-A4CF00C03AFB}" destId="{E404646D-937E-4E60-9C89-83D1E155C68A}" srcOrd="1" destOrd="0" presId="urn:microsoft.com/office/officeart/2008/layout/LinedList"/>
    <dgm:cxn modelId="{DD886482-97E6-4597-9AE8-8B649C9F9DDB}" type="presParOf" srcId="{CE2E0A7A-1672-4517-9068-EC7BCE5718E1}" destId="{283A2741-EBFE-4C68-88F3-0F3F83BAB76A}" srcOrd="14" destOrd="0" presId="urn:microsoft.com/office/officeart/2008/layout/LinedList"/>
    <dgm:cxn modelId="{C195B29C-15EB-40B4-9E8E-823D563B1EA8}" type="presParOf" srcId="{CE2E0A7A-1672-4517-9068-EC7BCE5718E1}" destId="{2243825A-1705-4E28-9D56-54461E48CF72}" srcOrd="15" destOrd="0" presId="urn:microsoft.com/office/officeart/2008/layout/LinedList"/>
    <dgm:cxn modelId="{9EC8EF58-AF6D-4D2B-BE17-F9C98F968EDD}" type="presParOf" srcId="{2243825A-1705-4E28-9D56-54461E48CF72}" destId="{C3B7542F-EFF9-45FD-AADC-9208EFA5128B}" srcOrd="0" destOrd="0" presId="urn:microsoft.com/office/officeart/2008/layout/LinedList"/>
    <dgm:cxn modelId="{1319208D-702C-4BE0-A2AB-16CC46BCB308}" type="presParOf" srcId="{2243825A-1705-4E28-9D56-54461E48CF72}" destId="{FECEF955-D215-4857-8C88-14542034693A}" srcOrd="1" destOrd="0" presId="urn:microsoft.com/office/officeart/2008/layout/LinedList"/>
    <dgm:cxn modelId="{12D7C844-20F5-49C8-A96B-7BC107623346}" type="presParOf" srcId="{CE2E0A7A-1672-4517-9068-EC7BCE5718E1}" destId="{681AD976-22F1-4EE6-81AB-A05146C8F87D}" srcOrd="16" destOrd="0" presId="urn:microsoft.com/office/officeart/2008/layout/LinedList"/>
    <dgm:cxn modelId="{B6CECE91-C006-4B7B-987A-6D35CBDD126E}" type="presParOf" srcId="{CE2E0A7A-1672-4517-9068-EC7BCE5718E1}" destId="{43A2FB24-FECD-42F6-ACA9-EB53745EFEA3}" srcOrd="17" destOrd="0" presId="urn:microsoft.com/office/officeart/2008/layout/LinedList"/>
    <dgm:cxn modelId="{5344B8DF-65BB-4974-ABCD-400FD08FA912}" type="presParOf" srcId="{43A2FB24-FECD-42F6-ACA9-EB53745EFEA3}" destId="{F7D04A91-AF7B-4FA3-9110-7C1A04EB0FFA}" srcOrd="0" destOrd="0" presId="urn:microsoft.com/office/officeart/2008/layout/LinedList"/>
    <dgm:cxn modelId="{20C1B4E0-44C0-431E-A3A5-ABCE2589CC66}" type="presParOf" srcId="{43A2FB24-FECD-42F6-ACA9-EB53745EFEA3}" destId="{C5A9150B-DD18-4953-8315-C3577ADB54D6}" srcOrd="1" destOrd="0" presId="urn:microsoft.com/office/officeart/2008/layout/LinedList"/>
    <dgm:cxn modelId="{B9970FF1-E055-417F-83C9-8B8D7A2B0464}" type="presParOf" srcId="{CE2E0A7A-1672-4517-9068-EC7BCE5718E1}" destId="{57DCFE93-F388-4749-A796-F1FC8B7D2320}" srcOrd="18" destOrd="0" presId="urn:microsoft.com/office/officeart/2008/layout/LinedList"/>
    <dgm:cxn modelId="{FFCAA3D6-D7D9-43B9-8020-6ABE979B47E5}" type="presParOf" srcId="{CE2E0A7A-1672-4517-9068-EC7BCE5718E1}" destId="{C1074A8E-2604-4A19-A5DE-58E7CFD6FB86}" srcOrd="19" destOrd="0" presId="urn:microsoft.com/office/officeart/2008/layout/LinedList"/>
    <dgm:cxn modelId="{53F833B2-4DA9-4937-ADDD-2D2228A44708}" type="presParOf" srcId="{C1074A8E-2604-4A19-A5DE-58E7CFD6FB86}" destId="{BDDE9172-5872-467D-AC2F-3E9DBB8C6CB6}" srcOrd="0" destOrd="0" presId="urn:microsoft.com/office/officeart/2008/layout/LinedList"/>
    <dgm:cxn modelId="{6EF9B250-A010-4066-91C9-51B76DD5CC02}" type="presParOf" srcId="{C1074A8E-2604-4A19-A5DE-58E7CFD6FB86}" destId="{D0BEE466-603E-4FB3-B886-4083FA8FD3D2}" srcOrd="1" destOrd="0" presId="urn:microsoft.com/office/officeart/2008/layout/LinedList"/>
    <dgm:cxn modelId="{802505BC-2814-4CA7-BBB8-51E2D9B032AB}" type="presParOf" srcId="{CE2E0A7A-1672-4517-9068-EC7BCE5718E1}" destId="{664D34BD-F130-497B-A192-EE57A710ADDE}" srcOrd="20" destOrd="0" presId="urn:microsoft.com/office/officeart/2008/layout/LinedList"/>
    <dgm:cxn modelId="{C4C4C606-5145-44E9-A956-3CFD03229675}" type="presParOf" srcId="{CE2E0A7A-1672-4517-9068-EC7BCE5718E1}" destId="{43EE97D7-50C8-4DEE-991A-1CE6A4A948E7}" srcOrd="21" destOrd="0" presId="urn:microsoft.com/office/officeart/2008/layout/LinedList"/>
    <dgm:cxn modelId="{083E6E22-418B-4CC2-9B94-BD4DE85A1D29}" type="presParOf" srcId="{43EE97D7-50C8-4DEE-991A-1CE6A4A948E7}" destId="{C3D33488-CA7A-4EE3-B3E8-2FF0D859985C}" srcOrd="0" destOrd="0" presId="urn:microsoft.com/office/officeart/2008/layout/LinedList"/>
    <dgm:cxn modelId="{D3212BF2-93EF-47C0-8329-C46132DCF6AD}" type="presParOf" srcId="{43EE97D7-50C8-4DEE-991A-1CE6A4A948E7}" destId="{989F38EE-4FAF-437B-A311-457A53BC1D81}" srcOrd="1" destOrd="0" presId="urn:microsoft.com/office/officeart/2008/layout/LinedList"/>
    <dgm:cxn modelId="{CB98D732-845E-4FC2-BBA4-DDD3EA837553}" type="presParOf" srcId="{CE2E0A7A-1672-4517-9068-EC7BCE5718E1}" destId="{DE3071EA-422F-4CB6-9347-2AF8B60106A7}" srcOrd="22" destOrd="0" presId="urn:microsoft.com/office/officeart/2008/layout/LinedList"/>
    <dgm:cxn modelId="{1F822383-7EEC-42F7-87E0-BCF5FDE70C00}" type="presParOf" srcId="{CE2E0A7A-1672-4517-9068-EC7BCE5718E1}" destId="{2B4EEE51-E36F-4984-9463-E02F02632E50}" srcOrd="23" destOrd="0" presId="urn:microsoft.com/office/officeart/2008/layout/LinedList"/>
    <dgm:cxn modelId="{F8DD7FCD-FB9C-4083-A3AB-DDD11C082784}" type="presParOf" srcId="{2B4EEE51-E36F-4984-9463-E02F02632E50}" destId="{B2BA77A5-A1E9-4087-9F35-87E0AB0E2571}" srcOrd="0" destOrd="0" presId="urn:microsoft.com/office/officeart/2008/layout/LinedList"/>
    <dgm:cxn modelId="{0630A371-EA53-490E-8B85-811C51FC9ECA}" type="presParOf" srcId="{2B4EEE51-E36F-4984-9463-E02F02632E50}" destId="{D8C87F73-FF9E-4D9F-9AB2-C9F919E06495}"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9296324-4ADB-4F5B-942F-FA855A94E9AF}"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E4996465-AD80-4D6E-B550-50EB6D13651A}">
      <dgm:prSet/>
      <dgm:spPr/>
      <dgm:t>
        <a:bodyPr/>
        <a:lstStyle/>
        <a:p>
          <a:pPr>
            <a:lnSpc>
              <a:spcPct val="100000"/>
            </a:lnSpc>
          </a:pPr>
          <a:r>
            <a:rPr lang="en-US" b="0" i="0" dirty="0"/>
            <a:t>   Facilitates effective communication between teams and clients</a:t>
          </a:r>
          <a:endParaRPr lang="en-US" dirty="0"/>
        </a:p>
      </dgm:t>
    </dgm:pt>
    <dgm:pt modelId="{AD85E4EF-9DFB-4DCC-8981-3B218A54DA60}" type="parTrans" cxnId="{DC2D5831-F741-4DD9-A6AB-17E40B50AA9B}">
      <dgm:prSet/>
      <dgm:spPr/>
      <dgm:t>
        <a:bodyPr/>
        <a:lstStyle/>
        <a:p>
          <a:endParaRPr lang="en-US"/>
        </a:p>
      </dgm:t>
    </dgm:pt>
    <dgm:pt modelId="{19CB0963-EAB3-4683-902F-6EE1D14E32CC}" type="sibTrans" cxnId="{DC2D5831-F741-4DD9-A6AB-17E40B50AA9B}">
      <dgm:prSet/>
      <dgm:spPr/>
      <dgm:t>
        <a:bodyPr/>
        <a:lstStyle/>
        <a:p>
          <a:endParaRPr lang="en-US"/>
        </a:p>
      </dgm:t>
    </dgm:pt>
    <dgm:pt modelId="{B0FB68EA-1954-4680-B1FD-CCC2518A6732}">
      <dgm:prSet/>
      <dgm:spPr/>
      <dgm:t>
        <a:bodyPr/>
        <a:lstStyle/>
        <a:p>
          <a:pPr>
            <a:lnSpc>
              <a:spcPct val="100000"/>
            </a:lnSpc>
          </a:pPr>
          <a:r>
            <a:rPr lang="en-US" b="0" i="0"/>
            <a:t>Enhances project flexibility, easily handling sudden changes anytime</a:t>
          </a:r>
          <a:endParaRPr lang="en-US"/>
        </a:p>
      </dgm:t>
    </dgm:pt>
    <dgm:pt modelId="{1AA49E0B-EF2F-43A5-B8F3-7B1E4714969A}" type="parTrans" cxnId="{B1A25197-369E-4331-8650-FC03C6BBAD2A}">
      <dgm:prSet/>
      <dgm:spPr/>
      <dgm:t>
        <a:bodyPr/>
        <a:lstStyle/>
        <a:p>
          <a:endParaRPr lang="en-US"/>
        </a:p>
      </dgm:t>
    </dgm:pt>
    <dgm:pt modelId="{A242BC87-3E74-411F-A483-E59DE565DC43}" type="sibTrans" cxnId="{B1A25197-369E-4331-8650-FC03C6BBAD2A}">
      <dgm:prSet/>
      <dgm:spPr/>
      <dgm:t>
        <a:bodyPr/>
        <a:lstStyle/>
        <a:p>
          <a:endParaRPr lang="en-US"/>
        </a:p>
      </dgm:t>
    </dgm:pt>
    <dgm:pt modelId="{0BC34E46-407C-4667-91C1-A5C0588623ED}">
      <dgm:prSet/>
      <dgm:spPr/>
      <dgm:t>
        <a:bodyPr/>
        <a:lstStyle/>
        <a:p>
          <a:pPr>
            <a:lnSpc>
              <a:spcPct val="100000"/>
            </a:lnSpc>
          </a:pPr>
          <a:r>
            <a:rPr lang="en-US" b="0" i="0"/>
            <a:t>Cuts overall development time</a:t>
          </a:r>
          <a:endParaRPr lang="en-US"/>
        </a:p>
      </dgm:t>
    </dgm:pt>
    <dgm:pt modelId="{F0F3D060-436A-40D9-A9F5-710375EEF707}" type="parTrans" cxnId="{A8D3A9DD-3D32-419F-91D1-D16F586E9F65}">
      <dgm:prSet/>
      <dgm:spPr/>
      <dgm:t>
        <a:bodyPr/>
        <a:lstStyle/>
        <a:p>
          <a:endParaRPr lang="en-US"/>
        </a:p>
      </dgm:t>
    </dgm:pt>
    <dgm:pt modelId="{324D8490-AFDB-4485-A339-36F62C01CBFF}" type="sibTrans" cxnId="{A8D3A9DD-3D32-419F-91D1-D16F586E9F65}">
      <dgm:prSet/>
      <dgm:spPr/>
      <dgm:t>
        <a:bodyPr/>
        <a:lstStyle/>
        <a:p>
          <a:endParaRPr lang="en-US"/>
        </a:p>
      </dgm:t>
    </dgm:pt>
    <dgm:pt modelId="{4DCF9420-D061-47AF-9DE6-689A9D4E2B17}">
      <dgm:prSet/>
      <dgm:spPr/>
      <dgm:t>
        <a:bodyPr/>
        <a:lstStyle/>
        <a:p>
          <a:pPr>
            <a:lnSpc>
              <a:spcPct val="100000"/>
            </a:lnSpc>
          </a:pPr>
          <a:r>
            <a:rPr lang="en-US" b="0" i="0"/>
            <a:t>Increases customer satisfaction via rapid, continuous delivery of a workable product</a:t>
          </a:r>
          <a:endParaRPr lang="en-US"/>
        </a:p>
      </dgm:t>
    </dgm:pt>
    <dgm:pt modelId="{8E452F7E-FDF2-4113-863F-32EF96CA6496}" type="parTrans" cxnId="{94E646CA-09D0-4201-B303-4D7D11BDE0F1}">
      <dgm:prSet/>
      <dgm:spPr/>
      <dgm:t>
        <a:bodyPr/>
        <a:lstStyle/>
        <a:p>
          <a:endParaRPr lang="en-US"/>
        </a:p>
      </dgm:t>
    </dgm:pt>
    <dgm:pt modelId="{91A5FCD2-555F-4E5A-95D3-5E8CA6AEB2E7}" type="sibTrans" cxnId="{94E646CA-09D0-4201-B303-4D7D11BDE0F1}">
      <dgm:prSet/>
      <dgm:spPr/>
      <dgm:t>
        <a:bodyPr/>
        <a:lstStyle/>
        <a:p>
          <a:endParaRPr lang="en-US"/>
        </a:p>
      </dgm:t>
    </dgm:pt>
    <dgm:pt modelId="{38ABBC8C-BF71-4040-AD59-B02C809F32DE}">
      <dgm:prSet/>
      <dgm:spPr/>
      <dgm:t>
        <a:bodyPr/>
        <a:lstStyle/>
        <a:p>
          <a:pPr>
            <a:lnSpc>
              <a:spcPct val="100000"/>
            </a:lnSpc>
          </a:pPr>
          <a:r>
            <a:rPr lang="en-US" b="0" i="0"/>
            <a:t>Delivers functioning software frequently, in weeks instead of months</a:t>
          </a:r>
          <a:endParaRPr lang="en-US"/>
        </a:p>
      </dgm:t>
    </dgm:pt>
    <dgm:pt modelId="{F5774D62-F243-4B57-93F6-0475D54DDB30}" type="parTrans" cxnId="{486E3F5E-B8AA-472C-98F4-0E4EF923DF3B}">
      <dgm:prSet/>
      <dgm:spPr/>
      <dgm:t>
        <a:bodyPr/>
        <a:lstStyle/>
        <a:p>
          <a:endParaRPr lang="en-US"/>
        </a:p>
      </dgm:t>
    </dgm:pt>
    <dgm:pt modelId="{17960671-1191-4DBB-A46B-13A1E2551276}" type="sibTrans" cxnId="{486E3F5E-B8AA-472C-98F4-0E4EF923DF3B}">
      <dgm:prSet/>
      <dgm:spPr/>
      <dgm:t>
        <a:bodyPr/>
        <a:lstStyle/>
        <a:p>
          <a:endParaRPr lang="en-US"/>
        </a:p>
      </dgm:t>
    </dgm:pt>
    <dgm:pt modelId="{248CC634-502D-4F18-8E6E-8DEFD05198F9}" type="pres">
      <dgm:prSet presAssocID="{B9296324-4ADB-4F5B-942F-FA855A94E9AF}" presName="root" presStyleCnt="0">
        <dgm:presLayoutVars>
          <dgm:dir/>
          <dgm:resizeHandles val="exact"/>
        </dgm:presLayoutVars>
      </dgm:prSet>
      <dgm:spPr/>
    </dgm:pt>
    <dgm:pt modelId="{1A2D7D90-5580-48DC-84B6-29516553351C}" type="pres">
      <dgm:prSet presAssocID="{E4996465-AD80-4D6E-B550-50EB6D13651A}" presName="compNode" presStyleCnt="0"/>
      <dgm:spPr/>
    </dgm:pt>
    <dgm:pt modelId="{7A688D35-E61F-4DFD-8887-3D3256748D26}" type="pres">
      <dgm:prSet presAssocID="{E4996465-AD80-4D6E-B550-50EB6D13651A}" presName="bgRect" presStyleLbl="bgShp" presStyleIdx="0" presStyleCnt="5"/>
      <dgm:spPr/>
    </dgm:pt>
    <dgm:pt modelId="{2E9AF4B6-1676-4AC0-B7D5-3276E3A27D80}" type="pres">
      <dgm:prSet presAssocID="{E4996465-AD80-4D6E-B550-50EB6D13651A}"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at"/>
        </a:ext>
      </dgm:extLst>
    </dgm:pt>
    <dgm:pt modelId="{C4ECE461-56DD-4242-B3BC-F2D337336D77}" type="pres">
      <dgm:prSet presAssocID="{E4996465-AD80-4D6E-B550-50EB6D13651A}" presName="spaceRect" presStyleCnt="0"/>
      <dgm:spPr/>
    </dgm:pt>
    <dgm:pt modelId="{6166A427-99C0-4201-80D8-4FB939D5F9A0}" type="pres">
      <dgm:prSet presAssocID="{E4996465-AD80-4D6E-B550-50EB6D13651A}" presName="parTx" presStyleLbl="revTx" presStyleIdx="0" presStyleCnt="5">
        <dgm:presLayoutVars>
          <dgm:chMax val="0"/>
          <dgm:chPref val="0"/>
        </dgm:presLayoutVars>
      </dgm:prSet>
      <dgm:spPr/>
    </dgm:pt>
    <dgm:pt modelId="{0793A8C1-B9E2-497C-A98C-7C3A38FFEEFB}" type="pres">
      <dgm:prSet presAssocID="{19CB0963-EAB3-4683-902F-6EE1D14E32CC}" presName="sibTrans" presStyleCnt="0"/>
      <dgm:spPr/>
    </dgm:pt>
    <dgm:pt modelId="{AA4AE103-527E-42DD-BE00-36C80FE05A44}" type="pres">
      <dgm:prSet presAssocID="{B0FB68EA-1954-4680-B1FD-CCC2518A6732}" presName="compNode" presStyleCnt="0"/>
      <dgm:spPr/>
    </dgm:pt>
    <dgm:pt modelId="{49193974-8A45-444D-B3CE-2E577503D0FA}" type="pres">
      <dgm:prSet presAssocID="{B0FB68EA-1954-4680-B1FD-CCC2518A6732}" presName="bgRect" presStyleLbl="bgShp" presStyleIdx="1" presStyleCnt="5"/>
      <dgm:spPr/>
    </dgm:pt>
    <dgm:pt modelId="{2408786D-5DC4-4310-ADE5-2097DF161D54}" type="pres">
      <dgm:prSet presAssocID="{B0FB68EA-1954-4680-B1FD-CCC2518A6732}"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topwatch"/>
        </a:ext>
      </dgm:extLst>
    </dgm:pt>
    <dgm:pt modelId="{6D47C79F-DA24-4A08-95F8-F763E51F2E6F}" type="pres">
      <dgm:prSet presAssocID="{B0FB68EA-1954-4680-B1FD-CCC2518A6732}" presName="spaceRect" presStyleCnt="0"/>
      <dgm:spPr/>
    </dgm:pt>
    <dgm:pt modelId="{28E60337-822E-473F-900B-EE953C35CCE9}" type="pres">
      <dgm:prSet presAssocID="{B0FB68EA-1954-4680-B1FD-CCC2518A6732}" presName="parTx" presStyleLbl="revTx" presStyleIdx="1" presStyleCnt="5">
        <dgm:presLayoutVars>
          <dgm:chMax val="0"/>
          <dgm:chPref val="0"/>
        </dgm:presLayoutVars>
      </dgm:prSet>
      <dgm:spPr/>
    </dgm:pt>
    <dgm:pt modelId="{DEA04AD9-11AC-4E9A-92CB-FC14F011D661}" type="pres">
      <dgm:prSet presAssocID="{A242BC87-3E74-411F-A483-E59DE565DC43}" presName="sibTrans" presStyleCnt="0"/>
      <dgm:spPr/>
    </dgm:pt>
    <dgm:pt modelId="{422311DB-1AF0-450F-9298-AF863EC0FCBC}" type="pres">
      <dgm:prSet presAssocID="{0BC34E46-407C-4667-91C1-A5C0588623ED}" presName="compNode" presStyleCnt="0"/>
      <dgm:spPr/>
    </dgm:pt>
    <dgm:pt modelId="{4D0B6371-8A98-454C-AFB7-88CDDBBAE14D}" type="pres">
      <dgm:prSet presAssocID="{0BC34E46-407C-4667-91C1-A5C0588623ED}" presName="bgRect" presStyleLbl="bgShp" presStyleIdx="2" presStyleCnt="5"/>
      <dgm:spPr/>
    </dgm:pt>
    <dgm:pt modelId="{EFED565C-6E3C-4861-AD2F-249715C8CA2D}" type="pres">
      <dgm:prSet presAssocID="{0BC34E46-407C-4667-91C1-A5C0588623ED}"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ourglass"/>
        </a:ext>
      </dgm:extLst>
    </dgm:pt>
    <dgm:pt modelId="{91A2EFA8-9470-4329-B34D-20FE4B48A390}" type="pres">
      <dgm:prSet presAssocID="{0BC34E46-407C-4667-91C1-A5C0588623ED}" presName="spaceRect" presStyleCnt="0"/>
      <dgm:spPr/>
    </dgm:pt>
    <dgm:pt modelId="{924FFC5D-8E0B-4403-B849-334204271D81}" type="pres">
      <dgm:prSet presAssocID="{0BC34E46-407C-4667-91C1-A5C0588623ED}" presName="parTx" presStyleLbl="revTx" presStyleIdx="2" presStyleCnt="5">
        <dgm:presLayoutVars>
          <dgm:chMax val="0"/>
          <dgm:chPref val="0"/>
        </dgm:presLayoutVars>
      </dgm:prSet>
      <dgm:spPr/>
    </dgm:pt>
    <dgm:pt modelId="{AB8D4E06-9B5C-40B1-82C6-EF73BB846CD1}" type="pres">
      <dgm:prSet presAssocID="{324D8490-AFDB-4485-A339-36F62C01CBFF}" presName="sibTrans" presStyleCnt="0"/>
      <dgm:spPr/>
    </dgm:pt>
    <dgm:pt modelId="{DAC8ABCF-95AC-4A13-A325-9D17BCFE906E}" type="pres">
      <dgm:prSet presAssocID="{4DCF9420-D061-47AF-9DE6-689A9D4E2B17}" presName="compNode" presStyleCnt="0"/>
      <dgm:spPr/>
    </dgm:pt>
    <dgm:pt modelId="{37CF4B82-ACE4-4747-AF88-968459420A20}" type="pres">
      <dgm:prSet presAssocID="{4DCF9420-D061-47AF-9DE6-689A9D4E2B17}" presName="bgRect" presStyleLbl="bgShp" presStyleIdx="3" presStyleCnt="5"/>
      <dgm:spPr/>
    </dgm:pt>
    <dgm:pt modelId="{84941503-9404-49A9-B4E0-EF70F63AAC46}" type="pres">
      <dgm:prSet presAssocID="{4DCF9420-D061-47AF-9DE6-689A9D4E2B17}"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all center"/>
        </a:ext>
      </dgm:extLst>
    </dgm:pt>
    <dgm:pt modelId="{FDEDEF47-C024-442F-AC8C-E7DF545407D2}" type="pres">
      <dgm:prSet presAssocID="{4DCF9420-D061-47AF-9DE6-689A9D4E2B17}" presName="spaceRect" presStyleCnt="0"/>
      <dgm:spPr/>
    </dgm:pt>
    <dgm:pt modelId="{D30C5F9D-D383-4FDD-8D89-79A4D5AA1A76}" type="pres">
      <dgm:prSet presAssocID="{4DCF9420-D061-47AF-9DE6-689A9D4E2B17}" presName="parTx" presStyleLbl="revTx" presStyleIdx="3" presStyleCnt="5">
        <dgm:presLayoutVars>
          <dgm:chMax val="0"/>
          <dgm:chPref val="0"/>
        </dgm:presLayoutVars>
      </dgm:prSet>
      <dgm:spPr/>
    </dgm:pt>
    <dgm:pt modelId="{A7A14E96-7E1E-410E-AD7A-49E2462F13D6}" type="pres">
      <dgm:prSet presAssocID="{91A5FCD2-555F-4E5A-95D3-5E8CA6AEB2E7}" presName="sibTrans" presStyleCnt="0"/>
      <dgm:spPr/>
    </dgm:pt>
    <dgm:pt modelId="{1FBDA883-5157-4EBE-A894-211CE9BE1267}" type="pres">
      <dgm:prSet presAssocID="{38ABBC8C-BF71-4040-AD59-B02C809F32DE}" presName="compNode" presStyleCnt="0"/>
      <dgm:spPr/>
    </dgm:pt>
    <dgm:pt modelId="{8C956D44-EA26-4789-AA91-08FEA04F6C57}" type="pres">
      <dgm:prSet presAssocID="{38ABBC8C-BF71-4040-AD59-B02C809F32DE}" presName="bgRect" presStyleLbl="bgShp" presStyleIdx="4" presStyleCnt="5"/>
      <dgm:spPr/>
    </dgm:pt>
    <dgm:pt modelId="{ED82F76C-5FB9-493D-8D1F-A8A582CA5CE8}" type="pres">
      <dgm:prSet presAssocID="{38ABBC8C-BF71-4040-AD59-B02C809F32DE}"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Gauge"/>
        </a:ext>
      </dgm:extLst>
    </dgm:pt>
    <dgm:pt modelId="{4EC0F7D3-783F-4C39-983D-6C2BE809783C}" type="pres">
      <dgm:prSet presAssocID="{38ABBC8C-BF71-4040-AD59-B02C809F32DE}" presName="spaceRect" presStyleCnt="0"/>
      <dgm:spPr/>
    </dgm:pt>
    <dgm:pt modelId="{A360F92A-3FE0-4198-932F-2F786D91FB6B}" type="pres">
      <dgm:prSet presAssocID="{38ABBC8C-BF71-4040-AD59-B02C809F32DE}" presName="parTx" presStyleLbl="revTx" presStyleIdx="4" presStyleCnt="5">
        <dgm:presLayoutVars>
          <dgm:chMax val="0"/>
          <dgm:chPref val="0"/>
        </dgm:presLayoutVars>
      </dgm:prSet>
      <dgm:spPr/>
    </dgm:pt>
  </dgm:ptLst>
  <dgm:cxnLst>
    <dgm:cxn modelId="{8B1C1516-7FD5-4964-B174-D4840766E465}" type="presOf" srcId="{38ABBC8C-BF71-4040-AD59-B02C809F32DE}" destId="{A360F92A-3FE0-4198-932F-2F786D91FB6B}" srcOrd="0" destOrd="0" presId="urn:microsoft.com/office/officeart/2018/2/layout/IconVerticalSolidList"/>
    <dgm:cxn modelId="{DC2D5831-F741-4DD9-A6AB-17E40B50AA9B}" srcId="{B9296324-4ADB-4F5B-942F-FA855A94E9AF}" destId="{E4996465-AD80-4D6E-B550-50EB6D13651A}" srcOrd="0" destOrd="0" parTransId="{AD85E4EF-9DFB-4DCC-8981-3B218A54DA60}" sibTransId="{19CB0963-EAB3-4683-902F-6EE1D14E32CC}"/>
    <dgm:cxn modelId="{486E3F5E-B8AA-472C-98F4-0E4EF923DF3B}" srcId="{B9296324-4ADB-4F5B-942F-FA855A94E9AF}" destId="{38ABBC8C-BF71-4040-AD59-B02C809F32DE}" srcOrd="4" destOrd="0" parTransId="{F5774D62-F243-4B57-93F6-0475D54DDB30}" sibTransId="{17960671-1191-4DBB-A46B-13A1E2551276}"/>
    <dgm:cxn modelId="{74A66879-A8A0-439E-9E2E-D5677BEA44D2}" type="presOf" srcId="{B0FB68EA-1954-4680-B1FD-CCC2518A6732}" destId="{28E60337-822E-473F-900B-EE953C35CCE9}" srcOrd="0" destOrd="0" presId="urn:microsoft.com/office/officeart/2018/2/layout/IconVerticalSolidList"/>
    <dgm:cxn modelId="{B1A25197-369E-4331-8650-FC03C6BBAD2A}" srcId="{B9296324-4ADB-4F5B-942F-FA855A94E9AF}" destId="{B0FB68EA-1954-4680-B1FD-CCC2518A6732}" srcOrd="1" destOrd="0" parTransId="{1AA49E0B-EF2F-43A5-B8F3-7B1E4714969A}" sibTransId="{A242BC87-3E74-411F-A483-E59DE565DC43}"/>
    <dgm:cxn modelId="{A1B2B59A-E31E-417C-BCF4-6B636CE52BA6}" type="presOf" srcId="{B9296324-4ADB-4F5B-942F-FA855A94E9AF}" destId="{248CC634-502D-4F18-8E6E-8DEFD05198F9}" srcOrd="0" destOrd="0" presId="urn:microsoft.com/office/officeart/2018/2/layout/IconVerticalSolidList"/>
    <dgm:cxn modelId="{94E646CA-09D0-4201-B303-4D7D11BDE0F1}" srcId="{B9296324-4ADB-4F5B-942F-FA855A94E9AF}" destId="{4DCF9420-D061-47AF-9DE6-689A9D4E2B17}" srcOrd="3" destOrd="0" parTransId="{8E452F7E-FDF2-4113-863F-32EF96CA6496}" sibTransId="{91A5FCD2-555F-4E5A-95D3-5E8CA6AEB2E7}"/>
    <dgm:cxn modelId="{F89286DD-B96A-4F79-A2E7-2E74C6AE103E}" type="presOf" srcId="{0BC34E46-407C-4667-91C1-A5C0588623ED}" destId="{924FFC5D-8E0B-4403-B849-334204271D81}" srcOrd="0" destOrd="0" presId="urn:microsoft.com/office/officeart/2018/2/layout/IconVerticalSolidList"/>
    <dgm:cxn modelId="{A8D3A9DD-3D32-419F-91D1-D16F586E9F65}" srcId="{B9296324-4ADB-4F5B-942F-FA855A94E9AF}" destId="{0BC34E46-407C-4667-91C1-A5C0588623ED}" srcOrd="2" destOrd="0" parTransId="{F0F3D060-436A-40D9-A9F5-710375EEF707}" sibTransId="{324D8490-AFDB-4485-A339-36F62C01CBFF}"/>
    <dgm:cxn modelId="{FD6ACDF8-75BC-4A00-A5D5-AD6411B2D7B2}" type="presOf" srcId="{E4996465-AD80-4D6E-B550-50EB6D13651A}" destId="{6166A427-99C0-4201-80D8-4FB939D5F9A0}" srcOrd="0" destOrd="0" presId="urn:microsoft.com/office/officeart/2018/2/layout/IconVerticalSolidList"/>
    <dgm:cxn modelId="{CCE2CBFD-DD63-4FCC-B6C1-7FC13DD7399B}" type="presOf" srcId="{4DCF9420-D061-47AF-9DE6-689A9D4E2B17}" destId="{D30C5F9D-D383-4FDD-8D89-79A4D5AA1A76}" srcOrd="0" destOrd="0" presId="urn:microsoft.com/office/officeart/2018/2/layout/IconVerticalSolidList"/>
    <dgm:cxn modelId="{5F27B1CD-DCE2-4634-B217-7481EBC72766}" type="presParOf" srcId="{248CC634-502D-4F18-8E6E-8DEFD05198F9}" destId="{1A2D7D90-5580-48DC-84B6-29516553351C}" srcOrd="0" destOrd="0" presId="urn:microsoft.com/office/officeart/2018/2/layout/IconVerticalSolidList"/>
    <dgm:cxn modelId="{82A3DD0A-096F-4929-8650-1A37574CA020}" type="presParOf" srcId="{1A2D7D90-5580-48DC-84B6-29516553351C}" destId="{7A688D35-E61F-4DFD-8887-3D3256748D26}" srcOrd="0" destOrd="0" presId="urn:microsoft.com/office/officeart/2018/2/layout/IconVerticalSolidList"/>
    <dgm:cxn modelId="{16AF0906-82BD-4DA0-A95E-60497C213DE5}" type="presParOf" srcId="{1A2D7D90-5580-48DC-84B6-29516553351C}" destId="{2E9AF4B6-1676-4AC0-B7D5-3276E3A27D80}" srcOrd="1" destOrd="0" presId="urn:microsoft.com/office/officeart/2018/2/layout/IconVerticalSolidList"/>
    <dgm:cxn modelId="{4B8821C4-7098-4B2D-95B8-3570A2FA4807}" type="presParOf" srcId="{1A2D7D90-5580-48DC-84B6-29516553351C}" destId="{C4ECE461-56DD-4242-B3BC-F2D337336D77}" srcOrd="2" destOrd="0" presId="urn:microsoft.com/office/officeart/2018/2/layout/IconVerticalSolidList"/>
    <dgm:cxn modelId="{78E075B2-2CE9-41AE-9CE1-B133E39D8B56}" type="presParOf" srcId="{1A2D7D90-5580-48DC-84B6-29516553351C}" destId="{6166A427-99C0-4201-80D8-4FB939D5F9A0}" srcOrd="3" destOrd="0" presId="urn:microsoft.com/office/officeart/2018/2/layout/IconVerticalSolidList"/>
    <dgm:cxn modelId="{2F7E4D35-8608-4AE3-8DE7-CFC61ECEBDFA}" type="presParOf" srcId="{248CC634-502D-4F18-8E6E-8DEFD05198F9}" destId="{0793A8C1-B9E2-497C-A98C-7C3A38FFEEFB}" srcOrd="1" destOrd="0" presId="urn:microsoft.com/office/officeart/2018/2/layout/IconVerticalSolidList"/>
    <dgm:cxn modelId="{DD4B0F3B-A5E8-4392-A28D-75C8E65A3411}" type="presParOf" srcId="{248CC634-502D-4F18-8E6E-8DEFD05198F9}" destId="{AA4AE103-527E-42DD-BE00-36C80FE05A44}" srcOrd="2" destOrd="0" presId="urn:microsoft.com/office/officeart/2018/2/layout/IconVerticalSolidList"/>
    <dgm:cxn modelId="{D6C63439-DC1C-442C-AE1D-1BFBBBE0B54C}" type="presParOf" srcId="{AA4AE103-527E-42DD-BE00-36C80FE05A44}" destId="{49193974-8A45-444D-B3CE-2E577503D0FA}" srcOrd="0" destOrd="0" presId="urn:microsoft.com/office/officeart/2018/2/layout/IconVerticalSolidList"/>
    <dgm:cxn modelId="{E45BB87F-C55C-4F13-8A34-89CDA4ACBC3F}" type="presParOf" srcId="{AA4AE103-527E-42DD-BE00-36C80FE05A44}" destId="{2408786D-5DC4-4310-ADE5-2097DF161D54}" srcOrd="1" destOrd="0" presId="urn:microsoft.com/office/officeart/2018/2/layout/IconVerticalSolidList"/>
    <dgm:cxn modelId="{5D07BF22-AFBD-47FA-81DA-065011C73E01}" type="presParOf" srcId="{AA4AE103-527E-42DD-BE00-36C80FE05A44}" destId="{6D47C79F-DA24-4A08-95F8-F763E51F2E6F}" srcOrd="2" destOrd="0" presId="urn:microsoft.com/office/officeart/2018/2/layout/IconVerticalSolidList"/>
    <dgm:cxn modelId="{43319F35-50B9-4CDE-BE09-5A08F74EB23D}" type="presParOf" srcId="{AA4AE103-527E-42DD-BE00-36C80FE05A44}" destId="{28E60337-822E-473F-900B-EE953C35CCE9}" srcOrd="3" destOrd="0" presId="urn:microsoft.com/office/officeart/2018/2/layout/IconVerticalSolidList"/>
    <dgm:cxn modelId="{79B11ED7-313C-4B2A-95DC-45590197F599}" type="presParOf" srcId="{248CC634-502D-4F18-8E6E-8DEFD05198F9}" destId="{DEA04AD9-11AC-4E9A-92CB-FC14F011D661}" srcOrd="3" destOrd="0" presId="urn:microsoft.com/office/officeart/2018/2/layout/IconVerticalSolidList"/>
    <dgm:cxn modelId="{8E52E940-2BC4-426E-B386-FD00B62C168E}" type="presParOf" srcId="{248CC634-502D-4F18-8E6E-8DEFD05198F9}" destId="{422311DB-1AF0-450F-9298-AF863EC0FCBC}" srcOrd="4" destOrd="0" presId="urn:microsoft.com/office/officeart/2018/2/layout/IconVerticalSolidList"/>
    <dgm:cxn modelId="{FFC82B51-4D3E-49F7-9269-E25224AE7862}" type="presParOf" srcId="{422311DB-1AF0-450F-9298-AF863EC0FCBC}" destId="{4D0B6371-8A98-454C-AFB7-88CDDBBAE14D}" srcOrd="0" destOrd="0" presId="urn:microsoft.com/office/officeart/2018/2/layout/IconVerticalSolidList"/>
    <dgm:cxn modelId="{1AF51E36-4F73-4F2A-AB64-A17F49973EDE}" type="presParOf" srcId="{422311DB-1AF0-450F-9298-AF863EC0FCBC}" destId="{EFED565C-6E3C-4861-AD2F-249715C8CA2D}" srcOrd="1" destOrd="0" presId="urn:microsoft.com/office/officeart/2018/2/layout/IconVerticalSolidList"/>
    <dgm:cxn modelId="{6286E953-E33E-418D-8B91-8232951C7D4B}" type="presParOf" srcId="{422311DB-1AF0-450F-9298-AF863EC0FCBC}" destId="{91A2EFA8-9470-4329-B34D-20FE4B48A390}" srcOrd="2" destOrd="0" presId="urn:microsoft.com/office/officeart/2018/2/layout/IconVerticalSolidList"/>
    <dgm:cxn modelId="{E5D687FF-F34F-47A1-A898-9E7E8FD0FD13}" type="presParOf" srcId="{422311DB-1AF0-450F-9298-AF863EC0FCBC}" destId="{924FFC5D-8E0B-4403-B849-334204271D81}" srcOrd="3" destOrd="0" presId="urn:microsoft.com/office/officeart/2018/2/layout/IconVerticalSolidList"/>
    <dgm:cxn modelId="{F44A0FE3-7472-4FBC-B6A8-71E8080412B8}" type="presParOf" srcId="{248CC634-502D-4F18-8E6E-8DEFD05198F9}" destId="{AB8D4E06-9B5C-40B1-82C6-EF73BB846CD1}" srcOrd="5" destOrd="0" presId="urn:microsoft.com/office/officeart/2018/2/layout/IconVerticalSolidList"/>
    <dgm:cxn modelId="{D567B68D-B89D-4139-8D4B-F7721EE5A68D}" type="presParOf" srcId="{248CC634-502D-4F18-8E6E-8DEFD05198F9}" destId="{DAC8ABCF-95AC-4A13-A325-9D17BCFE906E}" srcOrd="6" destOrd="0" presId="urn:microsoft.com/office/officeart/2018/2/layout/IconVerticalSolidList"/>
    <dgm:cxn modelId="{40E2F7C9-F818-405C-A34D-B29894B36312}" type="presParOf" srcId="{DAC8ABCF-95AC-4A13-A325-9D17BCFE906E}" destId="{37CF4B82-ACE4-4747-AF88-968459420A20}" srcOrd="0" destOrd="0" presId="urn:microsoft.com/office/officeart/2018/2/layout/IconVerticalSolidList"/>
    <dgm:cxn modelId="{E604BFF1-EB8A-44F9-9D1D-F539EAD0044E}" type="presParOf" srcId="{DAC8ABCF-95AC-4A13-A325-9D17BCFE906E}" destId="{84941503-9404-49A9-B4E0-EF70F63AAC46}" srcOrd="1" destOrd="0" presId="urn:microsoft.com/office/officeart/2018/2/layout/IconVerticalSolidList"/>
    <dgm:cxn modelId="{E4A52943-0E94-465F-A755-9EE97F54C253}" type="presParOf" srcId="{DAC8ABCF-95AC-4A13-A325-9D17BCFE906E}" destId="{FDEDEF47-C024-442F-AC8C-E7DF545407D2}" srcOrd="2" destOrd="0" presId="urn:microsoft.com/office/officeart/2018/2/layout/IconVerticalSolidList"/>
    <dgm:cxn modelId="{9A50B854-3A84-480D-A31B-04C411E234F2}" type="presParOf" srcId="{DAC8ABCF-95AC-4A13-A325-9D17BCFE906E}" destId="{D30C5F9D-D383-4FDD-8D89-79A4D5AA1A76}" srcOrd="3" destOrd="0" presId="urn:microsoft.com/office/officeart/2018/2/layout/IconVerticalSolidList"/>
    <dgm:cxn modelId="{E004E26C-53B2-4807-B527-E02577265F85}" type="presParOf" srcId="{248CC634-502D-4F18-8E6E-8DEFD05198F9}" destId="{A7A14E96-7E1E-410E-AD7A-49E2462F13D6}" srcOrd="7" destOrd="0" presId="urn:microsoft.com/office/officeart/2018/2/layout/IconVerticalSolidList"/>
    <dgm:cxn modelId="{F4AB7BD4-2313-4632-A61E-9DE376C53C1B}" type="presParOf" srcId="{248CC634-502D-4F18-8E6E-8DEFD05198F9}" destId="{1FBDA883-5157-4EBE-A894-211CE9BE1267}" srcOrd="8" destOrd="0" presId="urn:microsoft.com/office/officeart/2018/2/layout/IconVerticalSolidList"/>
    <dgm:cxn modelId="{2ABF1846-67B7-4EFB-970D-B5A38752FDB7}" type="presParOf" srcId="{1FBDA883-5157-4EBE-A894-211CE9BE1267}" destId="{8C956D44-EA26-4789-AA91-08FEA04F6C57}" srcOrd="0" destOrd="0" presId="urn:microsoft.com/office/officeart/2018/2/layout/IconVerticalSolidList"/>
    <dgm:cxn modelId="{26C3C6A8-32C6-4D3C-8E35-3654E802F55B}" type="presParOf" srcId="{1FBDA883-5157-4EBE-A894-211CE9BE1267}" destId="{ED82F76C-5FB9-493D-8D1F-A8A582CA5CE8}" srcOrd="1" destOrd="0" presId="urn:microsoft.com/office/officeart/2018/2/layout/IconVerticalSolidList"/>
    <dgm:cxn modelId="{4A5B2F2A-67FC-4226-BE9A-8850C626BB0D}" type="presParOf" srcId="{1FBDA883-5157-4EBE-A894-211CE9BE1267}" destId="{4EC0F7D3-783F-4C39-983D-6C2BE809783C}" srcOrd="2" destOrd="0" presId="urn:microsoft.com/office/officeart/2018/2/layout/IconVerticalSolidList"/>
    <dgm:cxn modelId="{EA1716D9-E2EF-4C92-9E77-90E56996D8E5}" type="presParOf" srcId="{1FBDA883-5157-4EBE-A894-211CE9BE1267}" destId="{A360F92A-3FE0-4198-932F-2F786D91FB6B}"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831EA61-369D-4C1B-AC1D-48B7B708E5B5}" type="doc">
      <dgm:prSet loTypeId="urn:microsoft.com/office/officeart/2005/8/layout/default" loCatId="list" qsTypeId="urn:microsoft.com/office/officeart/2005/8/quickstyle/simple1" qsCatId="simple" csTypeId="urn:microsoft.com/office/officeart/2005/8/colors/colorful1" csCatId="colorful"/>
      <dgm:spPr/>
      <dgm:t>
        <a:bodyPr/>
        <a:lstStyle/>
        <a:p>
          <a:endParaRPr lang="en-US"/>
        </a:p>
      </dgm:t>
    </dgm:pt>
    <dgm:pt modelId="{5F8996D5-BD41-43A3-9305-046FFFB2FB14}">
      <dgm:prSet/>
      <dgm:spPr/>
      <dgm:t>
        <a:bodyPr/>
        <a:lstStyle/>
        <a:p>
          <a:r>
            <a:rPr lang="en-IN" b="1" i="0"/>
            <a:t>Scrum</a:t>
          </a:r>
          <a:endParaRPr lang="en-US"/>
        </a:p>
      </dgm:t>
    </dgm:pt>
    <dgm:pt modelId="{517CEF63-D4AE-4DD6-BF5F-498D5614C31D}" type="parTrans" cxnId="{4511FEBC-6F0A-477C-BE61-1F5527725788}">
      <dgm:prSet/>
      <dgm:spPr/>
      <dgm:t>
        <a:bodyPr/>
        <a:lstStyle/>
        <a:p>
          <a:endParaRPr lang="en-US"/>
        </a:p>
      </dgm:t>
    </dgm:pt>
    <dgm:pt modelId="{F519E86E-1D6A-4B62-82CB-0FE90C3A4839}" type="sibTrans" cxnId="{4511FEBC-6F0A-477C-BE61-1F5527725788}">
      <dgm:prSet/>
      <dgm:spPr/>
      <dgm:t>
        <a:bodyPr/>
        <a:lstStyle/>
        <a:p>
          <a:endParaRPr lang="en-US"/>
        </a:p>
      </dgm:t>
    </dgm:pt>
    <dgm:pt modelId="{28CD5A02-65CF-4EE3-AB88-4123B0DC6984}">
      <dgm:prSet/>
      <dgm:spPr/>
      <dgm:t>
        <a:bodyPr/>
        <a:lstStyle/>
        <a:p>
          <a:r>
            <a:rPr lang="en-IN" b="1" i="0"/>
            <a:t>Quality</a:t>
          </a:r>
          <a:endParaRPr lang="en-US"/>
        </a:p>
      </dgm:t>
    </dgm:pt>
    <dgm:pt modelId="{03D39797-9C89-41A4-9FDA-BAA86433B8C1}" type="parTrans" cxnId="{660FB7D9-62E9-4842-A4C8-4FEA5B43B7A6}">
      <dgm:prSet/>
      <dgm:spPr/>
      <dgm:t>
        <a:bodyPr/>
        <a:lstStyle/>
        <a:p>
          <a:endParaRPr lang="en-US"/>
        </a:p>
      </dgm:t>
    </dgm:pt>
    <dgm:pt modelId="{0D2538E0-EA30-47F7-8726-44081B3D565F}" type="sibTrans" cxnId="{660FB7D9-62E9-4842-A4C8-4FEA5B43B7A6}">
      <dgm:prSet/>
      <dgm:spPr/>
      <dgm:t>
        <a:bodyPr/>
        <a:lstStyle/>
        <a:p>
          <a:endParaRPr lang="en-US"/>
        </a:p>
      </dgm:t>
    </dgm:pt>
    <dgm:pt modelId="{26F5AB1A-CE24-4750-8DB6-BFFB9EBDF5E4}">
      <dgm:prSet/>
      <dgm:spPr/>
      <dgm:t>
        <a:bodyPr/>
        <a:lstStyle/>
        <a:p>
          <a:r>
            <a:rPr lang="en-IN" b="1" i="0"/>
            <a:t>Visibility</a:t>
          </a:r>
          <a:endParaRPr lang="en-US"/>
        </a:p>
      </dgm:t>
    </dgm:pt>
    <dgm:pt modelId="{9B46976E-8471-4BB8-91AF-81F259CEE993}" type="parTrans" cxnId="{4FD5FFD9-4125-4A52-AA35-4844F4B275BA}">
      <dgm:prSet/>
      <dgm:spPr/>
      <dgm:t>
        <a:bodyPr/>
        <a:lstStyle/>
        <a:p>
          <a:endParaRPr lang="en-US"/>
        </a:p>
      </dgm:t>
    </dgm:pt>
    <dgm:pt modelId="{D81C3A57-6493-4E16-90C6-DC70265D94C5}" type="sibTrans" cxnId="{4FD5FFD9-4125-4A52-AA35-4844F4B275BA}">
      <dgm:prSet/>
      <dgm:spPr/>
      <dgm:t>
        <a:bodyPr/>
        <a:lstStyle/>
        <a:p>
          <a:endParaRPr lang="en-US"/>
        </a:p>
      </dgm:t>
    </dgm:pt>
    <dgm:pt modelId="{853046F4-A7B6-4799-92A6-C077B05B0C5D}">
      <dgm:prSet/>
      <dgm:spPr/>
      <dgm:t>
        <a:bodyPr/>
        <a:lstStyle/>
        <a:p>
          <a:r>
            <a:rPr lang="en-US" b="1" i="0"/>
            <a:t>Early identification and resolution of issues</a:t>
          </a:r>
          <a:endParaRPr lang="en-US"/>
        </a:p>
      </dgm:t>
    </dgm:pt>
    <dgm:pt modelId="{FF918CC5-F7A1-4194-8F82-0246A5B2EBD5}" type="parTrans" cxnId="{B5C993FC-787E-4B71-8D9A-0F1351F93F5A}">
      <dgm:prSet/>
      <dgm:spPr/>
      <dgm:t>
        <a:bodyPr/>
        <a:lstStyle/>
        <a:p>
          <a:endParaRPr lang="en-US"/>
        </a:p>
      </dgm:t>
    </dgm:pt>
    <dgm:pt modelId="{87ACA240-59CB-4F53-B43F-6916B1D39FCC}" type="sibTrans" cxnId="{B5C993FC-787E-4B71-8D9A-0F1351F93F5A}">
      <dgm:prSet/>
      <dgm:spPr/>
      <dgm:t>
        <a:bodyPr/>
        <a:lstStyle/>
        <a:p>
          <a:endParaRPr lang="en-US"/>
        </a:p>
      </dgm:t>
    </dgm:pt>
    <dgm:pt modelId="{A979158B-89FE-4F9D-8198-567635DE91A4}">
      <dgm:prSet/>
      <dgm:spPr/>
      <dgm:t>
        <a:bodyPr/>
        <a:lstStyle/>
        <a:p>
          <a:r>
            <a:rPr lang="en-US" b="1" i="0"/>
            <a:t>Accommodating change due to volatile requirements (Flexibility / Agility)</a:t>
          </a:r>
          <a:endParaRPr lang="en-US"/>
        </a:p>
      </dgm:t>
    </dgm:pt>
    <dgm:pt modelId="{CEBC2D1A-E65C-4DC6-A2F4-6363B131C4F6}" type="parTrans" cxnId="{1BB75AD7-7E4A-4CE6-B6A4-13595BD4F7F0}">
      <dgm:prSet/>
      <dgm:spPr/>
      <dgm:t>
        <a:bodyPr/>
        <a:lstStyle/>
        <a:p>
          <a:endParaRPr lang="en-US"/>
        </a:p>
      </dgm:t>
    </dgm:pt>
    <dgm:pt modelId="{E9DB4DA6-3B4B-485D-9838-D4797A7ACAC1}" type="sibTrans" cxnId="{1BB75AD7-7E4A-4CE6-B6A4-13595BD4F7F0}">
      <dgm:prSet/>
      <dgm:spPr/>
      <dgm:t>
        <a:bodyPr/>
        <a:lstStyle/>
        <a:p>
          <a:endParaRPr lang="en-US"/>
        </a:p>
      </dgm:t>
    </dgm:pt>
    <dgm:pt modelId="{71B64DEF-2840-4382-8891-99FA0CFC666F}">
      <dgm:prSet/>
      <dgm:spPr/>
      <dgm:t>
        <a:bodyPr/>
        <a:lstStyle/>
        <a:p>
          <a:r>
            <a:rPr lang="en-IN" b="1" i="0"/>
            <a:t>Iterative releases, Communication, continuous integration</a:t>
          </a:r>
          <a:endParaRPr lang="en-US"/>
        </a:p>
      </dgm:t>
    </dgm:pt>
    <dgm:pt modelId="{608B0B69-B98A-44BA-97CF-759D27FF0281}" type="parTrans" cxnId="{AE2BB1CD-A8D7-4F43-A449-EC634FF7334C}">
      <dgm:prSet/>
      <dgm:spPr/>
      <dgm:t>
        <a:bodyPr/>
        <a:lstStyle/>
        <a:p>
          <a:endParaRPr lang="en-US"/>
        </a:p>
      </dgm:t>
    </dgm:pt>
    <dgm:pt modelId="{2B0A432D-809F-45CE-8507-20AA33B3F141}" type="sibTrans" cxnId="{AE2BB1CD-A8D7-4F43-A449-EC634FF7334C}">
      <dgm:prSet/>
      <dgm:spPr/>
      <dgm:t>
        <a:bodyPr/>
        <a:lstStyle/>
        <a:p>
          <a:endParaRPr lang="en-US"/>
        </a:p>
      </dgm:t>
    </dgm:pt>
    <dgm:pt modelId="{C2615BF9-AB97-4741-866A-8B246A902BD7}">
      <dgm:prSet/>
      <dgm:spPr/>
      <dgm:t>
        <a:bodyPr/>
        <a:lstStyle/>
        <a:p>
          <a:r>
            <a:rPr lang="en-IN" b="1" i="0"/>
            <a:t>More Enjoyable!</a:t>
          </a:r>
          <a:endParaRPr lang="en-US"/>
        </a:p>
      </dgm:t>
    </dgm:pt>
    <dgm:pt modelId="{80B9030A-C940-4153-98B6-41FC0FC73E02}" type="parTrans" cxnId="{3F446D01-0AD7-480D-8379-BD361BC9E985}">
      <dgm:prSet/>
      <dgm:spPr/>
      <dgm:t>
        <a:bodyPr/>
        <a:lstStyle/>
        <a:p>
          <a:endParaRPr lang="en-US"/>
        </a:p>
      </dgm:t>
    </dgm:pt>
    <dgm:pt modelId="{576006B1-B6DB-42FD-B698-1954DF089C1F}" type="sibTrans" cxnId="{3F446D01-0AD7-480D-8379-BD361BC9E985}">
      <dgm:prSet/>
      <dgm:spPr/>
      <dgm:t>
        <a:bodyPr/>
        <a:lstStyle/>
        <a:p>
          <a:endParaRPr lang="en-US"/>
        </a:p>
      </dgm:t>
    </dgm:pt>
    <dgm:pt modelId="{AD7AEC27-731E-4C2A-87B8-CA189D2FCE11}">
      <dgm:prSet/>
      <dgm:spPr/>
      <dgm:t>
        <a:bodyPr/>
        <a:lstStyle/>
        <a:p>
          <a:r>
            <a:rPr lang="en-IN" b="1" i="0"/>
            <a:t>Transparency</a:t>
          </a:r>
          <a:endParaRPr lang="en-US"/>
        </a:p>
      </dgm:t>
    </dgm:pt>
    <dgm:pt modelId="{DC0E794D-AE4F-42B9-849F-4D5D71BDA24D}" type="parTrans" cxnId="{B9857D8B-50C6-4778-877B-0171A09ADBEB}">
      <dgm:prSet/>
      <dgm:spPr/>
      <dgm:t>
        <a:bodyPr/>
        <a:lstStyle/>
        <a:p>
          <a:endParaRPr lang="en-US"/>
        </a:p>
      </dgm:t>
    </dgm:pt>
    <dgm:pt modelId="{2E5F2D91-FBB5-4FFE-B850-012BD32FA8A8}" type="sibTrans" cxnId="{B9857D8B-50C6-4778-877B-0171A09ADBEB}">
      <dgm:prSet/>
      <dgm:spPr/>
      <dgm:t>
        <a:bodyPr/>
        <a:lstStyle/>
        <a:p>
          <a:endParaRPr lang="en-US"/>
        </a:p>
      </dgm:t>
    </dgm:pt>
    <dgm:pt modelId="{0BFA87BB-3BAC-4BAF-8935-7AE2A955ED96}">
      <dgm:prSet/>
      <dgm:spPr/>
      <dgm:t>
        <a:bodyPr/>
        <a:lstStyle/>
        <a:p>
          <a:r>
            <a:rPr lang="en-IN" b="1" i="0"/>
            <a:t>Early and Predictable Delivery</a:t>
          </a:r>
          <a:endParaRPr lang="en-US"/>
        </a:p>
      </dgm:t>
    </dgm:pt>
    <dgm:pt modelId="{0B4B9BBA-47AC-4798-B8F7-9140F5E2BBB9}" type="parTrans" cxnId="{CDCC084C-7C7F-461D-B2E7-B00F914E4ABF}">
      <dgm:prSet/>
      <dgm:spPr/>
      <dgm:t>
        <a:bodyPr/>
        <a:lstStyle/>
        <a:p>
          <a:endParaRPr lang="en-US"/>
        </a:p>
      </dgm:t>
    </dgm:pt>
    <dgm:pt modelId="{448D918D-F4C1-4C34-987C-F4A9333488AE}" type="sibTrans" cxnId="{CDCC084C-7C7F-461D-B2E7-B00F914E4ABF}">
      <dgm:prSet/>
      <dgm:spPr/>
      <dgm:t>
        <a:bodyPr/>
        <a:lstStyle/>
        <a:p>
          <a:endParaRPr lang="en-US"/>
        </a:p>
      </dgm:t>
    </dgm:pt>
    <dgm:pt modelId="{44E8E2BA-CD42-4363-8937-0C56890C58D2}">
      <dgm:prSet/>
      <dgm:spPr/>
      <dgm:t>
        <a:bodyPr/>
        <a:lstStyle/>
        <a:p>
          <a:r>
            <a:rPr lang="en-IN" b="1" i="0"/>
            <a:t>Predictable Costs and Schedule</a:t>
          </a:r>
          <a:br>
            <a:rPr lang="en-IN"/>
          </a:br>
          <a:br>
            <a:rPr lang="en-IN"/>
          </a:br>
          <a:br>
            <a:rPr lang="en-US"/>
          </a:br>
          <a:br>
            <a:rPr lang="en-IN"/>
          </a:br>
          <a:endParaRPr lang="en-US"/>
        </a:p>
      </dgm:t>
    </dgm:pt>
    <dgm:pt modelId="{72CD6761-F370-440F-AEA9-24BDF96AA54C}" type="parTrans" cxnId="{0EC33C3D-8A7D-4894-AD62-733A8142070D}">
      <dgm:prSet/>
      <dgm:spPr/>
      <dgm:t>
        <a:bodyPr/>
        <a:lstStyle/>
        <a:p>
          <a:endParaRPr lang="en-US"/>
        </a:p>
      </dgm:t>
    </dgm:pt>
    <dgm:pt modelId="{E0F556CB-01DE-4753-B0A0-05D18BF86FBC}" type="sibTrans" cxnId="{0EC33C3D-8A7D-4894-AD62-733A8142070D}">
      <dgm:prSet/>
      <dgm:spPr/>
      <dgm:t>
        <a:bodyPr/>
        <a:lstStyle/>
        <a:p>
          <a:endParaRPr lang="en-US"/>
        </a:p>
      </dgm:t>
    </dgm:pt>
    <dgm:pt modelId="{7F3610D2-FA65-4A16-9A00-708476413547}" type="pres">
      <dgm:prSet presAssocID="{A831EA61-369D-4C1B-AC1D-48B7B708E5B5}" presName="diagram" presStyleCnt="0">
        <dgm:presLayoutVars>
          <dgm:dir/>
          <dgm:resizeHandles val="exact"/>
        </dgm:presLayoutVars>
      </dgm:prSet>
      <dgm:spPr/>
    </dgm:pt>
    <dgm:pt modelId="{F757233D-A69D-490F-B773-CB7A5CB96C3D}" type="pres">
      <dgm:prSet presAssocID="{5F8996D5-BD41-43A3-9305-046FFFB2FB14}" presName="node" presStyleLbl="node1" presStyleIdx="0" presStyleCnt="10">
        <dgm:presLayoutVars>
          <dgm:bulletEnabled val="1"/>
        </dgm:presLayoutVars>
      </dgm:prSet>
      <dgm:spPr/>
    </dgm:pt>
    <dgm:pt modelId="{3B9329C2-6A97-488E-8BDA-6E9273E1D420}" type="pres">
      <dgm:prSet presAssocID="{F519E86E-1D6A-4B62-82CB-0FE90C3A4839}" presName="sibTrans" presStyleCnt="0"/>
      <dgm:spPr/>
    </dgm:pt>
    <dgm:pt modelId="{3D4FFE9D-C115-411F-B1A7-F3D99E928D54}" type="pres">
      <dgm:prSet presAssocID="{28CD5A02-65CF-4EE3-AB88-4123B0DC6984}" presName="node" presStyleLbl="node1" presStyleIdx="1" presStyleCnt="10">
        <dgm:presLayoutVars>
          <dgm:bulletEnabled val="1"/>
        </dgm:presLayoutVars>
      </dgm:prSet>
      <dgm:spPr/>
    </dgm:pt>
    <dgm:pt modelId="{F1F1E4F7-AEB0-4F3D-9F2B-672F71CA99E1}" type="pres">
      <dgm:prSet presAssocID="{0D2538E0-EA30-47F7-8726-44081B3D565F}" presName="sibTrans" presStyleCnt="0"/>
      <dgm:spPr/>
    </dgm:pt>
    <dgm:pt modelId="{E32330F0-BBD7-40CA-A3B1-98C2F01045E3}" type="pres">
      <dgm:prSet presAssocID="{26F5AB1A-CE24-4750-8DB6-BFFB9EBDF5E4}" presName="node" presStyleLbl="node1" presStyleIdx="2" presStyleCnt="10">
        <dgm:presLayoutVars>
          <dgm:bulletEnabled val="1"/>
        </dgm:presLayoutVars>
      </dgm:prSet>
      <dgm:spPr/>
    </dgm:pt>
    <dgm:pt modelId="{61CC639A-6659-4ED4-9257-61E01788090B}" type="pres">
      <dgm:prSet presAssocID="{D81C3A57-6493-4E16-90C6-DC70265D94C5}" presName="sibTrans" presStyleCnt="0"/>
      <dgm:spPr/>
    </dgm:pt>
    <dgm:pt modelId="{7F3EA36B-E2A8-42D3-B768-6EC4E93FFF5C}" type="pres">
      <dgm:prSet presAssocID="{853046F4-A7B6-4799-92A6-C077B05B0C5D}" presName="node" presStyleLbl="node1" presStyleIdx="3" presStyleCnt="10">
        <dgm:presLayoutVars>
          <dgm:bulletEnabled val="1"/>
        </dgm:presLayoutVars>
      </dgm:prSet>
      <dgm:spPr/>
    </dgm:pt>
    <dgm:pt modelId="{17188532-FE3F-4B9E-8149-B5E7064684CE}" type="pres">
      <dgm:prSet presAssocID="{87ACA240-59CB-4F53-B43F-6916B1D39FCC}" presName="sibTrans" presStyleCnt="0"/>
      <dgm:spPr/>
    </dgm:pt>
    <dgm:pt modelId="{BD4BD95A-590A-4980-A619-AE3F6413B146}" type="pres">
      <dgm:prSet presAssocID="{A979158B-89FE-4F9D-8198-567635DE91A4}" presName="node" presStyleLbl="node1" presStyleIdx="4" presStyleCnt="10">
        <dgm:presLayoutVars>
          <dgm:bulletEnabled val="1"/>
        </dgm:presLayoutVars>
      </dgm:prSet>
      <dgm:spPr/>
    </dgm:pt>
    <dgm:pt modelId="{9A21038B-DBAF-47EF-A9A9-AD43CCD0888F}" type="pres">
      <dgm:prSet presAssocID="{E9DB4DA6-3B4B-485D-9838-D4797A7ACAC1}" presName="sibTrans" presStyleCnt="0"/>
      <dgm:spPr/>
    </dgm:pt>
    <dgm:pt modelId="{1B5F0EDB-E8C7-4044-B4E6-0713E722EBC6}" type="pres">
      <dgm:prSet presAssocID="{71B64DEF-2840-4382-8891-99FA0CFC666F}" presName="node" presStyleLbl="node1" presStyleIdx="5" presStyleCnt="10">
        <dgm:presLayoutVars>
          <dgm:bulletEnabled val="1"/>
        </dgm:presLayoutVars>
      </dgm:prSet>
      <dgm:spPr/>
    </dgm:pt>
    <dgm:pt modelId="{B69E842D-D7C1-469D-9341-00522754C957}" type="pres">
      <dgm:prSet presAssocID="{2B0A432D-809F-45CE-8507-20AA33B3F141}" presName="sibTrans" presStyleCnt="0"/>
      <dgm:spPr/>
    </dgm:pt>
    <dgm:pt modelId="{063EC7A3-7530-4101-978F-42934BC2FEA0}" type="pres">
      <dgm:prSet presAssocID="{C2615BF9-AB97-4741-866A-8B246A902BD7}" presName="node" presStyleLbl="node1" presStyleIdx="6" presStyleCnt="10">
        <dgm:presLayoutVars>
          <dgm:bulletEnabled val="1"/>
        </dgm:presLayoutVars>
      </dgm:prSet>
      <dgm:spPr/>
    </dgm:pt>
    <dgm:pt modelId="{0268C971-1586-4385-9C83-0144529B4261}" type="pres">
      <dgm:prSet presAssocID="{576006B1-B6DB-42FD-B698-1954DF089C1F}" presName="sibTrans" presStyleCnt="0"/>
      <dgm:spPr/>
    </dgm:pt>
    <dgm:pt modelId="{7E99DBF7-81EE-4B47-AA75-242BA6EE94BE}" type="pres">
      <dgm:prSet presAssocID="{AD7AEC27-731E-4C2A-87B8-CA189D2FCE11}" presName="node" presStyleLbl="node1" presStyleIdx="7" presStyleCnt="10">
        <dgm:presLayoutVars>
          <dgm:bulletEnabled val="1"/>
        </dgm:presLayoutVars>
      </dgm:prSet>
      <dgm:spPr/>
    </dgm:pt>
    <dgm:pt modelId="{A8239543-18F6-4358-B05A-36F8486A60EF}" type="pres">
      <dgm:prSet presAssocID="{2E5F2D91-FBB5-4FFE-B850-012BD32FA8A8}" presName="sibTrans" presStyleCnt="0"/>
      <dgm:spPr/>
    </dgm:pt>
    <dgm:pt modelId="{4E4DD2DA-3129-4B84-B2C3-B3FFBD82865F}" type="pres">
      <dgm:prSet presAssocID="{0BFA87BB-3BAC-4BAF-8935-7AE2A955ED96}" presName="node" presStyleLbl="node1" presStyleIdx="8" presStyleCnt="10">
        <dgm:presLayoutVars>
          <dgm:bulletEnabled val="1"/>
        </dgm:presLayoutVars>
      </dgm:prSet>
      <dgm:spPr/>
    </dgm:pt>
    <dgm:pt modelId="{E31CE161-3BAC-40CC-88B5-095DA3B4BFCC}" type="pres">
      <dgm:prSet presAssocID="{448D918D-F4C1-4C34-987C-F4A9333488AE}" presName="sibTrans" presStyleCnt="0"/>
      <dgm:spPr/>
    </dgm:pt>
    <dgm:pt modelId="{A4690D18-F45C-47ED-8457-E5F84857560A}" type="pres">
      <dgm:prSet presAssocID="{44E8E2BA-CD42-4363-8937-0C56890C58D2}" presName="node" presStyleLbl="node1" presStyleIdx="9" presStyleCnt="10">
        <dgm:presLayoutVars>
          <dgm:bulletEnabled val="1"/>
        </dgm:presLayoutVars>
      </dgm:prSet>
      <dgm:spPr/>
    </dgm:pt>
  </dgm:ptLst>
  <dgm:cxnLst>
    <dgm:cxn modelId="{3F446D01-0AD7-480D-8379-BD361BC9E985}" srcId="{A831EA61-369D-4C1B-AC1D-48B7B708E5B5}" destId="{C2615BF9-AB97-4741-866A-8B246A902BD7}" srcOrd="6" destOrd="0" parTransId="{80B9030A-C940-4153-98B6-41FC0FC73E02}" sibTransId="{576006B1-B6DB-42FD-B698-1954DF089C1F}"/>
    <dgm:cxn modelId="{1E642C02-785D-4048-B604-DC6EA97B1158}" type="presOf" srcId="{A979158B-89FE-4F9D-8198-567635DE91A4}" destId="{BD4BD95A-590A-4980-A619-AE3F6413B146}" srcOrd="0" destOrd="0" presId="urn:microsoft.com/office/officeart/2005/8/layout/default"/>
    <dgm:cxn modelId="{317CEC06-B2F5-4919-A573-E9EB80076328}" type="presOf" srcId="{C2615BF9-AB97-4741-866A-8B246A902BD7}" destId="{063EC7A3-7530-4101-978F-42934BC2FEA0}" srcOrd="0" destOrd="0" presId="urn:microsoft.com/office/officeart/2005/8/layout/default"/>
    <dgm:cxn modelId="{7C79251D-56F5-4ED4-85D8-C3B5D9E4BF15}" type="presOf" srcId="{26F5AB1A-CE24-4750-8DB6-BFFB9EBDF5E4}" destId="{E32330F0-BBD7-40CA-A3B1-98C2F01045E3}" srcOrd="0" destOrd="0" presId="urn:microsoft.com/office/officeart/2005/8/layout/default"/>
    <dgm:cxn modelId="{36351829-D48C-44EB-A3EB-391361B1C1D4}" type="presOf" srcId="{71B64DEF-2840-4382-8891-99FA0CFC666F}" destId="{1B5F0EDB-E8C7-4044-B4E6-0713E722EBC6}" srcOrd="0" destOrd="0" presId="urn:microsoft.com/office/officeart/2005/8/layout/default"/>
    <dgm:cxn modelId="{D6720332-3B4F-4E46-827C-14F044453F5D}" type="presOf" srcId="{AD7AEC27-731E-4C2A-87B8-CA189D2FCE11}" destId="{7E99DBF7-81EE-4B47-AA75-242BA6EE94BE}" srcOrd="0" destOrd="0" presId="urn:microsoft.com/office/officeart/2005/8/layout/default"/>
    <dgm:cxn modelId="{0EC33C3D-8A7D-4894-AD62-733A8142070D}" srcId="{A831EA61-369D-4C1B-AC1D-48B7B708E5B5}" destId="{44E8E2BA-CD42-4363-8937-0C56890C58D2}" srcOrd="9" destOrd="0" parTransId="{72CD6761-F370-440F-AEA9-24BDF96AA54C}" sibTransId="{E0F556CB-01DE-4753-B0A0-05D18BF86FBC}"/>
    <dgm:cxn modelId="{CDCC084C-7C7F-461D-B2E7-B00F914E4ABF}" srcId="{A831EA61-369D-4C1B-AC1D-48B7B708E5B5}" destId="{0BFA87BB-3BAC-4BAF-8935-7AE2A955ED96}" srcOrd="8" destOrd="0" parTransId="{0B4B9BBA-47AC-4798-B8F7-9140F5E2BBB9}" sibTransId="{448D918D-F4C1-4C34-987C-F4A9333488AE}"/>
    <dgm:cxn modelId="{D10E2A55-885C-4874-85FD-3AFA0FDC6D5A}" type="presOf" srcId="{5F8996D5-BD41-43A3-9305-046FFFB2FB14}" destId="{F757233D-A69D-490F-B773-CB7A5CB96C3D}" srcOrd="0" destOrd="0" presId="urn:microsoft.com/office/officeart/2005/8/layout/default"/>
    <dgm:cxn modelId="{B9857D8B-50C6-4778-877B-0171A09ADBEB}" srcId="{A831EA61-369D-4C1B-AC1D-48B7B708E5B5}" destId="{AD7AEC27-731E-4C2A-87B8-CA189D2FCE11}" srcOrd="7" destOrd="0" parTransId="{DC0E794D-AE4F-42B9-849F-4D5D71BDA24D}" sibTransId="{2E5F2D91-FBB5-4FFE-B850-012BD32FA8A8}"/>
    <dgm:cxn modelId="{7EF08EB1-7694-473B-A713-F7AA3557A410}" type="presOf" srcId="{0BFA87BB-3BAC-4BAF-8935-7AE2A955ED96}" destId="{4E4DD2DA-3129-4B84-B2C3-B3FFBD82865F}" srcOrd="0" destOrd="0" presId="urn:microsoft.com/office/officeart/2005/8/layout/default"/>
    <dgm:cxn modelId="{E5E6EDB2-E530-4139-95BC-957051E3071B}" type="presOf" srcId="{853046F4-A7B6-4799-92A6-C077B05B0C5D}" destId="{7F3EA36B-E2A8-42D3-B768-6EC4E93FFF5C}" srcOrd="0" destOrd="0" presId="urn:microsoft.com/office/officeart/2005/8/layout/default"/>
    <dgm:cxn modelId="{4511FEBC-6F0A-477C-BE61-1F5527725788}" srcId="{A831EA61-369D-4C1B-AC1D-48B7B708E5B5}" destId="{5F8996D5-BD41-43A3-9305-046FFFB2FB14}" srcOrd="0" destOrd="0" parTransId="{517CEF63-D4AE-4DD6-BF5F-498D5614C31D}" sibTransId="{F519E86E-1D6A-4B62-82CB-0FE90C3A4839}"/>
    <dgm:cxn modelId="{29DF4CC8-B2D7-4CF9-8061-B293886327F5}" type="presOf" srcId="{44E8E2BA-CD42-4363-8937-0C56890C58D2}" destId="{A4690D18-F45C-47ED-8457-E5F84857560A}" srcOrd="0" destOrd="0" presId="urn:microsoft.com/office/officeart/2005/8/layout/default"/>
    <dgm:cxn modelId="{AE2BB1CD-A8D7-4F43-A449-EC634FF7334C}" srcId="{A831EA61-369D-4C1B-AC1D-48B7B708E5B5}" destId="{71B64DEF-2840-4382-8891-99FA0CFC666F}" srcOrd="5" destOrd="0" parTransId="{608B0B69-B98A-44BA-97CF-759D27FF0281}" sibTransId="{2B0A432D-809F-45CE-8507-20AA33B3F141}"/>
    <dgm:cxn modelId="{E176C1D3-5B44-44C0-922A-40CA6DF39062}" type="presOf" srcId="{28CD5A02-65CF-4EE3-AB88-4123B0DC6984}" destId="{3D4FFE9D-C115-411F-B1A7-F3D99E928D54}" srcOrd="0" destOrd="0" presId="urn:microsoft.com/office/officeart/2005/8/layout/default"/>
    <dgm:cxn modelId="{1BB75AD7-7E4A-4CE6-B6A4-13595BD4F7F0}" srcId="{A831EA61-369D-4C1B-AC1D-48B7B708E5B5}" destId="{A979158B-89FE-4F9D-8198-567635DE91A4}" srcOrd="4" destOrd="0" parTransId="{CEBC2D1A-E65C-4DC6-A2F4-6363B131C4F6}" sibTransId="{E9DB4DA6-3B4B-485D-9838-D4797A7ACAC1}"/>
    <dgm:cxn modelId="{660FB7D9-62E9-4842-A4C8-4FEA5B43B7A6}" srcId="{A831EA61-369D-4C1B-AC1D-48B7B708E5B5}" destId="{28CD5A02-65CF-4EE3-AB88-4123B0DC6984}" srcOrd="1" destOrd="0" parTransId="{03D39797-9C89-41A4-9FDA-BAA86433B8C1}" sibTransId="{0D2538E0-EA30-47F7-8726-44081B3D565F}"/>
    <dgm:cxn modelId="{4FD5FFD9-4125-4A52-AA35-4844F4B275BA}" srcId="{A831EA61-369D-4C1B-AC1D-48B7B708E5B5}" destId="{26F5AB1A-CE24-4750-8DB6-BFFB9EBDF5E4}" srcOrd="2" destOrd="0" parTransId="{9B46976E-8471-4BB8-91AF-81F259CEE993}" sibTransId="{D81C3A57-6493-4E16-90C6-DC70265D94C5}"/>
    <dgm:cxn modelId="{527128E2-6DFC-457D-AD5E-70988FC78C19}" type="presOf" srcId="{A831EA61-369D-4C1B-AC1D-48B7B708E5B5}" destId="{7F3610D2-FA65-4A16-9A00-708476413547}" srcOrd="0" destOrd="0" presId="urn:microsoft.com/office/officeart/2005/8/layout/default"/>
    <dgm:cxn modelId="{B5C993FC-787E-4B71-8D9A-0F1351F93F5A}" srcId="{A831EA61-369D-4C1B-AC1D-48B7B708E5B5}" destId="{853046F4-A7B6-4799-92A6-C077B05B0C5D}" srcOrd="3" destOrd="0" parTransId="{FF918CC5-F7A1-4194-8F82-0246A5B2EBD5}" sibTransId="{87ACA240-59CB-4F53-B43F-6916B1D39FCC}"/>
    <dgm:cxn modelId="{9C3054D8-E348-4ECC-AA57-81AEE6CF8CC7}" type="presParOf" srcId="{7F3610D2-FA65-4A16-9A00-708476413547}" destId="{F757233D-A69D-490F-B773-CB7A5CB96C3D}" srcOrd="0" destOrd="0" presId="urn:microsoft.com/office/officeart/2005/8/layout/default"/>
    <dgm:cxn modelId="{B0873969-2FA2-4A6B-8EA2-B4BD5396B265}" type="presParOf" srcId="{7F3610D2-FA65-4A16-9A00-708476413547}" destId="{3B9329C2-6A97-488E-8BDA-6E9273E1D420}" srcOrd="1" destOrd="0" presId="urn:microsoft.com/office/officeart/2005/8/layout/default"/>
    <dgm:cxn modelId="{1F3CE5B4-5AE8-4DA7-A780-E5269C6C0E4A}" type="presParOf" srcId="{7F3610D2-FA65-4A16-9A00-708476413547}" destId="{3D4FFE9D-C115-411F-B1A7-F3D99E928D54}" srcOrd="2" destOrd="0" presId="urn:microsoft.com/office/officeart/2005/8/layout/default"/>
    <dgm:cxn modelId="{8B9B57A6-81DE-4112-BB73-0D685C59CF6A}" type="presParOf" srcId="{7F3610D2-FA65-4A16-9A00-708476413547}" destId="{F1F1E4F7-AEB0-4F3D-9F2B-672F71CA99E1}" srcOrd="3" destOrd="0" presId="urn:microsoft.com/office/officeart/2005/8/layout/default"/>
    <dgm:cxn modelId="{E2309E06-9732-4FCC-A358-EC67B7C2814A}" type="presParOf" srcId="{7F3610D2-FA65-4A16-9A00-708476413547}" destId="{E32330F0-BBD7-40CA-A3B1-98C2F01045E3}" srcOrd="4" destOrd="0" presId="urn:microsoft.com/office/officeart/2005/8/layout/default"/>
    <dgm:cxn modelId="{A7620A2A-5E98-45CC-AC07-7E6381A41F0E}" type="presParOf" srcId="{7F3610D2-FA65-4A16-9A00-708476413547}" destId="{61CC639A-6659-4ED4-9257-61E01788090B}" srcOrd="5" destOrd="0" presId="urn:microsoft.com/office/officeart/2005/8/layout/default"/>
    <dgm:cxn modelId="{3B0E9C4C-250E-477A-A175-DD396501E5C9}" type="presParOf" srcId="{7F3610D2-FA65-4A16-9A00-708476413547}" destId="{7F3EA36B-E2A8-42D3-B768-6EC4E93FFF5C}" srcOrd="6" destOrd="0" presId="urn:microsoft.com/office/officeart/2005/8/layout/default"/>
    <dgm:cxn modelId="{1BB6CE08-39CC-4A54-8DAE-602D0FA36D8B}" type="presParOf" srcId="{7F3610D2-FA65-4A16-9A00-708476413547}" destId="{17188532-FE3F-4B9E-8149-B5E7064684CE}" srcOrd="7" destOrd="0" presId="urn:microsoft.com/office/officeart/2005/8/layout/default"/>
    <dgm:cxn modelId="{1D6EEDE9-703B-485F-9F97-8F5F56409364}" type="presParOf" srcId="{7F3610D2-FA65-4A16-9A00-708476413547}" destId="{BD4BD95A-590A-4980-A619-AE3F6413B146}" srcOrd="8" destOrd="0" presId="urn:microsoft.com/office/officeart/2005/8/layout/default"/>
    <dgm:cxn modelId="{D724058B-B955-479C-A176-B6B0B78F3B02}" type="presParOf" srcId="{7F3610D2-FA65-4A16-9A00-708476413547}" destId="{9A21038B-DBAF-47EF-A9A9-AD43CCD0888F}" srcOrd="9" destOrd="0" presId="urn:microsoft.com/office/officeart/2005/8/layout/default"/>
    <dgm:cxn modelId="{7D29C7B7-0682-4CEB-815A-951D884C061A}" type="presParOf" srcId="{7F3610D2-FA65-4A16-9A00-708476413547}" destId="{1B5F0EDB-E8C7-4044-B4E6-0713E722EBC6}" srcOrd="10" destOrd="0" presId="urn:microsoft.com/office/officeart/2005/8/layout/default"/>
    <dgm:cxn modelId="{69057502-B5F4-40F7-8366-3F3D6F0CCA9C}" type="presParOf" srcId="{7F3610D2-FA65-4A16-9A00-708476413547}" destId="{B69E842D-D7C1-469D-9341-00522754C957}" srcOrd="11" destOrd="0" presId="urn:microsoft.com/office/officeart/2005/8/layout/default"/>
    <dgm:cxn modelId="{5A03DF20-3339-49A6-B19C-1EBAC4C89085}" type="presParOf" srcId="{7F3610D2-FA65-4A16-9A00-708476413547}" destId="{063EC7A3-7530-4101-978F-42934BC2FEA0}" srcOrd="12" destOrd="0" presId="urn:microsoft.com/office/officeart/2005/8/layout/default"/>
    <dgm:cxn modelId="{21E6BF68-7F36-4C79-AD04-66346A31AF75}" type="presParOf" srcId="{7F3610D2-FA65-4A16-9A00-708476413547}" destId="{0268C971-1586-4385-9C83-0144529B4261}" srcOrd="13" destOrd="0" presId="urn:microsoft.com/office/officeart/2005/8/layout/default"/>
    <dgm:cxn modelId="{BD998F1D-2D22-4105-A0A4-571E52EC01AC}" type="presParOf" srcId="{7F3610D2-FA65-4A16-9A00-708476413547}" destId="{7E99DBF7-81EE-4B47-AA75-242BA6EE94BE}" srcOrd="14" destOrd="0" presId="urn:microsoft.com/office/officeart/2005/8/layout/default"/>
    <dgm:cxn modelId="{0EF7D8A3-FDCB-480B-9E44-E9FF87E42D6C}" type="presParOf" srcId="{7F3610D2-FA65-4A16-9A00-708476413547}" destId="{A8239543-18F6-4358-B05A-36F8486A60EF}" srcOrd="15" destOrd="0" presId="urn:microsoft.com/office/officeart/2005/8/layout/default"/>
    <dgm:cxn modelId="{B88D5213-D654-4623-927C-F2E07C00C8E9}" type="presParOf" srcId="{7F3610D2-FA65-4A16-9A00-708476413547}" destId="{4E4DD2DA-3129-4B84-B2C3-B3FFBD82865F}" srcOrd="16" destOrd="0" presId="urn:microsoft.com/office/officeart/2005/8/layout/default"/>
    <dgm:cxn modelId="{34B149EE-9290-4DEB-98AB-5C62653C53C1}" type="presParOf" srcId="{7F3610D2-FA65-4A16-9A00-708476413547}" destId="{E31CE161-3BAC-40CC-88B5-095DA3B4BFCC}" srcOrd="17" destOrd="0" presId="urn:microsoft.com/office/officeart/2005/8/layout/default"/>
    <dgm:cxn modelId="{6BE295D9-15FA-4002-A40B-BC20238E5B93}" type="presParOf" srcId="{7F3610D2-FA65-4A16-9A00-708476413547}" destId="{A4690D18-F45C-47ED-8457-E5F84857560A}" srcOrd="1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84F8D0D-F854-491B-9E5E-4201FA16B75F}"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D0D5D553-6253-4E56-885E-C1B3B32B5A10}">
      <dgm:prSet/>
      <dgm:spPr/>
      <dgm:t>
        <a:bodyPr/>
        <a:lstStyle/>
        <a:p>
          <a:pPr>
            <a:lnSpc>
              <a:spcPct val="100000"/>
            </a:lnSpc>
          </a:pPr>
          <a:r>
            <a:rPr lang="en-IN"/>
            <a:t>1.Control over the empirical process</a:t>
          </a:r>
          <a:endParaRPr lang="en-US"/>
        </a:p>
      </dgm:t>
    </dgm:pt>
    <dgm:pt modelId="{20162C5F-FBAC-4D21-8D73-277682A6AED2}" type="parTrans" cxnId="{1F2EEA39-68BD-4938-BF85-9B3E4D71A3C0}">
      <dgm:prSet/>
      <dgm:spPr/>
      <dgm:t>
        <a:bodyPr/>
        <a:lstStyle/>
        <a:p>
          <a:endParaRPr lang="en-US"/>
        </a:p>
      </dgm:t>
    </dgm:pt>
    <dgm:pt modelId="{9B0BEDC3-3A72-49E1-A44B-9D46CCC30E11}" type="sibTrans" cxnId="{1F2EEA39-68BD-4938-BF85-9B3E4D71A3C0}">
      <dgm:prSet/>
      <dgm:spPr/>
      <dgm:t>
        <a:bodyPr/>
        <a:lstStyle/>
        <a:p>
          <a:endParaRPr lang="en-US"/>
        </a:p>
      </dgm:t>
    </dgm:pt>
    <dgm:pt modelId="{20817078-1618-4493-B218-9FC6815CBC7E}">
      <dgm:prSet/>
      <dgm:spPr/>
      <dgm:t>
        <a:bodyPr/>
        <a:lstStyle/>
        <a:p>
          <a:pPr>
            <a:lnSpc>
              <a:spcPct val="100000"/>
            </a:lnSpc>
          </a:pPr>
          <a:r>
            <a:rPr lang="en-IN"/>
            <a:t>2.Self Organisation</a:t>
          </a:r>
          <a:endParaRPr lang="en-US"/>
        </a:p>
      </dgm:t>
    </dgm:pt>
    <dgm:pt modelId="{F5F97075-D2C9-47E5-B1B3-10B0204A9957}" type="parTrans" cxnId="{C63814F7-BC49-4C8D-9810-C763E729537F}">
      <dgm:prSet/>
      <dgm:spPr/>
      <dgm:t>
        <a:bodyPr/>
        <a:lstStyle/>
        <a:p>
          <a:endParaRPr lang="en-US"/>
        </a:p>
      </dgm:t>
    </dgm:pt>
    <dgm:pt modelId="{14EFC855-B13D-4324-944D-1C18EA687BA3}" type="sibTrans" cxnId="{C63814F7-BC49-4C8D-9810-C763E729537F}">
      <dgm:prSet/>
      <dgm:spPr/>
      <dgm:t>
        <a:bodyPr/>
        <a:lstStyle/>
        <a:p>
          <a:endParaRPr lang="en-US"/>
        </a:p>
      </dgm:t>
    </dgm:pt>
    <dgm:pt modelId="{F611BD62-E712-4324-AB60-68E765B98629}">
      <dgm:prSet/>
      <dgm:spPr/>
      <dgm:t>
        <a:bodyPr/>
        <a:lstStyle/>
        <a:p>
          <a:pPr>
            <a:lnSpc>
              <a:spcPct val="100000"/>
            </a:lnSpc>
          </a:pPr>
          <a:r>
            <a:rPr lang="en-IN"/>
            <a:t>3.Collaboration</a:t>
          </a:r>
          <a:endParaRPr lang="en-US"/>
        </a:p>
      </dgm:t>
    </dgm:pt>
    <dgm:pt modelId="{5D036103-E8D1-485E-847A-C70EAEB1674A}" type="parTrans" cxnId="{156211A8-DADE-4A17-96E7-E932A1783EDB}">
      <dgm:prSet/>
      <dgm:spPr/>
      <dgm:t>
        <a:bodyPr/>
        <a:lstStyle/>
        <a:p>
          <a:endParaRPr lang="en-US"/>
        </a:p>
      </dgm:t>
    </dgm:pt>
    <dgm:pt modelId="{FD7B5718-B6DE-4870-9A7A-2047CF1192DC}" type="sibTrans" cxnId="{156211A8-DADE-4A17-96E7-E932A1783EDB}">
      <dgm:prSet/>
      <dgm:spPr/>
      <dgm:t>
        <a:bodyPr/>
        <a:lstStyle/>
        <a:p>
          <a:endParaRPr lang="en-US"/>
        </a:p>
      </dgm:t>
    </dgm:pt>
    <dgm:pt modelId="{D7D9EDFB-B30B-4264-8C06-00ECFBE5FACB}">
      <dgm:prSet/>
      <dgm:spPr/>
      <dgm:t>
        <a:bodyPr/>
        <a:lstStyle/>
        <a:p>
          <a:pPr>
            <a:lnSpc>
              <a:spcPct val="100000"/>
            </a:lnSpc>
          </a:pPr>
          <a:r>
            <a:rPr lang="en-IN"/>
            <a:t>4.Value based prioritization</a:t>
          </a:r>
          <a:endParaRPr lang="en-US"/>
        </a:p>
      </dgm:t>
    </dgm:pt>
    <dgm:pt modelId="{D964F5CE-D78B-4811-A1B7-988CA66DBC7F}" type="parTrans" cxnId="{C7897FF8-AE9A-490F-AB2C-6034AE14EE1D}">
      <dgm:prSet/>
      <dgm:spPr/>
      <dgm:t>
        <a:bodyPr/>
        <a:lstStyle/>
        <a:p>
          <a:endParaRPr lang="en-US"/>
        </a:p>
      </dgm:t>
    </dgm:pt>
    <dgm:pt modelId="{4954E5D9-2648-4F7C-A9DA-B45CBE021A0D}" type="sibTrans" cxnId="{C7897FF8-AE9A-490F-AB2C-6034AE14EE1D}">
      <dgm:prSet/>
      <dgm:spPr/>
      <dgm:t>
        <a:bodyPr/>
        <a:lstStyle/>
        <a:p>
          <a:endParaRPr lang="en-US"/>
        </a:p>
      </dgm:t>
    </dgm:pt>
    <dgm:pt modelId="{3F76CAB7-7FAF-432E-A67D-0C4D35A96C97}">
      <dgm:prSet/>
      <dgm:spPr/>
      <dgm:t>
        <a:bodyPr/>
        <a:lstStyle/>
        <a:p>
          <a:pPr>
            <a:lnSpc>
              <a:spcPct val="100000"/>
            </a:lnSpc>
          </a:pPr>
          <a:r>
            <a:rPr lang="en-IN"/>
            <a:t>5.Time-boxing</a:t>
          </a:r>
          <a:endParaRPr lang="en-US"/>
        </a:p>
      </dgm:t>
    </dgm:pt>
    <dgm:pt modelId="{5E11A8FD-740A-464A-97D6-FA34D87A15D7}" type="parTrans" cxnId="{9E4BA808-D055-425A-9455-6D74ACDDF396}">
      <dgm:prSet/>
      <dgm:spPr/>
      <dgm:t>
        <a:bodyPr/>
        <a:lstStyle/>
        <a:p>
          <a:endParaRPr lang="en-US"/>
        </a:p>
      </dgm:t>
    </dgm:pt>
    <dgm:pt modelId="{72DF3161-3F3B-42D2-A7C1-B6811429F05B}" type="sibTrans" cxnId="{9E4BA808-D055-425A-9455-6D74ACDDF396}">
      <dgm:prSet/>
      <dgm:spPr/>
      <dgm:t>
        <a:bodyPr/>
        <a:lstStyle/>
        <a:p>
          <a:endParaRPr lang="en-US"/>
        </a:p>
      </dgm:t>
    </dgm:pt>
    <dgm:pt modelId="{2E2320B5-A27E-411B-94E2-80F885BA474A}">
      <dgm:prSet/>
      <dgm:spPr/>
      <dgm:t>
        <a:bodyPr/>
        <a:lstStyle/>
        <a:p>
          <a:pPr>
            <a:lnSpc>
              <a:spcPct val="100000"/>
            </a:lnSpc>
          </a:pPr>
          <a:r>
            <a:rPr lang="en-IN"/>
            <a:t>6.Iterative Development</a:t>
          </a:r>
          <a:endParaRPr lang="en-US"/>
        </a:p>
      </dgm:t>
    </dgm:pt>
    <dgm:pt modelId="{9D09B284-A91D-4F4C-9CF4-86672FF6CD06}" type="parTrans" cxnId="{5C162333-3F3E-4490-8C64-F4A13D7F35B9}">
      <dgm:prSet/>
      <dgm:spPr/>
      <dgm:t>
        <a:bodyPr/>
        <a:lstStyle/>
        <a:p>
          <a:endParaRPr lang="en-US"/>
        </a:p>
      </dgm:t>
    </dgm:pt>
    <dgm:pt modelId="{AA45CF0C-06E6-47F3-8D29-EDFB220CDB11}" type="sibTrans" cxnId="{5C162333-3F3E-4490-8C64-F4A13D7F35B9}">
      <dgm:prSet/>
      <dgm:spPr/>
      <dgm:t>
        <a:bodyPr/>
        <a:lstStyle/>
        <a:p>
          <a:endParaRPr lang="en-US"/>
        </a:p>
      </dgm:t>
    </dgm:pt>
    <dgm:pt modelId="{22E4D190-E8CA-4A34-B33A-FD13AE2FF8CB}" type="pres">
      <dgm:prSet presAssocID="{684F8D0D-F854-491B-9E5E-4201FA16B75F}" presName="root" presStyleCnt="0">
        <dgm:presLayoutVars>
          <dgm:dir/>
          <dgm:resizeHandles val="exact"/>
        </dgm:presLayoutVars>
      </dgm:prSet>
      <dgm:spPr/>
    </dgm:pt>
    <dgm:pt modelId="{D68A709B-E1AA-4CA5-88F1-02A5705E8841}" type="pres">
      <dgm:prSet presAssocID="{D0D5D553-6253-4E56-885E-C1B3B32B5A10}" presName="compNode" presStyleCnt="0"/>
      <dgm:spPr/>
    </dgm:pt>
    <dgm:pt modelId="{5CCA70AC-9737-4DE3-B9DE-1187EE139753}" type="pres">
      <dgm:prSet presAssocID="{D0D5D553-6253-4E56-885E-C1B3B32B5A10}" presName="bgRect" presStyleLbl="bgShp" presStyleIdx="0" presStyleCnt="6"/>
      <dgm:spPr/>
    </dgm:pt>
    <dgm:pt modelId="{EF466B12-1E98-488B-A7B1-268B4FBAE045}" type="pres">
      <dgm:prSet presAssocID="{D0D5D553-6253-4E56-885E-C1B3B32B5A10}"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Head with Gears"/>
        </a:ext>
      </dgm:extLst>
    </dgm:pt>
    <dgm:pt modelId="{AF862AC8-8ED5-4765-8095-25AD0B40678F}" type="pres">
      <dgm:prSet presAssocID="{D0D5D553-6253-4E56-885E-C1B3B32B5A10}" presName="spaceRect" presStyleCnt="0"/>
      <dgm:spPr/>
    </dgm:pt>
    <dgm:pt modelId="{CCE636D2-A3F7-4721-A4A5-977CCAF69E3E}" type="pres">
      <dgm:prSet presAssocID="{D0D5D553-6253-4E56-885E-C1B3B32B5A10}" presName="parTx" presStyleLbl="revTx" presStyleIdx="0" presStyleCnt="6">
        <dgm:presLayoutVars>
          <dgm:chMax val="0"/>
          <dgm:chPref val="0"/>
        </dgm:presLayoutVars>
      </dgm:prSet>
      <dgm:spPr/>
    </dgm:pt>
    <dgm:pt modelId="{A51C31C1-6701-4031-95A8-3877179EC518}" type="pres">
      <dgm:prSet presAssocID="{9B0BEDC3-3A72-49E1-A44B-9D46CCC30E11}" presName="sibTrans" presStyleCnt="0"/>
      <dgm:spPr/>
    </dgm:pt>
    <dgm:pt modelId="{2FDD8A90-A83C-4435-B704-E6E691527347}" type="pres">
      <dgm:prSet presAssocID="{20817078-1618-4493-B218-9FC6815CBC7E}" presName="compNode" presStyleCnt="0"/>
      <dgm:spPr/>
    </dgm:pt>
    <dgm:pt modelId="{9E3B5906-BFD7-483D-88F5-AC5F5CBF4C8B}" type="pres">
      <dgm:prSet presAssocID="{20817078-1618-4493-B218-9FC6815CBC7E}" presName="bgRect" presStyleLbl="bgShp" presStyleIdx="1" presStyleCnt="6"/>
      <dgm:spPr/>
    </dgm:pt>
    <dgm:pt modelId="{C93F9A02-BB8B-4CBB-AED1-61AC07D64751}" type="pres">
      <dgm:prSet presAssocID="{20817078-1618-4493-B218-9FC6815CBC7E}"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Hierarchy"/>
        </a:ext>
      </dgm:extLst>
    </dgm:pt>
    <dgm:pt modelId="{F19B1844-5402-4E37-9527-7B266F4F23E2}" type="pres">
      <dgm:prSet presAssocID="{20817078-1618-4493-B218-9FC6815CBC7E}" presName="spaceRect" presStyleCnt="0"/>
      <dgm:spPr/>
    </dgm:pt>
    <dgm:pt modelId="{F011CF9D-3CB5-414C-97F0-5DA9F5A6057C}" type="pres">
      <dgm:prSet presAssocID="{20817078-1618-4493-B218-9FC6815CBC7E}" presName="parTx" presStyleLbl="revTx" presStyleIdx="1" presStyleCnt="6">
        <dgm:presLayoutVars>
          <dgm:chMax val="0"/>
          <dgm:chPref val="0"/>
        </dgm:presLayoutVars>
      </dgm:prSet>
      <dgm:spPr/>
    </dgm:pt>
    <dgm:pt modelId="{5416A9AC-E5E1-4607-9A40-6D1D5354F5F4}" type="pres">
      <dgm:prSet presAssocID="{14EFC855-B13D-4324-944D-1C18EA687BA3}" presName="sibTrans" presStyleCnt="0"/>
      <dgm:spPr/>
    </dgm:pt>
    <dgm:pt modelId="{DBDE2251-2A56-4F16-97DA-637CE674662A}" type="pres">
      <dgm:prSet presAssocID="{F611BD62-E712-4324-AB60-68E765B98629}" presName="compNode" presStyleCnt="0"/>
      <dgm:spPr/>
    </dgm:pt>
    <dgm:pt modelId="{7D18783D-3592-4106-808E-D82C9B5F3880}" type="pres">
      <dgm:prSet presAssocID="{F611BD62-E712-4324-AB60-68E765B98629}" presName="bgRect" presStyleLbl="bgShp" presStyleIdx="2" presStyleCnt="6"/>
      <dgm:spPr/>
    </dgm:pt>
    <dgm:pt modelId="{B984CB1F-AE1E-43D6-BF5E-4797388883AF}" type="pres">
      <dgm:prSet presAssocID="{F611BD62-E712-4324-AB60-68E765B98629}"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Users"/>
        </a:ext>
      </dgm:extLst>
    </dgm:pt>
    <dgm:pt modelId="{A9399850-628E-425C-AB15-6156C1C872DD}" type="pres">
      <dgm:prSet presAssocID="{F611BD62-E712-4324-AB60-68E765B98629}" presName="spaceRect" presStyleCnt="0"/>
      <dgm:spPr/>
    </dgm:pt>
    <dgm:pt modelId="{6B7FE78D-DB40-4075-9D18-6261AA2F3AFD}" type="pres">
      <dgm:prSet presAssocID="{F611BD62-E712-4324-AB60-68E765B98629}" presName="parTx" presStyleLbl="revTx" presStyleIdx="2" presStyleCnt="6">
        <dgm:presLayoutVars>
          <dgm:chMax val="0"/>
          <dgm:chPref val="0"/>
        </dgm:presLayoutVars>
      </dgm:prSet>
      <dgm:spPr/>
    </dgm:pt>
    <dgm:pt modelId="{C990CADE-AF65-4526-9336-DAC69F8D1903}" type="pres">
      <dgm:prSet presAssocID="{FD7B5718-B6DE-4870-9A7A-2047CF1192DC}" presName="sibTrans" presStyleCnt="0"/>
      <dgm:spPr/>
    </dgm:pt>
    <dgm:pt modelId="{89319FCD-4C31-439A-9FB7-98AE908D8D19}" type="pres">
      <dgm:prSet presAssocID="{D7D9EDFB-B30B-4264-8C06-00ECFBE5FACB}" presName="compNode" presStyleCnt="0"/>
      <dgm:spPr/>
    </dgm:pt>
    <dgm:pt modelId="{BF3DF83F-32B5-4232-A881-CD7D3EB57CFE}" type="pres">
      <dgm:prSet presAssocID="{D7D9EDFB-B30B-4264-8C06-00ECFBE5FACB}" presName="bgRect" presStyleLbl="bgShp" presStyleIdx="3" presStyleCnt="6"/>
      <dgm:spPr/>
    </dgm:pt>
    <dgm:pt modelId="{F615E6C3-156D-4857-A3B5-73B22EF33A36}" type="pres">
      <dgm:prSet presAssocID="{D7D9EDFB-B30B-4264-8C06-00ECFBE5FACB}"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Coins"/>
        </a:ext>
      </dgm:extLst>
    </dgm:pt>
    <dgm:pt modelId="{7FD4CF5F-B0C5-4D81-AEEA-B6C4D1D74DF0}" type="pres">
      <dgm:prSet presAssocID="{D7D9EDFB-B30B-4264-8C06-00ECFBE5FACB}" presName="spaceRect" presStyleCnt="0"/>
      <dgm:spPr/>
    </dgm:pt>
    <dgm:pt modelId="{ECF2F37F-3B45-4ED0-A66B-8EB543EA7595}" type="pres">
      <dgm:prSet presAssocID="{D7D9EDFB-B30B-4264-8C06-00ECFBE5FACB}" presName="parTx" presStyleLbl="revTx" presStyleIdx="3" presStyleCnt="6">
        <dgm:presLayoutVars>
          <dgm:chMax val="0"/>
          <dgm:chPref val="0"/>
        </dgm:presLayoutVars>
      </dgm:prSet>
      <dgm:spPr/>
    </dgm:pt>
    <dgm:pt modelId="{82705E69-4943-425C-8B54-7E324C24E540}" type="pres">
      <dgm:prSet presAssocID="{4954E5D9-2648-4F7C-A9DA-B45CBE021A0D}" presName="sibTrans" presStyleCnt="0"/>
      <dgm:spPr/>
    </dgm:pt>
    <dgm:pt modelId="{21F5C0E4-2EA6-47EF-B898-2C61B9C9DF94}" type="pres">
      <dgm:prSet presAssocID="{3F76CAB7-7FAF-432E-A67D-0C4D35A96C97}" presName="compNode" presStyleCnt="0"/>
      <dgm:spPr/>
    </dgm:pt>
    <dgm:pt modelId="{EBE54876-F4D6-4C2E-9BA2-518D05E6FCB9}" type="pres">
      <dgm:prSet presAssocID="{3F76CAB7-7FAF-432E-A67D-0C4D35A96C97}" presName="bgRect" presStyleLbl="bgShp" presStyleIdx="4" presStyleCnt="6"/>
      <dgm:spPr/>
    </dgm:pt>
    <dgm:pt modelId="{63BBB6BB-97D3-4022-B3D8-04C1BD0A5007}" type="pres">
      <dgm:prSet presAssocID="{3F76CAB7-7FAF-432E-A67D-0C4D35A96C97}"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Body Builder"/>
        </a:ext>
      </dgm:extLst>
    </dgm:pt>
    <dgm:pt modelId="{B9745EF9-B906-442F-8799-6DBF836F4F08}" type="pres">
      <dgm:prSet presAssocID="{3F76CAB7-7FAF-432E-A67D-0C4D35A96C97}" presName="spaceRect" presStyleCnt="0"/>
      <dgm:spPr/>
    </dgm:pt>
    <dgm:pt modelId="{46A359F3-C27C-40DB-A1F2-6FD20A832EAF}" type="pres">
      <dgm:prSet presAssocID="{3F76CAB7-7FAF-432E-A67D-0C4D35A96C97}" presName="parTx" presStyleLbl="revTx" presStyleIdx="4" presStyleCnt="6">
        <dgm:presLayoutVars>
          <dgm:chMax val="0"/>
          <dgm:chPref val="0"/>
        </dgm:presLayoutVars>
      </dgm:prSet>
      <dgm:spPr/>
    </dgm:pt>
    <dgm:pt modelId="{CBCDD357-1E74-4450-89D2-0ED7D9CF5402}" type="pres">
      <dgm:prSet presAssocID="{72DF3161-3F3B-42D2-A7C1-B6811429F05B}" presName="sibTrans" presStyleCnt="0"/>
      <dgm:spPr/>
    </dgm:pt>
    <dgm:pt modelId="{438D6720-F234-4E6B-843F-4A3EEEF9BFD6}" type="pres">
      <dgm:prSet presAssocID="{2E2320B5-A27E-411B-94E2-80F885BA474A}" presName="compNode" presStyleCnt="0"/>
      <dgm:spPr/>
    </dgm:pt>
    <dgm:pt modelId="{D67FC5D1-50DD-4E24-8409-901FB38C1180}" type="pres">
      <dgm:prSet presAssocID="{2E2320B5-A27E-411B-94E2-80F885BA474A}" presName="bgRect" presStyleLbl="bgShp" presStyleIdx="5" presStyleCnt="6"/>
      <dgm:spPr/>
    </dgm:pt>
    <dgm:pt modelId="{EF353B47-2648-40C4-96B8-BDE5E437871B}" type="pres">
      <dgm:prSet presAssocID="{2E2320B5-A27E-411B-94E2-80F885BA474A}"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dgm:spPr>
      <dgm:extLst>
        <a:ext uri="{E40237B7-FDA0-4F09-8148-C483321AD2D9}">
          <dgm14:cNvPr xmlns:dgm14="http://schemas.microsoft.com/office/drawing/2010/diagram" id="0" name="" descr="Repeat"/>
        </a:ext>
      </dgm:extLst>
    </dgm:pt>
    <dgm:pt modelId="{B91D0A1D-C749-47A5-B2EE-12E7477AD939}" type="pres">
      <dgm:prSet presAssocID="{2E2320B5-A27E-411B-94E2-80F885BA474A}" presName="spaceRect" presStyleCnt="0"/>
      <dgm:spPr/>
    </dgm:pt>
    <dgm:pt modelId="{84B56F27-49AD-43D4-AE41-3DCA22AE0469}" type="pres">
      <dgm:prSet presAssocID="{2E2320B5-A27E-411B-94E2-80F885BA474A}" presName="parTx" presStyleLbl="revTx" presStyleIdx="5" presStyleCnt="6">
        <dgm:presLayoutVars>
          <dgm:chMax val="0"/>
          <dgm:chPref val="0"/>
        </dgm:presLayoutVars>
      </dgm:prSet>
      <dgm:spPr/>
    </dgm:pt>
  </dgm:ptLst>
  <dgm:cxnLst>
    <dgm:cxn modelId="{9E4BA808-D055-425A-9455-6D74ACDDF396}" srcId="{684F8D0D-F854-491B-9E5E-4201FA16B75F}" destId="{3F76CAB7-7FAF-432E-A67D-0C4D35A96C97}" srcOrd="4" destOrd="0" parTransId="{5E11A8FD-740A-464A-97D6-FA34D87A15D7}" sibTransId="{72DF3161-3F3B-42D2-A7C1-B6811429F05B}"/>
    <dgm:cxn modelId="{047C470A-89C0-439F-9FC5-A5B205D28BA8}" type="presOf" srcId="{2E2320B5-A27E-411B-94E2-80F885BA474A}" destId="{84B56F27-49AD-43D4-AE41-3DCA22AE0469}" srcOrd="0" destOrd="0" presId="urn:microsoft.com/office/officeart/2018/2/layout/IconVerticalSolidList"/>
    <dgm:cxn modelId="{EA877730-901E-4D4B-BFE0-F06803F143A1}" type="presOf" srcId="{3F76CAB7-7FAF-432E-A67D-0C4D35A96C97}" destId="{46A359F3-C27C-40DB-A1F2-6FD20A832EAF}" srcOrd="0" destOrd="0" presId="urn:microsoft.com/office/officeart/2018/2/layout/IconVerticalSolidList"/>
    <dgm:cxn modelId="{5C162333-3F3E-4490-8C64-F4A13D7F35B9}" srcId="{684F8D0D-F854-491B-9E5E-4201FA16B75F}" destId="{2E2320B5-A27E-411B-94E2-80F885BA474A}" srcOrd="5" destOrd="0" parTransId="{9D09B284-A91D-4F4C-9CF4-86672FF6CD06}" sibTransId="{AA45CF0C-06E6-47F3-8D29-EDFB220CDB11}"/>
    <dgm:cxn modelId="{1F2EEA39-68BD-4938-BF85-9B3E4D71A3C0}" srcId="{684F8D0D-F854-491B-9E5E-4201FA16B75F}" destId="{D0D5D553-6253-4E56-885E-C1B3B32B5A10}" srcOrd="0" destOrd="0" parTransId="{20162C5F-FBAC-4D21-8D73-277682A6AED2}" sibTransId="{9B0BEDC3-3A72-49E1-A44B-9D46CCC30E11}"/>
    <dgm:cxn modelId="{F359E360-BFB0-4812-9220-E67B7FDE998B}" type="presOf" srcId="{20817078-1618-4493-B218-9FC6815CBC7E}" destId="{F011CF9D-3CB5-414C-97F0-5DA9F5A6057C}" srcOrd="0" destOrd="0" presId="urn:microsoft.com/office/officeart/2018/2/layout/IconVerticalSolidList"/>
    <dgm:cxn modelId="{156211A8-DADE-4A17-96E7-E932A1783EDB}" srcId="{684F8D0D-F854-491B-9E5E-4201FA16B75F}" destId="{F611BD62-E712-4324-AB60-68E765B98629}" srcOrd="2" destOrd="0" parTransId="{5D036103-E8D1-485E-847A-C70EAEB1674A}" sibTransId="{FD7B5718-B6DE-4870-9A7A-2047CF1192DC}"/>
    <dgm:cxn modelId="{8D22D4B5-5994-46D9-83FC-75A979D7F02D}" type="presOf" srcId="{684F8D0D-F854-491B-9E5E-4201FA16B75F}" destId="{22E4D190-E8CA-4A34-B33A-FD13AE2FF8CB}" srcOrd="0" destOrd="0" presId="urn:microsoft.com/office/officeart/2018/2/layout/IconVerticalSolidList"/>
    <dgm:cxn modelId="{6C0D5DC2-A57C-4E62-951F-07CDC626FA9B}" type="presOf" srcId="{D0D5D553-6253-4E56-885E-C1B3B32B5A10}" destId="{CCE636D2-A3F7-4721-A4A5-977CCAF69E3E}" srcOrd="0" destOrd="0" presId="urn:microsoft.com/office/officeart/2018/2/layout/IconVerticalSolidList"/>
    <dgm:cxn modelId="{F473D3EF-DE51-430F-87A5-6FF0A68E2E6F}" type="presOf" srcId="{F611BD62-E712-4324-AB60-68E765B98629}" destId="{6B7FE78D-DB40-4075-9D18-6261AA2F3AFD}" srcOrd="0" destOrd="0" presId="urn:microsoft.com/office/officeart/2018/2/layout/IconVerticalSolidList"/>
    <dgm:cxn modelId="{2776AAF6-C919-4FBD-BF86-82A59C207F7A}" type="presOf" srcId="{D7D9EDFB-B30B-4264-8C06-00ECFBE5FACB}" destId="{ECF2F37F-3B45-4ED0-A66B-8EB543EA7595}" srcOrd="0" destOrd="0" presId="urn:microsoft.com/office/officeart/2018/2/layout/IconVerticalSolidList"/>
    <dgm:cxn modelId="{C63814F7-BC49-4C8D-9810-C763E729537F}" srcId="{684F8D0D-F854-491B-9E5E-4201FA16B75F}" destId="{20817078-1618-4493-B218-9FC6815CBC7E}" srcOrd="1" destOrd="0" parTransId="{F5F97075-D2C9-47E5-B1B3-10B0204A9957}" sibTransId="{14EFC855-B13D-4324-944D-1C18EA687BA3}"/>
    <dgm:cxn modelId="{C7897FF8-AE9A-490F-AB2C-6034AE14EE1D}" srcId="{684F8D0D-F854-491B-9E5E-4201FA16B75F}" destId="{D7D9EDFB-B30B-4264-8C06-00ECFBE5FACB}" srcOrd="3" destOrd="0" parTransId="{D964F5CE-D78B-4811-A1B7-988CA66DBC7F}" sibTransId="{4954E5D9-2648-4F7C-A9DA-B45CBE021A0D}"/>
    <dgm:cxn modelId="{9AB1FE3D-DB50-4F56-8A6B-5BFACC2E91F7}" type="presParOf" srcId="{22E4D190-E8CA-4A34-B33A-FD13AE2FF8CB}" destId="{D68A709B-E1AA-4CA5-88F1-02A5705E8841}" srcOrd="0" destOrd="0" presId="urn:microsoft.com/office/officeart/2018/2/layout/IconVerticalSolidList"/>
    <dgm:cxn modelId="{608004E1-FF60-448B-8988-FC9A7A29D6D4}" type="presParOf" srcId="{D68A709B-E1AA-4CA5-88F1-02A5705E8841}" destId="{5CCA70AC-9737-4DE3-B9DE-1187EE139753}" srcOrd="0" destOrd="0" presId="urn:microsoft.com/office/officeart/2018/2/layout/IconVerticalSolidList"/>
    <dgm:cxn modelId="{A515071A-3D2D-4151-AEDE-1840F09FF524}" type="presParOf" srcId="{D68A709B-E1AA-4CA5-88F1-02A5705E8841}" destId="{EF466B12-1E98-488B-A7B1-268B4FBAE045}" srcOrd="1" destOrd="0" presId="urn:microsoft.com/office/officeart/2018/2/layout/IconVerticalSolidList"/>
    <dgm:cxn modelId="{022F10D9-C34A-423B-B17C-0BEB5D290FDB}" type="presParOf" srcId="{D68A709B-E1AA-4CA5-88F1-02A5705E8841}" destId="{AF862AC8-8ED5-4765-8095-25AD0B40678F}" srcOrd="2" destOrd="0" presId="urn:microsoft.com/office/officeart/2018/2/layout/IconVerticalSolidList"/>
    <dgm:cxn modelId="{AE25E7DF-059C-4BE1-89C4-0A51B0021694}" type="presParOf" srcId="{D68A709B-E1AA-4CA5-88F1-02A5705E8841}" destId="{CCE636D2-A3F7-4721-A4A5-977CCAF69E3E}" srcOrd="3" destOrd="0" presId="urn:microsoft.com/office/officeart/2018/2/layout/IconVerticalSolidList"/>
    <dgm:cxn modelId="{3006C3CC-7E70-4A50-8E13-54910B5A184E}" type="presParOf" srcId="{22E4D190-E8CA-4A34-B33A-FD13AE2FF8CB}" destId="{A51C31C1-6701-4031-95A8-3877179EC518}" srcOrd="1" destOrd="0" presId="urn:microsoft.com/office/officeart/2018/2/layout/IconVerticalSolidList"/>
    <dgm:cxn modelId="{F135AC37-8513-4FDC-AB64-B4EB1FBC1D38}" type="presParOf" srcId="{22E4D190-E8CA-4A34-B33A-FD13AE2FF8CB}" destId="{2FDD8A90-A83C-4435-B704-E6E691527347}" srcOrd="2" destOrd="0" presId="urn:microsoft.com/office/officeart/2018/2/layout/IconVerticalSolidList"/>
    <dgm:cxn modelId="{5BC3A8E0-8C7A-4579-9DE7-F47FA200E23A}" type="presParOf" srcId="{2FDD8A90-A83C-4435-B704-E6E691527347}" destId="{9E3B5906-BFD7-483D-88F5-AC5F5CBF4C8B}" srcOrd="0" destOrd="0" presId="urn:microsoft.com/office/officeart/2018/2/layout/IconVerticalSolidList"/>
    <dgm:cxn modelId="{A5F79676-5415-42C6-9A16-24C6FEB6873C}" type="presParOf" srcId="{2FDD8A90-A83C-4435-B704-E6E691527347}" destId="{C93F9A02-BB8B-4CBB-AED1-61AC07D64751}" srcOrd="1" destOrd="0" presId="urn:microsoft.com/office/officeart/2018/2/layout/IconVerticalSolidList"/>
    <dgm:cxn modelId="{FD69BAC9-B169-48FF-A960-247773619E7E}" type="presParOf" srcId="{2FDD8A90-A83C-4435-B704-E6E691527347}" destId="{F19B1844-5402-4E37-9527-7B266F4F23E2}" srcOrd="2" destOrd="0" presId="urn:microsoft.com/office/officeart/2018/2/layout/IconVerticalSolidList"/>
    <dgm:cxn modelId="{33FCF4FC-8D5E-48F7-9239-EB04786B7A81}" type="presParOf" srcId="{2FDD8A90-A83C-4435-B704-E6E691527347}" destId="{F011CF9D-3CB5-414C-97F0-5DA9F5A6057C}" srcOrd="3" destOrd="0" presId="urn:microsoft.com/office/officeart/2018/2/layout/IconVerticalSolidList"/>
    <dgm:cxn modelId="{FD719B94-D5A2-4706-A187-8AA07A7B07F9}" type="presParOf" srcId="{22E4D190-E8CA-4A34-B33A-FD13AE2FF8CB}" destId="{5416A9AC-E5E1-4607-9A40-6D1D5354F5F4}" srcOrd="3" destOrd="0" presId="urn:microsoft.com/office/officeart/2018/2/layout/IconVerticalSolidList"/>
    <dgm:cxn modelId="{A60C33FB-C10A-4452-9357-BD7E30E7FD64}" type="presParOf" srcId="{22E4D190-E8CA-4A34-B33A-FD13AE2FF8CB}" destId="{DBDE2251-2A56-4F16-97DA-637CE674662A}" srcOrd="4" destOrd="0" presId="urn:microsoft.com/office/officeart/2018/2/layout/IconVerticalSolidList"/>
    <dgm:cxn modelId="{5E972205-775E-41D1-B2E5-8BFDADD21624}" type="presParOf" srcId="{DBDE2251-2A56-4F16-97DA-637CE674662A}" destId="{7D18783D-3592-4106-808E-D82C9B5F3880}" srcOrd="0" destOrd="0" presId="urn:microsoft.com/office/officeart/2018/2/layout/IconVerticalSolidList"/>
    <dgm:cxn modelId="{2614A4BD-1164-4C7E-B8FE-F04DA3AA4DF2}" type="presParOf" srcId="{DBDE2251-2A56-4F16-97DA-637CE674662A}" destId="{B984CB1F-AE1E-43D6-BF5E-4797388883AF}" srcOrd="1" destOrd="0" presId="urn:microsoft.com/office/officeart/2018/2/layout/IconVerticalSolidList"/>
    <dgm:cxn modelId="{6FD10AC4-FC70-4AEA-8422-138D43110F75}" type="presParOf" srcId="{DBDE2251-2A56-4F16-97DA-637CE674662A}" destId="{A9399850-628E-425C-AB15-6156C1C872DD}" srcOrd="2" destOrd="0" presId="urn:microsoft.com/office/officeart/2018/2/layout/IconVerticalSolidList"/>
    <dgm:cxn modelId="{096072EB-CE0A-48EB-9FB5-4DB61C5BC04F}" type="presParOf" srcId="{DBDE2251-2A56-4F16-97DA-637CE674662A}" destId="{6B7FE78D-DB40-4075-9D18-6261AA2F3AFD}" srcOrd="3" destOrd="0" presId="urn:microsoft.com/office/officeart/2018/2/layout/IconVerticalSolidList"/>
    <dgm:cxn modelId="{74B6B4D0-B065-451E-9E9F-0C0C961A45BD}" type="presParOf" srcId="{22E4D190-E8CA-4A34-B33A-FD13AE2FF8CB}" destId="{C990CADE-AF65-4526-9336-DAC69F8D1903}" srcOrd="5" destOrd="0" presId="urn:microsoft.com/office/officeart/2018/2/layout/IconVerticalSolidList"/>
    <dgm:cxn modelId="{E56957C3-75EB-49B4-AF29-C1F4A3BA1CF8}" type="presParOf" srcId="{22E4D190-E8CA-4A34-B33A-FD13AE2FF8CB}" destId="{89319FCD-4C31-439A-9FB7-98AE908D8D19}" srcOrd="6" destOrd="0" presId="urn:microsoft.com/office/officeart/2018/2/layout/IconVerticalSolidList"/>
    <dgm:cxn modelId="{59862925-E71A-4712-9F15-CC8083B2AE52}" type="presParOf" srcId="{89319FCD-4C31-439A-9FB7-98AE908D8D19}" destId="{BF3DF83F-32B5-4232-A881-CD7D3EB57CFE}" srcOrd="0" destOrd="0" presId="urn:microsoft.com/office/officeart/2018/2/layout/IconVerticalSolidList"/>
    <dgm:cxn modelId="{55ACDD6A-4F67-45DF-9FC2-0A6547118723}" type="presParOf" srcId="{89319FCD-4C31-439A-9FB7-98AE908D8D19}" destId="{F615E6C3-156D-4857-A3B5-73B22EF33A36}" srcOrd="1" destOrd="0" presId="urn:microsoft.com/office/officeart/2018/2/layout/IconVerticalSolidList"/>
    <dgm:cxn modelId="{A6871F68-DCBC-40CB-8956-098C39AB846B}" type="presParOf" srcId="{89319FCD-4C31-439A-9FB7-98AE908D8D19}" destId="{7FD4CF5F-B0C5-4D81-AEEA-B6C4D1D74DF0}" srcOrd="2" destOrd="0" presId="urn:microsoft.com/office/officeart/2018/2/layout/IconVerticalSolidList"/>
    <dgm:cxn modelId="{860E6C1C-0645-4847-9282-DA79D831D467}" type="presParOf" srcId="{89319FCD-4C31-439A-9FB7-98AE908D8D19}" destId="{ECF2F37F-3B45-4ED0-A66B-8EB543EA7595}" srcOrd="3" destOrd="0" presId="urn:microsoft.com/office/officeart/2018/2/layout/IconVerticalSolidList"/>
    <dgm:cxn modelId="{8453FAB4-0F77-440E-BA70-597E0B126492}" type="presParOf" srcId="{22E4D190-E8CA-4A34-B33A-FD13AE2FF8CB}" destId="{82705E69-4943-425C-8B54-7E324C24E540}" srcOrd="7" destOrd="0" presId="urn:microsoft.com/office/officeart/2018/2/layout/IconVerticalSolidList"/>
    <dgm:cxn modelId="{FF4EB72E-34E6-4A10-9A5D-DBEE7D96FDFE}" type="presParOf" srcId="{22E4D190-E8CA-4A34-B33A-FD13AE2FF8CB}" destId="{21F5C0E4-2EA6-47EF-B898-2C61B9C9DF94}" srcOrd="8" destOrd="0" presId="urn:microsoft.com/office/officeart/2018/2/layout/IconVerticalSolidList"/>
    <dgm:cxn modelId="{FDCE3325-CFC3-4729-B4F1-9956E72C8F97}" type="presParOf" srcId="{21F5C0E4-2EA6-47EF-B898-2C61B9C9DF94}" destId="{EBE54876-F4D6-4C2E-9BA2-518D05E6FCB9}" srcOrd="0" destOrd="0" presId="urn:microsoft.com/office/officeart/2018/2/layout/IconVerticalSolidList"/>
    <dgm:cxn modelId="{C421897B-FD5A-4CA8-94BF-E68B114A34EC}" type="presParOf" srcId="{21F5C0E4-2EA6-47EF-B898-2C61B9C9DF94}" destId="{63BBB6BB-97D3-4022-B3D8-04C1BD0A5007}" srcOrd="1" destOrd="0" presId="urn:microsoft.com/office/officeart/2018/2/layout/IconVerticalSolidList"/>
    <dgm:cxn modelId="{E4C7F6DD-DED0-4C72-94DC-96D7D358FC4A}" type="presParOf" srcId="{21F5C0E4-2EA6-47EF-B898-2C61B9C9DF94}" destId="{B9745EF9-B906-442F-8799-6DBF836F4F08}" srcOrd="2" destOrd="0" presId="urn:microsoft.com/office/officeart/2018/2/layout/IconVerticalSolidList"/>
    <dgm:cxn modelId="{CDBDF660-6A5E-4FB6-846E-E8D6693860E5}" type="presParOf" srcId="{21F5C0E4-2EA6-47EF-B898-2C61B9C9DF94}" destId="{46A359F3-C27C-40DB-A1F2-6FD20A832EAF}" srcOrd="3" destOrd="0" presId="urn:microsoft.com/office/officeart/2018/2/layout/IconVerticalSolidList"/>
    <dgm:cxn modelId="{273CBCA1-A140-426B-A18B-B875FE554CA1}" type="presParOf" srcId="{22E4D190-E8CA-4A34-B33A-FD13AE2FF8CB}" destId="{CBCDD357-1E74-4450-89D2-0ED7D9CF5402}" srcOrd="9" destOrd="0" presId="urn:microsoft.com/office/officeart/2018/2/layout/IconVerticalSolidList"/>
    <dgm:cxn modelId="{E28E77C6-DFC3-47EB-A832-4A84F34C8654}" type="presParOf" srcId="{22E4D190-E8CA-4A34-B33A-FD13AE2FF8CB}" destId="{438D6720-F234-4E6B-843F-4A3EEEF9BFD6}" srcOrd="10" destOrd="0" presId="urn:microsoft.com/office/officeart/2018/2/layout/IconVerticalSolidList"/>
    <dgm:cxn modelId="{EC971342-B87F-4BE6-9DD1-284C0FFF1569}" type="presParOf" srcId="{438D6720-F234-4E6B-843F-4A3EEEF9BFD6}" destId="{D67FC5D1-50DD-4E24-8409-901FB38C1180}" srcOrd="0" destOrd="0" presId="urn:microsoft.com/office/officeart/2018/2/layout/IconVerticalSolidList"/>
    <dgm:cxn modelId="{F3B6E34C-3700-49FC-86FA-115D38956B50}" type="presParOf" srcId="{438D6720-F234-4E6B-843F-4A3EEEF9BFD6}" destId="{EF353B47-2648-40C4-96B8-BDE5E437871B}" srcOrd="1" destOrd="0" presId="urn:microsoft.com/office/officeart/2018/2/layout/IconVerticalSolidList"/>
    <dgm:cxn modelId="{C544B8B9-541F-43DC-B8BA-006F6D1A41C3}" type="presParOf" srcId="{438D6720-F234-4E6B-843F-4A3EEEF9BFD6}" destId="{B91D0A1D-C749-47A5-B2EE-12E7477AD939}" srcOrd="2" destOrd="0" presId="urn:microsoft.com/office/officeart/2018/2/layout/IconVerticalSolidList"/>
    <dgm:cxn modelId="{CB6B7840-8DA2-49F3-A7B7-D61A28D3DD75}" type="presParOf" srcId="{438D6720-F234-4E6B-843F-4A3EEEF9BFD6}" destId="{84B56F27-49AD-43D4-AE41-3DCA22AE0469}"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3EA30D8-7771-4F0D-820D-8F749B38CF27}" type="doc">
      <dgm:prSet loTypeId="urn:microsoft.com/office/officeart/2016/7/layout/BasicLinearProcessNumbered" loCatId="process" qsTypeId="urn:microsoft.com/office/officeart/2005/8/quickstyle/simple1" qsCatId="simple" csTypeId="urn:microsoft.com/office/officeart/2005/8/colors/accent1_2" csCatId="accent1" phldr="1"/>
      <dgm:spPr/>
      <dgm:t>
        <a:bodyPr/>
        <a:lstStyle/>
        <a:p>
          <a:endParaRPr lang="en-US"/>
        </a:p>
      </dgm:t>
    </dgm:pt>
    <dgm:pt modelId="{84A0FB26-9C06-4FA1-B031-12E788AEE2DF}">
      <dgm:prSet/>
      <dgm:spPr/>
      <dgm:t>
        <a:bodyPr/>
        <a:lstStyle/>
        <a:p>
          <a:r>
            <a:rPr lang="en-US" b="0" i="0"/>
            <a:t>1.Initiate with the existing workflow</a:t>
          </a:r>
          <a:endParaRPr lang="en-US"/>
        </a:p>
      </dgm:t>
    </dgm:pt>
    <dgm:pt modelId="{FA80CE42-4404-489B-AC7F-7CE641DC4D19}" type="parTrans" cxnId="{606BB6A2-3287-4FD5-8B52-5207628E55DB}">
      <dgm:prSet/>
      <dgm:spPr/>
      <dgm:t>
        <a:bodyPr/>
        <a:lstStyle/>
        <a:p>
          <a:endParaRPr lang="en-US"/>
        </a:p>
      </dgm:t>
    </dgm:pt>
    <dgm:pt modelId="{FBF6BE50-6A53-46A6-902A-8C15375CF395}" type="sibTrans" cxnId="{606BB6A2-3287-4FD5-8B52-5207628E55DB}">
      <dgm:prSet phldrT="1" phldr="0"/>
      <dgm:spPr/>
      <dgm:t>
        <a:bodyPr/>
        <a:lstStyle/>
        <a:p>
          <a:r>
            <a:rPr lang="en-US"/>
            <a:t>1</a:t>
          </a:r>
        </a:p>
      </dgm:t>
    </dgm:pt>
    <dgm:pt modelId="{5D096547-DF28-4DB3-A5B3-54C1DDC14B5E}">
      <dgm:prSet/>
      <dgm:spPr/>
      <dgm:t>
        <a:bodyPr/>
        <a:lstStyle/>
        <a:p>
          <a:r>
            <a:rPr lang="en-US"/>
            <a:t>2.</a:t>
          </a:r>
          <a:r>
            <a:rPr lang="en-IN" b="0" i="0"/>
            <a:t> Limit the existing tasks</a:t>
          </a:r>
          <a:endParaRPr lang="en-US"/>
        </a:p>
      </dgm:t>
    </dgm:pt>
    <dgm:pt modelId="{AC12E0AE-0E5E-472B-90B1-2D3A439D0B7A}" type="parTrans" cxnId="{87E65DF4-D877-446B-9984-9C4BBBDB5B6A}">
      <dgm:prSet/>
      <dgm:spPr/>
      <dgm:t>
        <a:bodyPr/>
        <a:lstStyle/>
        <a:p>
          <a:endParaRPr lang="en-US"/>
        </a:p>
      </dgm:t>
    </dgm:pt>
    <dgm:pt modelId="{316A6464-9B25-4B9B-A25C-4B2692AC1E89}" type="sibTrans" cxnId="{87E65DF4-D877-446B-9984-9C4BBBDB5B6A}">
      <dgm:prSet phldrT="2" phldr="0"/>
      <dgm:spPr/>
      <dgm:t>
        <a:bodyPr/>
        <a:lstStyle/>
        <a:p>
          <a:r>
            <a:rPr lang="en-US"/>
            <a:t>2</a:t>
          </a:r>
        </a:p>
      </dgm:t>
    </dgm:pt>
    <dgm:pt modelId="{A55041AB-B00E-4A7F-8187-C7E0F35361B7}">
      <dgm:prSet/>
      <dgm:spPr/>
      <dgm:t>
        <a:bodyPr/>
        <a:lstStyle/>
        <a:p>
          <a:r>
            <a:rPr lang="en-US" dirty="0"/>
            <a:t>4.</a:t>
          </a:r>
          <a:r>
            <a:rPr lang="en-US" b="0" i="0" dirty="0"/>
            <a:t> Continuous </a:t>
          </a:r>
        </a:p>
        <a:p>
          <a:r>
            <a:rPr lang="en-US" b="0" i="0" dirty="0"/>
            <a:t>improvement</a:t>
          </a:r>
          <a:endParaRPr lang="en-US" dirty="0"/>
        </a:p>
      </dgm:t>
    </dgm:pt>
    <dgm:pt modelId="{EA084045-875D-4AA8-A781-564C991C72EF}" type="sibTrans" cxnId="{0A58C3FD-C012-4FC6-B37B-EFDB230DDC2A}">
      <dgm:prSet phldrT="4" phldr="0"/>
      <dgm:spPr/>
      <dgm:t>
        <a:bodyPr/>
        <a:lstStyle/>
        <a:p>
          <a:r>
            <a:rPr lang="en-US"/>
            <a:t>4</a:t>
          </a:r>
        </a:p>
      </dgm:t>
    </dgm:pt>
    <dgm:pt modelId="{55055F45-A966-4B32-B7A3-BD1D38DB3DCC}" type="parTrans" cxnId="{0A58C3FD-C012-4FC6-B37B-EFDB230DDC2A}">
      <dgm:prSet/>
      <dgm:spPr/>
      <dgm:t>
        <a:bodyPr/>
        <a:lstStyle/>
        <a:p>
          <a:endParaRPr lang="en-US"/>
        </a:p>
      </dgm:t>
    </dgm:pt>
    <dgm:pt modelId="{D5D52D19-A0BC-4516-8BE1-6488DAA086AF}">
      <dgm:prSet/>
      <dgm:spPr/>
      <dgm:t>
        <a:bodyPr/>
        <a:lstStyle/>
        <a:p>
          <a:r>
            <a:rPr lang="en-US" dirty="0"/>
            <a:t>3.</a:t>
          </a:r>
          <a:r>
            <a:rPr lang="en-US" b="0" i="0" dirty="0"/>
            <a:t> Focus on flow</a:t>
          </a:r>
          <a:endParaRPr lang="en-US" dirty="0"/>
        </a:p>
      </dgm:t>
    </dgm:pt>
    <dgm:pt modelId="{842992FE-BC49-4C8F-A056-FD40C7F58F0A}" type="sibTrans" cxnId="{4D09EE70-A2B6-484E-B7AB-CB27E528E007}">
      <dgm:prSet phldrT="3" phldr="0"/>
      <dgm:spPr/>
      <dgm:t>
        <a:bodyPr/>
        <a:lstStyle/>
        <a:p>
          <a:r>
            <a:rPr lang="en-US"/>
            <a:t>3</a:t>
          </a:r>
        </a:p>
      </dgm:t>
    </dgm:pt>
    <dgm:pt modelId="{20D3C382-C4A9-47D2-829E-C333416691C9}" type="parTrans" cxnId="{4D09EE70-A2B6-484E-B7AB-CB27E528E007}">
      <dgm:prSet/>
      <dgm:spPr/>
      <dgm:t>
        <a:bodyPr/>
        <a:lstStyle/>
        <a:p>
          <a:endParaRPr lang="en-US"/>
        </a:p>
      </dgm:t>
    </dgm:pt>
    <dgm:pt modelId="{38C4DC4E-FCA6-4DE4-B90A-6A419BF15779}" type="pres">
      <dgm:prSet presAssocID="{43EA30D8-7771-4F0D-820D-8F749B38CF27}" presName="Name0" presStyleCnt="0">
        <dgm:presLayoutVars>
          <dgm:animLvl val="lvl"/>
          <dgm:resizeHandles val="exact"/>
        </dgm:presLayoutVars>
      </dgm:prSet>
      <dgm:spPr/>
    </dgm:pt>
    <dgm:pt modelId="{E967F889-89BD-4BC7-A8EB-0F780A31C204}" type="pres">
      <dgm:prSet presAssocID="{84A0FB26-9C06-4FA1-B031-12E788AEE2DF}" presName="compositeNode" presStyleCnt="0">
        <dgm:presLayoutVars>
          <dgm:bulletEnabled val="1"/>
        </dgm:presLayoutVars>
      </dgm:prSet>
      <dgm:spPr/>
    </dgm:pt>
    <dgm:pt modelId="{3983BB2F-8C45-4C41-8E7E-C5078099F3FE}" type="pres">
      <dgm:prSet presAssocID="{84A0FB26-9C06-4FA1-B031-12E788AEE2DF}" presName="bgRect" presStyleLbl="bgAccFollowNode1" presStyleIdx="0" presStyleCnt="4"/>
      <dgm:spPr/>
    </dgm:pt>
    <dgm:pt modelId="{3ED65C55-3095-476C-AB0A-B334F914B8E2}" type="pres">
      <dgm:prSet presAssocID="{FBF6BE50-6A53-46A6-902A-8C15375CF395}" presName="sibTransNodeCircle" presStyleLbl="alignNode1" presStyleIdx="0" presStyleCnt="8">
        <dgm:presLayoutVars>
          <dgm:chMax val="0"/>
          <dgm:bulletEnabled/>
        </dgm:presLayoutVars>
      </dgm:prSet>
      <dgm:spPr/>
    </dgm:pt>
    <dgm:pt modelId="{83D1C53C-1C67-4439-A2B8-E2967A20D7C8}" type="pres">
      <dgm:prSet presAssocID="{84A0FB26-9C06-4FA1-B031-12E788AEE2DF}" presName="bottomLine" presStyleLbl="alignNode1" presStyleIdx="1" presStyleCnt="8">
        <dgm:presLayoutVars/>
      </dgm:prSet>
      <dgm:spPr/>
    </dgm:pt>
    <dgm:pt modelId="{410A3B82-191C-4328-846B-251A0CB3245A}" type="pres">
      <dgm:prSet presAssocID="{84A0FB26-9C06-4FA1-B031-12E788AEE2DF}" presName="nodeText" presStyleLbl="bgAccFollowNode1" presStyleIdx="0" presStyleCnt="4">
        <dgm:presLayoutVars>
          <dgm:bulletEnabled val="1"/>
        </dgm:presLayoutVars>
      </dgm:prSet>
      <dgm:spPr/>
    </dgm:pt>
    <dgm:pt modelId="{BF2701F4-A4B7-4001-BC6A-6AE610F78F13}" type="pres">
      <dgm:prSet presAssocID="{FBF6BE50-6A53-46A6-902A-8C15375CF395}" presName="sibTrans" presStyleCnt="0"/>
      <dgm:spPr/>
    </dgm:pt>
    <dgm:pt modelId="{ED520B21-939F-4609-BFD7-5EAEBD2CB764}" type="pres">
      <dgm:prSet presAssocID="{5D096547-DF28-4DB3-A5B3-54C1DDC14B5E}" presName="compositeNode" presStyleCnt="0">
        <dgm:presLayoutVars>
          <dgm:bulletEnabled val="1"/>
        </dgm:presLayoutVars>
      </dgm:prSet>
      <dgm:spPr/>
    </dgm:pt>
    <dgm:pt modelId="{EFEBE85F-DD23-4EE7-94E0-E8D9815868A8}" type="pres">
      <dgm:prSet presAssocID="{5D096547-DF28-4DB3-A5B3-54C1DDC14B5E}" presName="bgRect" presStyleLbl="bgAccFollowNode1" presStyleIdx="1" presStyleCnt="4"/>
      <dgm:spPr/>
    </dgm:pt>
    <dgm:pt modelId="{C3B0E643-9806-4852-8373-A4138D4B47FE}" type="pres">
      <dgm:prSet presAssocID="{316A6464-9B25-4B9B-A25C-4B2692AC1E89}" presName="sibTransNodeCircle" presStyleLbl="alignNode1" presStyleIdx="2" presStyleCnt="8">
        <dgm:presLayoutVars>
          <dgm:chMax val="0"/>
          <dgm:bulletEnabled/>
        </dgm:presLayoutVars>
      </dgm:prSet>
      <dgm:spPr/>
    </dgm:pt>
    <dgm:pt modelId="{EDE905AD-72A8-47AB-8719-A5E1715D3473}" type="pres">
      <dgm:prSet presAssocID="{5D096547-DF28-4DB3-A5B3-54C1DDC14B5E}" presName="bottomLine" presStyleLbl="alignNode1" presStyleIdx="3" presStyleCnt="8">
        <dgm:presLayoutVars/>
      </dgm:prSet>
      <dgm:spPr/>
    </dgm:pt>
    <dgm:pt modelId="{09C7D56A-C4C3-4288-8BA7-6CE435A319C0}" type="pres">
      <dgm:prSet presAssocID="{5D096547-DF28-4DB3-A5B3-54C1DDC14B5E}" presName="nodeText" presStyleLbl="bgAccFollowNode1" presStyleIdx="1" presStyleCnt="4">
        <dgm:presLayoutVars>
          <dgm:bulletEnabled val="1"/>
        </dgm:presLayoutVars>
      </dgm:prSet>
      <dgm:spPr/>
    </dgm:pt>
    <dgm:pt modelId="{A3601DA4-00FD-46A3-B17B-64C8F064E588}" type="pres">
      <dgm:prSet presAssocID="{316A6464-9B25-4B9B-A25C-4B2692AC1E89}" presName="sibTrans" presStyleCnt="0"/>
      <dgm:spPr/>
    </dgm:pt>
    <dgm:pt modelId="{96943560-87D5-4522-A902-2952FACFA712}" type="pres">
      <dgm:prSet presAssocID="{D5D52D19-A0BC-4516-8BE1-6488DAA086AF}" presName="compositeNode" presStyleCnt="0">
        <dgm:presLayoutVars>
          <dgm:bulletEnabled val="1"/>
        </dgm:presLayoutVars>
      </dgm:prSet>
      <dgm:spPr/>
    </dgm:pt>
    <dgm:pt modelId="{63CA6FB5-63C0-4972-AEDD-09D75157646A}" type="pres">
      <dgm:prSet presAssocID="{D5D52D19-A0BC-4516-8BE1-6488DAA086AF}" presName="bgRect" presStyleLbl="bgAccFollowNode1" presStyleIdx="2" presStyleCnt="4"/>
      <dgm:spPr/>
    </dgm:pt>
    <dgm:pt modelId="{30923D40-118C-4065-A45A-6D918444AC2B}" type="pres">
      <dgm:prSet presAssocID="{842992FE-BC49-4C8F-A056-FD40C7F58F0A}" presName="sibTransNodeCircle" presStyleLbl="alignNode1" presStyleIdx="4" presStyleCnt="8">
        <dgm:presLayoutVars>
          <dgm:chMax val="0"/>
          <dgm:bulletEnabled/>
        </dgm:presLayoutVars>
      </dgm:prSet>
      <dgm:spPr/>
    </dgm:pt>
    <dgm:pt modelId="{6602FE68-D8A4-468A-8DED-0322A223AE17}" type="pres">
      <dgm:prSet presAssocID="{D5D52D19-A0BC-4516-8BE1-6488DAA086AF}" presName="bottomLine" presStyleLbl="alignNode1" presStyleIdx="5" presStyleCnt="8">
        <dgm:presLayoutVars/>
      </dgm:prSet>
      <dgm:spPr/>
    </dgm:pt>
    <dgm:pt modelId="{095CBA5B-84B2-47B1-BF49-8F894825789B}" type="pres">
      <dgm:prSet presAssocID="{D5D52D19-A0BC-4516-8BE1-6488DAA086AF}" presName="nodeText" presStyleLbl="bgAccFollowNode1" presStyleIdx="2" presStyleCnt="4">
        <dgm:presLayoutVars>
          <dgm:bulletEnabled val="1"/>
        </dgm:presLayoutVars>
      </dgm:prSet>
      <dgm:spPr/>
    </dgm:pt>
    <dgm:pt modelId="{9C330170-5120-4921-95A6-71B5933644CA}" type="pres">
      <dgm:prSet presAssocID="{842992FE-BC49-4C8F-A056-FD40C7F58F0A}" presName="sibTrans" presStyleCnt="0"/>
      <dgm:spPr/>
    </dgm:pt>
    <dgm:pt modelId="{EB730E53-60A7-48D7-9DA9-9CB5D8B96168}" type="pres">
      <dgm:prSet presAssocID="{A55041AB-B00E-4A7F-8187-C7E0F35361B7}" presName="compositeNode" presStyleCnt="0">
        <dgm:presLayoutVars>
          <dgm:bulletEnabled val="1"/>
        </dgm:presLayoutVars>
      </dgm:prSet>
      <dgm:spPr/>
    </dgm:pt>
    <dgm:pt modelId="{5C4BB6EE-B80C-4A67-B042-7E932C369EDB}" type="pres">
      <dgm:prSet presAssocID="{A55041AB-B00E-4A7F-8187-C7E0F35361B7}" presName="bgRect" presStyleLbl="bgAccFollowNode1" presStyleIdx="3" presStyleCnt="4"/>
      <dgm:spPr/>
    </dgm:pt>
    <dgm:pt modelId="{0B0D26F8-CD83-4B9C-A271-A842E4034599}" type="pres">
      <dgm:prSet presAssocID="{EA084045-875D-4AA8-A781-564C991C72EF}" presName="sibTransNodeCircle" presStyleLbl="alignNode1" presStyleIdx="6" presStyleCnt="8">
        <dgm:presLayoutVars>
          <dgm:chMax val="0"/>
          <dgm:bulletEnabled/>
        </dgm:presLayoutVars>
      </dgm:prSet>
      <dgm:spPr/>
    </dgm:pt>
    <dgm:pt modelId="{69BA70D1-FB83-4711-80D7-4EC7FE4B9D04}" type="pres">
      <dgm:prSet presAssocID="{A55041AB-B00E-4A7F-8187-C7E0F35361B7}" presName="bottomLine" presStyleLbl="alignNode1" presStyleIdx="7" presStyleCnt="8">
        <dgm:presLayoutVars/>
      </dgm:prSet>
      <dgm:spPr/>
    </dgm:pt>
    <dgm:pt modelId="{E3E93C80-F884-40A5-BFD0-5BC4D274F358}" type="pres">
      <dgm:prSet presAssocID="{A55041AB-B00E-4A7F-8187-C7E0F35361B7}" presName="nodeText" presStyleLbl="bgAccFollowNode1" presStyleIdx="3" presStyleCnt="4">
        <dgm:presLayoutVars>
          <dgm:bulletEnabled val="1"/>
        </dgm:presLayoutVars>
      </dgm:prSet>
      <dgm:spPr/>
    </dgm:pt>
  </dgm:ptLst>
  <dgm:cxnLst>
    <dgm:cxn modelId="{C78B0A21-B8A8-43AA-B720-0B88B6F7A1BA}" type="presOf" srcId="{A55041AB-B00E-4A7F-8187-C7E0F35361B7}" destId="{5C4BB6EE-B80C-4A67-B042-7E932C369EDB}" srcOrd="0" destOrd="0" presId="urn:microsoft.com/office/officeart/2016/7/layout/BasicLinearProcessNumbered"/>
    <dgm:cxn modelId="{36CE8023-4EC2-47B6-878A-2E8C7CFB0361}" type="presOf" srcId="{D5D52D19-A0BC-4516-8BE1-6488DAA086AF}" destId="{63CA6FB5-63C0-4972-AEDD-09D75157646A}" srcOrd="0" destOrd="0" presId="urn:microsoft.com/office/officeart/2016/7/layout/BasicLinearProcessNumbered"/>
    <dgm:cxn modelId="{7D2F8736-D04D-43F5-889F-CA6253E6C65A}" type="presOf" srcId="{FBF6BE50-6A53-46A6-902A-8C15375CF395}" destId="{3ED65C55-3095-476C-AB0A-B334F914B8E2}" srcOrd="0" destOrd="0" presId="urn:microsoft.com/office/officeart/2016/7/layout/BasicLinearProcessNumbered"/>
    <dgm:cxn modelId="{4E30F13E-8C3B-4985-B946-70F0F1122318}" type="presOf" srcId="{43EA30D8-7771-4F0D-820D-8F749B38CF27}" destId="{38C4DC4E-FCA6-4DE4-B90A-6A419BF15779}" srcOrd="0" destOrd="0" presId="urn:microsoft.com/office/officeart/2016/7/layout/BasicLinearProcessNumbered"/>
    <dgm:cxn modelId="{6ECEF43F-622F-48FB-A08F-0BD825E18121}" type="presOf" srcId="{84A0FB26-9C06-4FA1-B031-12E788AEE2DF}" destId="{410A3B82-191C-4328-846B-251A0CB3245A}" srcOrd="1" destOrd="0" presId="urn:microsoft.com/office/officeart/2016/7/layout/BasicLinearProcessNumbered"/>
    <dgm:cxn modelId="{46E02B40-90C9-4CA5-B5A0-94EA328D263A}" type="presOf" srcId="{D5D52D19-A0BC-4516-8BE1-6488DAA086AF}" destId="{095CBA5B-84B2-47B1-BF49-8F894825789B}" srcOrd="1" destOrd="0" presId="urn:microsoft.com/office/officeart/2016/7/layout/BasicLinearProcessNumbered"/>
    <dgm:cxn modelId="{B4481961-C683-4DCE-AE43-BF8C99E50D3A}" type="presOf" srcId="{A55041AB-B00E-4A7F-8187-C7E0F35361B7}" destId="{E3E93C80-F884-40A5-BFD0-5BC4D274F358}" srcOrd="1" destOrd="0" presId="urn:microsoft.com/office/officeart/2016/7/layout/BasicLinearProcessNumbered"/>
    <dgm:cxn modelId="{CBAF4369-BF97-4A30-B638-77D7A69D26BD}" type="presOf" srcId="{5D096547-DF28-4DB3-A5B3-54C1DDC14B5E}" destId="{EFEBE85F-DD23-4EE7-94E0-E8D9815868A8}" srcOrd="0" destOrd="0" presId="urn:microsoft.com/office/officeart/2016/7/layout/BasicLinearProcessNumbered"/>
    <dgm:cxn modelId="{4D09EE70-A2B6-484E-B7AB-CB27E528E007}" srcId="{43EA30D8-7771-4F0D-820D-8F749B38CF27}" destId="{D5D52D19-A0BC-4516-8BE1-6488DAA086AF}" srcOrd="2" destOrd="0" parTransId="{20D3C382-C4A9-47D2-829E-C333416691C9}" sibTransId="{842992FE-BC49-4C8F-A056-FD40C7F58F0A}"/>
    <dgm:cxn modelId="{6F8B5572-0C05-4BE0-99E2-B76CF1970A57}" type="presOf" srcId="{84A0FB26-9C06-4FA1-B031-12E788AEE2DF}" destId="{3983BB2F-8C45-4C41-8E7E-C5078099F3FE}" srcOrd="0" destOrd="0" presId="urn:microsoft.com/office/officeart/2016/7/layout/BasicLinearProcessNumbered"/>
    <dgm:cxn modelId="{B0DA8659-9D45-4E55-BE45-6EECDCE2FAC9}" type="presOf" srcId="{EA084045-875D-4AA8-A781-564C991C72EF}" destId="{0B0D26F8-CD83-4B9C-A271-A842E4034599}" srcOrd="0" destOrd="0" presId="urn:microsoft.com/office/officeart/2016/7/layout/BasicLinearProcessNumbered"/>
    <dgm:cxn modelId="{38B86B9E-CD1A-4EE4-B36B-4626154FAB0D}" type="presOf" srcId="{842992FE-BC49-4C8F-A056-FD40C7F58F0A}" destId="{30923D40-118C-4065-A45A-6D918444AC2B}" srcOrd="0" destOrd="0" presId="urn:microsoft.com/office/officeart/2016/7/layout/BasicLinearProcessNumbered"/>
    <dgm:cxn modelId="{606BB6A2-3287-4FD5-8B52-5207628E55DB}" srcId="{43EA30D8-7771-4F0D-820D-8F749B38CF27}" destId="{84A0FB26-9C06-4FA1-B031-12E788AEE2DF}" srcOrd="0" destOrd="0" parTransId="{FA80CE42-4404-489B-AC7F-7CE641DC4D19}" sibTransId="{FBF6BE50-6A53-46A6-902A-8C15375CF395}"/>
    <dgm:cxn modelId="{265FF6DA-DFC8-46AE-B362-5CC0B50607E5}" type="presOf" srcId="{316A6464-9B25-4B9B-A25C-4B2692AC1E89}" destId="{C3B0E643-9806-4852-8373-A4138D4B47FE}" srcOrd="0" destOrd="0" presId="urn:microsoft.com/office/officeart/2016/7/layout/BasicLinearProcessNumbered"/>
    <dgm:cxn modelId="{D16A8FF1-3588-4D89-8C50-67BF5F3982E3}" type="presOf" srcId="{5D096547-DF28-4DB3-A5B3-54C1DDC14B5E}" destId="{09C7D56A-C4C3-4288-8BA7-6CE435A319C0}" srcOrd="1" destOrd="0" presId="urn:microsoft.com/office/officeart/2016/7/layout/BasicLinearProcessNumbered"/>
    <dgm:cxn modelId="{87E65DF4-D877-446B-9984-9C4BBBDB5B6A}" srcId="{43EA30D8-7771-4F0D-820D-8F749B38CF27}" destId="{5D096547-DF28-4DB3-A5B3-54C1DDC14B5E}" srcOrd="1" destOrd="0" parTransId="{AC12E0AE-0E5E-472B-90B1-2D3A439D0B7A}" sibTransId="{316A6464-9B25-4B9B-A25C-4B2692AC1E89}"/>
    <dgm:cxn modelId="{0A58C3FD-C012-4FC6-B37B-EFDB230DDC2A}" srcId="{43EA30D8-7771-4F0D-820D-8F749B38CF27}" destId="{A55041AB-B00E-4A7F-8187-C7E0F35361B7}" srcOrd="3" destOrd="0" parTransId="{55055F45-A966-4B32-B7A3-BD1D38DB3DCC}" sibTransId="{EA084045-875D-4AA8-A781-564C991C72EF}"/>
    <dgm:cxn modelId="{03E86EF6-1CD3-4843-9B21-B9D7B5CC5697}" type="presParOf" srcId="{38C4DC4E-FCA6-4DE4-B90A-6A419BF15779}" destId="{E967F889-89BD-4BC7-A8EB-0F780A31C204}" srcOrd="0" destOrd="0" presId="urn:microsoft.com/office/officeart/2016/7/layout/BasicLinearProcessNumbered"/>
    <dgm:cxn modelId="{40128E37-E876-49D7-8BE1-11F6BA4FEFD0}" type="presParOf" srcId="{E967F889-89BD-4BC7-A8EB-0F780A31C204}" destId="{3983BB2F-8C45-4C41-8E7E-C5078099F3FE}" srcOrd="0" destOrd="0" presId="urn:microsoft.com/office/officeart/2016/7/layout/BasicLinearProcessNumbered"/>
    <dgm:cxn modelId="{44B03C03-A119-4B01-90AB-21058B453E96}" type="presParOf" srcId="{E967F889-89BD-4BC7-A8EB-0F780A31C204}" destId="{3ED65C55-3095-476C-AB0A-B334F914B8E2}" srcOrd="1" destOrd="0" presId="urn:microsoft.com/office/officeart/2016/7/layout/BasicLinearProcessNumbered"/>
    <dgm:cxn modelId="{BF6C93E1-AC96-4116-BC58-8A6AB7665842}" type="presParOf" srcId="{E967F889-89BD-4BC7-A8EB-0F780A31C204}" destId="{83D1C53C-1C67-4439-A2B8-E2967A20D7C8}" srcOrd="2" destOrd="0" presId="urn:microsoft.com/office/officeart/2016/7/layout/BasicLinearProcessNumbered"/>
    <dgm:cxn modelId="{46852EE9-CBA2-48E9-B15B-29CDE3893344}" type="presParOf" srcId="{E967F889-89BD-4BC7-A8EB-0F780A31C204}" destId="{410A3B82-191C-4328-846B-251A0CB3245A}" srcOrd="3" destOrd="0" presId="urn:microsoft.com/office/officeart/2016/7/layout/BasicLinearProcessNumbered"/>
    <dgm:cxn modelId="{C0FBA846-D3AF-493F-A1D0-904E7393A1C2}" type="presParOf" srcId="{38C4DC4E-FCA6-4DE4-B90A-6A419BF15779}" destId="{BF2701F4-A4B7-4001-BC6A-6AE610F78F13}" srcOrd="1" destOrd="0" presId="urn:microsoft.com/office/officeart/2016/7/layout/BasicLinearProcessNumbered"/>
    <dgm:cxn modelId="{D9E2F94C-5871-4F4A-8DB9-EAFDD4A79857}" type="presParOf" srcId="{38C4DC4E-FCA6-4DE4-B90A-6A419BF15779}" destId="{ED520B21-939F-4609-BFD7-5EAEBD2CB764}" srcOrd="2" destOrd="0" presId="urn:microsoft.com/office/officeart/2016/7/layout/BasicLinearProcessNumbered"/>
    <dgm:cxn modelId="{48CE0C97-80F8-490E-95C7-E68202ECBD87}" type="presParOf" srcId="{ED520B21-939F-4609-BFD7-5EAEBD2CB764}" destId="{EFEBE85F-DD23-4EE7-94E0-E8D9815868A8}" srcOrd="0" destOrd="0" presId="urn:microsoft.com/office/officeart/2016/7/layout/BasicLinearProcessNumbered"/>
    <dgm:cxn modelId="{309402F9-BFBD-4FFA-AA0E-F675127A541B}" type="presParOf" srcId="{ED520B21-939F-4609-BFD7-5EAEBD2CB764}" destId="{C3B0E643-9806-4852-8373-A4138D4B47FE}" srcOrd="1" destOrd="0" presId="urn:microsoft.com/office/officeart/2016/7/layout/BasicLinearProcessNumbered"/>
    <dgm:cxn modelId="{478FD99D-197B-4B89-863C-EB0E8AF0A351}" type="presParOf" srcId="{ED520B21-939F-4609-BFD7-5EAEBD2CB764}" destId="{EDE905AD-72A8-47AB-8719-A5E1715D3473}" srcOrd="2" destOrd="0" presId="urn:microsoft.com/office/officeart/2016/7/layout/BasicLinearProcessNumbered"/>
    <dgm:cxn modelId="{E62B673C-C154-4C80-8ADB-AAD41154C7EA}" type="presParOf" srcId="{ED520B21-939F-4609-BFD7-5EAEBD2CB764}" destId="{09C7D56A-C4C3-4288-8BA7-6CE435A319C0}" srcOrd="3" destOrd="0" presId="urn:microsoft.com/office/officeart/2016/7/layout/BasicLinearProcessNumbered"/>
    <dgm:cxn modelId="{253B9EEC-49C6-4AD9-BEF8-C57515074725}" type="presParOf" srcId="{38C4DC4E-FCA6-4DE4-B90A-6A419BF15779}" destId="{A3601DA4-00FD-46A3-B17B-64C8F064E588}" srcOrd="3" destOrd="0" presId="urn:microsoft.com/office/officeart/2016/7/layout/BasicLinearProcessNumbered"/>
    <dgm:cxn modelId="{5F4B91DB-7464-45A0-94E0-51AC88A4211F}" type="presParOf" srcId="{38C4DC4E-FCA6-4DE4-B90A-6A419BF15779}" destId="{96943560-87D5-4522-A902-2952FACFA712}" srcOrd="4" destOrd="0" presId="urn:microsoft.com/office/officeart/2016/7/layout/BasicLinearProcessNumbered"/>
    <dgm:cxn modelId="{29F8242F-3EF6-4D7A-855D-5046ACED0910}" type="presParOf" srcId="{96943560-87D5-4522-A902-2952FACFA712}" destId="{63CA6FB5-63C0-4972-AEDD-09D75157646A}" srcOrd="0" destOrd="0" presId="urn:microsoft.com/office/officeart/2016/7/layout/BasicLinearProcessNumbered"/>
    <dgm:cxn modelId="{B702448C-80EE-42DD-9FA5-AC35D1130B8C}" type="presParOf" srcId="{96943560-87D5-4522-A902-2952FACFA712}" destId="{30923D40-118C-4065-A45A-6D918444AC2B}" srcOrd="1" destOrd="0" presId="urn:microsoft.com/office/officeart/2016/7/layout/BasicLinearProcessNumbered"/>
    <dgm:cxn modelId="{BEA45B8D-2827-4E33-9346-B68134868883}" type="presParOf" srcId="{96943560-87D5-4522-A902-2952FACFA712}" destId="{6602FE68-D8A4-468A-8DED-0322A223AE17}" srcOrd="2" destOrd="0" presId="urn:microsoft.com/office/officeart/2016/7/layout/BasicLinearProcessNumbered"/>
    <dgm:cxn modelId="{E667AC76-05A2-472D-9098-F260EBA26B91}" type="presParOf" srcId="{96943560-87D5-4522-A902-2952FACFA712}" destId="{095CBA5B-84B2-47B1-BF49-8F894825789B}" srcOrd="3" destOrd="0" presId="urn:microsoft.com/office/officeart/2016/7/layout/BasicLinearProcessNumbered"/>
    <dgm:cxn modelId="{9CE40045-D8BB-4BE3-84E2-47ECA62AEEC5}" type="presParOf" srcId="{38C4DC4E-FCA6-4DE4-B90A-6A419BF15779}" destId="{9C330170-5120-4921-95A6-71B5933644CA}" srcOrd="5" destOrd="0" presId="urn:microsoft.com/office/officeart/2016/7/layout/BasicLinearProcessNumbered"/>
    <dgm:cxn modelId="{FC6D0C6B-5729-4049-9507-659766D94EB3}" type="presParOf" srcId="{38C4DC4E-FCA6-4DE4-B90A-6A419BF15779}" destId="{EB730E53-60A7-48D7-9DA9-9CB5D8B96168}" srcOrd="6" destOrd="0" presId="urn:microsoft.com/office/officeart/2016/7/layout/BasicLinearProcessNumbered"/>
    <dgm:cxn modelId="{93A4AFED-C832-437B-AC02-AA0BA27245C7}" type="presParOf" srcId="{EB730E53-60A7-48D7-9DA9-9CB5D8B96168}" destId="{5C4BB6EE-B80C-4A67-B042-7E932C369EDB}" srcOrd="0" destOrd="0" presId="urn:microsoft.com/office/officeart/2016/7/layout/BasicLinearProcessNumbered"/>
    <dgm:cxn modelId="{D69D3C82-853B-4A91-9C89-37976722615D}" type="presParOf" srcId="{EB730E53-60A7-48D7-9DA9-9CB5D8B96168}" destId="{0B0D26F8-CD83-4B9C-A271-A842E4034599}" srcOrd="1" destOrd="0" presId="urn:microsoft.com/office/officeart/2016/7/layout/BasicLinearProcessNumbered"/>
    <dgm:cxn modelId="{A31CDA58-4F26-48CF-B03A-B61DFFBC73E2}" type="presParOf" srcId="{EB730E53-60A7-48D7-9DA9-9CB5D8B96168}" destId="{69BA70D1-FB83-4711-80D7-4EC7FE4B9D04}" srcOrd="2" destOrd="0" presId="urn:microsoft.com/office/officeart/2016/7/layout/BasicLinearProcessNumbered"/>
    <dgm:cxn modelId="{EB726307-E500-4069-89B9-24F9BEB52A33}" type="presParOf" srcId="{EB730E53-60A7-48D7-9DA9-9CB5D8B96168}" destId="{E3E93C80-F884-40A5-BFD0-5BC4D274F358}" srcOrd="3" destOrd="0" presId="urn:microsoft.com/office/officeart/2016/7/layout/BasicLinear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EB539E-381B-425F-8EF7-C6B7C97C9AC6}">
      <dsp:nvSpPr>
        <dsp:cNvPr id="0" name=""/>
        <dsp:cNvSpPr/>
      </dsp:nvSpPr>
      <dsp:spPr>
        <a:xfrm>
          <a:off x="0" y="2535"/>
          <a:ext cx="8596668"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9087703-9989-417A-B3C7-F3583414433B}">
      <dsp:nvSpPr>
        <dsp:cNvPr id="0" name=""/>
        <dsp:cNvSpPr/>
      </dsp:nvSpPr>
      <dsp:spPr>
        <a:xfrm>
          <a:off x="0" y="2535"/>
          <a:ext cx="8596668" cy="4322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b="1" i="0" kern="1200"/>
            <a:t>Satisfy Customers Through Early &amp; Continuous Delivery</a:t>
          </a:r>
          <a:endParaRPr lang="en-US" sz="2000" kern="1200"/>
        </a:p>
      </dsp:txBody>
      <dsp:txXfrm>
        <a:off x="0" y="2535"/>
        <a:ext cx="8596668" cy="432224"/>
      </dsp:txXfrm>
    </dsp:sp>
    <dsp:sp modelId="{9D021801-EBDC-4963-A66F-2C45931FA9CA}">
      <dsp:nvSpPr>
        <dsp:cNvPr id="0" name=""/>
        <dsp:cNvSpPr/>
      </dsp:nvSpPr>
      <dsp:spPr>
        <a:xfrm>
          <a:off x="0" y="434759"/>
          <a:ext cx="8596668"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BC5F811-ED5A-4C6D-B24B-755748A04BF3}">
      <dsp:nvSpPr>
        <dsp:cNvPr id="0" name=""/>
        <dsp:cNvSpPr/>
      </dsp:nvSpPr>
      <dsp:spPr>
        <a:xfrm>
          <a:off x="0" y="434759"/>
          <a:ext cx="8596668" cy="4322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b="1" i="0" kern="1200"/>
            <a:t>Welcome Changing Requirements Even Late in the Project</a:t>
          </a:r>
          <a:endParaRPr lang="en-US" sz="2000" kern="1200"/>
        </a:p>
      </dsp:txBody>
      <dsp:txXfrm>
        <a:off x="0" y="434759"/>
        <a:ext cx="8596668" cy="432224"/>
      </dsp:txXfrm>
    </dsp:sp>
    <dsp:sp modelId="{6E3E3030-2F3E-4684-A443-EE8DE0227483}">
      <dsp:nvSpPr>
        <dsp:cNvPr id="0" name=""/>
        <dsp:cNvSpPr/>
      </dsp:nvSpPr>
      <dsp:spPr>
        <a:xfrm>
          <a:off x="0" y="866983"/>
          <a:ext cx="8596668"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79E93F4-0B90-4270-B39C-DDE48FF6E533}">
      <dsp:nvSpPr>
        <dsp:cNvPr id="0" name=""/>
        <dsp:cNvSpPr/>
      </dsp:nvSpPr>
      <dsp:spPr>
        <a:xfrm>
          <a:off x="0" y="866983"/>
          <a:ext cx="8596668" cy="4322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IN" sz="2000" b="1" i="0" kern="1200"/>
            <a:t>Deliver Value Frequently</a:t>
          </a:r>
          <a:endParaRPr lang="en-US" sz="2000" kern="1200"/>
        </a:p>
      </dsp:txBody>
      <dsp:txXfrm>
        <a:off x="0" y="866983"/>
        <a:ext cx="8596668" cy="432224"/>
      </dsp:txXfrm>
    </dsp:sp>
    <dsp:sp modelId="{B3D4D515-DACA-4416-B6DC-6465EFE99373}">
      <dsp:nvSpPr>
        <dsp:cNvPr id="0" name=""/>
        <dsp:cNvSpPr/>
      </dsp:nvSpPr>
      <dsp:spPr>
        <a:xfrm>
          <a:off x="0" y="1299207"/>
          <a:ext cx="8596668"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D3D5F81-E767-41E7-992B-A7C3BA866E55}">
      <dsp:nvSpPr>
        <dsp:cNvPr id="0" name=""/>
        <dsp:cNvSpPr/>
      </dsp:nvSpPr>
      <dsp:spPr>
        <a:xfrm>
          <a:off x="0" y="1299207"/>
          <a:ext cx="8596668" cy="4322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b="1" i="0" kern="1200"/>
            <a:t>Break the Silos of Your Project</a:t>
          </a:r>
          <a:endParaRPr lang="en-US" sz="2000" kern="1200"/>
        </a:p>
      </dsp:txBody>
      <dsp:txXfrm>
        <a:off x="0" y="1299207"/>
        <a:ext cx="8596668" cy="432224"/>
      </dsp:txXfrm>
    </dsp:sp>
    <dsp:sp modelId="{7E1F597C-550E-4869-A89F-9135FE5341EE}">
      <dsp:nvSpPr>
        <dsp:cNvPr id="0" name=""/>
        <dsp:cNvSpPr/>
      </dsp:nvSpPr>
      <dsp:spPr>
        <a:xfrm>
          <a:off x="0" y="1731431"/>
          <a:ext cx="8596668"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140830D-6C6B-4FAE-BD0A-950BFF04FEC1}">
      <dsp:nvSpPr>
        <dsp:cNvPr id="0" name=""/>
        <dsp:cNvSpPr/>
      </dsp:nvSpPr>
      <dsp:spPr>
        <a:xfrm>
          <a:off x="0" y="1731431"/>
          <a:ext cx="8596668" cy="4322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b="1" i="0" kern="1200"/>
            <a:t>Build Projects Around Motivated Individuals</a:t>
          </a:r>
          <a:endParaRPr lang="en-US" sz="2000" kern="1200"/>
        </a:p>
      </dsp:txBody>
      <dsp:txXfrm>
        <a:off x="0" y="1731431"/>
        <a:ext cx="8596668" cy="432224"/>
      </dsp:txXfrm>
    </dsp:sp>
    <dsp:sp modelId="{72FA5823-DF01-4E90-B6A7-12FF7CB37EB8}">
      <dsp:nvSpPr>
        <dsp:cNvPr id="0" name=""/>
        <dsp:cNvSpPr/>
      </dsp:nvSpPr>
      <dsp:spPr>
        <a:xfrm>
          <a:off x="0" y="2163655"/>
          <a:ext cx="8596668"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3048D77-F9BD-4EED-964B-D6BA536A5B35}">
      <dsp:nvSpPr>
        <dsp:cNvPr id="0" name=""/>
        <dsp:cNvSpPr/>
      </dsp:nvSpPr>
      <dsp:spPr>
        <a:xfrm>
          <a:off x="0" y="2163655"/>
          <a:ext cx="8596668" cy="4322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b="1" i="0" kern="1200"/>
            <a:t>The Most Effective Way of Communication is Face-to-face</a:t>
          </a:r>
          <a:endParaRPr lang="en-US" sz="2000" kern="1200"/>
        </a:p>
      </dsp:txBody>
      <dsp:txXfrm>
        <a:off x="0" y="2163655"/>
        <a:ext cx="8596668" cy="432224"/>
      </dsp:txXfrm>
    </dsp:sp>
    <dsp:sp modelId="{2A6392C1-8787-410F-8C16-6094C08BF7BB}">
      <dsp:nvSpPr>
        <dsp:cNvPr id="0" name=""/>
        <dsp:cNvSpPr/>
      </dsp:nvSpPr>
      <dsp:spPr>
        <a:xfrm>
          <a:off x="0" y="2595880"/>
          <a:ext cx="8596668"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DC6DA1B-E8C9-471D-BE17-A85442BCAB62}">
      <dsp:nvSpPr>
        <dsp:cNvPr id="0" name=""/>
        <dsp:cNvSpPr/>
      </dsp:nvSpPr>
      <dsp:spPr>
        <a:xfrm>
          <a:off x="0" y="2595880"/>
          <a:ext cx="8596668" cy="4322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b="1" i="0" kern="1200"/>
            <a:t>Working Software is the Primary Measure of Progress</a:t>
          </a:r>
          <a:endParaRPr lang="en-US" sz="2000" kern="1200"/>
        </a:p>
      </dsp:txBody>
      <dsp:txXfrm>
        <a:off x="0" y="2595880"/>
        <a:ext cx="8596668" cy="432224"/>
      </dsp:txXfrm>
    </dsp:sp>
    <dsp:sp modelId="{283A2741-EBFE-4C68-88F3-0F3F83BAB76A}">
      <dsp:nvSpPr>
        <dsp:cNvPr id="0" name=""/>
        <dsp:cNvSpPr/>
      </dsp:nvSpPr>
      <dsp:spPr>
        <a:xfrm>
          <a:off x="0" y="3028104"/>
          <a:ext cx="8596668"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3B7542F-EFF9-45FD-AADC-9208EFA5128B}">
      <dsp:nvSpPr>
        <dsp:cNvPr id="0" name=""/>
        <dsp:cNvSpPr/>
      </dsp:nvSpPr>
      <dsp:spPr>
        <a:xfrm>
          <a:off x="0" y="3028104"/>
          <a:ext cx="8596668" cy="4322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b="1" i="0" kern="1200"/>
            <a:t>Maintain a Sustainable Working Pace</a:t>
          </a:r>
          <a:endParaRPr lang="en-US" sz="2000" kern="1200"/>
        </a:p>
      </dsp:txBody>
      <dsp:txXfrm>
        <a:off x="0" y="3028104"/>
        <a:ext cx="8596668" cy="432224"/>
      </dsp:txXfrm>
    </dsp:sp>
    <dsp:sp modelId="{681AD976-22F1-4EE6-81AB-A05146C8F87D}">
      <dsp:nvSpPr>
        <dsp:cNvPr id="0" name=""/>
        <dsp:cNvSpPr/>
      </dsp:nvSpPr>
      <dsp:spPr>
        <a:xfrm>
          <a:off x="0" y="3460328"/>
          <a:ext cx="8596668"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7D04A91-AF7B-4FA3-9110-7C1A04EB0FFA}">
      <dsp:nvSpPr>
        <dsp:cNvPr id="0" name=""/>
        <dsp:cNvSpPr/>
      </dsp:nvSpPr>
      <dsp:spPr>
        <a:xfrm>
          <a:off x="0" y="3460328"/>
          <a:ext cx="8596668" cy="4322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IN" sz="2000" b="1" i="0" kern="1200"/>
            <a:t>Continuous Excellence Enhances Agility</a:t>
          </a:r>
          <a:endParaRPr lang="en-US" sz="2000" kern="1200"/>
        </a:p>
      </dsp:txBody>
      <dsp:txXfrm>
        <a:off x="0" y="3460328"/>
        <a:ext cx="8596668" cy="432224"/>
      </dsp:txXfrm>
    </dsp:sp>
    <dsp:sp modelId="{57DCFE93-F388-4749-A796-F1FC8B7D2320}">
      <dsp:nvSpPr>
        <dsp:cNvPr id="0" name=""/>
        <dsp:cNvSpPr/>
      </dsp:nvSpPr>
      <dsp:spPr>
        <a:xfrm>
          <a:off x="0" y="3892552"/>
          <a:ext cx="8596668"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DDE9172-5872-467D-AC2F-3E9DBB8C6CB6}">
      <dsp:nvSpPr>
        <dsp:cNvPr id="0" name=""/>
        <dsp:cNvSpPr/>
      </dsp:nvSpPr>
      <dsp:spPr>
        <a:xfrm>
          <a:off x="0" y="3892552"/>
          <a:ext cx="8596668" cy="4322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IN" sz="2000" b="1" i="0" kern="1200"/>
            <a:t>Simplicity is Essential</a:t>
          </a:r>
          <a:endParaRPr lang="en-US" sz="2000" kern="1200"/>
        </a:p>
      </dsp:txBody>
      <dsp:txXfrm>
        <a:off x="0" y="3892552"/>
        <a:ext cx="8596668" cy="432224"/>
      </dsp:txXfrm>
    </dsp:sp>
    <dsp:sp modelId="{664D34BD-F130-497B-A192-EE57A710ADDE}">
      <dsp:nvSpPr>
        <dsp:cNvPr id="0" name=""/>
        <dsp:cNvSpPr/>
      </dsp:nvSpPr>
      <dsp:spPr>
        <a:xfrm>
          <a:off x="0" y="4324776"/>
          <a:ext cx="8596668"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3D33488-CA7A-4EE3-B3E8-2FF0D859985C}">
      <dsp:nvSpPr>
        <dsp:cNvPr id="0" name=""/>
        <dsp:cNvSpPr/>
      </dsp:nvSpPr>
      <dsp:spPr>
        <a:xfrm>
          <a:off x="0" y="4324776"/>
          <a:ext cx="8596668" cy="4322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b="1" i="0" kern="1200"/>
            <a:t>Self-organizing Teams Generate Most Value</a:t>
          </a:r>
          <a:endParaRPr lang="en-US" sz="2000" kern="1200"/>
        </a:p>
      </dsp:txBody>
      <dsp:txXfrm>
        <a:off x="0" y="4324776"/>
        <a:ext cx="8596668" cy="432224"/>
      </dsp:txXfrm>
    </dsp:sp>
    <dsp:sp modelId="{DE3071EA-422F-4CB6-9347-2AF8B60106A7}">
      <dsp:nvSpPr>
        <dsp:cNvPr id="0" name=""/>
        <dsp:cNvSpPr/>
      </dsp:nvSpPr>
      <dsp:spPr>
        <a:xfrm>
          <a:off x="0" y="4757000"/>
          <a:ext cx="8596668"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2BA77A5-A1E9-4087-9F35-87E0AB0E2571}">
      <dsp:nvSpPr>
        <dsp:cNvPr id="0" name=""/>
        <dsp:cNvSpPr/>
      </dsp:nvSpPr>
      <dsp:spPr>
        <a:xfrm>
          <a:off x="0" y="4757000"/>
          <a:ext cx="8596668" cy="4322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b="1" i="0" kern="1200"/>
            <a:t>Regularly Reflect and Adjust Your Way of Work to Boost Effectiveness</a:t>
          </a:r>
          <a:endParaRPr lang="en-US" sz="2000" kern="1200"/>
        </a:p>
      </dsp:txBody>
      <dsp:txXfrm>
        <a:off x="0" y="4757000"/>
        <a:ext cx="8596668" cy="43222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688D35-E61F-4DFD-8887-3D3256748D26}">
      <dsp:nvSpPr>
        <dsp:cNvPr id="0" name=""/>
        <dsp:cNvSpPr/>
      </dsp:nvSpPr>
      <dsp:spPr>
        <a:xfrm>
          <a:off x="0" y="3890"/>
          <a:ext cx="6628804" cy="82863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E9AF4B6-1676-4AC0-B7D5-3276E3A27D80}">
      <dsp:nvSpPr>
        <dsp:cNvPr id="0" name=""/>
        <dsp:cNvSpPr/>
      </dsp:nvSpPr>
      <dsp:spPr>
        <a:xfrm>
          <a:off x="250661" y="190332"/>
          <a:ext cx="455748" cy="45574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166A427-99C0-4201-80D8-4FB939D5F9A0}">
      <dsp:nvSpPr>
        <dsp:cNvPr id="0" name=""/>
        <dsp:cNvSpPr/>
      </dsp:nvSpPr>
      <dsp:spPr>
        <a:xfrm>
          <a:off x="957071" y="3890"/>
          <a:ext cx="5671732" cy="8286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97" tIns="87697" rIns="87697" bIns="87697" numCol="1" spcCol="1270" anchor="ctr" anchorCtr="0">
          <a:noAutofit/>
        </a:bodyPr>
        <a:lstStyle/>
        <a:p>
          <a:pPr marL="0" lvl="0" indent="0" algn="l" defTabSz="844550">
            <a:lnSpc>
              <a:spcPct val="100000"/>
            </a:lnSpc>
            <a:spcBef>
              <a:spcPct val="0"/>
            </a:spcBef>
            <a:spcAft>
              <a:spcPct val="35000"/>
            </a:spcAft>
            <a:buNone/>
          </a:pPr>
          <a:r>
            <a:rPr lang="en-US" sz="1900" b="0" i="0" kern="1200" dirty="0"/>
            <a:t>   Facilitates effective communication between teams and clients</a:t>
          </a:r>
          <a:endParaRPr lang="en-US" sz="1900" kern="1200" dirty="0"/>
        </a:p>
      </dsp:txBody>
      <dsp:txXfrm>
        <a:off x="957071" y="3890"/>
        <a:ext cx="5671732" cy="828633"/>
      </dsp:txXfrm>
    </dsp:sp>
    <dsp:sp modelId="{49193974-8A45-444D-B3CE-2E577503D0FA}">
      <dsp:nvSpPr>
        <dsp:cNvPr id="0" name=""/>
        <dsp:cNvSpPr/>
      </dsp:nvSpPr>
      <dsp:spPr>
        <a:xfrm>
          <a:off x="0" y="1039682"/>
          <a:ext cx="6628804" cy="82863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408786D-5DC4-4310-ADE5-2097DF161D54}">
      <dsp:nvSpPr>
        <dsp:cNvPr id="0" name=""/>
        <dsp:cNvSpPr/>
      </dsp:nvSpPr>
      <dsp:spPr>
        <a:xfrm>
          <a:off x="250661" y="1226124"/>
          <a:ext cx="455748" cy="45574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8E60337-822E-473F-900B-EE953C35CCE9}">
      <dsp:nvSpPr>
        <dsp:cNvPr id="0" name=""/>
        <dsp:cNvSpPr/>
      </dsp:nvSpPr>
      <dsp:spPr>
        <a:xfrm>
          <a:off x="957071" y="1039682"/>
          <a:ext cx="5671732" cy="8286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97" tIns="87697" rIns="87697" bIns="87697" numCol="1" spcCol="1270" anchor="ctr" anchorCtr="0">
          <a:noAutofit/>
        </a:bodyPr>
        <a:lstStyle/>
        <a:p>
          <a:pPr marL="0" lvl="0" indent="0" algn="l" defTabSz="844550">
            <a:lnSpc>
              <a:spcPct val="100000"/>
            </a:lnSpc>
            <a:spcBef>
              <a:spcPct val="0"/>
            </a:spcBef>
            <a:spcAft>
              <a:spcPct val="35000"/>
            </a:spcAft>
            <a:buNone/>
          </a:pPr>
          <a:r>
            <a:rPr lang="en-US" sz="1900" b="0" i="0" kern="1200"/>
            <a:t>Enhances project flexibility, easily handling sudden changes anytime</a:t>
          </a:r>
          <a:endParaRPr lang="en-US" sz="1900" kern="1200"/>
        </a:p>
      </dsp:txBody>
      <dsp:txXfrm>
        <a:off x="957071" y="1039682"/>
        <a:ext cx="5671732" cy="828633"/>
      </dsp:txXfrm>
    </dsp:sp>
    <dsp:sp modelId="{4D0B6371-8A98-454C-AFB7-88CDDBBAE14D}">
      <dsp:nvSpPr>
        <dsp:cNvPr id="0" name=""/>
        <dsp:cNvSpPr/>
      </dsp:nvSpPr>
      <dsp:spPr>
        <a:xfrm>
          <a:off x="0" y="2075473"/>
          <a:ext cx="6628804" cy="82863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FED565C-6E3C-4861-AD2F-249715C8CA2D}">
      <dsp:nvSpPr>
        <dsp:cNvPr id="0" name=""/>
        <dsp:cNvSpPr/>
      </dsp:nvSpPr>
      <dsp:spPr>
        <a:xfrm>
          <a:off x="250661" y="2261916"/>
          <a:ext cx="455748" cy="45574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24FFC5D-8E0B-4403-B849-334204271D81}">
      <dsp:nvSpPr>
        <dsp:cNvPr id="0" name=""/>
        <dsp:cNvSpPr/>
      </dsp:nvSpPr>
      <dsp:spPr>
        <a:xfrm>
          <a:off x="957071" y="2075473"/>
          <a:ext cx="5671732" cy="8286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97" tIns="87697" rIns="87697" bIns="87697" numCol="1" spcCol="1270" anchor="ctr" anchorCtr="0">
          <a:noAutofit/>
        </a:bodyPr>
        <a:lstStyle/>
        <a:p>
          <a:pPr marL="0" lvl="0" indent="0" algn="l" defTabSz="844550">
            <a:lnSpc>
              <a:spcPct val="100000"/>
            </a:lnSpc>
            <a:spcBef>
              <a:spcPct val="0"/>
            </a:spcBef>
            <a:spcAft>
              <a:spcPct val="35000"/>
            </a:spcAft>
            <a:buNone/>
          </a:pPr>
          <a:r>
            <a:rPr lang="en-US" sz="1900" b="0" i="0" kern="1200"/>
            <a:t>Cuts overall development time</a:t>
          </a:r>
          <a:endParaRPr lang="en-US" sz="1900" kern="1200"/>
        </a:p>
      </dsp:txBody>
      <dsp:txXfrm>
        <a:off x="957071" y="2075473"/>
        <a:ext cx="5671732" cy="828633"/>
      </dsp:txXfrm>
    </dsp:sp>
    <dsp:sp modelId="{37CF4B82-ACE4-4747-AF88-968459420A20}">
      <dsp:nvSpPr>
        <dsp:cNvPr id="0" name=""/>
        <dsp:cNvSpPr/>
      </dsp:nvSpPr>
      <dsp:spPr>
        <a:xfrm>
          <a:off x="0" y="3111265"/>
          <a:ext cx="6628804" cy="82863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4941503-9404-49A9-B4E0-EF70F63AAC46}">
      <dsp:nvSpPr>
        <dsp:cNvPr id="0" name=""/>
        <dsp:cNvSpPr/>
      </dsp:nvSpPr>
      <dsp:spPr>
        <a:xfrm>
          <a:off x="250661" y="3297708"/>
          <a:ext cx="455748" cy="45574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30C5F9D-D383-4FDD-8D89-79A4D5AA1A76}">
      <dsp:nvSpPr>
        <dsp:cNvPr id="0" name=""/>
        <dsp:cNvSpPr/>
      </dsp:nvSpPr>
      <dsp:spPr>
        <a:xfrm>
          <a:off x="957071" y="3111265"/>
          <a:ext cx="5671732" cy="8286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97" tIns="87697" rIns="87697" bIns="87697" numCol="1" spcCol="1270" anchor="ctr" anchorCtr="0">
          <a:noAutofit/>
        </a:bodyPr>
        <a:lstStyle/>
        <a:p>
          <a:pPr marL="0" lvl="0" indent="0" algn="l" defTabSz="844550">
            <a:lnSpc>
              <a:spcPct val="100000"/>
            </a:lnSpc>
            <a:spcBef>
              <a:spcPct val="0"/>
            </a:spcBef>
            <a:spcAft>
              <a:spcPct val="35000"/>
            </a:spcAft>
            <a:buNone/>
          </a:pPr>
          <a:r>
            <a:rPr lang="en-US" sz="1900" b="0" i="0" kern="1200"/>
            <a:t>Increases customer satisfaction via rapid, continuous delivery of a workable product</a:t>
          </a:r>
          <a:endParaRPr lang="en-US" sz="1900" kern="1200"/>
        </a:p>
      </dsp:txBody>
      <dsp:txXfrm>
        <a:off x="957071" y="3111265"/>
        <a:ext cx="5671732" cy="828633"/>
      </dsp:txXfrm>
    </dsp:sp>
    <dsp:sp modelId="{8C956D44-EA26-4789-AA91-08FEA04F6C57}">
      <dsp:nvSpPr>
        <dsp:cNvPr id="0" name=""/>
        <dsp:cNvSpPr/>
      </dsp:nvSpPr>
      <dsp:spPr>
        <a:xfrm>
          <a:off x="0" y="4147057"/>
          <a:ext cx="6628804" cy="82863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D82F76C-5FB9-493D-8D1F-A8A582CA5CE8}">
      <dsp:nvSpPr>
        <dsp:cNvPr id="0" name=""/>
        <dsp:cNvSpPr/>
      </dsp:nvSpPr>
      <dsp:spPr>
        <a:xfrm>
          <a:off x="250661" y="4333499"/>
          <a:ext cx="455748" cy="455748"/>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360F92A-3FE0-4198-932F-2F786D91FB6B}">
      <dsp:nvSpPr>
        <dsp:cNvPr id="0" name=""/>
        <dsp:cNvSpPr/>
      </dsp:nvSpPr>
      <dsp:spPr>
        <a:xfrm>
          <a:off x="957071" y="4147057"/>
          <a:ext cx="5671732" cy="8286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97" tIns="87697" rIns="87697" bIns="87697" numCol="1" spcCol="1270" anchor="ctr" anchorCtr="0">
          <a:noAutofit/>
        </a:bodyPr>
        <a:lstStyle/>
        <a:p>
          <a:pPr marL="0" lvl="0" indent="0" algn="l" defTabSz="844550">
            <a:lnSpc>
              <a:spcPct val="100000"/>
            </a:lnSpc>
            <a:spcBef>
              <a:spcPct val="0"/>
            </a:spcBef>
            <a:spcAft>
              <a:spcPct val="35000"/>
            </a:spcAft>
            <a:buNone/>
          </a:pPr>
          <a:r>
            <a:rPr lang="en-US" sz="1900" b="0" i="0" kern="1200"/>
            <a:t>Delivers functioning software frequently, in weeks instead of months</a:t>
          </a:r>
          <a:endParaRPr lang="en-US" sz="1900" kern="1200"/>
        </a:p>
      </dsp:txBody>
      <dsp:txXfrm>
        <a:off x="957071" y="4147057"/>
        <a:ext cx="5671732" cy="82863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57233D-A69D-490F-B773-CB7A5CB96C3D}">
      <dsp:nvSpPr>
        <dsp:cNvPr id="0" name=""/>
        <dsp:cNvSpPr/>
      </dsp:nvSpPr>
      <dsp:spPr>
        <a:xfrm>
          <a:off x="411752" y="1478"/>
          <a:ext cx="2045262" cy="1227157"/>
        </a:xfrm>
        <a:prstGeom prst="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IN" sz="1400" b="1" i="0" kern="1200"/>
            <a:t>Scrum</a:t>
          </a:r>
          <a:endParaRPr lang="en-US" sz="1400" kern="1200"/>
        </a:p>
      </dsp:txBody>
      <dsp:txXfrm>
        <a:off x="411752" y="1478"/>
        <a:ext cx="2045262" cy="1227157"/>
      </dsp:txXfrm>
    </dsp:sp>
    <dsp:sp modelId="{3D4FFE9D-C115-411F-B1A7-F3D99E928D54}">
      <dsp:nvSpPr>
        <dsp:cNvPr id="0" name=""/>
        <dsp:cNvSpPr/>
      </dsp:nvSpPr>
      <dsp:spPr>
        <a:xfrm>
          <a:off x="2661541" y="1478"/>
          <a:ext cx="2045262" cy="1227157"/>
        </a:xfrm>
        <a:prstGeom prst="rect">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IN" sz="1400" b="1" i="0" kern="1200"/>
            <a:t>Quality</a:t>
          </a:r>
          <a:endParaRPr lang="en-US" sz="1400" kern="1200"/>
        </a:p>
      </dsp:txBody>
      <dsp:txXfrm>
        <a:off x="2661541" y="1478"/>
        <a:ext cx="2045262" cy="1227157"/>
      </dsp:txXfrm>
    </dsp:sp>
    <dsp:sp modelId="{E32330F0-BBD7-40CA-A3B1-98C2F01045E3}">
      <dsp:nvSpPr>
        <dsp:cNvPr id="0" name=""/>
        <dsp:cNvSpPr/>
      </dsp:nvSpPr>
      <dsp:spPr>
        <a:xfrm>
          <a:off x="4911329" y="1478"/>
          <a:ext cx="2045262" cy="1227157"/>
        </a:xfrm>
        <a:prstGeom prst="rect">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IN" sz="1400" b="1" i="0" kern="1200"/>
            <a:t>Visibility</a:t>
          </a:r>
          <a:endParaRPr lang="en-US" sz="1400" kern="1200"/>
        </a:p>
      </dsp:txBody>
      <dsp:txXfrm>
        <a:off x="4911329" y="1478"/>
        <a:ext cx="2045262" cy="1227157"/>
      </dsp:txXfrm>
    </dsp:sp>
    <dsp:sp modelId="{7F3EA36B-E2A8-42D3-B768-6EC4E93FFF5C}">
      <dsp:nvSpPr>
        <dsp:cNvPr id="0" name=""/>
        <dsp:cNvSpPr/>
      </dsp:nvSpPr>
      <dsp:spPr>
        <a:xfrm>
          <a:off x="7161117" y="1478"/>
          <a:ext cx="2045262" cy="1227157"/>
        </a:xfrm>
        <a:prstGeom prst="rect">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i="0" kern="1200"/>
            <a:t>Early identification and resolution of issues</a:t>
          </a:r>
          <a:endParaRPr lang="en-US" sz="1400" kern="1200"/>
        </a:p>
      </dsp:txBody>
      <dsp:txXfrm>
        <a:off x="7161117" y="1478"/>
        <a:ext cx="2045262" cy="1227157"/>
      </dsp:txXfrm>
    </dsp:sp>
    <dsp:sp modelId="{BD4BD95A-590A-4980-A619-AE3F6413B146}">
      <dsp:nvSpPr>
        <dsp:cNvPr id="0" name=""/>
        <dsp:cNvSpPr/>
      </dsp:nvSpPr>
      <dsp:spPr>
        <a:xfrm>
          <a:off x="411752" y="1433162"/>
          <a:ext cx="2045262" cy="1227157"/>
        </a:xfrm>
        <a:prstGeom prst="rect">
          <a:avLst/>
        </a:prstGeom>
        <a:solidFill>
          <a:schemeClr val="accent6">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i="0" kern="1200"/>
            <a:t>Accommodating change due to volatile requirements (Flexibility / Agility)</a:t>
          </a:r>
          <a:endParaRPr lang="en-US" sz="1400" kern="1200"/>
        </a:p>
      </dsp:txBody>
      <dsp:txXfrm>
        <a:off x="411752" y="1433162"/>
        <a:ext cx="2045262" cy="1227157"/>
      </dsp:txXfrm>
    </dsp:sp>
    <dsp:sp modelId="{1B5F0EDB-E8C7-4044-B4E6-0713E722EBC6}">
      <dsp:nvSpPr>
        <dsp:cNvPr id="0" name=""/>
        <dsp:cNvSpPr/>
      </dsp:nvSpPr>
      <dsp:spPr>
        <a:xfrm>
          <a:off x="2661541" y="1433162"/>
          <a:ext cx="2045262" cy="1227157"/>
        </a:xfrm>
        <a:prstGeom prst="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IN" sz="1400" b="1" i="0" kern="1200"/>
            <a:t>Iterative releases, Communication, continuous integration</a:t>
          </a:r>
          <a:endParaRPr lang="en-US" sz="1400" kern="1200"/>
        </a:p>
      </dsp:txBody>
      <dsp:txXfrm>
        <a:off x="2661541" y="1433162"/>
        <a:ext cx="2045262" cy="1227157"/>
      </dsp:txXfrm>
    </dsp:sp>
    <dsp:sp modelId="{063EC7A3-7530-4101-978F-42934BC2FEA0}">
      <dsp:nvSpPr>
        <dsp:cNvPr id="0" name=""/>
        <dsp:cNvSpPr/>
      </dsp:nvSpPr>
      <dsp:spPr>
        <a:xfrm>
          <a:off x="4911329" y="1433162"/>
          <a:ext cx="2045262" cy="1227157"/>
        </a:xfrm>
        <a:prstGeom prst="rect">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IN" sz="1400" b="1" i="0" kern="1200"/>
            <a:t>More Enjoyable!</a:t>
          </a:r>
          <a:endParaRPr lang="en-US" sz="1400" kern="1200"/>
        </a:p>
      </dsp:txBody>
      <dsp:txXfrm>
        <a:off x="4911329" y="1433162"/>
        <a:ext cx="2045262" cy="1227157"/>
      </dsp:txXfrm>
    </dsp:sp>
    <dsp:sp modelId="{7E99DBF7-81EE-4B47-AA75-242BA6EE94BE}">
      <dsp:nvSpPr>
        <dsp:cNvPr id="0" name=""/>
        <dsp:cNvSpPr/>
      </dsp:nvSpPr>
      <dsp:spPr>
        <a:xfrm>
          <a:off x="7161117" y="1433162"/>
          <a:ext cx="2045262" cy="1227157"/>
        </a:xfrm>
        <a:prstGeom prst="rect">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IN" sz="1400" b="1" i="0" kern="1200"/>
            <a:t>Transparency</a:t>
          </a:r>
          <a:endParaRPr lang="en-US" sz="1400" kern="1200"/>
        </a:p>
      </dsp:txBody>
      <dsp:txXfrm>
        <a:off x="7161117" y="1433162"/>
        <a:ext cx="2045262" cy="1227157"/>
      </dsp:txXfrm>
    </dsp:sp>
    <dsp:sp modelId="{4E4DD2DA-3129-4B84-B2C3-B3FFBD82865F}">
      <dsp:nvSpPr>
        <dsp:cNvPr id="0" name=""/>
        <dsp:cNvSpPr/>
      </dsp:nvSpPr>
      <dsp:spPr>
        <a:xfrm>
          <a:off x="2661541" y="2864845"/>
          <a:ext cx="2045262" cy="1227157"/>
        </a:xfrm>
        <a:prstGeom prst="rect">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IN" sz="1400" b="1" i="0" kern="1200"/>
            <a:t>Early and Predictable Delivery</a:t>
          </a:r>
          <a:endParaRPr lang="en-US" sz="1400" kern="1200"/>
        </a:p>
      </dsp:txBody>
      <dsp:txXfrm>
        <a:off x="2661541" y="2864845"/>
        <a:ext cx="2045262" cy="1227157"/>
      </dsp:txXfrm>
    </dsp:sp>
    <dsp:sp modelId="{A4690D18-F45C-47ED-8457-E5F84857560A}">
      <dsp:nvSpPr>
        <dsp:cNvPr id="0" name=""/>
        <dsp:cNvSpPr/>
      </dsp:nvSpPr>
      <dsp:spPr>
        <a:xfrm>
          <a:off x="4911329" y="2864845"/>
          <a:ext cx="2045262" cy="1227157"/>
        </a:xfrm>
        <a:prstGeom prst="rect">
          <a:avLst/>
        </a:prstGeom>
        <a:solidFill>
          <a:schemeClr val="accent6">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IN" sz="1400" b="1" i="0" kern="1200"/>
            <a:t>Predictable Costs and Schedule</a:t>
          </a:r>
          <a:br>
            <a:rPr lang="en-IN" sz="1400" kern="1200"/>
          </a:br>
          <a:br>
            <a:rPr lang="en-IN" sz="1400" kern="1200"/>
          </a:br>
          <a:br>
            <a:rPr lang="en-US" sz="1400" kern="1200"/>
          </a:br>
          <a:br>
            <a:rPr lang="en-IN" sz="1400" kern="1200"/>
          </a:br>
          <a:endParaRPr lang="en-US" sz="1400" kern="1200"/>
        </a:p>
      </dsp:txBody>
      <dsp:txXfrm>
        <a:off x="4911329" y="2864845"/>
        <a:ext cx="2045262" cy="122715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CA70AC-9737-4DE3-B9DE-1187EE139753}">
      <dsp:nvSpPr>
        <dsp:cNvPr id="0" name=""/>
        <dsp:cNvSpPr/>
      </dsp:nvSpPr>
      <dsp:spPr>
        <a:xfrm>
          <a:off x="0" y="1762"/>
          <a:ext cx="10847672" cy="75094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F466B12-1E98-488B-A7B1-268B4FBAE045}">
      <dsp:nvSpPr>
        <dsp:cNvPr id="0" name=""/>
        <dsp:cNvSpPr/>
      </dsp:nvSpPr>
      <dsp:spPr>
        <a:xfrm>
          <a:off x="227161" y="170725"/>
          <a:ext cx="413021" cy="41302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CE636D2-A3F7-4721-A4A5-977CCAF69E3E}">
      <dsp:nvSpPr>
        <dsp:cNvPr id="0" name=""/>
        <dsp:cNvSpPr/>
      </dsp:nvSpPr>
      <dsp:spPr>
        <a:xfrm>
          <a:off x="867345" y="1762"/>
          <a:ext cx="9980326" cy="7509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9475" tIns="79475" rIns="79475" bIns="79475" numCol="1" spcCol="1270" anchor="ctr" anchorCtr="0">
          <a:noAutofit/>
        </a:bodyPr>
        <a:lstStyle/>
        <a:p>
          <a:pPr marL="0" lvl="0" indent="0" algn="l" defTabSz="844550">
            <a:lnSpc>
              <a:spcPct val="100000"/>
            </a:lnSpc>
            <a:spcBef>
              <a:spcPct val="0"/>
            </a:spcBef>
            <a:spcAft>
              <a:spcPct val="35000"/>
            </a:spcAft>
            <a:buNone/>
          </a:pPr>
          <a:r>
            <a:rPr lang="en-IN" sz="1900" kern="1200"/>
            <a:t>1.Control over the empirical process</a:t>
          </a:r>
          <a:endParaRPr lang="en-US" sz="1900" kern="1200"/>
        </a:p>
      </dsp:txBody>
      <dsp:txXfrm>
        <a:off x="867345" y="1762"/>
        <a:ext cx="9980326" cy="750948"/>
      </dsp:txXfrm>
    </dsp:sp>
    <dsp:sp modelId="{9E3B5906-BFD7-483D-88F5-AC5F5CBF4C8B}">
      <dsp:nvSpPr>
        <dsp:cNvPr id="0" name=""/>
        <dsp:cNvSpPr/>
      </dsp:nvSpPr>
      <dsp:spPr>
        <a:xfrm>
          <a:off x="0" y="940447"/>
          <a:ext cx="10847672" cy="75094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93F9A02-BB8B-4CBB-AED1-61AC07D64751}">
      <dsp:nvSpPr>
        <dsp:cNvPr id="0" name=""/>
        <dsp:cNvSpPr/>
      </dsp:nvSpPr>
      <dsp:spPr>
        <a:xfrm>
          <a:off x="227161" y="1109410"/>
          <a:ext cx="413021" cy="41302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011CF9D-3CB5-414C-97F0-5DA9F5A6057C}">
      <dsp:nvSpPr>
        <dsp:cNvPr id="0" name=""/>
        <dsp:cNvSpPr/>
      </dsp:nvSpPr>
      <dsp:spPr>
        <a:xfrm>
          <a:off x="867345" y="940447"/>
          <a:ext cx="9980326" cy="7509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9475" tIns="79475" rIns="79475" bIns="79475" numCol="1" spcCol="1270" anchor="ctr" anchorCtr="0">
          <a:noAutofit/>
        </a:bodyPr>
        <a:lstStyle/>
        <a:p>
          <a:pPr marL="0" lvl="0" indent="0" algn="l" defTabSz="844550">
            <a:lnSpc>
              <a:spcPct val="100000"/>
            </a:lnSpc>
            <a:spcBef>
              <a:spcPct val="0"/>
            </a:spcBef>
            <a:spcAft>
              <a:spcPct val="35000"/>
            </a:spcAft>
            <a:buNone/>
          </a:pPr>
          <a:r>
            <a:rPr lang="en-IN" sz="1900" kern="1200"/>
            <a:t>2.Self Organisation</a:t>
          </a:r>
          <a:endParaRPr lang="en-US" sz="1900" kern="1200"/>
        </a:p>
      </dsp:txBody>
      <dsp:txXfrm>
        <a:off x="867345" y="940447"/>
        <a:ext cx="9980326" cy="750948"/>
      </dsp:txXfrm>
    </dsp:sp>
    <dsp:sp modelId="{7D18783D-3592-4106-808E-D82C9B5F3880}">
      <dsp:nvSpPr>
        <dsp:cNvPr id="0" name=""/>
        <dsp:cNvSpPr/>
      </dsp:nvSpPr>
      <dsp:spPr>
        <a:xfrm>
          <a:off x="0" y="1879132"/>
          <a:ext cx="10847672" cy="75094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984CB1F-AE1E-43D6-BF5E-4797388883AF}">
      <dsp:nvSpPr>
        <dsp:cNvPr id="0" name=""/>
        <dsp:cNvSpPr/>
      </dsp:nvSpPr>
      <dsp:spPr>
        <a:xfrm>
          <a:off x="227161" y="2048096"/>
          <a:ext cx="413021" cy="41302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B7FE78D-DB40-4075-9D18-6261AA2F3AFD}">
      <dsp:nvSpPr>
        <dsp:cNvPr id="0" name=""/>
        <dsp:cNvSpPr/>
      </dsp:nvSpPr>
      <dsp:spPr>
        <a:xfrm>
          <a:off x="867345" y="1879132"/>
          <a:ext cx="9980326" cy="7509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9475" tIns="79475" rIns="79475" bIns="79475" numCol="1" spcCol="1270" anchor="ctr" anchorCtr="0">
          <a:noAutofit/>
        </a:bodyPr>
        <a:lstStyle/>
        <a:p>
          <a:pPr marL="0" lvl="0" indent="0" algn="l" defTabSz="844550">
            <a:lnSpc>
              <a:spcPct val="100000"/>
            </a:lnSpc>
            <a:spcBef>
              <a:spcPct val="0"/>
            </a:spcBef>
            <a:spcAft>
              <a:spcPct val="35000"/>
            </a:spcAft>
            <a:buNone/>
          </a:pPr>
          <a:r>
            <a:rPr lang="en-IN" sz="1900" kern="1200"/>
            <a:t>3.Collaboration</a:t>
          </a:r>
          <a:endParaRPr lang="en-US" sz="1900" kern="1200"/>
        </a:p>
      </dsp:txBody>
      <dsp:txXfrm>
        <a:off x="867345" y="1879132"/>
        <a:ext cx="9980326" cy="750948"/>
      </dsp:txXfrm>
    </dsp:sp>
    <dsp:sp modelId="{BF3DF83F-32B5-4232-A881-CD7D3EB57CFE}">
      <dsp:nvSpPr>
        <dsp:cNvPr id="0" name=""/>
        <dsp:cNvSpPr/>
      </dsp:nvSpPr>
      <dsp:spPr>
        <a:xfrm>
          <a:off x="0" y="2817818"/>
          <a:ext cx="10847672" cy="75094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615E6C3-156D-4857-A3B5-73B22EF33A36}">
      <dsp:nvSpPr>
        <dsp:cNvPr id="0" name=""/>
        <dsp:cNvSpPr/>
      </dsp:nvSpPr>
      <dsp:spPr>
        <a:xfrm>
          <a:off x="227161" y="2986781"/>
          <a:ext cx="413021" cy="41302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CF2F37F-3B45-4ED0-A66B-8EB543EA7595}">
      <dsp:nvSpPr>
        <dsp:cNvPr id="0" name=""/>
        <dsp:cNvSpPr/>
      </dsp:nvSpPr>
      <dsp:spPr>
        <a:xfrm>
          <a:off x="867345" y="2817818"/>
          <a:ext cx="9980326" cy="7509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9475" tIns="79475" rIns="79475" bIns="79475" numCol="1" spcCol="1270" anchor="ctr" anchorCtr="0">
          <a:noAutofit/>
        </a:bodyPr>
        <a:lstStyle/>
        <a:p>
          <a:pPr marL="0" lvl="0" indent="0" algn="l" defTabSz="844550">
            <a:lnSpc>
              <a:spcPct val="100000"/>
            </a:lnSpc>
            <a:spcBef>
              <a:spcPct val="0"/>
            </a:spcBef>
            <a:spcAft>
              <a:spcPct val="35000"/>
            </a:spcAft>
            <a:buNone/>
          </a:pPr>
          <a:r>
            <a:rPr lang="en-IN" sz="1900" kern="1200"/>
            <a:t>4.Value based prioritization</a:t>
          </a:r>
          <a:endParaRPr lang="en-US" sz="1900" kern="1200"/>
        </a:p>
      </dsp:txBody>
      <dsp:txXfrm>
        <a:off x="867345" y="2817818"/>
        <a:ext cx="9980326" cy="750948"/>
      </dsp:txXfrm>
    </dsp:sp>
    <dsp:sp modelId="{EBE54876-F4D6-4C2E-9BA2-518D05E6FCB9}">
      <dsp:nvSpPr>
        <dsp:cNvPr id="0" name=""/>
        <dsp:cNvSpPr/>
      </dsp:nvSpPr>
      <dsp:spPr>
        <a:xfrm>
          <a:off x="0" y="3756503"/>
          <a:ext cx="10847672" cy="75094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3BBB6BB-97D3-4022-B3D8-04C1BD0A5007}">
      <dsp:nvSpPr>
        <dsp:cNvPr id="0" name=""/>
        <dsp:cNvSpPr/>
      </dsp:nvSpPr>
      <dsp:spPr>
        <a:xfrm>
          <a:off x="227161" y="3925466"/>
          <a:ext cx="413021" cy="413021"/>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6A359F3-C27C-40DB-A1F2-6FD20A832EAF}">
      <dsp:nvSpPr>
        <dsp:cNvPr id="0" name=""/>
        <dsp:cNvSpPr/>
      </dsp:nvSpPr>
      <dsp:spPr>
        <a:xfrm>
          <a:off x="867345" y="3756503"/>
          <a:ext cx="9980326" cy="7509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9475" tIns="79475" rIns="79475" bIns="79475" numCol="1" spcCol="1270" anchor="ctr" anchorCtr="0">
          <a:noAutofit/>
        </a:bodyPr>
        <a:lstStyle/>
        <a:p>
          <a:pPr marL="0" lvl="0" indent="0" algn="l" defTabSz="844550">
            <a:lnSpc>
              <a:spcPct val="100000"/>
            </a:lnSpc>
            <a:spcBef>
              <a:spcPct val="0"/>
            </a:spcBef>
            <a:spcAft>
              <a:spcPct val="35000"/>
            </a:spcAft>
            <a:buNone/>
          </a:pPr>
          <a:r>
            <a:rPr lang="en-IN" sz="1900" kern="1200"/>
            <a:t>5.Time-boxing</a:t>
          </a:r>
          <a:endParaRPr lang="en-US" sz="1900" kern="1200"/>
        </a:p>
      </dsp:txBody>
      <dsp:txXfrm>
        <a:off x="867345" y="3756503"/>
        <a:ext cx="9980326" cy="750948"/>
      </dsp:txXfrm>
    </dsp:sp>
    <dsp:sp modelId="{D67FC5D1-50DD-4E24-8409-901FB38C1180}">
      <dsp:nvSpPr>
        <dsp:cNvPr id="0" name=""/>
        <dsp:cNvSpPr/>
      </dsp:nvSpPr>
      <dsp:spPr>
        <a:xfrm>
          <a:off x="0" y="4695188"/>
          <a:ext cx="10847672" cy="75094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F353B47-2648-40C4-96B8-BDE5E437871B}">
      <dsp:nvSpPr>
        <dsp:cNvPr id="0" name=""/>
        <dsp:cNvSpPr/>
      </dsp:nvSpPr>
      <dsp:spPr>
        <a:xfrm>
          <a:off x="227161" y="4864151"/>
          <a:ext cx="413021" cy="413021"/>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4B56F27-49AD-43D4-AE41-3DCA22AE0469}">
      <dsp:nvSpPr>
        <dsp:cNvPr id="0" name=""/>
        <dsp:cNvSpPr/>
      </dsp:nvSpPr>
      <dsp:spPr>
        <a:xfrm>
          <a:off x="867345" y="4695188"/>
          <a:ext cx="9980326" cy="7509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9475" tIns="79475" rIns="79475" bIns="79475" numCol="1" spcCol="1270" anchor="ctr" anchorCtr="0">
          <a:noAutofit/>
        </a:bodyPr>
        <a:lstStyle/>
        <a:p>
          <a:pPr marL="0" lvl="0" indent="0" algn="l" defTabSz="844550">
            <a:lnSpc>
              <a:spcPct val="100000"/>
            </a:lnSpc>
            <a:spcBef>
              <a:spcPct val="0"/>
            </a:spcBef>
            <a:spcAft>
              <a:spcPct val="35000"/>
            </a:spcAft>
            <a:buNone/>
          </a:pPr>
          <a:r>
            <a:rPr lang="en-IN" sz="1900" kern="1200"/>
            <a:t>6.Iterative Development</a:t>
          </a:r>
          <a:endParaRPr lang="en-US" sz="1900" kern="1200"/>
        </a:p>
      </dsp:txBody>
      <dsp:txXfrm>
        <a:off x="867345" y="4695188"/>
        <a:ext cx="9980326" cy="75094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83BB2F-8C45-4C41-8E7E-C5078099F3FE}">
      <dsp:nvSpPr>
        <dsp:cNvPr id="0" name=""/>
        <dsp:cNvSpPr/>
      </dsp:nvSpPr>
      <dsp:spPr>
        <a:xfrm>
          <a:off x="2518" y="784645"/>
          <a:ext cx="1998053" cy="2797275"/>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5776" tIns="330200" rIns="155776" bIns="330200" numCol="1" spcCol="1270" anchor="t" anchorCtr="0">
          <a:noAutofit/>
        </a:bodyPr>
        <a:lstStyle/>
        <a:p>
          <a:pPr marL="0" lvl="0" indent="0" algn="l" defTabSz="889000">
            <a:lnSpc>
              <a:spcPct val="90000"/>
            </a:lnSpc>
            <a:spcBef>
              <a:spcPct val="0"/>
            </a:spcBef>
            <a:spcAft>
              <a:spcPct val="35000"/>
            </a:spcAft>
            <a:buNone/>
          </a:pPr>
          <a:r>
            <a:rPr lang="en-US" sz="2000" b="0" i="0" kern="1200"/>
            <a:t>1.Initiate with the existing workflow</a:t>
          </a:r>
          <a:endParaRPr lang="en-US" sz="2000" kern="1200"/>
        </a:p>
      </dsp:txBody>
      <dsp:txXfrm>
        <a:off x="2518" y="1847610"/>
        <a:ext cx="1998053" cy="1678365"/>
      </dsp:txXfrm>
    </dsp:sp>
    <dsp:sp modelId="{3ED65C55-3095-476C-AB0A-B334F914B8E2}">
      <dsp:nvSpPr>
        <dsp:cNvPr id="0" name=""/>
        <dsp:cNvSpPr/>
      </dsp:nvSpPr>
      <dsp:spPr>
        <a:xfrm>
          <a:off x="581954" y="1064373"/>
          <a:ext cx="839182" cy="839182"/>
        </a:xfrm>
        <a:prstGeom prst="ellips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5426" tIns="12700" rIns="65426" bIns="12700" numCol="1" spcCol="1270" anchor="ctr" anchorCtr="0">
          <a:noAutofit/>
        </a:bodyPr>
        <a:lstStyle/>
        <a:p>
          <a:pPr marL="0" lvl="0" indent="0" algn="ctr" defTabSz="1866900">
            <a:lnSpc>
              <a:spcPct val="90000"/>
            </a:lnSpc>
            <a:spcBef>
              <a:spcPct val="0"/>
            </a:spcBef>
            <a:spcAft>
              <a:spcPct val="35000"/>
            </a:spcAft>
            <a:buNone/>
          </a:pPr>
          <a:r>
            <a:rPr lang="en-US" sz="4200" kern="1200"/>
            <a:t>1</a:t>
          </a:r>
        </a:p>
      </dsp:txBody>
      <dsp:txXfrm>
        <a:off x="704849" y="1187268"/>
        <a:ext cx="593392" cy="593392"/>
      </dsp:txXfrm>
    </dsp:sp>
    <dsp:sp modelId="{83D1C53C-1C67-4439-A2B8-E2967A20D7C8}">
      <dsp:nvSpPr>
        <dsp:cNvPr id="0" name=""/>
        <dsp:cNvSpPr/>
      </dsp:nvSpPr>
      <dsp:spPr>
        <a:xfrm>
          <a:off x="2518" y="3581849"/>
          <a:ext cx="1998053" cy="72"/>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FEBE85F-DD23-4EE7-94E0-E8D9815868A8}">
      <dsp:nvSpPr>
        <dsp:cNvPr id="0" name=""/>
        <dsp:cNvSpPr/>
      </dsp:nvSpPr>
      <dsp:spPr>
        <a:xfrm>
          <a:off x="2200377" y="784645"/>
          <a:ext cx="1998053" cy="2797275"/>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5776" tIns="330200" rIns="155776" bIns="330200" numCol="1" spcCol="1270" anchor="t" anchorCtr="0">
          <a:noAutofit/>
        </a:bodyPr>
        <a:lstStyle/>
        <a:p>
          <a:pPr marL="0" lvl="0" indent="0" algn="l" defTabSz="889000">
            <a:lnSpc>
              <a:spcPct val="90000"/>
            </a:lnSpc>
            <a:spcBef>
              <a:spcPct val="0"/>
            </a:spcBef>
            <a:spcAft>
              <a:spcPct val="35000"/>
            </a:spcAft>
            <a:buNone/>
          </a:pPr>
          <a:r>
            <a:rPr lang="en-US" sz="2000" kern="1200"/>
            <a:t>2.</a:t>
          </a:r>
          <a:r>
            <a:rPr lang="en-IN" sz="2000" b="0" i="0" kern="1200"/>
            <a:t> Limit the existing tasks</a:t>
          </a:r>
          <a:endParaRPr lang="en-US" sz="2000" kern="1200"/>
        </a:p>
      </dsp:txBody>
      <dsp:txXfrm>
        <a:off x="2200377" y="1847610"/>
        <a:ext cx="1998053" cy="1678365"/>
      </dsp:txXfrm>
    </dsp:sp>
    <dsp:sp modelId="{C3B0E643-9806-4852-8373-A4138D4B47FE}">
      <dsp:nvSpPr>
        <dsp:cNvPr id="0" name=""/>
        <dsp:cNvSpPr/>
      </dsp:nvSpPr>
      <dsp:spPr>
        <a:xfrm>
          <a:off x="2779813" y="1064373"/>
          <a:ext cx="839182" cy="839182"/>
        </a:xfrm>
        <a:prstGeom prst="ellips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5426" tIns="12700" rIns="65426" bIns="12700" numCol="1" spcCol="1270" anchor="ctr" anchorCtr="0">
          <a:noAutofit/>
        </a:bodyPr>
        <a:lstStyle/>
        <a:p>
          <a:pPr marL="0" lvl="0" indent="0" algn="ctr" defTabSz="1866900">
            <a:lnSpc>
              <a:spcPct val="90000"/>
            </a:lnSpc>
            <a:spcBef>
              <a:spcPct val="0"/>
            </a:spcBef>
            <a:spcAft>
              <a:spcPct val="35000"/>
            </a:spcAft>
            <a:buNone/>
          </a:pPr>
          <a:r>
            <a:rPr lang="en-US" sz="4200" kern="1200"/>
            <a:t>2</a:t>
          </a:r>
        </a:p>
      </dsp:txBody>
      <dsp:txXfrm>
        <a:off x="2902708" y="1187268"/>
        <a:ext cx="593392" cy="593392"/>
      </dsp:txXfrm>
    </dsp:sp>
    <dsp:sp modelId="{EDE905AD-72A8-47AB-8719-A5E1715D3473}">
      <dsp:nvSpPr>
        <dsp:cNvPr id="0" name=""/>
        <dsp:cNvSpPr/>
      </dsp:nvSpPr>
      <dsp:spPr>
        <a:xfrm>
          <a:off x="2200377" y="3581849"/>
          <a:ext cx="1998053" cy="72"/>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3CA6FB5-63C0-4972-AEDD-09D75157646A}">
      <dsp:nvSpPr>
        <dsp:cNvPr id="0" name=""/>
        <dsp:cNvSpPr/>
      </dsp:nvSpPr>
      <dsp:spPr>
        <a:xfrm>
          <a:off x="4398236" y="784645"/>
          <a:ext cx="1998053" cy="2797275"/>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5776" tIns="330200" rIns="155776" bIns="330200" numCol="1" spcCol="1270" anchor="t" anchorCtr="0">
          <a:noAutofit/>
        </a:bodyPr>
        <a:lstStyle/>
        <a:p>
          <a:pPr marL="0" lvl="0" indent="0" algn="l" defTabSz="889000">
            <a:lnSpc>
              <a:spcPct val="90000"/>
            </a:lnSpc>
            <a:spcBef>
              <a:spcPct val="0"/>
            </a:spcBef>
            <a:spcAft>
              <a:spcPct val="35000"/>
            </a:spcAft>
            <a:buNone/>
          </a:pPr>
          <a:r>
            <a:rPr lang="en-US" sz="2000" kern="1200" dirty="0"/>
            <a:t>3.</a:t>
          </a:r>
          <a:r>
            <a:rPr lang="en-US" sz="2000" b="0" i="0" kern="1200" dirty="0"/>
            <a:t> Focus on flow</a:t>
          </a:r>
          <a:endParaRPr lang="en-US" sz="2000" kern="1200" dirty="0"/>
        </a:p>
      </dsp:txBody>
      <dsp:txXfrm>
        <a:off x="4398236" y="1847610"/>
        <a:ext cx="1998053" cy="1678365"/>
      </dsp:txXfrm>
    </dsp:sp>
    <dsp:sp modelId="{30923D40-118C-4065-A45A-6D918444AC2B}">
      <dsp:nvSpPr>
        <dsp:cNvPr id="0" name=""/>
        <dsp:cNvSpPr/>
      </dsp:nvSpPr>
      <dsp:spPr>
        <a:xfrm>
          <a:off x="4977672" y="1064373"/>
          <a:ext cx="839182" cy="839182"/>
        </a:xfrm>
        <a:prstGeom prst="ellips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5426" tIns="12700" rIns="65426" bIns="12700" numCol="1" spcCol="1270" anchor="ctr" anchorCtr="0">
          <a:noAutofit/>
        </a:bodyPr>
        <a:lstStyle/>
        <a:p>
          <a:pPr marL="0" lvl="0" indent="0" algn="ctr" defTabSz="1866900">
            <a:lnSpc>
              <a:spcPct val="90000"/>
            </a:lnSpc>
            <a:spcBef>
              <a:spcPct val="0"/>
            </a:spcBef>
            <a:spcAft>
              <a:spcPct val="35000"/>
            </a:spcAft>
            <a:buNone/>
          </a:pPr>
          <a:r>
            <a:rPr lang="en-US" sz="4200" kern="1200"/>
            <a:t>3</a:t>
          </a:r>
        </a:p>
      </dsp:txBody>
      <dsp:txXfrm>
        <a:off x="5100567" y="1187268"/>
        <a:ext cx="593392" cy="593392"/>
      </dsp:txXfrm>
    </dsp:sp>
    <dsp:sp modelId="{6602FE68-D8A4-468A-8DED-0322A223AE17}">
      <dsp:nvSpPr>
        <dsp:cNvPr id="0" name=""/>
        <dsp:cNvSpPr/>
      </dsp:nvSpPr>
      <dsp:spPr>
        <a:xfrm>
          <a:off x="4398236" y="3581849"/>
          <a:ext cx="1998053" cy="72"/>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C4BB6EE-B80C-4A67-B042-7E932C369EDB}">
      <dsp:nvSpPr>
        <dsp:cNvPr id="0" name=""/>
        <dsp:cNvSpPr/>
      </dsp:nvSpPr>
      <dsp:spPr>
        <a:xfrm>
          <a:off x="6596095" y="784645"/>
          <a:ext cx="1998053" cy="2797275"/>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5776" tIns="330200" rIns="155776" bIns="330200" numCol="1" spcCol="1270" anchor="t" anchorCtr="0">
          <a:noAutofit/>
        </a:bodyPr>
        <a:lstStyle/>
        <a:p>
          <a:pPr marL="0" lvl="0" indent="0" algn="l" defTabSz="889000">
            <a:lnSpc>
              <a:spcPct val="90000"/>
            </a:lnSpc>
            <a:spcBef>
              <a:spcPct val="0"/>
            </a:spcBef>
            <a:spcAft>
              <a:spcPct val="35000"/>
            </a:spcAft>
            <a:buNone/>
          </a:pPr>
          <a:r>
            <a:rPr lang="en-US" sz="2000" kern="1200" dirty="0"/>
            <a:t>4.</a:t>
          </a:r>
          <a:r>
            <a:rPr lang="en-US" sz="2000" b="0" i="0" kern="1200" dirty="0"/>
            <a:t> Continuous </a:t>
          </a:r>
        </a:p>
        <a:p>
          <a:pPr marL="0" lvl="0" indent="0" algn="l" defTabSz="889000">
            <a:lnSpc>
              <a:spcPct val="90000"/>
            </a:lnSpc>
            <a:spcBef>
              <a:spcPct val="0"/>
            </a:spcBef>
            <a:spcAft>
              <a:spcPct val="35000"/>
            </a:spcAft>
            <a:buNone/>
          </a:pPr>
          <a:r>
            <a:rPr lang="en-US" sz="2000" b="0" i="0" kern="1200" dirty="0"/>
            <a:t>improvement</a:t>
          </a:r>
          <a:endParaRPr lang="en-US" sz="2000" kern="1200" dirty="0"/>
        </a:p>
      </dsp:txBody>
      <dsp:txXfrm>
        <a:off x="6596095" y="1847610"/>
        <a:ext cx="1998053" cy="1678365"/>
      </dsp:txXfrm>
    </dsp:sp>
    <dsp:sp modelId="{0B0D26F8-CD83-4B9C-A271-A842E4034599}">
      <dsp:nvSpPr>
        <dsp:cNvPr id="0" name=""/>
        <dsp:cNvSpPr/>
      </dsp:nvSpPr>
      <dsp:spPr>
        <a:xfrm>
          <a:off x="7175531" y="1064373"/>
          <a:ext cx="839182" cy="839182"/>
        </a:xfrm>
        <a:prstGeom prst="ellips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5426" tIns="12700" rIns="65426" bIns="12700" numCol="1" spcCol="1270" anchor="ctr" anchorCtr="0">
          <a:noAutofit/>
        </a:bodyPr>
        <a:lstStyle/>
        <a:p>
          <a:pPr marL="0" lvl="0" indent="0" algn="ctr" defTabSz="1866900">
            <a:lnSpc>
              <a:spcPct val="90000"/>
            </a:lnSpc>
            <a:spcBef>
              <a:spcPct val="0"/>
            </a:spcBef>
            <a:spcAft>
              <a:spcPct val="35000"/>
            </a:spcAft>
            <a:buNone/>
          </a:pPr>
          <a:r>
            <a:rPr lang="en-US" sz="4200" kern="1200"/>
            <a:t>4</a:t>
          </a:r>
        </a:p>
      </dsp:txBody>
      <dsp:txXfrm>
        <a:off x="7298426" y="1187268"/>
        <a:ext cx="593392" cy="593392"/>
      </dsp:txXfrm>
    </dsp:sp>
    <dsp:sp modelId="{69BA70D1-FB83-4711-80D7-4EC7FE4B9D04}">
      <dsp:nvSpPr>
        <dsp:cNvPr id="0" name=""/>
        <dsp:cNvSpPr/>
      </dsp:nvSpPr>
      <dsp:spPr>
        <a:xfrm>
          <a:off x="6596095" y="3581849"/>
          <a:ext cx="1998053" cy="72"/>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D4E46AA-1EC0-4433-9956-E798E94A6FB7}" type="datetimeFigureOut">
              <a:rPr lang="en-US" smtClean="0"/>
              <a:t>7/5/2022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C38C08-47C7-4847-B0BE-B9D8DEEB3D1B}" type="slidenum">
              <a:rPr lang="en-US" smtClean="0"/>
              <a:t>‹#›</a:t>
            </a:fld>
            <a:endParaRPr lang="en-US"/>
          </a:p>
        </p:txBody>
      </p:sp>
    </p:spTree>
    <p:extLst>
      <p:ext uri="{BB962C8B-B14F-4D97-AF65-F5344CB8AC3E}">
        <p14:creationId xmlns:p14="http://schemas.microsoft.com/office/powerpoint/2010/main" val="16549001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D4E46AA-1EC0-4433-9956-E798E94A6FB7}" type="datetimeFigureOut">
              <a:rPr lang="en-US" smtClean="0"/>
              <a:pPr/>
              <a:t>7/5/2022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0C38C08-47C7-4847-B0BE-B9D8DEEB3D1B}" type="slidenum">
              <a:rPr lang="en-US" smtClean="0"/>
              <a:pPr/>
              <a:t>‹#›</a:t>
            </a:fld>
            <a:endParaRPr lang="en-US" dirty="0"/>
          </a:p>
        </p:txBody>
      </p:sp>
    </p:spTree>
    <p:extLst>
      <p:ext uri="{BB962C8B-B14F-4D97-AF65-F5344CB8AC3E}">
        <p14:creationId xmlns:p14="http://schemas.microsoft.com/office/powerpoint/2010/main" val="37062808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D4E46AA-1EC0-4433-9956-E798E94A6FB7}" type="datetimeFigureOut">
              <a:rPr lang="en-US" smtClean="0"/>
              <a:pPr/>
              <a:t>7/5/2022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0C38C08-47C7-4847-B0BE-B9D8DEEB3D1B}"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9838469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D4E46AA-1EC0-4433-9956-E798E94A6FB7}" type="datetimeFigureOut">
              <a:rPr lang="en-US" smtClean="0"/>
              <a:pPr/>
              <a:t>7/5/2022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0C38C08-47C7-4847-B0BE-B9D8DEEB3D1B}" type="slidenum">
              <a:rPr lang="en-US" smtClean="0"/>
              <a:pPr/>
              <a:t>‹#›</a:t>
            </a:fld>
            <a:endParaRPr lang="en-US" dirty="0"/>
          </a:p>
        </p:txBody>
      </p:sp>
    </p:spTree>
    <p:extLst>
      <p:ext uri="{BB962C8B-B14F-4D97-AF65-F5344CB8AC3E}">
        <p14:creationId xmlns:p14="http://schemas.microsoft.com/office/powerpoint/2010/main" val="7166923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D4E46AA-1EC0-4433-9956-E798E94A6FB7}" type="datetimeFigureOut">
              <a:rPr lang="en-US" smtClean="0"/>
              <a:pPr/>
              <a:t>7/5/2022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0C38C08-47C7-4847-B0BE-B9D8DEEB3D1B}"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5538315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D4E46AA-1EC0-4433-9956-E798E94A6FB7}" type="datetimeFigureOut">
              <a:rPr lang="en-US" smtClean="0"/>
              <a:pPr/>
              <a:t>7/5/2022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0C38C08-47C7-4847-B0BE-B9D8DEEB3D1B}" type="slidenum">
              <a:rPr lang="en-US" smtClean="0"/>
              <a:pPr/>
              <a:t>‹#›</a:t>
            </a:fld>
            <a:endParaRPr lang="en-US" dirty="0"/>
          </a:p>
        </p:txBody>
      </p:sp>
    </p:spTree>
    <p:extLst>
      <p:ext uri="{BB962C8B-B14F-4D97-AF65-F5344CB8AC3E}">
        <p14:creationId xmlns:p14="http://schemas.microsoft.com/office/powerpoint/2010/main" val="1471453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4E46AA-1EC0-4433-9956-E798E94A6FB7}" type="datetimeFigureOut">
              <a:rPr lang="en-US" smtClean="0"/>
              <a:t>7/5/2022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C38C08-47C7-4847-B0BE-B9D8DEEB3D1B}" type="slidenum">
              <a:rPr lang="en-US" smtClean="0"/>
              <a:t>‹#›</a:t>
            </a:fld>
            <a:endParaRPr lang="en-US"/>
          </a:p>
        </p:txBody>
      </p:sp>
    </p:spTree>
    <p:extLst>
      <p:ext uri="{BB962C8B-B14F-4D97-AF65-F5344CB8AC3E}">
        <p14:creationId xmlns:p14="http://schemas.microsoft.com/office/powerpoint/2010/main" val="39603729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4E46AA-1EC0-4433-9956-E798E94A6FB7}" type="datetimeFigureOut">
              <a:rPr lang="en-US" smtClean="0"/>
              <a:t>7/5/2022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C38C08-47C7-4847-B0BE-B9D8DEEB3D1B}" type="slidenum">
              <a:rPr lang="en-US" smtClean="0"/>
              <a:t>‹#›</a:t>
            </a:fld>
            <a:endParaRPr lang="en-US"/>
          </a:p>
        </p:txBody>
      </p:sp>
    </p:spTree>
    <p:extLst>
      <p:ext uri="{BB962C8B-B14F-4D97-AF65-F5344CB8AC3E}">
        <p14:creationId xmlns:p14="http://schemas.microsoft.com/office/powerpoint/2010/main" val="16419068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4E46AA-1EC0-4433-9956-E798E94A6FB7}" type="datetimeFigureOut">
              <a:rPr lang="en-US" smtClean="0"/>
              <a:t>7/5/2022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C38C08-47C7-4847-B0BE-B9D8DEEB3D1B}" type="slidenum">
              <a:rPr lang="en-US" smtClean="0"/>
              <a:t>‹#›</a:t>
            </a:fld>
            <a:endParaRPr lang="en-US"/>
          </a:p>
        </p:txBody>
      </p:sp>
    </p:spTree>
    <p:extLst>
      <p:ext uri="{BB962C8B-B14F-4D97-AF65-F5344CB8AC3E}">
        <p14:creationId xmlns:p14="http://schemas.microsoft.com/office/powerpoint/2010/main" val="7867103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D4E46AA-1EC0-4433-9956-E798E94A6FB7}" type="datetimeFigureOut">
              <a:rPr lang="en-US" smtClean="0"/>
              <a:t>7/5/2022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C38C08-47C7-4847-B0BE-B9D8DEEB3D1B}" type="slidenum">
              <a:rPr lang="en-US" smtClean="0"/>
              <a:t>‹#›</a:t>
            </a:fld>
            <a:endParaRPr lang="en-US"/>
          </a:p>
        </p:txBody>
      </p:sp>
    </p:spTree>
    <p:extLst>
      <p:ext uri="{BB962C8B-B14F-4D97-AF65-F5344CB8AC3E}">
        <p14:creationId xmlns:p14="http://schemas.microsoft.com/office/powerpoint/2010/main" val="14957617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D4E46AA-1EC0-4433-9956-E798E94A6FB7}" type="datetimeFigureOut">
              <a:rPr lang="en-US" smtClean="0"/>
              <a:t>7/5/2022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C38C08-47C7-4847-B0BE-B9D8DEEB3D1B}" type="slidenum">
              <a:rPr lang="en-US" smtClean="0"/>
              <a:t>‹#›</a:t>
            </a:fld>
            <a:endParaRPr lang="en-US"/>
          </a:p>
        </p:txBody>
      </p:sp>
    </p:spTree>
    <p:extLst>
      <p:ext uri="{BB962C8B-B14F-4D97-AF65-F5344CB8AC3E}">
        <p14:creationId xmlns:p14="http://schemas.microsoft.com/office/powerpoint/2010/main" val="32265312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D4E46AA-1EC0-4433-9956-E798E94A6FB7}" type="datetimeFigureOut">
              <a:rPr lang="en-US" smtClean="0"/>
              <a:t>7/5/2022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0C38C08-47C7-4847-B0BE-B9D8DEEB3D1B}" type="slidenum">
              <a:rPr lang="en-US" smtClean="0"/>
              <a:t>‹#›</a:t>
            </a:fld>
            <a:endParaRPr lang="en-US"/>
          </a:p>
        </p:txBody>
      </p:sp>
    </p:spTree>
    <p:extLst>
      <p:ext uri="{BB962C8B-B14F-4D97-AF65-F5344CB8AC3E}">
        <p14:creationId xmlns:p14="http://schemas.microsoft.com/office/powerpoint/2010/main" val="2484209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D4E46AA-1EC0-4433-9956-E798E94A6FB7}" type="datetimeFigureOut">
              <a:rPr lang="en-US" smtClean="0"/>
              <a:t>7/5/2022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0C38C08-47C7-4847-B0BE-B9D8DEEB3D1B}" type="slidenum">
              <a:rPr lang="en-US" smtClean="0"/>
              <a:t>‹#›</a:t>
            </a:fld>
            <a:endParaRPr lang="en-US"/>
          </a:p>
        </p:txBody>
      </p:sp>
    </p:spTree>
    <p:extLst>
      <p:ext uri="{BB962C8B-B14F-4D97-AF65-F5344CB8AC3E}">
        <p14:creationId xmlns:p14="http://schemas.microsoft.com/office/powerpoint/2010/main" val="5282624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D4E46AA-1EC0-4433-9956-E798E94A6FB7}" type="datetimeFigureOut">
              <a:rPr lang="en-US" smtClean="0"/>
              <a:t>7/5/2022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0C38C08-47C7-4847-B0BE-B9D8DEEB3D1B}" type="slidenum">
              <a:rPr lang="en-US" smtClean="0"/>
              <a:t>‹#›</a:t>
            </a:fld>
            <a:endParaRPr lang="en-US"/>
          </a:p>
        </p:txBody>
      </p:sp>
    </p:spTree>
    <p:extLst>
      <p:ext uri="{BB962C8B-B14F-4D97-AF65-F5344CB8AC3E}">
        <p14:creationId xmlns:p14="http://schemas.microsoft.com/office/powerpoint/2010/main" val="32070379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D4E46AA-1EC0-4433-9956-E798E94A6FB7}" type="datetimeFigureOut">
              <a:rPr lang="en-US" smtClean="0"/>
              <a:t>7/5/2022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C38C08-47C7-4847-B0BE-B9D8DEEB3D1B}" type="slidenum">
              <a:rPr lang="en-US" smtClean="0"/>
              <a:t>‹#›</a:t>
            </a:fld>
            <a:endParaRPr lang="en-US"/>
          </a:p>
        </p:txBody>
      </p:sp>
    </p:spTree>
    <p:extLst>
      <p:ext uri="{BB962C8B-B14F-4D97-AF65-F5344CB8AC3E}">
        <p14:creationId xmlns:p14="http://schemas.microsoft.com/office/powerpoint/2010/main" val="21192685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D4E46AA-1EC0-4433-9956-E798E94A6FB7}" type="datetimeFigureOut">
              <a:rPr lang="en-US" smtClean="0"/>
              <a:t>7/5/2022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C38C08-47C7-4847-B0BE-B9D8DEEB3D1B}" type="slidenum">
              <a:rPr lang="en-US" smtClean="0"/>
              <a:t>‹#›</a:t>
            </a:fld>
            <a:endParaRPr lang="en-US"/>
          </a:p>
        </p:txBody>
      </p:sp>
    </p:spTree>
    <p:extLst>
      <p:ext uri="{BB962C8B-B14F-4D97-AF65-F5344CB8AC3E}">
        <p14:creationId xmlns:p14="http://schemas.microsoft.com/office/powerpoint/2010/main" val="40057178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D4E46AA-1EC0-4433-9956-E798E94A6FB7}" type="datetimeFigureOut">
              <a:rPr lang="en-US" smtClean="0"/>
              <a:pPr/>
              <a:t>7/5/2022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70C38C08-47C7-4847-B0BE-B9D8DEEB3D1B}" type="slidenum">
              <a:rPr lang="en-US" smtClean="0"/>
              <a:pPr/>
              <a:t>‹#›</a:t>
            </a:fld>
            <a:endParaRPr lang="en-US" dirty="0"/>
          </a:p>
        </p:txBody>
      </p:sp>
    </p:spTree>
    <p:extLst>
      <p:ext uri="{BB962C8B-B14F-4D97-AF65-F5344CB8AC3E}">
        <p14:creationId xmlns:p14="http://schemas.microsoft.com/office/powerpoint/2010/main" val="2825875831"/>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 id="2147483718" r:id="rId12"/>
    <p:sldLayoutId id="2147483719" r:id="rId13"/>
    <p:sldLayoutId id="2147483720" r:id="rId14"/>
    <p:sldLayoutId id="2147483721" r:id="rId15"/>
    <p:sldLayoutId id="2147483722"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backlog.com/blog/how-to-prioritize-when-every-issue-is-top-priority/" TargetMode="External"/><Relationship Id="rId2" Type="http://schemas.openxmlformats.org/officeDocument/2006/relationships/hyperlink" Target="https://backlog.com/blog/how-to-achieve-a-continuous-improvement-culture-in-your-team/" TargetMode="External"/><Relationship Id="rId1" Type="http://schemas.openxmlformats.org/officeDocument/2006/relationships/slideLayout" Target="../slideLayouts/slideLayout2.xml"/><Relationship Id="rId5" Type="http://schemas.openxmlformats.org/officeDocument/2006/relationships/image" Target="../media/image16.sv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7" name="Rectangle 16">
            <a:extLst>
              <a:ext uri="{FF2B5EF4-FFF2-40B4-BE49-F238E27FC236}">
                <a16:creationId xmlns:a16="http://schemas.microsoft.com/office/drawing/2014/main" id="{D94A7024-D948-494D-8920-BBA2DA07D1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descr="A person reaching for a paper on a table full of paper and sticky notes">
            <a:extLst>
              <a:ext uri="{FF2B5EF4-FFF2-40B4-BE49-F238E27FC236}">
                <a16:creationId xmlns:a16="http://schemas.microsoft.com/office/drawing/2014/main" id="{C4BFE967-7C8E-60AA-9D99-C0390471A937}"/>
              </a:ext>
            </a:extLst>
          </p:cNvPr>
          <p:cNvPicPr>
            <a:picLocks noChangeAspect="1"/>
          </p:cNvPicPr>
          <p:nvPr/>
        </p:nvPicPr>
        <p:blipFill rotWithShape="1">
          <a:blip r:embed="rId2">
            <a:duotone>
              <a:prstClr val="black"/>
              <a:schemeClr val="tx2">
                <a:tint val="45000"/>
                <a:satMod val="400000"/>
              </a:schemeClr>
            </a:duotone>
            <a:alphaModFix amt="40000"/>
          </a:blip>
          <a:srcRect t="8146" b="7584"/>
          <a:stretch/>
        </p:blipFill>
        <p:spPr>
          <a:xfrm>
            <a:off x="20" y="10"/>
            <a:ext cx="12191980" cy="6857990"/>
          </a:xfrm>
          <a:prstGeom prst="rect">
            <a:avLst/>
          </a:prstGeom>
        </p:spPr>
      </p:pic>
      <p:sp>
        <p:nvSpPr>
          <p:cNvPr id="2" name="Title 1">
            <a:extLst>
              <a:ext uri="{FF2B5EF4-FFF2-40B4-BE49-F238E27FC236}">
                <a16:creationId xmlns:a16="http://schemas.microsoft.com/office/drawing/2014/main" id="{AC91970E-A297-9418-91BD-7ACA9B0D0DD3}"/>
              </a:ext>
            </a:extLst>
          </p:cNvPr>
          <p:cNvSpPr>
            <a:spLocks noGrp="1"/>
          </p:cNvSpPr>
          <p:nvPr>
            <p:ph type="title"/>
          </p:nvPr>
        </p:nvSpPr>
        <p:spPr>
          <a:xfrm>
            <a:off x="677334" y="609600"/>
            <a:ext cx="8596668" cy="1320800"/>
          </a:xfrm>
        </p:spPr>
        <p:txBody>
          <a:bodyPr>
            <a:normAutofit/>
          </a:bodyPr>
          <a:lstStyle/>
          <a:p>
            <a:pPr>
              <a:lnSpc>
                <a:spcPct val="90000"/>
              </a:lnSpc>
            </a:pPr>
            <a:br>
              <a:rPr lang="en-IN" sz="2800" b="1">
                <a:latin typeface="Algerian" panose="04020705040A02060702" pitchFamily="82" charset="0"/>
              </a:rPr>
            </a:br>
            <a:br>
              <a:rPr lang="en-IN" sz="2800" b="1">
                <a:latin typeface="Algerian" panose="04020705040A02060702" pitchFamily="82" charset="0"/>
              </a:rPr>
            </a:br>
            <a:r>
              <a:rPr lang="en-IN" sz="2800" b="1">
                <a:latin typeface="Algerian" panose="04020705040A02060702" pitchFamily="82" charset="0"/>
              </a:rPr>
              <a:t>AGILE MODEL</a:t>
            </a:r>
          </a:p>
        </p:txBody>
      </p:sp>
      <p:sp>
        <p:nvSpPr>
          <p:cNvPr id="3" name="Content Placeholder 2">
            <a:extLst>
              <a:ext uri="{FF2B5EF4-FFF2-40B4-BE49-F238E27FC236}">
                <a16:creationId xmlns:a16="http://schemas.microsoft.com/office/drawing/2014/main" id="{9AF4EFD2-89DE-2D3E-4172-57680E927BCF}"/>
              </a:ext>
            </a:extLst>
          </p:cNvPr>
          <p:cNvSpPr>
            <a:spLocks noGrp="1"/>
          </p:cNvSpPr>
          <p:nvPr>
            <p:ph idx="1"/>
          </p:nvPr>
        </p:nvSpPr>
        <p:spPr>
          <a:xfrm>
            <a:off x="677334" y="2160589"/>
            <a:ext cx="8596668" cy="3880773"/>
          </a:xfrm>
        </p:spPr>
        <p:txBody>
          <a:bodyPr>
            <a:normAutofit/>
          </a:bodyPr>
          <a:lstStyle/>
          <a:p>
            <a:pPr marL="0" indent="0">
              <a:lnSpc>
                <a:spcPct val="90000"/>
              </a:lnSpc>
              <a:buNone/>
            </a:pPr>
            <a:endParaRPr lang="en-US" b="0" i="0">
              <a:solidFill>
                <a:srgbClr val="FFFFFF"/>
              </a:solidFill>
              <a:effectLst/>
              <a:latin typeface="inter-regular"/>
            </a:endParaRPr>
          </a:p>
          <a:p>
            <a:pPr marL="0" indent="0">
              <a:lnSpc>
                <a:spcPct val="90000"/>
              </a:lnSpc>
              <a:buNone/>
            </a:pPr>
            <a:r>
              <a:rPr lang="en-US" b="0" i="0">
                <a:solidFill>
                  <a:srgbClr val="FFFFFF"/>
                </a:solidFill>
                <a:effectLst/>
                <a:latin typeface="inter-regular"/>
              </a:rPr>
              <a:t>The meaning of Agile is swift or versatile. "</a:t>
            </a:r>
            <a:r>
              <a:rPr lang="en-US" b="1" i="0">
                <a:solidFill>
                  <a:srgbClr val="FFFFFF"/>
                </a:solidFill>
                <a:effectLst/>
                <a:latin typeface="inter-bold"/>
              </a:rPr>
              <a:t>Agile process model</a:t>
            </a:r>
            <a:r>
              <a:rPr lang="en-US" b="0" i="0">
                <a:solidFill>
                  <a:srgbClr val="FFFFFF"/>
                </a:solidFill>
                <a:effectLst/>
                <a:latin typeface="inter-regular"/>
              </a:rPr>
              <a:t>" refers to a software development approach based on iterative development. Agile methods break tasks into smaller iterations, or parts do not directly involve long term planning. The project scope and requirements are laid down at the beginning of the development process. Plans regarding the number of iterations, the duration and the scope of each iteration are clearly defined in advance.</a:t>
            </a:r>
          </a:p>
          <a:p>
            <a:pPr marL="0" indent="0">
              <a:lnSpc>
                <a:spcPct val="90000"/>
              </a:lnSpc>
              <a:buNone/>
            </a:pPr>
            <a:r>
              <a:rPr lang="en-US" b="0" i="0">
                <a:solidFill>
                  <a:srgbClr val="FFFFFF"/>
                </a:solidFill>
                <a:effectLst/>
                <a:latin typeface="inter-regular"/>
              </a:rPr>
              <a:t>Each iteration is considered as a short time "frame" in the Agile process model, which typically lasts from one to four weeks. The division of the entire project into smaller parts helps to minimize the project risk and to reduce the overall project delivery time requirements. Each iteration involves a team working through a full software development life cycle including planning, requirements analysis, design, coding, and testing before a working product is demonstrated to the client.</a:t>
            </a:r>
          </a:p>
          <a:p>
            <a:pPr marL="0" indent="0">
              <a:lnSpc>
                <a:spcPct val="90000"/>
              </a:lnSpc>
              <a:buNone/>
            </a:pPr>
            <a:endParaRPr lang="en-IN">
              <a:solidFill>
                <a:srgbClr val="FFFFFF"/>
              </a:solidFill>
            </a:endParaRPr>
          </a:p>
          <a:p>
            <a:pPr>
              <a:lnSpc>
                <a:spcPct val="90000"/>
              </a:lnSpc>
            </a:pPr>
            <a:endParaRPr lang="en-IN">
              <a:solidFill>
                <a:srgbClr val="FFFFFF"/>
              </a:solidFill>
            </a:endParaRPr>
          </a:p>
        </p:txBody>
      </p:sp>
    </p:spTree>
    <p:extLst>
      <p:ext uri="{BB962C8B-B14F-4D97-AF65-F5344CB8AC3E}">
        <p14:creationId xmlns:p14="http://schemas.microsoft.com/office/powerpoint/2010/main" val="28122333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C966E-76AB-A03D-0275-BBB13718F9A2}"/>
              </a:ext>
            </a:extLst>
          </p:cNvPr>
          <p:cNvSpPr>
            <a:spLocks noGrp="1"/>
          </p:cNvSpPr>
          <p:nvPr>
            <p:ph type="title"/>
          </p:nvPr>
        </p:nvSpPr>
        <p:spPr/>
        <p:txBody>
          <a:bodyPr>
            <a:normAutofit/>
          </a:bodyPr>
          <a:lstStyle/>
          <a:p>
            <a:r>
              <a:rPr lang="en-IN" b="1" dirty="0">
                <a:solidFill>
                  <a:schemeClr val="accent1">
                    <a:lumMod val="75000"/>
                  </a:schemeClr>
                </a:solidFill>
                <a:latin typeface="Algerian" panose="04020705040A02060702" pitchFamily="82" charset="0"/>
              </a:rPr>
              <a:t>FOCUS</a:t>
            </a:r>
          </a:p>
        </p:txBody>
      </p:sp>
      <p:sp>
        <p:nvSpPr>
          <p:cNvPr id="3" name="Content Placeholder 2">
            <a:extLst>
              <a:ext uri="{FF2B5EF4-FFF2-40B4-BE49-F238E27FC236}">
                <a16:creationId xmlns:a16="http://schemas.microsoft.com/office/drawing/2014/main" id="{82733290-B2CE-B80E-B3D9-793BEAB28459}"/>
              </a:ext>
            </a:extLst>
          </p:cNvPr>
          <p:cNvSpPr>
            <a:spLocks noGrp="1"/>
          </p:cNvSpPr>
          <p:nvPr>
            <p:ph idx="1"/>
          </p:nvPr>
        </p:nvSpPr>
        <p:spPr>
          <a:xfrm>
            <a:off x="182880" y="2069432"/>
            <a:ext cx="11094719" cy="4860757"/>
          </a:xfrm>
        </p:spPr>
        <p:txBody>
          <a:bodyPr>
            <a:normAutofit/>
          </a:bodyPr>
          <a:lstStyle/>
          <a:p>
            <a:pPr marL="0" indent="0" algn="l">
              <a:buNone/>
            </a:pPr>
            <a:r>
              <a:rPr lang="en-US" b="0" i="0" dirty="0">
                <a:solidFill>
                  <a:srgbClr val="4A4A4A"/>
                </a:solidFill>
                <a:effectLst/>
                <a:latin typeface="proxima-nova"/>
              </a:rPr>
              <a:t>Focus is about staying on track and helping other team members do the same. A key part of the Scrum methodology is the sprint — a time-bound and defined work period for completing a series of tasks.</a:t>
            </a:r>
          </a:p>
          <a:p>
            <a:pPr marL="0" indent="0" algn="l">
              <a:buNone/>
            </a:pPr>
            <a:r>
              <a:rPr lang="en-US" b="0" i="0" dirty="0">
                <a:solidFill>
                  <a:srgbClr val="4A4A4A"/>
                </a:solidFill>
                <a:effectLst/>
                <a:latin typeface="proxima-nova"/>
              </a:rPr>
              <a:t>To focus on these tasks, your team must eliminate distractions and multitask as much as possible. Distractions can cause setbacks that lengthen the time necessary to complete tasks. The end result is excessive overtime work, which defeats the purpose of using an agile methodology.</a:t>
            </a:r>
          </a:p>
          <a:p>
            <a:pPr marL="0" indent="0" algn="l">
              <a:buNone/>
            </a:pPr>
            <a:r>
              <a:rPr lang="en-US" b="1" dirty="0">
                <a:solidFill>
                  <a:srgbClr val="42CE9F"/>
                </a:solidFill>
                <a:latin typeface="proxima-nova"/>
              </a:rPr>
              <a:t>Standup Meetings </a:t>
            </a:r>
            <a:r>
              <a:rPr lang="en-US" b="1" i="0" dirty="0">
                <a:solidFill>
                  <a:srgbClr val="4A4A4A"/>
                </a:solidFill>
                <a:effectLst/>
                <a:latin typeface="proxima-nova"/>
              </a:rPr>
              <a:t>are a great opportunity to explain the sprint goal and plan what will be completed within this timeframe</a:t>
            </a:r>
            <a:r>
              <a:rPr lang="en-US" b="0" i="0" dirty="0">
                <a:solidFill>
                  <a:srgbClr val="4A4A4A"/>
                </a:solidFill>
                <a:effectLst/>
                <a:latin typeface="proxima-nova"/>
              </a:rPr>
              <a:t>. To help team members focus, Scrum masters should talk openly about individual workloads to ensure they only assign an achievable number of tasks. Take on too many objectives, and everyone will feel overwhelmed.</a:t>
            </a:r>
          </a:p>
          <a:p>
            <a:pPr marL="0" indent="0">
              <a:buNone/>
            </a:pPr>
            <a:endParaRPr lang="en-IN" dirty="0"/>
          </a:p>
        </p:txBody>
      </p:sp>
    </p:spTree>
    <p:extLst>
      <p:ext uri="{BB962C8B-B14F-4D97-AF65-F5344CB8AC3E}">
        <p14:creationId xmlns:p14="http://schemas.microsoft.com/office/powerpoint/2010/main" val="15067795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 name="Rectangle 9">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4" name="Isosceles Triangle 13">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C96FA0AF-A140-AA4F-0F2B-5E0A459C45B3}"/>
              </a:ext>
            </a:extLst>
          </p:cNvPr>
          <p:cNvSpPr>
            <a:spLocks noGrp="1"/>
          </p:cNvSpPr>
          <p:nvPr>
            <p:ph type="title"/>
          </p:nvPr>
        </p:nvSpPr>
        <p:spPr>
          <a:xfrm>
            <a:off x="673754" y="643467"/>
            <a:ext cx="4203045" cy="1375608"/>
          </a:xfrm>
        </p:spPr>
        <p:txBody>
          <a:bodyPr anchor="ctr">
            <a:normAutofit/>
          </a:bodyPr>
          <a:lstStyle/>
          <a:p>
            <a:r>
              <a:rPr lang="en-IN" b="1">
                <a:solidFill>
                  <a:schemeClr val="bg1"/>
                </a:solidFill>
                <a:latin typeface="Algerian" panose="04020705040A02060702" pitchFamily="82" charset="0"/>
              </a:rPr>
              <a:t>commitement</a:t>
            </a:r>
          </a:p>
        </p:txBody>
      </p:sp>
      <p:sp>
        <p:nvSpPr>
          <p:cNvPr id="3" name="Content Placeholder 2">
            <a:extLst>
              <a:ext uri="{FF2B5EF4-FFF2-40B4-BE49-F238E27FC236}">
                <a16:creationId xmlns:a16="http://schemas.microsoft.com/office/drawing/2014/main" id="{ADE07715-6A5C-02E3-D77D-97A41B1267A9}"/>
              </a:ext>
            </a:extLst>
          </p:cNvPr>
          <p:cNvSpPr>
            <a:spLocks noGrp="1"/>
          </p:cNvSpPr>
          <p:nvPr>
            <p:ph idx="1"/>
          </p:nvPr>
        </p:nvSpPr>
        <p:spPr>
          <a:xfrm>
            <a:off x="673754" y="2160590"/>
            <a:ext cx="3973943" cy="3440110"/>
          </a:xfrm>
        </p:spPr>
        <p:txBody>
          <a:bodyPr>
            <a:normAutofit/>
          </a:bodyPr>
          <a:lstStyle/>
          <a:p>
            <a:pPr marL="0" indent="0">
              <a:lnSpc>
                <a:spcPct val="90000"/>
              </a:lnSpc>
              <a:buNone/>
            </a:pPr>
            <a:r>
              <a:rPr lang="en-US" sz="1400" b="0" i="0">
                <a:solidFill>
                  <a:schemeClr val="bg1"/>
                </a:solidFill>
                <a:effectLst/>
                <a:latin typeface="proxima-nova"/>
              </a:rPr>
              <a:t> In this context, commitment is about staying dedicated to the objectives you developed as a team.</a:t>
            </a:r>
          </a:p>
          <a:p>
            <a:pPr marL="0" indent="0">
              <a:lnSpc>
                <a:spcPct val="90000"/>
              </a:lnSpc>
              <a:buNone/>
            </a:pPr>
            <a:endParaRPr lang="en-US" sz="1400" b="0" i="0">
              <a:solidFill>
                <a:schemeClr val="bg1"/>
              </a:solidFill>
              <a:effectLst/>
              <a:latin typeface="proxima-nova"/>
            </a:endParaRPr>
          </a:p>
          <a:p>
            <a:pPr marL="0" indent="0">
              <a:lnSpc>
                <a:spcPct val="90000"/>
              </a:lnSpc>
              <a:buNone/>
            </a:pPr>
            <a:r>
              <a:rPr lang="en-US" sz="1400" b="0" i="0">
                <a:solidFill>
                  <a:schemeClr val="bg1"/>
                </a:solidFill>
                <a:effectLst/>
                <a:latin typeface="proxima-nova"/>
              </a:rPr>
              <a:t>Contributing to team success and meeting daily challenges is crucial, but it’s equally important to speak up if the project is off track. Scrum teaches you to </a:t>
            </a:r>
            <a:r>
              <a:rPr lang="en-US" sz="1400" b="0" i="0" u="none" strike="noStrike">
                <a:solidFill>
                  <a:schemeClr val="bg1"/>
                </a:solidFill>
                <a:effectLst/>
                <a:latin typeface="proxima-nova"/>
                <a:hlinkClick r:id="rId2"/>
              </a:rPr>
              <a:t>seek continuous improvement</a:t>
            </a:r>
            <a:r>
              <a:rPr lang="en-US" sz="1400" b="0" i="0">
                <a:solidFill>
                  <a:schemeClr val="bg1"/>
                </a:solidFill>
                <a:effectLst/>
                <a:latin typeface="proxima-nova"/>
              </a:rPr>
              <a:t> and optimize your efforts. So, a crucial part of commitment is reflecting on the common goal and </a:t>
            </a:r>
            <a:r>
              <a:rPr lang="en-US" sz="1400" b="0" i="0" u="none" strike="noStrike">
                <a:solidFill>
                  <a:schemeClr val="bg1"/>
                </a:solidFill>
                <a:effectLst/>
                <a:latin typeface="proxima-nova"/>
                <a:hlinkClick r:id="rId3"/>
              </a:rPr>
              <a:t>making sure you’re prioritizing tasks</a:t>
            </a:r>
            <a:r>
              <a:rPr lang="en-US" sz="1400" b="0" i="0">
                <a:solidFill>
                  <a:schemeClr val="bg1"/>
                </a:solidFill>
                <a:effectLst/>
                <a:latin typeface="proxima-nova"/>
              </a:rPr>
              <a:t> that actually add value. Scrum masters can help foster commitment through good communication and proper sprint planning.</a:t>
            </a:r>
          </a:p>
          <a:p>
            <a:pPr marL="0" indent="0">
              <a:lnSpc>
                <a:spcPct val="90000"/>
              </a:lnSpc>
              <a:buNone/>
            </a:pPr>
            <a:br>
              <a:rPr lang="en-US" sz="1400" b="0" i="0">
                <a:solidFill>
                  <a:schemeClr val="bg1"/>
                </a:solidFill>
                <a:effectLst/>
                <a:latin typeface="proxima-nova"/>
              </a:rPr>
            </a:br>
            <a:endParaRPr lang="en-IN" sz="1400">
              <a:solidFill>
                <a:schemeClr val="bg1"/>
              </a:solidFill>
            </a:endParaRPr>
          </a:p>
        </p:txBody>
      </p:sp>
      <p:pic>
        <p:nvPicPr>
          <p:cNvPr id="7" name="Graphic 6" descr="Users">
            <a:extLst>
              <a:ext uri="{FF2B5EF4-FFF2-40B4-BE49-F238E27FC236}">
                <a16:creationId xmlns:a16="http://schemas.microsoft.com/office/drawing/2014/main" id="{2B8E673E-C031-9749-B35C-311708D4703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217616" y="972608"/>
            <a:ext cx="4900269" cy="4900269"/>
          </a:xfrm>
          <a:prstGeom prst="rect">
            <a:avLst/>
          </a:prstGeom>
        </p:spPr>
      </p:pic>
      <p:sp>
        <p:nvSpPr>
          <p:cNvPr id="16" name="Isosceles Triangle 15">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35374943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9">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73355DBF-B42D-5205-17A2-9C81FC9EBBB3}"/>
              </a:ext>
            </a:extLst>
          </p:cNvPr>
          <p:cNvSpPr>
            <a:spLocks noGrp="1"/>
          </p:cNvSpPr>
          <p:nvPr>
            <p:ph type="title"/>
          </p:nvPr>
        </p:nvSpPr>
        <p:spPr>
          <a:xfrm>
            <a:off x="677334" y="609600"/>
            <a:ext cx="8596668" cy="1320800"/>
          </a:xfrm>
        </p:spPr>
        <p:txBody>
          <a:bodyPr>
            <a:normAutofit/>
          </a:bodyPr>
          <a:lstStyle/>
          <a:p>
            <a:r>
              <a:rPr lang="en-IN" b="1">
                <a:latin typeface="Algerian" panose="04020705040A02060702" pitchFamily="82" charset="0"/>
              </a:rPr>
              <a:t>respect</a:t>
            </a:r>
          </a:p>
        </p:txBody>
      </p:sp>
      <p:sp>
        <p:nvSpPr>
          <p:cNvPr id="3" name="Content Placeholder 2">
            <a:extLst>
              <a:ext uri="{FF2B5EF4-FFF2-40B4-BE49-F238E27FC236}">
                <a16:creationId xmlns:a16="http://schemas.microsoft.com/office/drawing/2014/main" id="{1D0113B3-07A2-DD42-CDAF-4D11740BC1F0}"/>
              </a:ext>
            </a:extLst>
          </p:cNvPr>
          <p:cNvSpPr>
            <a:spLocks noGrp="1"/>
          </p:cNvSpPr>
          <p:nvPr>
            <p:ph idx="1"/>
          </p:nvPr>
        </p:nvSpPr>
        <p:spPr>
          <a:xfrm>
            <a:off x="677334" y="2160589"/>
            <a:ext cx="8596668" cy="3880773"/>
          </a:xfrm>
        </p:spPr>
        <p:txBody>
          <a:bodyPr>
            <a:normAutofit/>
          </a:bodyPr>
          <a:lstStyle/>
          <a:p>
            <a:pPr marL="0" indent="0">
              <a:buNone/>
            </a:pPr>
            <a:r>
              <a:rPr lang="en-US" b="0" i="0">
                <a:effectLst/>
                <a:latin typeface="proxima-nova"/>
              </a:rPr>
              <a:t>Respect requires treating people as equals regardless of age, education, social position, etc. Who your co-workers are outside of the Scrum team doesn’t matter; all that matters is how they work together on team goals. It’s also about respecting and understanding customers and stakeholders, so you’re better equipped to meet their needs.</a:t>
            </a:r>
          </a:p>
          <a:p>
            <a:pPr marL="0" indent="0">
              <a:buNone/>
            </a:pPr>
            <a:r>
              <a:rPr lang="en-US" b="0" i="0">
                <a:effectLst/>
                <a:latin typeface="proxima-nova"/>
              </a:rPr>
              <a:t>Respect means that teammates should appreciate each other for their strengths in terms of hard and soft skills. It also means respecting others’ decisions and opinions even if you disagree with them.</a:t>
            </a:r>
          </a:p>
          <a:p>
            <a:pPr marL="0" indent="0">
              <a:buNone/>
            </a:pPr>
            <a:r>
              <a:rPr lang="en-US" b="0" i="0">
                <a:effectLst/>
                <a:latin typeface="proxima-nova"/>
              </a:rPr>
              <a:t>The Scrum Guide emphasizes the need to trust others on your team once roles are assigned. You shouldn’t micromanage what everyone else is doing or constantly undermine someone else’s skills by trying to take over their role. Respect enables better communication between members of different roles, as well as the ability to accept constructive criticism without letting it affect your ego.</a:t>
            </a:r>
          </a:p>
          <a:p>
            <a:pPr marL="0" indent="0">
              <a:buNone/>
            </a:pPr>
            <a:endParaRPr lang="en-IN" dirty="0"/>
          </a:p>
        </p:txBody>
      </p:sp>
    </p:spTree>
    <p:extLst>
      <p:ext uri="{BB962C8B-B14F-4D97-AF65-F5344CB8AC3E}">
        <p14:creationId xmlns:p14="http://schemas.microsoft.com/office/powerpoint/2010/main" val="2961342833"/>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D24655-5836-29A1-C61B-ACB78FD68CD4}"/>
              </a:ext>
            </a:extLst>
          </p:cNvPr>
          <p:cNvSpPr>
            <a:spLocks noGrp="1"/>
          </p:cNvSpPr>
          <p:nvPr>
            <p:ph type="title"/>
          </p:nvPr>
        </p:nvSpPr>
        <p:spPr>
          <a:xfrm>
            <a:off x="5536734" y="609600"/>
            <a:ext cx="3737268" cy="1320800"/>
          </a:xfrm>
        </p:spPr>
        <p:txBody>
          <a:bodyPr>
            <a:normAutofit/>
          </a:bodyPr>
          <a:lstStyle/>
          <a:p>
            <a:r>
              <a:rPr lang="en-IN" b="1">
                <a:latin typeface="Algerian" panose="04020705040A02060702" pitchFamily="82" charset="0"/>
              </a:rPr>
              <a:t>openness</a:t>
            </a:r>
          </a:p>
        </p:txBody>
      </p:sp>
      <p:sp>
        <p:nvSpPr>
          <p:cNvPr id="3" name="Content Placeholder 2">
            <a:extLst>
              <a:ext uri="{FF2B5EF4-FFF2-40B4-BE49-F238E27FC236}">
                <a16:creationId xmlns:a16="http://schemas.microsoft.com/office/drawing/2014/main" id="{EA074FF4-66BF-6C9F-C9B2-8DA836D623DC}"/>
              </a:ext>
            </a:extLst>
          </p:cNvPr>
          <p:cNvSpPr>
            <a:spLocks noGrp="1"/>
          </p:cNvSpPr>
          <p:nvPr>
            <p:ph idx="1"/>
          </p:nvPr>
        </p:nvSpPr>
        <p:spPr>
          <a:xfrm>
            <a:off x="5209563" y="2160589"/>
            <a:ext cx="5519397" cy="3142931"/>
          </a:xfrm>
        </p:spPr>
        <p:txBody>
          <a:bodyPr>
            <a:normAutofit lnSpcReduction="10000"/>
          </a:bodyPr>
          <a:lstStyle/>
          <a:p>
            <a:pPr>
              <a:lnSpc>
                <a:spcPct val="90000"/>
              </a:lnSpc>
            </a:pPr>
            <a:r>
              <a:rPr lang="en-US" sz="1700" b="0" i="0" dirty="0">
                <a:effectLst/>
                <a:latin typeface="proxima-nova"/>
              </a:rPr>
              <a:t>Openness means being open-minded in terms of communication between members of different disciplines. Foster a culture that welcomes new ideas and styles of working, which can help the team move forward.</a:t>
            </a:r>
          </a:p>
          <a:p>
            <a:pPr>
              <a:lnSpc>
                <a:spcPct val="90000"/>
              </a:lnSpc>
            </a:pPr>
            <a:r>
              <a:rPr lang="en-US" sz="1700" b="0" i="0" dirty="0">
                <a:effectLst/>
                <a:latin typeface="proxima-nova"/>
              </a:rPr>
              <a:t>Being open as an individual also means being honest about what you can achieve and how your work will affect other team members. If there isn’t a culture of transparency, </a:t>
            </a:r>
            <a:r>
              <a:rPr lang="en-US" sz="1700" dirty="0">
                <a:latin typeface="proxima-nova"/>
              </a:rPr>
              <a:t>bottlenecks</a:t>
            </a:r>
            <a:r>
              <a:rPr lang="en-US" sz="1700" b="0" i="0" dirty="0">
                <a:effectLst/>
                <a:latin typeface="proxima-nova"/>
              </a:rPr>
              <a:t>, roadblocks, and missed deadlines will soon follow.</a:t>
            </a:r>
          </a:p>
          <a:p>
            <a:pPr marL="0" indent="0">
              <a:lnSpc>
                <a:spcPct val="90000"/>
              </a:lnSpc>
              <a:buNone/>
            </a:pPr>
            <a:br>
              <a:rPr lang="en-US" sz="1700" dirty="0"/>
            </a:br>
            <a:endParaRPr lang="en-IN" sz="1700" dirty="0"/>
          </a:p>
        </p:txBody>
      </p:sp>
      <p:pic>
        <p:nvPicPr>
          <p:cNvPr id="5" name="Picture 4" descr="Hands-on top of each other">
            <a:extLst>
              <a:ext uri="{FF2B5EF4-FFF2-40B4-BE49-F238E27FC236}">
                <a16:creationId xmlns:a16="http://schemas.microsoft.com/office/drawing/2014/main" id="{C5BE7334-C569-6145-50A7-06612477A337}"/>
              </a:ext>
            </a:extLst>
          </p:cNvPr>
          <p:cNvPicPr>
            <a:picLocks noChangeAspect="1"/>
          </p:cNvPicPr>
          <p:nvPr/>
        </p:nvPicPr>
        <p:blipFill rotWithShape="1">
          <a:blip r:embed="rId2"/>
          <a:srcRect l="54141" r="11442" b="1"/>
          <a:stretch/>
        </p:blipFill>
        <p:spPr>
          <a:xfrm>
            <a:off x="20" y="-1"/>
            <a:ext cx="5394940" cy="6858001"/>
          </a:xfrm>
          <a:custGeom>
            <a:avLst/>
            <a:gdLst/>
            <a:ahLst/>
            <a:cxnLst/>
            <a:rect l="l" t="t" r="r" b="b"/>
            <a:pathLst>
              <a:path w="5394960" h="6858000">
                <a:moveTo>
                  <a:pt x="842596" y="0"/>
                </a:moveTo>
                <a:lnTo>
                  <a:pt x="5394960" y="0"/>
                </a:lnTo>
                <a:lnTo>
                  <a:pt x="5394960" y="21851"/>
                </a:lnTo>
                <a:lnTo>
                  <a:pt x="4365943" y="6858000"/>
                </a:lnTo>
                <a:lnTo>
                  <a:pt x="0" y="6858000"/>
                </a:lnTo>
                <a:lnTo>
                  <a:pt x="0" y="5666154"/>
                </a:lnTo>
                <a:close/>
              </a:path>
            </a:pathLst>
          </a:custGeom>
        </p:spPr>
      </p:pic>
      <p:sp>
        <p:nvSpPr>
          <p:cNvPr id="9" name="Isosceles Triangle 8">
            <a:extLst>
              <a:ext uri="{FF2B5EF4-FFF2-40B4-BE49-F238E27FC236}">
                <a16:creationId xmlns:a16="http://schemas.microsoft.com/office/drawing/2014/main" id="{3BCB5F6A-9EB0-40B0-9D13-3023E9A205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42174000"/>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9A55D6-5ED8-5C02-601F-716688981FB3}"/>
              </a:ext>
            </a:extLst>
          </p:cNvPr>
          <p:cNvSpPr>
            <a:spLocks noGrp="1"/>
          </p:cNvSpPr>
          <p:nvPr>
            <p:ph type="title"/>
          </p:nvPr>
        </p:nvSpPr>
        <p:spPr/>
        <p:txBody>
          <a:bodyPr/>
          <a:lstStyle/>
          <a:p>
            <a:r>
              <a:rPr lang="en-IN" dirty="0">
                <a:solidFill>
                  <a:schemeClr val="tx1"/>
                </a:solidFill>
                <a:latin typeface="Algerian" panose="04020705040A02060702" pitchFamily="82" charset="0"/>
              </a:rPr>
              <a:t>PRINCIPLES OF SCRUM</a:t>
            </a:r>
          </a:p>
        </p:txBody>
      </p:sp>
      <p:graphicFrame>
        <p:nvGraphicFramePr>
          <p:cNvPr id="5" name="Content Placeholder 2">
            <a:extLst>
              <a:ext uri="{FF2B5EF4-FFF2-40B4-BE49-F238E27FC236}">
                <a16:creationId xmlns:a16="http://schemas.microsoft.com/office/drawing/2014/main" id="{F8E710E3-A9C9-5C3D-2339-63D435AACB7F}"/>
              </a:ext>
            </a:extLst>
          </p:cNvPr>
          <p:cNvGraphicFramePr>
            <a:graphicFrameLocks noGrp="1"/>
          </p:cNvGraphicFramePr>
          <p:nvPr>
            <p:ph idx="1"/>
          </p:nvPr>
        </p:nvGraphicFramePr>
        <p:xfrm>
          <a:off x="0" y="1164657"/>
          <a:ext cx="10847672" cy="54478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784667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7" name="Rectangle 26">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Straight Connector 28">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953376"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1" name="Straight Connector 30">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2133042"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33"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24631"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6597"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7" name="Isosceles Triangle 36">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5488"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9"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7655"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1" name="Isosceles Triangle 40">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14821"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8E6FF6D0-8BCD-CD9C-30E0-979849422AA5}"/>
              </a:ext>
            </a:extLst>
          </p:cNvPr>
          <p:cNvSpPr>
            <a:spLocks noGrp="1"/>
          </p:cNvSpPr>
          <p:nvPr>
            <p:ph type="title"/>
          </p:nvPr>
        </p:nvSpPr>
        <p:spPr>
          <a:xfrm>
            <a:off x="279134" y="2127183"/>
            <a:ext cx="3291839" cy="2213811"/>
          </a:xfrm>
        </p:spPr>
        <p:txBody>
          <a:bodyPr anchor="ctr">
            <a:normAutofit/>
          </a:bodyPr>
          <a:lstStyle/>
          <a:p>
            <a:r>
              <a:rPr lang="en-IN" dirty="0">
                <a:solidFill>
                  <a:schemeClr val="tx1">
                    <a:lumMod val="85000"/>
                    <a:lumOff val="15000"/>
                  </a:schemeClr>
                </a:solidFill>
              </a:rPr>
              <a:t>Principles of   </a:t>
            </a:r>
            <a:br>
              <a:rPr lang="en-IN" dirty="0">
                <a:solidFill>
                  <a:schemeClr val="tx1">
                    <a:lumMod val="85000"/>
                    <a:lumOff val="15000"/>
                  </a:schemeClr>
                </a:solidFill>
              </a:rPr>
            </a:br>
            <a:r>
              <a:rPr lang="en-IN" dirty="0">
                <a:solidFill>
                  <a:schemeClr val="tx1">
                    <a:lumMod val="85000"/>
                    <a:lumOff val="15000"/>
                  </a:schemeClr>
                </a:solidFill>
              </a:rPr>
              <a:t>    SCRUM          </a:t>
            </a:r>
          </a:p>
        </p:txBody>
      </p:sp>
      <p:sp>
        <p:nvSpPr>
          <p:cNvPr id="43" name="Freeform: Shape 42">
            <a:extLst>
              <a:ext uri="{FF2B5EF4-FFF2-40B4-BE49-F238E27FC236}">
                <a16:creationId xmlns:a16="http://schemas.microsoft.com/office/drawing/2014/main" id="{142BFA2A-77A0-4F60-A32A-685681C84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82154" y="-8467"/>
            <a:ext cx="7109846" cy="6866467"/>
          </a:xfrm>
          <a:custGeom>
            <a:avLst/>
            <a:gdLst>
              <a:gd name="connsiteX0" fmla="*/ 0 w 7109846"/>
              <a:gd name="connsiteY0" fmla="*/ 0 h 6866467"/>
              <a:gd name="connsiteX1" fmla="*/ 1249825 w 7109846"/>
              <a:gd name="connsiteY1" fmla="*/ 0 h 6866467"/>
              <a:gd name="connsiteX2" fmla="*/ 1249825 w 7109846"/>
              <a:gd name="connsiteY2" fmla="*/ 8467 h 6866467"/>
              <a:gd name="connsiteX3" fmla="*/ 7109846 w 7109846"/>
              <a:gd name="connsiteY3" fmla="*/ 8467 h 6866467"/>
              <a:gd name="connsiteX4" fmla="*/ 7109846 w 7109846"/>
              <a:gd name="connsiteY4" fmla="*/ 6866467 h 6866467"/>
              <a:gd name="connsiteX5" fmla="*/ 1249825 w 7109846"/>
              <a:gd name="connsiteY5" fmla="*/ 6866467 h 6866467"/>
              <a:gd name="connsiteX6" fmla="*/ 1109382 w 7109846"/>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09846" h="6866467">
                <a:moveTo>
                  <a:pt x="0" y="0"/>
                </a:moveTo>
                <a:lnTo>
                  <a:pt x="1249825" y="0"/>
                </a:lnTo>
                <a:lnTo>
                  <a:pt x="1249825" y="8467"/>
                </a:lnTo>
                <a:lnTo>
                  <a:pt x="7109846" y="8467"/>
                </a:lnTo>
                <a:lnTo>
                  <a:pt x="7109846"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FEB7B78C-5719-BDC6-3828-12D250A10933}"/>
              </a:ext>
            </a:extLst>
          </p:cNvPr>
          <p:cNvSpPr>
            <a:spLocks noGrp="1"/>
          </p:cNvSpPr>
          <p:nvPr>
            <p:ph idx="1"/>
          </p:nvPr>
        </p:nvSpPr>
        <p:spPr>
          <a:xfrm>
            <a:off x="4673733" y="609601"/>
            <a:ext cx="6953647" cy="5175624"/>
          </a:xfrm>
        </p:spPr>
        <p:txBody>
          <a:bodyPr anchor="ctr">
            <a:normAutofit lnSpcReduction="10000"/>
          </a:bodyPr>
          <a:lstStyle/>
          <a:p>
            <a:pPr marL="0" indent="0" fontAlgn="base">
              <a:lnSpc>
                <a:spcPct val="90000"/>
              </a:lnSpc>
              <a:buNone/>
            </a:pPr>
            <a:r>
              <a:rPr lang="en-US" sz="1000" b="0" i="0" dirty="0">
                <a:solidFill>
                  <a:srgbClr val="FFFFFF"/>
                </a:solidFill>
                <a:effectLst/>
                <a:latin typeface="Fira Sans" panose="020B0604020202020204" pitchFamily="34" charset="0"/>
              </a:rPr>
              <a:t>1</a:t>
            </a:r>
            <a:r>
              <a:rPr lang="en-US" sz="1200" b="0" i="0" dirty="0">
                <a:solidFill>
                  <a:srgbClr val="FFFFFF"/>
                </a:solidFill>
                <a:effectLst/>
                <a:latin typeface="Fira Sans" panose="020B0604020202020204" pitchFamily="34" charset="0"/>
              </a:rPr>
              <a:t>. Control over the empirical process.</a:t>
            </a:r>
          </a:p>
          <a:p>
            <a:pPr fontAlgn="base">
              <a:lnSpc>
                <a:spcPct val="90000"/>
              </a:lnSpc>
            </a:pPr>
            <a:r>
              <a:rPr lang="en-US" sz="1200" b="0" i="0" dirty="0">
                <a:solidFill>
                  <a:srgbClr val="FFFFFF"/>
                </a:solidFill>
                <a:effectLst/>
                <a:latin typeface="Fira Sans" panose="020B0604020202020204" pitchFamily="34" charset="0"/>
              </a:rPr>
              <a:t>In Scrum, the empirical process is based on observation of hard evidence and experimentation rather than theory. There are three main ideas to empirical process control: transparency, inspection, and adaptation. </a:t>
            </a:r>
          </a:p>
          <a:p>
            <a:pPr marL="0" indent="0" fontAlgn="base">
              <a:lnSpc>
                <a:spcPct val="90000"/>
              </a:lnSpc>
              <a:buNone/>
            </a:pPr>
            <a:r>
              <a:rPr lang="en-US" sz="1200" b="0" i="0" dirty="0">
                <a:solidFill>
                  <a:srgbClr val="FFFFFF"/>
                </a:solidFill>
                <a:effectLst/>
                <a:latin typeface="Fira Sans" panose="020B0604020202020204" pitchFamily="34" charset="0"/>
              </a:rPr>
              <a:t>2. Self-organization.</a:t>
            </a:r>
          </a:p>
          <a:p>
            <a:pPr fontAlgn="base">
              <a:lnSpc>
                <a:spcPct val="90000"/>
              </a:lnSpc>
            </a:pPr>
            <a:r>
              <a:rPr lang="en-US" sz="1200" b="0" i="0" dirty="0">
                <a:solidFill>
                  <a:srgbClr val="FFFFFF"/>
                </a:solidFill>
                <a:effectLst/>
                <a:latin typeface="Fira Sans" panose="020B0604020202020204" pitchFamily="34" charset="0"/>
              </a:rPr>
              <a:t>As the Scrum process relies on many individuals, self-organization is essential. Everyone involved is empowered to work independently, and the self-organization principle allows for greater buy-in among all parties, while making it easier to assess individual contributions.</a:t>
            </a:r>
          </a:p>
          <a:p>
            <a:pPr marL="0" indent="0" fontAlgn="base">
              <a:lnSpc>
                <a:spcPct val="90000"/>
              </a:lnSpc>
              <a:buNone/>
            </a:pPr>
            <a:r>
              <a:rPr lang="en-US" sz="1200" b="0" i="0" dirty="0">
                <a:solidFill>
                  <a:srgbClr val="FFFFFF"/>
                </a:solidFill>
                <a:effectLst/>
                <a:latin typeface="Fira Sans" panose="020B0604020202020204" pitchFamily="34" charset="0"/>
              </a:rPr>
              <a:t>3. Collaboration.</a:t>
            </a:r>
          </a:p>
          <a:p>
            <a:pPr fontAlgn="base">
              <a:lnSpc>
                <a:spcPct val="90000"/>
              </a:lnSpc>
            </a:pPr>
            <a:r>
              <a:rPr lang="en-US" sz="1200" b="0" i="0" dirty="0">
                <a:solidFill>
                  <a:srgbClr val="FFFFFF"/>
                </a:solidFill>
                <a:effectLst/>
                <a:latin typeface="Fira Sans" panose="020B0604020202020204" pitchFamily="34" charset="0"/>
              </a:rPr>
              <a:t>Scrum is a collaborative process, as evidenced by the many roles involved (more on that below). This principle also focuses on three dimensions of collaboration: awareness, articulation, and appropriation.</a:t>
            </a:r>
          </a:p>
          <a:p>
            <a:pPr marL="0" indent="0" fontAlgn="base">
              <a:lnSpc>
                <a:spcPct val="90000"/>
              </a:lnSpc>
              <a:buNone/>
            </a:pPr>
            <a:r>
              <a:rPr lang="en-US" sz="1200" b="0" i="0" dirty="0">
                <a:solidFill>
                  <a:srgbClr val="FFFFFF"/>
                </a:solidFill>
                <a:effectLst/>
                <a:latin typeface="Fira Sans" panose="020B0604020202020204" pitchFamily="34" charset="0"/>
              </a:rPr>
              <a:t> 4. Value-based prioritization.</a:t>
            </a:r>
          </a:p>
          <a:p>
            <a:pPr fontAlgn="base">
              <a:lnSpc>
                <a:spcPct val="90000"/>
              </a:lnSpc>
            </a:pPr>
            <a:r>
              <a:rPr lang="en-US" sz="1200" b="0" i="0" dirty="0">
                <a:solidFill>
                  <a:srgbClr val="FFFFFF"/>
                </a:solidFill>
                <a:effectLst/>
                <a:latin typeface="Fira Sans" panose="020B0604020202020204" pitchFamily="34" charset="0"/>
              </a:rPr>
              <a:t>This principle involves organizing and prioritizing tasks based on their value and how they need to be completed. </a:t>
            </a:r>
          </a:p>
          <a:p>
            <a:pPr marL="0" indent="0" fontAlgn="base">
              <a:lnSpc>
                <a:spcPct val="90000"/>
              </a:lnSpc>
              <a:buNone/>
            </a:pPr>
            <a:r>
              <a:rPr lang="en-US" sz="1200" b="0" i="0" dirty="0">
                <a:solidFill>
                  <a:srgbClr val="FFFFFF"/>
                </a:solidFill>
                <a:effectLst/>
                <a:latin typeface="Fira Sans" panose="020B0604020202020204" pitchFamily="34" charset="0"/>
              </a:rPr>
              <a:t>5. Time-boxing.</a:t>
            </a:r>
          </a:p>
          <a:p>
            <a:pPr fontAlgn="base">
              <a:lnSpc>
                <a:spcPct val="90000"/>
              </a:lnSpc>
            </a:pPr>
            <a:r>
              <a:rPr lang="en-US" sz="1200" b="0" i="0" dirty="0">
                <a:solidFill>
                  <a:srgbClr val="FFFFFF"/>
                </a:solidFill>
                <a:effectLst/>
                <a:latin typeface="Fira Sans" panose="020B0604020202020204" pitchFamily="34" charset="0"/>
              </a:rPr>
              <a:t>In Scrum, tasks are completed in “sprints,” with specific lengths of time assigned to each one. Other elements, including “sprint planning” and daily meetings, are also given specific start and stop times. This time-boxing ensures that all involved know how much time is allocated to each step, with the goal of eliminating wasted time and delays. </a:t>
            </a:r>
          </a:p>
          <a:p>
            <a:pPr marL="0" indent="0" fontAlgn="base">
              <a:lnSpc>
                <a:spcPct val="90000"/>
              </a:lnSpc>
              <a:buNone/>
            </a:pPr>
            <a:r>
              <a:rPr lang="en-US" sz="1200" b="0" i="0" dirty="0">
                <a:solidFill>
                  <a:srgbClr val="FFFFFF"/>
                </a:solidFill>
                <a:effectLst/>
                <a:latin typeface="Fira Sans" panose="020B0604020202020204" pitchFamily="34" charset="0"/>
              </a:rPr>
              <a:t>6. Iterative development.</a:t>
            </a:r>
          </a:p>
          <a:p>
            <a:pPr fontAlgn="base">
              <a:lnSpc>
                <a:spcPct val="90000"/>
              </a:lnSpc>
            </a:pPr>
            <a:r>
              <a:rPr lang="en-US" sz="1200" b="0" i="0" dirty="0">
                <a:solidFill>
                  <a:srgbClr val="FFFFFF"/>
                </a:solidFill>
                <a:effectLst/>
                <a:latin typeface="Fira Sans" panose="020B0604020202020204" pitchFamily="34" charset="0"/>
              </a:rPr>
              <a:t>This final principle speaks to the understanding that a project may need to be refined multiple times during the development process. Iterative development allows the team to make adjustments and manage change easier.</a:t>
            </a:r>
          </a:p>
          <a:p>
            <a:pPr>
              <a:lnSpc>
                <a:spcPct val="90000"/>
              </a:lnSpc>
            </a:pPr>
            <a:endParaRPr lang="en-IN" sz="1000" dirty="0">
              <a:solidFill>
                <a:srgbClr val="FFFFFF"/>
              </a:solidFill>
            </a:endParaRPr>
          </a:p>
        </p:txBody>
      </p:sp>
    </p:spTree>
    <p:extLst>
      <p:ext uri="{BB962C8B-B14F-4D97-AF65-F5344CB8AC3E}">
        <p14:creationId xmlns:p14="http://schemas.microsoft.com/office/powerpoint/2010/main" val="701275653"/>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7">
            <a:extLst>
              <a:ext uri="{FF2B5EF4-FFF2-40B4-BE49-F238E27FC236}">
                <a16:creationId xmlns:a16="http://schemas.microsoft.com/office/drawing/2014/main" id="{C52ED567-06B3-4107-9773-BBB6BD7867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D6433D9-B49E-D2C3-450F-F75510E2E27A}"/>
              </a:ext>
            </a:extLst>
          </p:cNvPr>
          <p:cNvSpPr>
            <a:spLocks noGrp="1"/>
          </p:cNvSpPr>
          <p:nvPr>
            <p:ph idx="1"/>
          </p:nvPr>
        </p:nvSpPr>
        <p:spPr>
          <a:xfrm>
            <a:off x="677334" y="1253067"/>
            <a:ext cx="6155266" cy="4351866"/>
          </a:xfrm>
        </p:spPr>
        <p:txBody>
          <a:bodyPr anchor="ctr">
            <a:normAutofit/>
          </a:bodyPr>
          <a:lstStyle/>
          <a:p>
            <a:pPr>
              <a:lnSpc>
                <a:spcPct val="90000"/>
              </a:lnSpc>
            </a:pPr>
            <a:r>
              <a:rPr lang="en-US" sz="1500" b="0" i="0" dirty="0">
                <a:effectLst/>
                <a:latin typeface="Montserrat" panose="020B0604020202020204" pitchFamily="2" charset="0"/>
              </a:rPr>
              <a:t>The Japanese word “</a:t>
            </a:r>
            <a:r>
              <a:rPr lang="en-US" sz="1500" b="0" i="0" dirty="0" err="1">
                <a:effectLst/>
                <a:latin typeface="Montserrat" panose="020B0604020202020204" pitchFamily="2" charset="0"/>
              </a:rPr>
              <a:t>kanban</a:t>
            </a:r>
            <a:r>
              <a:rPr lang="en-US" sz="1500" b="0" i="0" dirty="0">
                <a:effectLst/>
                <a:latin typeface="Montserrat" panose="020B0604020202020204" pitchFamily="2" charset="0"/>
              </a:rPr>
              <a:t>”, meaning “visual board” or a “sign”, has been used in the sense of a process definition since the 1950s. It was first developed and applied by Toyota as a scheduling system for just-in-time manufacturing. On the other hand, the capitalized term “Kanban” is known and associated with the emergence of the “Kanban Method,” which was first defined in 2007. </a:t>
            </a:r>
          </a:p>
          <a:p>
            <a:pPr>
              <a:lnSpc>
                <a:spcPct val="90000"/>
              </a:lnSpc>
            </a:pPr>
            <a:r>
              <a:rPr lang="en-US" sz="1500" b="0" i="0" dirty="0">
                <a:effectLst/>
                <a:latin typeface="Montserrat" panose="00000500000000000000" pitchFamily="2" charset="0"/>
              </a:rPr>
              <a:t>Kanban is a popular Lean workflow management method for defining, managing, and improving services that deliver knowledge work. It helps you visualize work, maximize efficiency, and improve continuously. Work is represented on Kanban boards, allowing you to optimize work delivery across multiple teams and handle even the most complex projects in a single environment.</a:t>
            </a:r>
          </a:p>
          <a:p>
            <a:pPr>
              <a:lnSpc>
                <a:spcPct val="90000"/>
              </a:lnSpc>
            </a:pPr>
            <a:r>
              <a:rPr lang="en-US" sz="1500" b="0" i="0" dirty="0">
                <a:effectLst/>
                <a:latin typeface="inter-regular"/>
              </a:rPr>
              <a:t>Kanban is a popular framework which is used to implement agile software development. It takes real time communication of capacity and complete transparency of work. The work items are represented in a </a:t>
            </a:r>
            <a:r>
              <a:rPr lang="en-US" sz="1500" b="0" i="0" dirty="0" err="1">
                <a:effectLst/>
                <a:latin typeface="inter-regular"/>
              </a:rPr>
              <a:t>kanban</a:t>
            </a:r>
            <a:r>
              <a:rPr lang="en-US" sz="1500" b="0" i="0" dirty="0">
                <a:effectLst/>
                <a:latin typeface="inter-regular"/>
              </a:rPr>
              <a:t> board visually, allowing team members to see the state of every piece of work at any time.</a:t>
            </a:r>
            <a:endParaRPr lang="en-IN" sz="1500" dirty="0"/>
          </a:p>
        </p:txBody>
      </p:sp>
      <p:sp>
        <p:nvSpPr>
          <p:cNvPr id="19" name="Rectangle 9">
            <a:extLst>
              <a:ext uri="{FF2B5EF4-FFF2-40B4-BE49-F238E27FC236}">
                <a16:creationId xmlns:a16="http://schemas.microsoft.com/office/drawing/2014/main" id="{AF551D8B-3775-4477-88B7-7B7C350D34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6" y="0"/>
            <a:ext cx="4657344"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cxnSp>
        <p:nvCxnSpPr>
          <p:cNvPr id="21" name="Straight Connector 11">
            <a:extLst>
              <a:ext uri="{FF2B5EF4-FFF2-40B4-BE49-F238E27FC236}">
                <a16:creationId xmlns:a16="http://schemas.microsoft.com/office/drawing/2014/main" id="{1A901C3D-CFAE-460D-BD0E-7D22164D7DF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590212" y="0"/>
            <a:ext cx="1059921" cy="6858000"/>
          </a:xfrm>
          <a:prstGeom prst="line">
            <a:avLst/>
          </a:prstGeom>
          <a:ln w="9525">
            <a:solidFill>
              <a:srgbClr val="BFBFBF">
                <a:alpha val="70000"/>
              </a:srgbClr>
            </a:solidFill>
          </a:ln>
        </p:spPr>
        <p:style>
          <a:lnRef idx="2">
            <a:schemeClr val="accent1"/>
          </a:lnRef>
          <a:fillRef idx="0">
            <a:schemeClr val="accent1"/>
          </a:fillRef>
          <a:effectRef idx="1">
            <a:schemeClr val="accent1"/>
          </a:effectRef>
          <a:fontRef idx="minor">
            <a:schemeClr val="tx1"/>
          </a:fontRef>
        </p:style>
      </p:cxnSp>
      <p:cxnSp>
        <p:nvCxnSpPr>
          <p:cNvPr id="23" name="Straight Connector 13">
            <a:extLst>
              <a:ext uri="{FF2B5EF4-FFF2-40B4-BE49-F238E27FC236}">
                <a16:creationId xmlns:a16="http://schemas.microsoft.com/office/drawing/2014/main" id="{837C0EA9-1437-4437-9D20-2BBDA1AA9F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721600" y="3721395"/>
            <a:ext cx="4345560" cy="3136604"/>
          </a:xfrm>
          <a:prstGeom prst="line">
            <a:avLst/>
          </a:prstGeom>
          <a:ln w="9525">
            <a:solidFill>
              <a:srgbClr val="BFBFBF">
                <a:alpha val="69804"/>
              </a:srgbClr>
            </a:solidFill>
          </a:ln>
        </p:spPr>
        <p:style>
          <a:lnRef idx="2">
            <a:schemeClr val="accent1"/>
          </a:lnRef>
          <a:fillRef idx="0">
            <a:schemeClr val="accent1"/>
          </a:fillRef>
          <a:effectRef idx="1">
            <a:schemeClr val="accent1"/>
          </a:effectRef>
          <a:fontRef idx="minor">
            <a:schemeClr val="tx1"/>
          </a:fontRef>
        </p:style>
      </p:cxnSp>
      <p:sp>
        <p:nvSpPr>
          <p:cNvPr id="16" name="Rectangle 23">
            <a:extLst>
              <a:ext uri="{FF2B5EF4-FFF2-40B4-BE49-F238E27FC236}">
                <a16:creationId xmlns:a16="http://schemas.microsoft.com/office/drawing/2014/main" id="{BB934D2B-85E2-4375-94EE-B66C16BF79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5">
            <a:extLst>
              <a:ext uri="{FF2B5EF4-FFF2-40B4-BE49-F238E27FC236}">
                <a16:creationId xmlns:a16="http://schemas.microsoft.com/office/drawing/2014/main" id="{9B445E02-D785-4565-B842-9567BBC095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2C153736-D102-4F57-9DE7-615AFC02B0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7">
            <a:extLst>
              <a:ext uri="{FF2B5EF4-FFF2-40B4-BE49-F238E27FC236}">
                <a16:creationId xmlns:a16="http://schemas.microsoft.com/office/drawing/2014/main" id="{BA407A52-66F4-4CDE-A726-FF79F3EC34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8">
            <a:extLst>
              <a:ext uri="{FF2B5EF4-FFF2-40B4-BE49-F238E27FC236}">
                <a16:creationId xmlns:a16="http://schemas.microsoft.com/office/drawing/2014/main" id="{D28FFB34-4FC3-46F5-B900-D3B774FD0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a:extLst>
              <a:ext uri="{FF2B5EF4-FFF2-40B4-BE49-F238E27FC236}">
                <a16:creationId xmlns:a16="http://schemas.microsoft.com/office/drawing/2014/main" id="{205F7B13-ACB5-46BE-8070-0431266B18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a:extLst>
              <a:ext uri="{FF2B5EF4-FFF2-40B4-BE49-F238E27FC236}">
                <a16:creationId xmlns:a16="http://schemas.microsoft.com/office/drawing/2014/main" id="{D52A0D23-45DD-4DF4-ADE6-A81F409BB9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2127B66F-03B8-1E19-3B1F-6ADE4B51EF0E}"/>
              </a:ext>
            </a:extLst>
          </p:cNvPr>
          <p:cNvSpPr>
            <a:spLocks noGrp="1"/>
          </p:cNvSpPr>
          <p:nvPr>
            <p:ph type="title"/>
          </p:nvPr>
        </p:nvSpPr>
        <p:spPr>
          <a:xfrm>
            <a:off x="7829658" y="1253067"/>
            <a:ext cx="3371742" cy="4351866"/>
          </a:xfrm>
        </p:spPr>
        <p:txBody>
          <a:bodyPr anchor="ctr">
            <a:normAutofit/>
          </a:bodyPr>
          <a:lstStyle/>
          <a:p>
            <a:r>
              <a:rPr lang="en-IN">
                <a:solidFill>
                  <a:schemeClr val="bg1"/>
                </a:solidFill>
                <a:latin typeface="Algerian" panose="04020705040A02060702" pitchFamily="82" charset="0"/>
              </a:rPr>
              <a:t>                    KANBAN</a:t>
            </a:r>
          </a:p>
        </p:txBody>
      </p:sp>
    </p:spTree>
    <p:extLst>
      <p:ext uri="{BB962C8B-B14F-4D97-AF65-F5344CB8AC3E}">
        <p14:creationId xmlns:p14="http://schemas.microsoft.com/office/powerpoint/2010/main" val="25168887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803905-7A33-E315-8F76-22F3EF42E874}"/>
              </a:ext>
            </a:extLst>
          </p:cNvPr>
          <p:cNvSpPr>
            <a:spLocks noGrp="1"/>
          </p:cNvSpPr>
          <p:nvPr>
            <p:ph type="title"/>
          </p:nvPr>
        </p:nvSpPr>
        <p:spPr>
          <a:xfrm>
            <a:off x="677334" y="599974"/>
            <a:ext cx="8596668" cy="1320800"/>
          </a:xfrm>
        </p:spPr>
        <p:txBody>
          <a:bodyPr>
            <a:normAutofit/>
          </a:bodyPr>
          <a:lstStyle/>
          <a:p>
            <a:r>
              <a:rPr lang="en-IN" sz="4000" dirty="0">
                <a:solidFill>
                  <a:srgbClr val="7030A0"/>
                </a:solidFill>
                <a:latin typeface="Algerian" panose="04020705040A02060702" pitchFamily="82" charset="0"/>
              </a:rPr>
              <a:t>Principles of </a:t>
            </a:r>
            <a:r>
              <a:rPr lang="en-IN" sz="4000" dirty="0" err="1">
                <a:solidFill>
                  <a:srgbClr val="7030A0"/>
                </a:solidFill>
                <a:latin typeface="Algerian" panose="04020705040A02060702" pitchFamily="82" charset="0"/>
              </a:rPr>
              <a:t>kanban</a:t>
            </a:r>
            <a:endParaRPr lang="en-IN" sz="4000" dirty="0">
              <a:solidFill>
                <a:srgbClr val="7030A0"/>
              </a:solidFill>
              <a:latin typeface="Algerian" panose="04020705040A02060702" pitchFamily="82" charset="0"/>
            </a:endParaRPr>
          </a:p>
        </p:txBody>
      </p:sp>
      <p:graphicFrame>
        <p:nvGraphicFramePr>
          <p:cNvPr id="5" name="Content Placeholder 2">
            <a:extLst>
              <a:ext uri="{FF2B5EF4-FFF2-40B4-BE49-F238E27FC236}">
                <a16:creationId xmlns:a16="http://schemas.microsoft.com/office/drawing/2014/main" id="{2C8F38DB-C18E-61F3-5053-DB75414E4A5F}"/>
              </a:ext>
            </a:extLst>
          </p:cNvPr>
          <p:cNvGraphicFramePr>
            <a:graphicFrameLocks noGrp="1"/>
          </p:cNvGraphicFramePr>
          <p:nvPr>
            <p:ph idx="1"/>
            <p:extLst>
              <p:ext uri="{D42A27DB-BD31-4B8C-83A1-F6EECF244321}">
                <p14:modId xmlns:p14="http://schemas.microsoft.com/office/powerpoint/2010/main" val="1424589686"/>
              </p:ext>
            </p:extLst>
          </p:nvPr>
        </p:nvGraphicFramePr>
        <p:xfrm>
          <a:off x="677334" y="1674796"/>
          <a:ext cx="8596668" cy="43665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59771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4A0332-F686-1320-20E5-38CFDAD97513}"/>
              </a:ext>
            </a:extLst>
          </p:cNvPr>
          <p:cNvSpPr>
            <a:spLocks noGrp="1"/>
          </p:cNvSpPr>
          <p:nvPr>
            <p:ph type="title"/>
          </p:nvPr>
        </p:nvSpPr>
        <p:spPr>
          <a:xfrm>
            <a:off x="677334" y="121920"/>
            <a:ext cx="8596668" cy="843280"/>
          </a:xfrm>
        </p:spPr>
        <p:txBody>
          <a:bodyPr>
            <a:normAutofit/>
          </a:bodyPr>
          <a:lstStyle/>
          <a:p>
            <a:r>
              <a:rPr lang="en-IN" sz="4000" dirty="0">
                <a:solidFill>
                  <a:schemeClr val="tx1"/>
                </a:solidFill>
                <a:latin typeface="Algerian" panose="04020705040A02060702" pitchFamily="82" charset="0"/>
              </a:rPr>
              <a:t>    </a:t>
            </a:r>
            <a:r>
              <a:rPr lang="en-IN" sz="4000" dirty="0" err="1">
                <a:solidFill>
                  <a:schemeClr val="tx1"/>
                </a:solidFill>
                <a:latin typeface="Algerian" panose="04020705040A02060702" pitchFamily="82" charset="0"/>
              </a:rPr>
              <a:t>prinCIPLES</a:t>
            </a:r>
            <a:r>
              <a:rPr lang="en-IN" sz="4000" dirty="0">
                <a:solidFill>
                  <a:schemeClr val="tx1"/>
                </a:solidFill>
                <a:latin typeface="Algerian" panose="04020705040A02060702" pitchFamily="82" charset="0"/>
              </a:rPr>
              <a:t> OF KANBAN</a:t>
            </a:r>
          </a:p>
        </p:txBody>
      </p:sp>
      <p:sp>
        <p:nvSpPr>
          <p:cNvPr id="3" name="Content Placeholder 2">
            <a:extLst>
              <a:ext uri="{FF2B5EF4-FFF2-40B4-BE49-F238E27FC236}">
                <a16:creationId xmlns:a16="http://schemas.microsoft.com/office/drawing/2014/main" id="{87CEBD29-1ECC-5B45-9321-34D59ABBC690}"/>
              </a:ext>
            </a:extLst>
          </p:cNvPr>
          <p:cNvSpPr>
            <a:spLocks noGrp="1"/>
          </p:cNvSpPr>
          <p:nvPr>
            <p:ph idx="1"/>
          </p:nvPr>
        </p:nvSpPr>
        <p:spPr>
          <a:xfrm>
            <a:off x="317633" y="693019"/>
            <a:ext cx="9153625" cy="6164981"/>
          </a:xfrm>
        </p:spPr>
        <p:txBody>
          <a:bodyPr>
            <a:normAutofit fontScale="85000" lnSpcReduction="20000"/>
          </a:bodyPr>
          <a:lstStyle/>
          <a:p>
            <a:pPr marL="0" indent="0" algn="l">
              <a:buNone/>
            </a:pPr>
            <a:r>
              <a:rPr lang="en-US" b="1" i="0" dirty="0">
                <a:solidFill>
                  <a:schemeClr val="tx1"/>
                </a:solidFill>
                <a:effectLst/>
                <a:latin typeface="Graphik Web Medium"/>
              </a:rPr>
              <a:t>1</a:t>
            </a:r>
            <a:r>
              <a:rPr lang="en-US" sz="2100" b="1" i="0" dirty="0">
                <a:solidFill>
                  <a:schemeClr val="tx1"/>
                </a:solidFill>
                <a:effectLst/>
                <a:latin typeface="Graphik Web Medium"/>
              </a:rPr>
              <a:t>.Initiate with the existing workflow:</a:t>
            </a:r>
          </a:p>
          <a:p>
            <a:pPr algn="l"/>
            <a:r>
              <a:rPr lang="en-US" sz="2100" b="1" i="0" dirty="0">
                <a:solidFill>
                  <a:schemeClr val="tx1"/>
                </a:solidFill>
                <a:effectLst/>
                <a:latin typeface="Graphik Web Regular"/>
              </a:rPr>
              <a:t>Kanban framework emphasizes on making small and gradual changes. Therefore, the team must start with the existing workflow and continuously improve the process.</a:t>
            </a:r>
          </a:p>
          <a:p>
            <a:pPr marL="0" indent="0" algn="l">
              <a:buNone/>
            </a:pPr>
            <a:endParaRPr lang="en-US" sz="2100" b="1" i="0" dirty="0">
              <a:solidFill>
                <a:schemeClr val="tx1"/>
              </a:solidFill>
              <a:effectLst/>
              <a:latin typeface="Graphik Web Regular"/>
            </a:endParaRPr>
          </a:p>
          <a:p>
            <a:pPr marL="0" indent="0" algn="l">
              <a:buNone/>
            </a:pPr>
            <a:r>
              <a:rPr lang="en-US" sz="2100" b="1" i="0" dirty="0">
                <a:solidFill>
                  <a:schemeClr val="tx1"/>
                </a:solidFill>
                <a:effectLst/>
                <a:latin typeface="Graphik Web Medium"/>
              </a:rPr>
              <a:t>2. Limit the existing tasks:</a:t>
            </a:r>
          </a:p>
          <a:p>
            <a:pPr algn="l"/>
            <a:r>
              <a:rPr lang="en-US" sz="2100" b="1" i="0" dirty="0">
                <a:solidFill>
                  <a:schemeClr val="tx1"/>
                </a:solidFill>
                <a:effectLst/>
                <a:latin typeface="Graphik Web Regular"/>
              </a:rPr>
              <a:t>It is important for the team to realize its own limits and cap the WIP accordingly. Taking on more than you can handle will only waste time and negatively affect the project.</a:t>
            </a:r>
          </a:p>
          <a:p>
            <a:pPr marL="0" indent="0" algn="l">
              <a:buNone/>
            </a:pPr>
            <a:r>
              <a:rPr lang="en-US" sz="2200" b="0" i="0" dirty="0">
                <a:solidFill>
                  <a:srgbClr val="000000"/>
                </a:solidFill>
                <a:effectLst/>
                <a:latin typeface="Graphik Web Medium"/>
              </a:rPr>
              <a:t>3.</a:t>
            </a:r>
            <a:r>
              <a:rPr lang="en-US" sz="2200" b="1" i="0" dirty="0">
                <a:solidFill>
                  <a:schemeClr val="tx1"/>
                </a:solidFill>
                <a:effectLst/>
                <a:latin typeface="Univers LT W10_65 Bold"/>
              </a:rPr>
              <a:t>Focus on Flow</a:t>
            </a:r>
            <a:r>
              <a:rPr lang="en-US" sz="2200" b="1" i="0" dirty="0">
                <a:solidFill>
                  <a:schemeClr val="tx1"/>
                </a:solidFill>
                <a:effectLst/>
                <a:latin typeface="Univers LT W01_55 Roman"/>
              </a:rPr>
              <a:t> :</a:t>
            </a:r>
          </a:p>
          <a:p>
            <a:pPr marL="0" indent="0" algn="l">
              <a:buNone/>
            </a:pPr>
            <a:r>
              <a:rPr lang="en-US" sz="2200" b="1" i="0" dirty="0">
                <a:solidFill>
                  <a:schemeClr val="tx1"/>
                </a:solidFill>
                <a:effectLst/>
                <a:latin typeface="Univers LT W01_55 Roman"/>
              </a:rPr>
              <a:t> The third principle pertains to focusing on the flow of production and the process. The Kanban board implemented in the first step provides a great tool to observe how work is moving from one operation to the next. This will highlight any potential bottlenecks and allow managers to focus on interruptions in the normal flow.</a:t>
            </a:r>
          </a:p>
          <a:p>
            <a:pPr marL="0" indent="0" algn="l">
              <a:buNone/>
            </a:pPr>
            <a:endParaRPr lang="en-US" sz="2200" b="1" i="0" dirty="0">
              <a:solidFill>
                <a:schemeClr val="tx1"/>
              </a:solidFill>
              <a:effectLst/>
              <a:latin typeface="Univers LT W01_55 Roman"/>
            </a:endParaRPr>
          </a:p>
          <a:p>
            <a:pPr marL="0" indent="0" algn="l">
              <a:buNone/>
            </a:pPr>
            <a:r>
              <a:rPr lang="en-US" sz="2200" b="1" i="0" dirty="0">
                <a:solidFill>
                  <a:schemeClr val="tx1"/>
                </a:solidFill>
                <a:effectLst/>
                <a:latin typeface="Univers LT W10_65 Bold"/>
              </a:rPr>
              <a:t>4.Continuous Improvement</a:t>
            </a:r>
            <a:r>
              <a:rPr lang="en-US" sz="2200" b="1" i="0" dirty="0">
                <a:solidFill>
                  <a:schemeClr val="tx1"/>
                </a:solidFill>
                <a:effectLst/>
                <a:latin typeface="Univers LT W01_55 Roman"/>
              </a:rPr>
              <a:t> : </a:t>
            </a:r>
          </a:p>
          <a:p>
            <a:pPr marL="0" indent="0" algn="l">
              <a:buNone/>
            </a:pPr>
            <a:r>
              <a:rPr lang="en-US" sz="2200" b="1" i="0" dirty="0">
                <a:solidFill>
                  <a:schemeClr val="tx1"/>
                </a:solidFill>
                <a:effectLst/>
                <a:latin typeface="Univers LT W01_55 Roman"/>
              </a:rPr>
              <a:t>The last principle of Kanban is continuous improvement. This is a common theme in most lean manufacturing methods. Unless you are operating at maximum efficiency, you will need to keep improving. As you start implementing Kanban and lean manufacturing principles within your operations, you will need to adjust to keep this improvement.</a:t>
            </a:r>
          </a:p>
          <a:p>
            <a:pPr marL="0" indent="0">
              <a:buNone/>
            </a:pPr>
            <a:br>
              <a:rPr lang="en-US" dirty="0"/>
            </a:br>
            <a:br>
              <a:rPr lang="en-US" b="0" i="0" dirty="0">
                <a:solidFill>
                  <a:srgbClr val="1D2B36"/>
                </a:solidFill>
                <a:effectLst/>
                <a:latin typeface="Graphik Web Regular"/>
              </a:rPr>
            </a:br>
            <a:endParaRPr lang="en-IN" dirty="0"/>
          </a:p>
        </p:txBody>
      </p:sp>
    </p:spTree>
    <p:extLst>
      <p:ext uri="{BB962C8B-B14F-4D97-AF65-F5344CB8AC3E}">
        <p14:creationId xmlns:p14="http://schemas.microsoft.com/office/powerpoint/2010/main" val="33088406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CEDA7-C369-6A3A-5239-F109601C9716}"/>
              </a:ext>
            </a:extLst>
          </p:cNvPr>
          <p:cNvSpPr>
            <a:spLocks noGrp="1"/>
          </p:cNvSpPr>
          <p:nvPr>
            <p:ph type="title"/>
          </p:nvPr>
        </p:nvSpPr>
        <p:spPr>
          <a:xfrm>
            <a:off x="914400" y="1371600"/>
            <a:ext cx="4079987" cy="1314443"/>
          </a:xfrm>
        </p:spPr>
        <p:txBody>
          <a:bodyPr>
            <a:normAutofit/>
          </a:bodyPr>
          <a:lstStyle/>
          <a:p>
            <a:pPr>
              <a:lnSpc>
                <a:spcPct val="90000"/>
              </a:lnSpc>
            </a:pPr>
            <a:r>
              <a:rPr lang="en-IN" sz="3100" b="1">
                <a:latin typeface="Algerian" panose="04020705040A02060702" pitchFamily="82" charset="0"/>
              </a:rPr>
              <a:t>   PHASES OF AGILE  </a:t>
            </a:r>
            <a:br>
              <a:rPr lang="en-IN" sz="3100" b="1">
                <a:latin typeface="Algerian" panose="04020705040A02060702" pitchFamily="82" charset="0"/>
              </a:rPr>
            </a:br>
            <a:r>
              <a:rPr lang="en-IN" sz="3100" b="1">
                <a:latin typeface="Algerian" panose="04020705040A02060702" pitchFamily="82" charset="0"/>
              </a:rPr>
              <a:t>                MODEL</a:t>
            </a:r>
          </a:p>
        </p:txBody>
      </p:sp>
      <p:sp>
        <p:nvSpPr>
          <p:cNvPr id="1030" name="Content Placeholder 1029">
            <a:extLst>
              <a:ext uri="{FF2B5EF4-FFF2-40B4-BE49-F238E27FC236}">
                <a16:creationId xmlns:a16="http://schemas.microsoft.com/office/drawing/2014/main" id="{C6381302-32BE-5269-6388-1A41909B3C4E}"/>
              </a:ext>
            </a:extLst>
          </p:cNvPr>
          <p:cNvSpPr>
            <a:spLocks noGrp="1"/>
          </p:cNvSpPr>
          <p:nvPr>
            <p:ph idx="1"/>
          </p:nvPr>
        </p:nvSpPr>
        <p:spPr>
          <a:xfrm>
            <a:off x="325120" y="2853368"/>
            <a:ext cx="4669268" cy="3496631"/>
          </a:xfrm>
        </p:spPr>
        <p:txBody>
          <a:bodyPr>
            <a:normAutofit/>
          </a:bodyPr>
          <a:lstStyle/>
          <a:p>
            <a:pPr>
              <a:lnSpc>
                <a:spcPct val="110000"/>
              </a:lnSpc>
              <a:buFont typeface="+mj-lt"/>
              <a:buAutoNum type="arabicPeriod"/>
            </a:pPr>
            <a:endParaRPr lang="en-US" sz="1400" b="0" i="0" dirty="0">
              <a:effectLst/>
              <a:latin typeface="inter-regular"/>
            </a:endParaRPr>
          </a:p>
          <a:p>
            <a:pPr marL="0" indent="0">
              <a:lnSpc>
                <a:spcPct val="110000"/>
              </a:lnSpc>
              <a:buNone/>
            </a:pPr>
            <a:endParaRPr lang="en-US" sz="1400" dirty="0">
              <a:latin typeface="inter-regular"/>
            </a:endParaRPr>
          </a:p>
          <a:p>
            <a:pPr>
              <a:lnSpc>
                <a:spcPct val="110000"/>
              </a:lnSpc>
              <a:buFont typeface="+mj-lt"/>
              <a:buAutoNum type="arabicPeriod"/>
            </a:pPr>
            <a:r>
              <a:rPr lang="en-US" b="0" i="0" dirty="0">
                <a:effectLst/>
                <a:latin typeface="inter-regular"/>
              </a:rPr>
              <a:t>Requirements gathering</a:t>
            </a:r>
          </a:p>
          <a:p>
            <a:pPr>
              <a:lnSpc>
                <a:spcPct val="110000"/>
              </a:lnSpc>
              <a:buFont typeface="+mj-lt"/>
              <a:buAutoNum type="arabicPeriod"/>
            </a:pPr>
            <a:r>
              <a:rPr lang="en-US" b="0" i="0" dirty="0">
                <a:effectLst/>
                <a:latin typeface="inter-regular"/>
              </a:rPr>
              <a:t>Design the requirements</a:t>
            </a:r>
          </a:p>
          <a:p>
            <a:pPr>
              <a:lnSpc>
                <a:spcPct val="110000"/>
              </a:lnSpc>
              <a:buFont typeface="+mj-lt"/>
              <a:buAutoNum type="arabicPeriod"/>
            </a:pPr>
            <a:r>
              <a:rPr lang="en-US" b="0" i="0" dirty="0">
                <a:effectLst/>
                <a:latin typeface="inter-regular"/>
              </a:rPr>
              <a:t>Construction/ iteration</a:t>
            </a:r>
          </a:p>
          <a:p>
            <a:pPr>
              <a:lnSpc>
                <a:spcPct val="110000"/>
              </a:lnSpc>
              <a:buFont typeface="+mj-lt"/>
              <a:buAutoNum type="arabicPeriod"/>
            </a:pPr>
            <a:r>
              <a:rPr lang="en-US" b="0" i="0" dirty="0">
                <a:effectLst/>
                <a:latin typeface="inter-regular"/>
              </a:rPr>
              <a:t>Testing/ Quality assurance</a:t>
            </a:r>
          </a:p>
          <a:p>
            <a:pPr>
              <a:lnSpc>
                <a:spcPct val="110000"/>
              </a:lnSpc>
              <a:buFont typeface="+mj-lt"/>
              <a:buAutoNum type="arabicPeriod"/>
            </a:pPr>
            <a:r>
              <a:rPr lang="en-US" b="0" i="0" dirty="0">
                <a:effectLst/>
                <a:latin typeface="inter-regular"/>
              </a:rPr>
              <a:t>Deployment</a:t>
            </a:r>
          </a:p>
          <a:p>
            <a:pPr>
              <a:lnSpc>
                <a:spcPct val="110000"/>
              </a:lnSpc>
              <a:buFont typeface="+mj-lt"/>
              <a:buAutoNum type="arabicPeriod"/>
            </a:pPr>
            <a:r>
              <a:rPr lang="en-US" b="0" i="0" dirty="0">
                <a:effectLst/>
                <a:latin typeface="inter-regular"/>
              </a:rPr>
              <a:t>Feedback</a:t>
            </a:r>
          </a:p>
          <a:p>
            <a:pPr marL="0" indent="0">
              <a:lnSpc>
                <a:spcPct val="110000"/>
              </a:lnSpc>
              <a:buNone/>
            </a:pPr>
            <a:endParaRPr lang="en-US" sz="1400" dirty="0"/>
          </a:p>
        </p:txBody>
      </p:sp>
      <p:pic>
        <p:nvPicPr>
          <p:cNvPr id="1026" name="Picture 2" descr="Agile Model">
            <a:extLst>
              <a:ext uri="{FF2B5EF4-FFF2-40B4-BE49-F238E27FC236}">
                <a16:creationId xmlns:a16="http://schemas.microsoft.com/office/drawing/2014/main" id="{59822561-5257-4A75-7DCF-4470988E53D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732" r="7733" b="1"/>
          <a:stretch/>
        </p:blipFill>
        <p:spPr bwMode="auto">
          <a:xfrm>
            <a:off x="5748569" y="881872"/>
            <a:ext cx="5799963" cy="50942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83785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26FFC0CD-6B75-1C28-9C00-C627159B1923}"/>
              </a:ext>
            </a:extLst>
          </p:cNvPr>
          <p:cNvSpPr>
            <a:spLocks noGrp="1"/>
          </p:cNvSpPr>
          <p:nvPr>
            <p:ph type="title"/>
          </p:nvPr>
        </p:nvSpPr>
        <p:spPr>
          <a:xfrm>
            <a:off x="677334" y="609600"/>
            <a:ext cx="8596668" cy="1320800"/>
          </a:xfrm>
        </p:spPr>
        <p:txBody>
          <a:bodyPr>
            <a:normAutofit/>
          </a:bodyPr>
          <a:lstStyle/>
          <a:p>
            <a:r>
              <a:rPr lang="en-IN">
                <a:latin typeface="Algerian" panose="04020705040A02060702" pitchFamily="82" charset="0"/>
              </a:rPr>
              <a:t>      PRINCIPLES OF AGILE MODEL</a:t>
            </a:r>
          </a:p>
        </p:txBody>
      </p:sp>
      <p:graphicFrame>
        <p:nvGraphicFramePr>
          <p:cNvPr id="22" name="Content Placeholder 2">
            <a:extLst>
              <a:ext uri="{FF2B5EF4-FFF2-40B4-BE49-F238E27FC236}">
                <a16:creationId xmlns:a16="http://schemas.microsoft.com/office/drawing/2014/main" id="{0289927F-954E-8E45-83F2-CE2084110390}"/>
              </a:ext>
            </a:extLst>
          </p:cNvPr>
          <p:cNvGraphicFramePr>
            <a:graphicFrameLocks noGrp="1"/>
          </p:cNvGraphicFramePr>
          <p:nvPr>
            <p:ph idx="1"/>
          </p:nvPr>
        </p:nvGraphicFramePr>
        <p:xfrm>
          <a:off x="734658" y="1433095"/>
          <a:ext cx="8596668" cy="51917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22201556"/>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55AE6B0-AC9E-4167-806F-E9DB135FC4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3584040-3A2E-4077-C66C-61CBEBBC4FA1}"/>
              </a:ext>
            </a:extLst>
          </p:cNvPr>
          <p:cNvSpPr>
            <a:spLocks noGrp="1"/>
          </p:cNvSpPr>
          <p:nvPr>
            <p:ph type="title"/>
          </p:nvPr>
        </p:nvSpPr>
        <p:spPr>
          <a:xfrm>
            <a:off x="652481" y="1382486"/>
            <a:ext cx="3547581" cy="4093028"/>
          </a:xfrm>
        </p:spPr>
        <p:txBody>
          <a:bodyPr anchor="ctr">
            <a:normAutofit/>
          </a:bodyPr>
          <a:lstStyle/>
          <a:p>
            <a:r>
              <a:rPr lang="en-IN" sz="3700">
                <a:latin typeface="Algerian" panose="04020705040A02060702" pitchFamily="82" charset="0"/>
              </a:rPr>
              <a:t>ADVANTAGES OF AGILE MODEL</a:t>
            </a:r>
            <a:br>
              <a:rPr lang="en-IN" sz="3700">
                <a:latin typeface="Algerian" panose="04020705040A02060702" pitchFamily="82" charset="0"/>
              </a:rPr>
            </a:br>
            <a:endParaRPr lang="en-IN" sz="3700">
              <a:latin typeface="Algerian" panose="04020705040A02060702" pitchFamily="82" charset="0"/>
            </a:endParaRPr>
          </a:p>
        </p:txBody>
      </p:sp>
      <p:grpSp>
        <p:nvGrpSpPr>
          <p:cNvPr id="12" name="Group 11">
            <a:extLst>
              <a:ext uri="{FF2B5EF4-FFF2-40B4-BE49-F238E27FC236}">
                <a16:creationId xmlns:a16="http://schemas.microsoft.com/office/drawing/2014/main" id="{3523416A-383B-4FDC-B4C9-D8EDDFE9C0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267" y="-8467"/>
            <a:ext cx="4766733" cy="6866467"/>
            <a:chOff x="7425267" y="-8467"/>
            <a:chExt cx="4766733" cy="6866467"/>
          </a:xfrm>
        </p:grpSpPr>
        <p:cxnSp>
          <p:nvCxnSpPr>
            <p:cNvPr id="7" name="Straight Connector 12">
              <a:extLst>
                <a:ext uri="{FF2B5EF4-FFF2-40B4-BE49-F238E27FC236}">
                  <a16:creationId xmlns:a16="http://schemas.microsoft.com/office/drawing/2014/main" id="{CB0D29D5-3F7C-4197-821B-6D60A66CC04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347FB49A-3541-428A-AADE-682A3C505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15" name="Rectangle 23">
              <a:extLst>
                <a:ext uri="{FF2B5EF4-FFF2-40B4-BE49-F238E27FC236}">
                  <a16:creationId xmlns:a16="http://schemas.microsoft.com/office/drawing/2014/main" id="{D96F53DC-08F1-42C6-B558-B83D54B276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5">
              <a:extLst>
                <a:ext uri="{FF2B5EF4-FFF2-40B4-BE49-F238E27FC236}">
                  <a16:creationId xmlns:a16="http://schemas.microsoft.com/office/drawing/2014/main" id="{AFE48CAF-A51C-463F-A570-ED99439A5C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01F0C48B-50FF-4351-8207-16D0960483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7">
              <a:extLst>
                <a:ext uri="{FF2B5EF4-FFF2-40B4-BE49-F238E27FC236}">
                  <a16:creationId xmlns:a16="http://schemas.microsoft.com/office/drawing/2014/main" id="{300384B6-5ED6-4F91-A548-B706D83751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8">
              <a:extLst>
                <a:ext uri="{FF2B5EF4-FFF2-40B4-BE49-F238E27FC236}">
                  <a16:creationId xmlns:a16="http://schemas.microsoft.com/office/drawing/2014/main" id="{337AFFAE-C182-463C-9459-8AB3C69D9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9">
              <a:extLst>
                <a:ext uri="{FF2B5EF4-FFF2-40B4-BE49-F238E27FC236}">
                  <a16:creationId xmlns:a16="http://schemas.microsoft.com/office/drawing/2014/main" id="{510ACF17-C3F0-42BF-BDEB-D079277121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E804EFD0-B84E-476F-9FC6-6C4A42EA00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3" name="Rectangle 22">
            <a:extLst>
              <a:ext uri="{FF2B5EF4-FFF2-40B4-BE49-F238E27FC236}">
                <a16:creationId xmlns:a16="http://schemas.microsoft.com/office/drawing/2014/main" id="{87BD1F4E-A66D-4C06-86DA-8D56CA7A3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77719" y="0"/>
            <a:ext cx="621428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EDE06554-38D3-C5DE-00B0-1DAC3F9E5610}"/>
              </a:ext>
            </a:extLst>
          </p:cNvPr>
          <p:cNvGraphicFramePr>
            <a:graphicFrameLocks noGrp="1"/>
          </p:cNvGraphicFramePr>
          <p:nvPr>
            <p:ph idx="1"/>
            <p:extLst>
              <p:ext uri="{D42A27DB-BD31-4B8C-83A1-F6EECF244321}">
                <p14:modId xmlns:p14="http://schemas.microsoft.com/office/powerpoint/2010/main" val="1778883683"/>
              </p:ext>
            </p:extLst>
          </p:nvPr>
        </p:nvGraphicFramePr>
        <p:xfrm>
          <a:off x="4916553" y="944563"/>
          <a:ext cx="6628804" cy="49795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904596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21FA10-6753-2887-D8E3-586BE0DED499}"/>
              </a:ext>
            </a:extLst>
          </p:cNvPr>
          <p:cNvSpPr>
            <a:spLocks noGrp="1"/>
          </p:cNvSpPr>
          <p:nvPr>
            <p:ph type="title"/>
          </p:nvPr>
        </p:nvSpPr>
        <p:spPr>
          <a:xfrm>
            <a:off x="5536714" y="419894"/>
            <a:ext cx="6655266" cy="1320800"/>
          </a:xfrm>
        </p:spPr>
        <p:txBody>
          <a:bodyPr>
            <a:normAutofit/>
          </a:bodyPr>
          <a:lstStyle/>
          <a:p>
            <a:r>
              <a:rPr lang="en-IN" sz="3300">
                <a:latin typeface="Algerian" panose="04020705040A02060702" pitchFamily="82" charset="0"/>
              </a:rPr>
              <a:t>DISADVANTAGESOF AGILE                           MODEL</a:t>
            </a:r>
            <a:endParaRPr lang="en-IN" sz="3300" dirty="0">
              <a:latin typeface="Algerian" panose="04020705040A02060702" pitchFamily="82" charset="0"/>
            </a:endParaRPr>
          </a:p>
        </p:txBody>
      </p:sp>
      <p:sp>
        <p:nvSpPr>
          <p:cNvPr id="3" name="Content Placeholder 2">
            <a:extLst>
              <a:ext uri="{FF2B5EF4-FFF2-40B4-BE49-F238E27FC236}">
                <a16:creationId xmlns:a16="http://schemas.microsoft.com/office/drawing/2014/main" id="{4AD16AA6-778E-4873-E801-22853314BA77}"/>
              </a:ext>
            </a:extLst>
          </p:cNvPr>
          <p:cNvSpPr>
            <a:spLocks noGrp="1"/>
          </p:cNvSpPr>
          <p:nvPr>
            <p:ph idx="1"/>
          </p:nvPr>
        </p:nvSpPr>
        <p:spPr>
          <a:xfrm>
            <a:off x="5209563" y="2160589"/>
            <a:ext cx="6189957" cy="3880773"/>
          </a:xfrm>
        </p:spPr>
        <p:txBody>
          <a:bodyPr>
            <a:normAutofit lnSpcReduction="10000"/>
          </a:bodyPr>
          <a:lstStyle/>
          <a:p>
            <a:pPr>
              <a:lnSpc>
                <a:spcPct val="90000"/>
              </a:lnSpc>
              <a:buFont typeface="Arial" panose="020B0604020202020204" pitchFamily="34" charset="0"/>
              <a:buChar char="•"/>
            </a:pPr>
            <a:endParaRPr lang="en-US" sz="1100" b="0" i="0" dirty="0">
              <a:effectLst/>
              <a:latin typeface="Roboto" panose="02000000000000000000" pitchFamily="2" charset="0"/>
            </a:endParaRPr>
          </a:p>
          <a:p>
            <a:pPr>
              <a:lnSpc>
                <a:spcPct val="90000"/>
              </a:lnSpc>
              <a:buFont typeface="Arial" panose="020B0604020202020204" pitchFamily="34" charset="0"/>
              <a:buChar char="•"/>
            </a:pPr>
            <a:r>
              <a:rPr lang="en-US" sz="1400" b="0" i="0">
                <a:effectLst/>
                <a:latin typeface="Roboto" panose="02000000000000000000" pitchFamily="2" charset="0"/>
              </a:rPr>
              <a:t>Confusion between teams may develop because documentation wasn’t emphasized. This uncertainty can lead to difficult transitions between phases.</a:t>
            </a:r>
          </a:p>
          <a:p>
            <a:pPr marL="0" indent="0">
              <a:lnSpc>
                <a:spcPct val="90000"/>
              </a:lnSpc>
              <a:buNone/>
            </a:pPr>
            <a:endParaRPr lang="en-US" sz="1400" b="0" i="0">
              <a:effectLst/>
              <a:latin typeface="Roboto" panose="02000000000000000000" pitchFamily="2" charset="0"/>
            </a:endParaRPr>
          </a:p>
          <a:p>
            <a:pPr>
              <a:lnSpc>
                <a:spcPct val="90000"/>
              </a:lnSpc>
              <a:buFont typeface="Arial" panose="020B0604020202020204" pitchFamily="34" charset="0"/>
              <a:buChar char="•"/>
            </a:pPr>
            <a:r>
              <a:rPr lang="en-US" sz="1400" b="0" i="0">
                <a:effectLst/>
                <a:latin typeface="Roboto" panose="02000000000000000000" pitchFamily="2" charset="0"/>
              </a:rPr>
              <a:t>It is sometimes difficult to gauge how much effort will be needed to start the development life cycle of larger software deliverables.</a:t>
            </a:r>
          </a:p>
          <a:p>
            <a:pPr>
              <a:lnSpc>
                <a:spcPct val="90000"/>
              </a:lnSpc>
              <a:buFont typeface="Arial" panose="020B0604020202020204" pitchFamily="34" charset="0"/>
              <a:buChar char="•"/>
            </a:pPr>
            <a:endParaRPr lang="en-US" sz="1400" b="0" i="0">
              <a:effectLst/>
              <a:latin typeface="Roboto" panose="02000000000000000000" pitchFamily="2" charset="0"/>
            </a:endParaRPr>
          </a:p>
          <a:p>
            <a:pPr>
              <a:lnSpc>
                <a:spcPct val="90000"/>
              </a:lnSpc>
              <a:buFont typeface="Arial" panose="020B0604020202020204" pitchFamily="34" charset="0"/>
              <a:buChar char="•"/>
            </a:pPr>
            <a:r>
              <a:rPr lang="en-US" sz="1400" b="0" i="0">
                <a:effectLst/>
                <a:latin typeface="Roboto" panose="02000000000000000000" pitchFamily="2" charset="0"/>
              </a:rPr>
              <a:t>If stakeholders project ladder are not on the same page, the project will derail.</a:t>
            </a:r>
          </a:p>
          <a:p>
            <a:pPr marL="0" indent="0">
              <a:lnSpc>
                <a:spcPct val="90000"/>
              </a:lnSpc>
              <a:buNone/>
            </a:pPr>
            <a:endParaRPr lang="en-US" sz="1400" b="0" i="0">
              <a:effectLst/>
              <a:latin typeface="Roboto" panose="02000000000000000000" pitchFamily="2" charset="0"/>
            </a:endParaRPr>
          </a:p>
          <a:p>
            <a:pPr>
              <a:lnSpc>
                <a:spcPct val="90000"/>
              </a:lnSpc>
              <a:buFont typeface="Arial" panose="020B0604020202020204" pitchFamily="34" charset="0"/>
              <a:buChar char="•"/>
            </a:pPr>
            <a:r>
              <a:rPr lang="en-US" sz="1400" b="0" i="0">
                <a:effectLst/>
                <a:latin typeface="Roboto" panose="02000000000000000000" pitchFamily="2" charset="0"/>
              </a:rPr>
              <a:t>The modeling isn’t for newbies. The sort of decisions involved in Agile require people with experience and solid developer and programming skills.           </a:t>
            </a:r>
          </a:p>
          <a:p>
            <a:pPr marL="0" indent="0">
              <a:lnSpc>
                <a:spcPct val="90000"/>
              </a:lnSpc>
              <a:buNone/>
            </a:pPr>
            <a:br>
              <a:rPr lang="en-US" sz="1100" dirty="0"/>
            </a:br>
            <a:endParaRPr lang="en-IN" sz="1100" dirty="0"/>
          </a:p>
        </p:txBody>
      </p:sp>
      <p:pic>
        <p:nvPicPr>
          <p:cNvPr id="6" name="Picture 4" descr="A person reaching for a paper on a table full of paper and sticky notes">
            <a:extLst>
              <a:ext uri="{FF2B5EF4-FFF2-40B4-BE49-F238E27FC236}">
                <a16:creationId xmlns:a16="http://schemas.microsoft.com/office/drawing/2014/main" id="{31845D95-E0F7-9803-F610-C8ECB1FBD0FB}"/>
              </a:ext>
            </a:extLst>
          </p:cNvPr>
          <p:cNvPicPr>
            <a:picLocks noChangeAspect="1"/>
          </p:cNvPicPr>
          <p:nvPr/>
        </p:nvPicPr>
        <p:blipFill rotWithShape="1">
          <a:blip r:embed="rId2"/>
          <a:srcRect l="23845" r="23645" b="-2"/>
          <a:stretch/>
        </p:blipFill>
        <p:spPr>
          <a:xfrm>
            <a:off x="20" y="-1"/>
            <a:ext cx="5394940" cy="6858001"/>
          </a:xfrm>
          <a:custGeom>
            <a:avLst/>
            <a:gdLst/>
            <a:ahLst/>
            <a:cxnLst/>
            <a:rect l="l" t="t" r="r" b="b"/>
            <a:pathLst>
              <a:path w="5394960" h="6858000">
                <a:moveTo>
                  <a:pt x="842596" y="0"/>
                </a:moveTo>
                <a:lnTo>
                  <a:pt x="5394960" y="0"/>
                </a:lnTo>
                <a:lnTo>
                  <a:pt x="5394960" y="21851"/>
                </a:lnTo>
                <a:lnTo>
                  <a:pt x="4365943" y="6858000"/>
                </a:lnTo>
                <a:lnTo>
                  <a:pt x="0" y="6858000"/>
                </a:lnTo>
                <a:lnTo>
                  <a:pt x="0" y="5666154"/>
                </a:lnTo>
                <a:close/>
              </a:path>
            </a:pathLst>
          </a:custGeom>
        </p:spPr>
      </p:pic>
      <p:sp>
        <p:nvSpPr>
          <p:cNvPr id="12" name="Isosceles Triangle 11">
            <a:extLst>
              <a:ext uri="{FF2B5EF4-FFF2-40B4-BE49-F238E27FC236}">
                <a16:creationId xmlns:a16="http://schemas.microsoft.com/office/drawing/2014/main" id="{3BCB5F6A-9EB0-40B0-9D13-3023E9A205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958558448"/>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094D9F5-2272-0006-AADE-062171A4A613}"/>
              </a:ext>
            </a:extLst>
          </p:cNvPr>
          <p:cNvSpPr>
            <a:spLocks noGrp="1"/>
          </p:cNvSpPr>
          <p:nvPr>
            <p:ph type="title"/>
          </p:nvPr>
        </p:nvSpPr>
        <p:spPr>
          <a:xfrm>
            <a:off x="1286933" y="609600"/>
            <a:ext cx="10197494" cy="1099457"/>
          </a:xfrm>
        </p:spPr>
        <p:txBody>
          <a:bodyPr>
            <a:normAutofit/>
          </a:bodyPr>
          <a:lstStyle/>
          <a:p>
            <a:r>
              <a:rPr lang="en-IN">
                <a:latin typeface="Algerian" panose="04020705040A02060702" pitchFamily="82" charset="0"/>
              </a:rPr>
              <a:t>Characteristics of agile</a:t>
            </a:r>
          </a:p>
        </p:txBody>
      </p:sp>
      <p:sp>
        <p:nvSpPr>
          <p:cNvPr id="17" name="Isosceles Triangle 16">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13" name="AutoShape 12" descr="Characteristics of the Agile Development Method">
            <a:extLst>
              <a:ext uri="{FF2B5EF4-FFF2-40B4-BE49-F238E27FC236}">
                <a16:creationId xmlns:a16="http://schemas.microsoft.com/office/drawing/2014/main" id="{4B77DD11-0E15-8203-CFA8-59BC399F854E}"/>
              </a:ext>
            </a:extLst>
          </p:cNvPr>
          <p:cNvGraphicFramePr>
            <a:graphicFrameLocks noGrp="1"/>
          </p:cNvGraphicFramePr>
          <p:nvPr>
            <p:ph idx="1"/>
            <p:extLst>
              <p:ext uri="{D42A27DB-BD31-4B8C-83A1-F6EECF244321}">
                <p14:modId xmlns:p14="http://schemas.microsoft.com/office/powerpoint/2010/main" val="1343460964"/>
              </p:ext>
            </p:extLst>
          </p:nvPr>
        </p:nvGraphicFramePr>
        <p:xfrm>
          <a:off x="1286933" y="1948543"/>
          <a:ext cx="9618133" cy="40934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589296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B8D407-71B9-6EAF-E54C-5B22433C4C90}"/>
              </a:ext>
            </a:extLst>
          </p:cNvPr>
          <p:cNvSpPr>
            <a:spLocks noGrp="1"/>
          </p:cNvSpPr>
          <p:nvPr>
            <p:ph type="title"/>
          </p:nvPr>
        </p:nvSpPr>
        <p:spPr>
          <a:xfrm>
            <a:off x="914400" y="1371600"/>
            <a:ext cx="10363200" cy="755583"/>
          </a:xfrm>
        </p:spPr>
        <p:txBody>
          <a:bodyPr/>
          <a:lstStyle/>
          <a:p>
            <a:r>
              <a:rPr lang="en-IN" b="1" dirty="0">
                <a:solidFill>
                  <a:srgbClr val="FF0000"/>
                </a:solidFill>
                <a:latin typeface="Algerian" panose="04020705040A02060702" pitchFamily="82" charset="0"/>
              </a:rPr>
              <a:t>                             SCRUM</a:t>
            </a:r>
          </a:p>
        </p:txBody>
      </p:sp>
      <p:sp>
        <p:nvSpPr>
          <p:cNvPr id="3" name="Content Placeholder 2">
            <a:extLst>
              <a:ext uri="{FF2B5EF4-FFF2-40B4-BE49-F238E27FC236}">
                <a16:creationId xmlns:a16="http://schemas.microsoft.com/office/drawing/2014/main" id="{77A40426-C7A5-B903-364A-51DC05744F8D}"/>
              </a:ext>
            </a:extLst>
          </p:cNvPr>
          <p:cNvSpPr>
            <a:spLocks noGrp="1"/>
          </p:cNvSpPr>
          <p:nvPr>
            <p:ph idx="1"/>
          </p:nvPr>
        </p:nvSpPr>
        <p:spPr>
          <a:xfrm>
            <a:off x="231006" y="2127183"/>
            <a:ext cx="11960994" cy="3994484"/>
          </a:xfrm>
        </p:spPr>
        <p:txBody>
          <a:bodyPr>
            <a:normAutofit/>
          </a:bodyPr>
          <a:lstStyle/>
          <a:p>
            <a:pPr marL="0" indent="0" algn="just">
              <a:buNone/>
            </a:pPr>
            <a:r>
              <a:rPr lang="en-US" b="0" i="0" dirty="0">
                <a:solidFill>
                  <a:srgbClr val="333333"/>
                </a:solidFill>
                <a:effectLst/>
                <a:latin typeface="inter-regular"/>
              </a:rPr>
              <a:t>SCRUM is an agile development process focused primarily on ways to manage tasks in team-based development conditions.</a:t>
            </a:r>
          </a:p>
          <a:p>
            <a:pPr algn="just"/>
            <a:r>
              <a:rPr lang="en-US" b="0" i="0" dirty="0">
                <a:solidFill>
                  <a:srgbClr val="333333"/>
                </a:solidFill>
                <a:effectLst/>
                <a:latin typeface="inter-regular"/>
              </a:rPr>
              <a:t>There are three roles in it, and their responsibilities are:</a:t>
            </a:r>
          </a:p>
          <a:p>
            <a:pPr algn="just">
              <a:buFont typeface="Arial" panose="020B0604020202020204" pitchFamily="34" charset="0"/>
              <a:buChar char="•"/>
            </a:pPr>
            <a:r>
              <a:rPr lang="en-US" b="1" i="0" dirty="0">
                <a:solidFill>
                  <a:srgbClr val="000000"/>
                </a:solidFill>
                <a:effectLst/>
                <a:latin typeface="inter-bold"/>
              </a:rPr>
              <a:t>Scrum Master:</a:t>
            </a:r>
            <a:r>
              <a:rPr lang="en-US" b="0" i="0" dirty="0">
                <a:solidFill>
                  <a:srgbClr val="000000"/>
                </a:solidFill>
                <a:effectLst/>
                <a:latin typeface="inter-regular"/>
              </a:rPr>
              <a:t> The scrum can set up the master team, arrange the meeting and remove obstacles for the process</a:t>
            </a:r>
          </a:p>
          <a:p>
            <a:pPr algn="just">
              <a:buFont typeface="Arial" panose="020B0604020202020204" pitchFamily="34" charset="0"/>
              <a:buChar char="•"/>
            </a:pPr>
            <a:r>
              <a:rPr lang="en-US" b="1" i="0" dirty="0">
                <a:solidFill>
                  <a:srgbClr val="000000"/>
                </a:solidFill>
                <a:effectLst/>
                <a:latin typeface="inter-bold"/>
              </a:rPr>
              <a:t>Product owner:</a:t>
            </a:r>
            <a:r>
              <a:rPr lang="en-US" b="0" i="0" dirty="0">
                <a:solidFill>
                  <a:srgbClr val="000000"/>
                </a:solidFill>
                <a:effectLst/>
                <a:latin typeface="inter-regular"/>
              </a:rPr>
              <a:t> The product owner makes the product backlog, prioritizes the delay and is responsible for the distribution of functionality on each repetition.</a:t>
            </a:r>
          </a:p>
          <a:p>
            <a:pPr algn="just">
              <a:buFont typeface="Arial" panose="020B0604020202020204" pitchFamily="34" charset="0"/>
              <a:buChar char="•"/>
            </a:pPr>
            <a:r>
              <a:rPr lang="en-US" b="1" i="0" dirty="0">
                <a:solidFill>
                  <a:srgbClr val="000000"/>
                </a:solidFill>
                <a:effectLst/>
                <a:latin typeface="inter-bold"/>
              </a:rPr>
              <a:t>Scrum Team:</a:t>
            </a:r>
            <a:r>
              <a:rPr lang="en-US" b="0" i="0" dirty="0">
                <a:solidFill>
                  <a:srgbClr val="000000"/>
                </a:solidFill>
                <a:effectLst/>
                <a:latin typeface="inter-regular"/>
              </a:rPr>
              <a:t> The team manages its work and organizes the work to complete the sprint or cycle</a:t>
            </a:r>
          </a:p>
          <a:p>
            <a:endParaRPr lang="en-IN" dirty="0"/>
          </a:p>
        </p:txBody>
      </p:sp>
    </p:spTree>
    <p:extLst>
      <p:ext uri="{BB962C8B-B14F-4D97-AF65-F5344CB8AC3E}">
        <p14:creationId xmlns:p14="http://schemas.microsoft.com/office/powerpoint/2010/main" val="9131974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AAEEE-A1B3-5F39-C01F-B2A250FBBBDA}"/>
              </a:ext>
            </a:extLst>
          </p:cNvPr>
          <p:cNvSpPr>
            <a:spLocks noGrp="1"/>
          </p:cNvSpPr>
          <p:nvPr>
            <p:ph type="title"/>
          </p:nvPr>
        </p:nvSpPr>
        <p:spPr>
          <a:xfrm>
            <a:off x="914400" y="914400"/>
            <a:ext cx="4892948" cy="3427867"/>
          </a:xfrm>
        </p:spPr>
        <p:txBody>
          <a:bodyPr vert="horz" lIns="91440" tIns="45720" rIns="91440" bIns="45720" rtlCol="0" anchor="t">
            <a:normAutofit/>
          </a:bodyPr>
          <a:lstStyle/>
          <a:p>
            <a:r>
              <a:rPr lang="en-US" b="1">
                <a:solidFill>
                  <a:srgbClr val="FFFFFF"/>
                </a:solidFill>
              </a:rPr>
              <a:t>VALUES OF SCRUM</a:t>
            </a:r>
          </a:p>
        </p:txBody>
      </p:sp>
      <p:pic>
        <p:nvPicPr>
          <p:cNvPr id="2050" name="Picture 2" descr="Infographic of 5 Scrum values">
            <a:extLst>
              <a:ext uri="{FF2B5EF4-FFF2-40B4-BE49-F238E27FC236}">
                <a16:creationId xmlns:a16="http://schemas.microsoft.com/office/drawing/2014/main" id="{08B12963-B954-7C1F-075B-AB3FE7621D80}"/>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4226" b="8901"/>
          <a:stretch/>
        </p:blipFill>
        <p:spPr bwMode="auto">
          <a:xfrm>
            <a:off x="20" y="10"/>
            <a:ext cx="12191979" cy="68579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35009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4" name="Picture 4" descr="A group of yellow figures and a red figure on the other side">
            <a:extLst>
              <a:ext uri="{FF2B5EF4-FFF2-40B4-BE49-F238E27FC236}">
                <a16:creationId xmlns:a16="http://schemas.microsoft.com/office/drawing/2014/main" id="{B87F11B5-9016-6AAB-B5E6-6A6993854A93}"/>
              </a:ext>
            </a:extLst>
          </p:cNvPr>
          <p:cNvPicPr>
            <a:picLocks noChangeAspect="1"/>
          </p:cNvPicPr>
          <p:nvPr/>
        </p:nvPicPr>
        <p:blipFill rotWithShape="1">
          <a:blip r:embed="rId2">
            <a:alphaModFix amt="40000"/>
          </a:blip>
          <a:srcRect t="15730"/>
          <a:stretch/>
        </p:blipFill>
        <p:spPr>
          <a:xfrm>
            <a:off x="20" y="19260"/>
            <a:ext cx="12191980" cy="6857989"/>
          </a:xfrm>
          <a:prstGeom prst="rect">
            <a:avLst/>
          </a:prstGeom>
        </p:spPr>
      </p:pic>
      <p:sp>
        <p:nvSpPr>
          <p:cNvPr id="2" name="Title 1">
            <a:extLst>
              <a:ext uri="{FF2B5EF4-FFF2-40B4-BE49-F238E27FC236}">
                <a16:creationId xmlns:a16="http://schemas.microsoft.com/office/drawing/2014/main" id="{30E9DE08-4F87-DD3A-4C9D-4DF43618962D}"/>
              </a:ext>
            </a:extLst>
          </p:cNvPr>
          <p:cNvSpPr>
            <a:spLocks noGrp="1"/>
          </p:cNvSpPr>
          <p:nvPr>
            <p:ph type="title"/>
          </p:nvPr>
        </p:nvSpPr>
        <p:spPr>
          <a:xfrm>
            <a:off x="914401" y="1371600"/>
            <a:ext cx="4532128" cy="3607591"/>
          </a:xfrm>
        </p:spPr>
        <p:txBody>
          <a:bodyPr>
            <a:normAutofit/>
          </a:bodyPr>
          <a:lstStyle/>
          <a:p>
            <a:r>
              <a:rPr lang="en-IN" b="1">
                <a:solidFill>
                  <a:srgbClr val="FFFFFF"/>
                </a:solidFill>
                <a:latin typeface="Algerian" panose="04020705040A02060702" pitchFamily="82" charset="0"/>
              </a:rPr>
              <a:t>COURAGE</a:t>
            </a:r>
          </a:p>
        </p:txBody>
      </p:sp>
      <p:sp>
        <p:nvSpPr>
          <p:cNvPr id="3" name="Content Placeholder 2">
            <a:extLst>
              <a:ext uri="{FF2B5EF4-FFF2-40B4-BE49-F238E27FC236}">
                <a16:creationId xmlns:a16="http://schemas.microsoft.com/office/drawing/2014/main" id="{27C7EE97-CFB6-DB45-F9EA-6E0555548615}"/>
              </a:ext>
            </a:extLst>
          </p:cNvPr>
          <p:cNvSpPr>
            <a:spLocks noGrp="1"/>
          </p:cNvSpPr>
          <p:nvPr>
            <p:ph idx="1"/>
          </p:nvPr>
        </p:nvSpPr>
        <p:spPr>
          <a:xfrm>
            <a:off x="5191760" y="843281"/>
            <a:ext cx="5861722" cy="4135910"/>
          </a:xfrm>
        </p:spPr>
        <p:txBody>
          <a:bodyPr>
            <a:normAutofit lnSpcReduction="10000"/>
          </a:bodyPr>
          <a:lstStyle/>
          <a:p>
            <a:pPr marL="0" indent="0">
              <a:lnSpc>
                <a:spcPct val="110000"/>
              </a:lnSpc>
              <a:buNone/>
            </a:pPr>
            <a:r>
              <a:rPr lang="en-US" sz="1800" b="0" i="0" dirty="0">
                <a:solidFill>
                  <a:schemeClr val="tx1"/>
                </a:solidFill>
                <a:effectLst/>
                <a:latin typeface="proxima-nova"/>
              </a:rPr>
              <a:t>Display courage by pushing yourself beyond your comfort zone to achieve success. By staying committed to the goal and focusing less on yourself, you can solve challenging problems and produce unexpected results.</a:t>
            </a:r>
          </a:p>
          <a:p>
            <a:pPr marL="0" indent="0">
              <a:lnSpc>
                <a:spcPct val="110000"/>
              </a:lnSpc>
              <a:buNone/>
            </a:pPr>
            <a:r>
              <a:rPr lang="en-US" sz="1800" b="0" i="0" dirty="0">
                <a:solidFill>
                  <a:schemeClr val="tx1"/>
                </a:solidFill>
                <a:effectLst/>
                <a:latin typeface="proxima-nova"/>
              </a:rPr>
              <a:t>Be willing to confront the unknown. If you encounter things you don’t understand or identify a problem, don’t be afraid to ask tough questions. Your ability to speak honestly and question the status quo may be the key to driving improvement during a particular sprint.</a:t>
            </a:r>
          </a:p>
          <a:p>
            <a:pPr marL="0" indent="0">
              <a:lnSpc>
                <a:spcPct val="110000"/>
              </a:lnSpc>
              <a:buNone/>
            </a:pPr>
            <a:r>
              <a:rPr lang="en-US" sz="1800" b="0" i="0" dirty="0">
                <a:solidFill>
                  <a:schemeClr val="tx1"/>
                </a:solidFill>
                <a:effectLst/>
                <a:latin typeface="proxima-nova"/>
              </a:rPr>
              <a:t>A combination of these values contributes significantly to a team’s overall performance. Add in motivation, enthusiasm, and drive, and you’ll have the formula to keep morale high at all times.</a:t>
            </a:r>
          </a:p>
          <a:p>
            <a:pPr marL="0" indent="0">
              <a:lnSpc>
                <a:spcPct val="110000"/>
              </a:lnSpc>
              <a:buNone/>
            </a:pPr>
            <a:endParaRPr lang="en-IN" sz="1600" dirty="0">
              <a:solidFill>
                <a:schemeClr val="tx1"/>
              </a:solidFill>
            </a:endParaRPr>
          </a:p>
        </p:txBody>
      </p:sp>
    </p:spTree>
    <p:extLst>
      <p:ext uri="{BB962C8B-B14F-4D97-AF65-F5344CB8AC3E}">
        <p14:creationId xmlns:p14="http://schemas.microsoft.com/office/powerpoint/2010/main" val="90691776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Metadata/LabelInfo.xml><?xml version="1.0" encoding="utf-8"?>
<clbl:labelList xmlns:clbl="http://schemas.microsoft.com/office/2020/mipLabelMetadata">
  <clbl:label id="{13085c86-4bcb-460a-a6f0-b373421c6323}" enabled="0" method="" siteId="{13085c86-4bcb-460a-a6f0-b373421c6323}" removed="1"/>
</clbl:labelList>
</file>

<file path=docProps/app.xml><?xml version="1.0" encoding="utf-8"?>
<Properties xmlns="http://schemas.openxmlformats.org/officeDocument/2006/extended-properties" xmlns:vt="http://schemas.openxmlformats.org/officeDocument/2006/docPropsVTypes">
  <Template>Facet</Template>
  <TotalTime>468</TotalTime>
  <Words>1882</Words>
  <Application>Microsoft Office PowerPoint</Application>
  <PresentationFormat>Widescreen</PresentationFormat>
  <Paragraphs>123</Paragraphs>
  <Slides>18</Slides>
  <Notes>0</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18</vt:i4>
      </vt:variant>
    </vt:vector>
  </HeadingPairs>
  <TitlesOfParts>
    <vt:vector size="33" baseType="lpstr">
      <vt:lpstr>Algerian</vt:lpstr>
      <vt:lpstr>Arial</vt:lpstr>
      <vt:lpstr>Fira Sans</vt:lpstr>
      <vt:lpstr>Graphik Web Medium</vt:lpstr>
      <vt:lpstr>Graphik Web Regular</vt:lpstr>
      <vt:lpstr>inter-bold</vt:lpstr>
      <vt:lpstr>inter-regular</vt:lpstr>
      <vt:lpstr>Montserrat</vt:lpstr>
      <vt:lpstr>proxima-nova</vt:lpstr>
      <vt:lpstr>Roboto</vt:lpstr>
      <vt:lpstr>Trebuchet MS</vt:lpstr>
      <vt:lpstr>Univers LT W01_55 Roman</vt:lpstr>
      <vt:lpstr>Univers LT W10_65 Bold</vt:lpstr>
      <vt:lpstr>Wingdings 3</vt:lpstr>
      <vt:lpstr>Facet</vt:lpstr>
      <vt:lpstr>  AGILE MODEL</vt:lpstr>
      <vt:lpstr>   PHASES OF AGILE                   MODEL</vt:lpstr>
      <vt:lpstr>      PRINCIPLES OF AGILE MODEL</vt:lpstr>
      <vt:lpstr>ADVANTAGES OF AGILE MODEL </vt:lpstr>
      <vt:lpstr>DISADVANTAGESOF AGILE                           MODEL</vt:lpstr>
      <vt:lpstr>Characteristics of agile</vt:lpstr>
      <vt:lpstr>                             SCRUM</vt:lpstr>
      <vt:lpstr>VALUES OF SCRUM</vt:lpstr>
      <vt:lpstr>COURAGE</vt:lpstr>
      <vt:lpstr>FOCUS</vt:lpstr>
      <vt:lpstr>commitement</vt:lpstr>
      <vt:lpstr>respect</vt:lpstr>
      <vt:lpstr>openness</vt:lpstr>
      <vt:lpstr>PRINCIPLES OF SCRUM</vt:lpstr>
      <vt:lpstr>Principles of        SCRUM          </vt:lpstr>
      <vt:lpstr>                    KANBAN</vt:lpstr>
      <vt:lpstr>Principles of kanban</vt:lpstr>
      <vt:lpstr>    prinCIPLES OF KANBAN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Sri Surya Poornima Chukka</dc:creator>
  <cp:lastModifiedBy>Sri Surya Poornima Chukka</cp:lastModifiedBy>
  <cp:revision>1</cp:revision>
  <dcterms:created xsi:type="dcterms:W3CDTF">2022-07-05T05:37:07Z</dcterms:created>
  <dcterms:modified xsi:type="dcterms:W3CDTF">2022-07-05T13:25:23Z</dcterms:modified>
</cp:coreProperties>
</file>