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20A26-6A73-4E87-8EDB-2F6A13DDA72D}" v="21" dt="2022-07-06T04:40:01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8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esh Kumar Korubilli" userId="666f78ea-c106-4aab-a752-52034813737a" providerId="ADAL" clId="{81920A26-6A73-4E87-8EDB-2F6A13DDA72D}"/>
    <pc:docChg chg="undo custSel addSld delSld modSld">
      <pc:chgData name="Niteesh Kumar Korubilli" userId="666f78ea-c106-4aab-a752-52034813737a" providerId="ADAL" clId="{81920A26-6A73-4E87-8EDB-2F6A13DDA72D}" dt="2022-07-06T04:40:01.615" v="134"/>
      <pc:docMkLst>
        <pc:docMk/>
      </pc:docMkLst>
      <pc:sldChg chg="addSp delSp modTransition delDesignElem">
        <pc:chgData name="Niteesh Kumar Korubilli" userId="666f78ea-c106-4aab-a752-52034813737a" providerId="ADAL" clId="{81920A26-6A73-4E87-8EDB-2F6A13DDA72D}" dt="2022-07-06T04:40:01.615" v="134"/>
        <pc:sldMkLst>
          <pc:docMk/>
          <pc:sldMk cId="1285321609" sldId="258"/>
        </pc:sldMkLst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9" creationId="{88294908-8B00-4F58-BBBA-20F71A40AA9E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11" creationId="{4364C879-1404-4203-8E9D-CC5DE0A621A2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13" creationId="{84617302-4B0D-4351-A6BB-6F0930D943AC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15" creationId="{DA2C7802-C2E0-4218-8F89-8DD7CCD2CD1C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17" creationId="{A6D7111A-21E5-4EE9-8A78-10E5530F0116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19" creationId="{A3969E80-A77B-49FC-9122-D89AFD5EE118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21" creationId="{1849CA57-76BD-4CF2-80BA-D7A46A01B7B1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23" creationId="{35E9085E-E730-4768-83D4-6CB7E9897153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25" creationId="{973272FE-A474-4CAE-8CA2-BCC8B476C3F4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27" creationId="{E07981EA-05A6-437C-88D7-B377B92B031D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85321609" sldId="258"/>
            <ac:spMk id="29" creationId="{15E3C750-986E-4769-B1AE-49289FBEE757}"/>
          </ac:spMkLst>
        </pc:spChg>
      </pc:sldChg>
      <pc:sldChg chg="addSp delSp modSp mod delDesignElem">
        <pc:chgData name="Niteesh Kumar Korubilli" userId="666f78ea-c106-4aab-a752-52034813737a" providerId="ADAL" clId="{81920A26-6A73-4E87-8EDB-2F6A13DDA72D}" dt="2022-07-06T04:16:58.489" v="120"/>
        <pc:sldMkLst>
          <pc:docMk/>
          <pc:sldMk cId="1299514929" sldId="260"/>
        </pc:sldMkLst>
        <pc:spChg chg="mod">
          <ac:chgData name="Niteesh Kumar Korubilli" userId="666f78ea-c106-4aab-a752-52034813737a" providerId="ADAL" clId="{81920A26-6A73-4E87-8EDB-2F6A13DDA72D}" dt="2022-07-06T04:15:58.200" v="93"/>
          <ac:spMkLst>
            <pc:docMk/>
            <pc:sldMk cId="1299514929" sldId="260"/>
            <ac:spMk id="36" creationId="{00000000-0000-0000-0000-000000000000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99514929" sldId="260"/>
            <ac:spMk id="41" creationId="{2C61293E-6EBE-43EF-A52C-9BEBFD7679D4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299514929" sldId="260"/>
            <ac:spMk id="47" creationId="{21540236-BFD5-4A9D-8840-4703E7F76825}"/>
          </ac:spMkLst>
        </pc:spChg>
      </pc:sldChg>
      <pc:sldChg chg="addSp delSp delDesignElem">
        <pc:chgData name="Niteesh Kumar Korubilli" userId="666f78ea-c106-4aab-a752-52034813737a" providerId="ADAL" clId="{81920A26-6A73-4E87-8EDB-2F6A13DDA72D}" dt="2022-07-06T04:16:58.489" v="120"/>
        <pc:sldMkLst>
          <pc:docMk/>
          <pc:sldMk cId="435351434" sldId="261"/>
        </pc:sldMkLst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435351434" sldId="261"/>
            <ac:spMk id="18" creationId="{6753252F-4873-4F63-801D-CC719279A7D5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435351434" sldId="261"/>
            <ac:spMk id="26" creationId="{047C8CCB-F95D-4249-92DD-651249D3535A}"/>
          </ac:spMkLst>
        </pc:spChg>
      </pc:sldChg>
      <pc:sldChg chg="addSp delSp modSp mod delDesignElem">
        <pc:chgData name="Niteesh Kumar Korubilli" userId="666f78ea-c106-4aab-a752-52034813737a" providerId="ADAL" clId="{81920A26-6A73-4E87-8EDB-2F6A13DDA72D}" dt="2022-07-06T04:16:58.489" v="120"/>
        <pc:sldMkLst>
          <pc:docMk/>
          <pc:sldMk cId="2897914642" sldId="262"/>
        </pc:sldMkLst>
        <pc:spChg chg="mod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97914642" sldId="262"/>
            <ac:spMk id="2" creationId="{00000000-0000-0000-0000-000000000000}"/>
          </ac:spMkLst>
        </pc:spChg>
        <pc:spChg chg="mod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97914642" sldId="262"/>
            <ac:spMk id="8" creationId="{854AEC2D-B911-943E-94A5-6F4F27833D27}"/>
          </ac:spMkLst>
        </pc:spChg>
        <pc:spChg chg="mod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97914642" sldId="262"/>
            <ac:spMk id="10" creationId="{A3446A40-808A-CD92-2CF0-33B6756E87B1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97914642" sldId="262"/>
            <ac:spMk id="33" creationId="{9F7D788E-2C1B-4EF4-8719-12613771FF98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97914642" sldId="262"/>
            <ac:spMk id="35" creationId="{7C54E824-C0F4-480B-BC88-689F50C45FBD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97914642" sldId="262"/>
            <ac:spMk id="37" creationId="{58DEA6A1-FC5C-4E6E-BBBF-7E472949B394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97914642" sldId="262"/>
            <ac:spMk id="39" creationId="{96AAAC3B-1954-46B7-BBAC-27DFF5B5295F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97914642" sldId="262"/>
            <ac:spMk id="41" creationId="{A5AD6500-BB62-4AAC-9D2F-C10DDC90CBB1}"/>
          </ac:spMkLst>
        </pc:spChg>
      </pc:sldChg>
      <pc:sldChg chg="addSp delSp modSp mod delDesignElem">
        <pc:chgData name="Niteesh Kumar Korubilli" userId="666f78ea-c106-4aab-a752-52034813737a" providerId="ADAL" clId="{81920A26-6A73-4E87-8EDB-2F6A13DDA72D}" dt="2022-07-06T04:16:58.489" v="120"/>
        <pc:sldMkLst>
          <pc:docMk/>
          <pc:sldMk cId="2314910561" sldId="263"/>
        </pc:sldMkLst>
        <pc:spChg chg="mod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314910561" sldId="263"/>
            <ac:spMk id="2" creationId="{00000000-0000-0000-0000-000000000000}"/>
          </ac:spMkLst>
        </pc:spChg>
        <pc:spChg chg="mod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314910561" sldId="263"/>
            <ac:spMk id="3" creationId="{00000000-0000-0000-0000-000000000000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314910561" sldId="263"/>
            <ac:spMk id="47" creationId="{04812C46-200A-4DEB-A05E-3ED6C68C2387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314910561" sldId="263"/>
            <ac:spMk id="49" creationId="{D1EA859B-E555-4109-94F3-6700E046E008}"/>
          </ac:spMkLst>
        </pc:spChg>
      </pc:sldChg>
      <pc:sldChg chg="addSp delSp modSp delDesignElem">
        <pc:chgData name="Niteesh Kumar Korubilli" userId="666f78ea-c106-4aab-a752-52034813737a" providerId="ADAL" clId="{81920A26-6A73-4E87-8EDB-2F6A13DDA72D}" dt="2022-07-06T04:16:58.489" v="120"/>
        <pc:sldMkLst>
          <pc:docMk/>
          <pc:sldMk cId="1901297809" sldId="264"/>
        </pc:sldMkLst>
        <pc:spChg chg="mod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901297809" sldId="264"/>
            <ac:spMk id="2" creationId="{00000000-0000-0000-0000-000000000000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901297809" sldId="264"/>
            <ac:spMk id="45" creationId="{9228552E-C8B1-4A80-8448-0787CE0FC704}"/>
          </ac:spMkLst>
        </pc:spChg>
      </pc:sldChg>
      <pc:sldChg chg="addSp delSp delDesignElem">
        <pc:chgData name="Niteesh Kumar Korubilli" userId="666f78ea-c106-4aab-a752-52034813737a" providerId="ADAL" clId="{81920A26-6A73-4E87-8EDB-2F6A13DDA72D}" dt="2022-07-06T04:16:58.489" v="120"/>
        <pc:sldMkLst>
          <pc:docMk/>
          <pc:sldMk cId="2842076356" sldId="265"/>
        </pc:sldMkLst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42076356" sldId="265"/>
            <ac:spMk id="20" creationId="{2B566528-1B12-4246-9431-5C2D7D081168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42076356" sldId="265"/>
            <ac:spMk id="21" creationId="{2E80C965-DB6D-4F81-9E9E-B027384D0BD6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42076356" sldId="265"/>
            <ac:spMk id="22" creationId="{A580F890-B085-4E95-96AA-55AEBEC5CE6E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42076356" sldId="265"/>
            <ac:spMk id="23" creationId="{D3F51FEB-38FB-4F6C-9F7B-2F2AFAB65463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2842076356" sldId="265"/>
            <ac:spMk id="24" creationId="{1E547BA6-BAE0-43BB-A7CA-60F69CE252F0}"/>
          </ac:spMkLst>
        </pc:spChg>
      </pc:sldChg>
      <pc:sldChg chg="addSp delSp modSp mod delDesignElem">
        <pc:chgData name="Niteesh Kumar Korubilli" userId="666f78ea-c106-4aab-a752-52034813737a" providerId="ADAL" clId="{81920A26-6A73-4E87-8EDB-2F6A13DDA72D}" dt="2022-07-06T04:16:58.489" v="120"/>
        <pc:sldMkLst>
          <pc:docMk/>
          <pc:sldMk cId="3832946482" sldId="266"/>
        </pc:sldMkLst>
        <pc:spChg chg="mod">
          <ac:chgData name="Niteesh Kumar Korubilli" userId="666f78ea-c106-4aab-a752-52034813737a" providerId="ADAL" clId="{81920A26-6A73-4E87-8EDB-2F6A13DDA72D}" dt="2022-07-06T04:08:34.321" v="1" actId="20577"/>
          <ac:spMkLst>
            <pc:docMk/>
            <pc:sldMk cId="3832946482" sldId="266"/>
            <ac:spMk id="3" creationId="{B7930634-FB3C-CF9B-26EE-1157155595A5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3832946482" sldId="266"/>
            <ac:spMk id="29" creationId="{EA67B5B4-3A24-436E-B663-1B2EBFF8A0CD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3832946482" sldId="266"/>
            <ac:spMk id="31" creationId="{987FDF89-C993-41F4-A1B8-DBAFF16008A9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3832946482" sldId="266"/>
            <ac:spMk id="33" creationId="{D1D7179B-FF7C-482F-B3D9-2BE9ED1139F9}"/>
          </ac:spMkLst>
        </pc:spChg>
      </pc:sldChg>
      <pc:sldChg chg="addSp delSp delDesignElem">
        <pc:chgData name="Niteesh Kumar Korubilli" userId="666f78ea-c106-4aab-a752-52034813737a" providerId="ADAL" clId="{81920A26-6A73-4E87-8EDB-2F6A13DDA72D}" dt="2022-07-06T04:16:58.489" v="120"/>
        <pc:sldMkLst>
          <pc:docMk/>
          <pc:sldMk cId="4103940894" sldId="267"/>
        </pc:sldMkLst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4103940894" sldId="267"/>
            <ac:spMk id="14" creationId="{8F23F8A3-8FD7-4779-8323-FDC26BE99889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4103940894" sldId="267"/>
            <ac:spMk id="16" creationId="{F605C4CC-A25C-416F-8333-7CB7DC97D870}"/>
          </ac:spMkLst>
        </pc:spChg>
      </pc:sldChg>
      <pc:sldChg chg="addSp delSp modSp mod delDesignElem">
        <pc:chgData name="Niteesh Kumar Korubilli" userId="666f78ea-c106-4aab-a752-52034813737a" providerId="ADAL" clId="{81920A26-6A73-4E87-8EDB-2F6A13DDA72D}" dt="2022-07-06T04:16:58.489" v="120"/>
        <pc:sldMkLst>
          <pc:docMk/>
          <pc:sldMk cId="1688300927" sldId="268"/>
        </pc:sldMkLst>
        <pc:spChg chg="mod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688300927" sldId="268"/>
            <ac:spMk id="2" creationId="{9B32C26A-0627-5796-4FF9-F05049687041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688300927" sldId="268"/>
            <ac:spMk id="25" creationId="{3F0BE7ED-7814-4273-B18A-F26CC0380380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688300927" sldId="268"/>
            <ac:spMk id="26" creationId="{3AFE8227-C443-417B-BA91-520EB1EF4559}"/>
          </ac:spMkLst>
        </pc:spChg>
        <pc:spChg chg="add del">
          <ac:chgData name="Niteesh Kumar Korubilli" userId="666f78ea-c106-4aab-a752-52034813737a" providerId="ADAL" clId="{81920A26-6A73-4E87-8EDB-2F6A13DDA72D}" dt="2022-07-06T04:16:58.489" v="120"/>
          <ac:spMkLst>
            <pc:docMk/>
            <pc:sldMk cId="1688300927" sldId="268"/>
            <ac:spMk id="28" creationId="{907741FC-B544-4A6E-B831-6789D042333D}"/>
          </ac:spMkLst>
        </pc:spChg>
      </pc:sldChg>
      <pc:sldChg chg="addSp delSp modSp new add del mod modMedia setBg modClrScheme addAnim delAnim chgLayout">
        <pc:chgData name="Niteesh Kumar Korubilli" userId="666f78ea-c106-4aab-a752-52034813737a" providerId="ADAL" clId="{81920A26-6A73-4E87-8EDB-2F6A13DDA72D}" dt="2022-07-06T04:19:10.325" v="129" actId="207"/>
        <pc:sldMkLst>
          <pc:docMk/>
          <pc:sldMk cId="1174240435" sldId="269"/>
        </pc:sldMkLst>
        <pc:spChg chg="del mod ord">
          <ac:chgData name="Niteesh Kumar Korubilli" userId="666f78ea-c106-4aab-a752-52034813737a" providerId="ADAL" clId="{81920A26-6A73-4E87-8EDB-2F6A13DDA72D}" dt="2022-07-06T04:11:21.298" v="3" actId="700"/>
          <ac:spMkLst>
            <pc:docMk/>
            <pc:sldMk cId="1174240435" sldId="269"/>
            <ac:spMk id="2" creationId="{CF5E22AB-1985-AD26-96C8-D9DAF30F3E73}"/>
          </ac:spMkLst>
        </pc:spChg>
        <pc:spChg chg="del">
          <ac:chgData name="Niteesh Kumar Korubilli" userId="666f78ea-c106-4aab-a752-52034813737a" providerId="ADAL" clId="{81920A26-6A73-4E87-8EDB-2F6A13DDA72D}" dt="2022-07-06T04:11:21.298" v="3" actId="700"/>
          <ac:spMkLst>
            <pc:docMk/>
            <pc:sldMk cId="1174240435" sldId="269"/>
            <ac:spMk id="3" creationId="{D2235008-B16E-A82A-1EBD-DF43BFD698C8}"/>
          </ac:spMkLst>
        </pc:spChg>
        <pc:spChg chg="add mod ord">
          <ac:chgData name="Niteesh Kumar Korubilli" userId="666f78ea-c106-4aab-a752-52034813737a" providerId="ADAL" clId="{81920A26-6A73-4E87-8EDB-2F6A13DDA72D}" dt="2022-07-06T04:19:10.325" v="129" actId="207"/>
          <ac:spMkLst>
            <pc:docMk/>
            <pc:sldMk cId="1174240435" sldId="269"/>
            <ac:spMk id="4" creationId="{7559DEEB-96E8-BA65-EC2D-164BE8994782}"/>
          </ac:spMkLst>
        </pc:spChg>
        <pc:spChg chg="add del">
          <ac:chgData name="Niteesh Kumar Korubilli" userId="666f78ea-c106-4aab-a752-52034813737a" providerId="ADAL" clId="{81920A26-6A73-4E87-8EDB-2F6A13DDA72D}" dt="2022-07-06T04:15:38.142" v="82" actId="26606"/>
          <ac:spMkLst>
            <pc:docMk/>
            <pc:sldMk cId="1174240435" sldId="269"/>
            <ac:spMk id="8" creationId="{BD1CAB03-F6A4-4736-85F6-261056424D9D}"/>
          </ac:spMkLst>
        </pc:spChg>
        <pc:spChg chg="add del">
          <ac:chgData name="Niteesh Kumar Korubilli" userId="666f78ea-c106-4aab-a752-52034813737a" providerId="ADAL" clId="{81920A26-6A73-4E87-8EDB-2F6A13DDA72D}" dt="2022-07-06T04:15:38.142" v="82" actId="26606"/>
          <ac:spMkLst>
            <pc:docMk/>
            <pc:sldMk cId="1174240435" sldId="269"/>
            <ac:spMk id="9" creationId="{3E2321B3-5D47-422E-8DD6-192DA485FF63}"/>
          </ac:spMkLst>
        </pc:spChg>
        <pc:spChg chg="add del">
          <ac:chgData name="Niteesh Kumar Korubilli" userId="666f78ea-c106-4aab-a752-52034813737a" providerId="ADAL" clId="{81920A26-6A73-4E87-8EDB-2F6A13DDA72D}" dt="2022-07-06T04:14:03.644" v="53" actId="26606"/>
          <ac:spMkLst>
            <pc:docMk/>
            <pc:sldMk cId="1174240435" sldId="269"/>
            <ac:spMk id="10" creationId="{C1DD1A8A-57D5-4A81-AD04-532B043C5611}"/>
          </ac:spMkLst>
        </pc:spChg>
        <pc:spChg chg="add del">
          <ac:chgData name="Niteesh Kumar Korubilli" userId="666f78ea-c106-4aab-a752-52034813737a" providerId="ADAL" clId="{81920A26-6A73-4E87-8EDB-2F6A13DDA72D}" dt="2022-07-06T04:14:03.644" v="53" actId="26606"/>
          <ac:spMkLst>
            <pc:docMk/>
            <pc:sldMk cId="1174240435" sldId="269"/>
            <ac:spMk id="12" creationId="{007891EC-4501-44ED-A8C8-B11B6DB767AB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13" creationId="{84617302-4B0D-4351-A6BB-6F0930D943AC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14" creationId="{88294908-8B00-4F58-BBBA-20F71A40AA9E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15" creationId="{DA2C7802-C2E0-4218-8F89-8DD7CCD2CD1C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16" creationId="{4364C879-1404-4203-8E9D-CC5DE0A621A2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17" creationId="{A6D7111A-21E5-4EE9-8A78-10E5530F0116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19" creationId="{A3969E80-A77B-49FC-9122-D89AFD5EE118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21" creationId="{1849CA57-76BD-4CF2-80BA-D7A46A01B7B1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23" creationId="{35E9085E-E730-4768-83D4-6CB7E9897153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25" creationId="{973272FE-A474-4CAE-8CA2-BCC8B476C3F4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27" creationId="{E07981EA-05A6-437C-88D7-B377B92B031D}"/>
          </ac:spMkLst>
        </pc:spChg>
        <pc:spChg chg="add">
          <ac:chgData name="Niteesh Kumar Korubilli" userId="666f78ea-c106-4aab-a752-52034813737a" providerId="ADAL" clId="{81920A26-6A73-4E87-8EDB-2F6A13DDA72D}" dt="2022-07-06T04:18:08.310" v="122" actId="26606"/>
          <ac:spMkLst>
            <pc:docMk/>
            <pc:sldMk cId="1174240435" sldId="269"/>
            <ac:spMk id="29" creationId="{15E3C750-986E-4769-B1AE-49289FBEE757}"/>
          </ac:spMkLst>
        </pc:spChg>
        <pc:picChg chg="add del mod">
          <ac:chgData name="Niteesh Kumar Korubilli" userId="666f78ea-c106-4aab-a752-52034813737a" providerId="ADAL" clId="{81920A26-6A73-4E87-8EDB-2F6A13DDA72D}" dt="2022-07-06T04:14:03.644" v="53" actId="26606"/>
          <ac:picMkLst>
            <pc:docMk/>
            <pc:sldMk cId="1174240435" sldId="269"/>
            <ac:picMk id="6" creationId="{04F68326-3ACF-8E89-C4BA-EB224B03FF9C}"/>
          </ac:picMkLst>
        </pc:picChg>
        <pc:picChg chg="add del">
          <ac:chgData name="Niteesh Kumar Korubilli" userId="666f78ea-c106-4aab-a752-52034813737a" providerId="ADAL" clId="{81920A26-6A73-4E87-8EDB-2F6A13DDA72D}" dt="2022-07-06T04:15:38.142" v="82" actId="26606"/>
          <ac:picMkLst>
            <pc:docMk/>
            <pc:sldMk cId="1174240435" sldId="269"/>
            <ac:picMk id="7" creationId="{B57DF563-1E3E-8621-ECDD-5659E50F25DC}"/>
          </ac:picMkLst>
        </pc:picChg>
        <pc:picChg chg="add del">
          <ac:chgData name="Niteesh Kumar Korubilli" userId="666f78ea-c106-4aab-a752-52034813737a" providerId="ADAL" clId="{81920A26-6A73-4E87-8EDB-2F6A13DDA72D}" dt="2022-07-06T04:15:54.311" v="86" actId="26606"/>
          <ac:picMkLst>
            <pc:docMk/>
            <pc:sldMk cId="1174240435" sldId="269"/>
            <ac:picMk id="11" creationId="{C9C5E5E4-BD96-7DDF-5709-2961EA4EA85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9C958-FB2B-4309-9E3D-4E429997C17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062A12-29D7-469F-A77E-E08278EAB94E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BF5A6E2E-4AB4-48CE-B9D5-B44F9C609BBB}" type="parTrans" cxnId="{52CB6537-217D-4ADB-9FBE-13DDD49A92E4}">
      <dgm:prSet/>
      <dgm:spPr/>
      <dgm:t>
        <a:bodyPr/>
        <a:lstStyle/>
        <a:p>
          <a:endParaRPr lang="en-US"/>
        </a:p>
      </dgm:t>
    </dgm:pt>
    <dgm:pt modelId="{602730A2-0292-4EAA-9D75-23AFA1CA1C80}" type="sibTrans" cxnId="{52CB6537-217D-4ADB-9FBE-13DDD49A92E4}">
      <dgm:prSet/>
      <dgm:spPr/>
      <dgm:t>
        <a:bodyPr/>
        <a:lstStyle/>
        <a:p>
          <a:endParaRPr lang="en-US"/>
        </a:p>
      </dgm:t>
    </dgm:pt>
    <dgm:pt modelId="{78E6BE65-AD4E-4551-BF03-0738E72DA968}">
      <dgm:prSet/>
      <dgm:spPr/>
      <dgm:t>
        <a:bodyPr/>
        <a:lstStyle/>
        <a:p>
          <a:r>
            <a:rPr lang="en-US"/>
            <a:t>Roles in  agile</a:t>
          </a:r>
        </a:p>
      </dgm:t>
    </dgm:pt>
    <dgm:pt modelId="{4AD44F2C-B3CE-4197-AE00-02DE991AEEDE}" type="parTrans" cxnId="{7B86E835-6B19-461C-8D01-22F43A29E75E}">
      <dgm:prSet/>
      <dgm:spPr/>
      <dgm:t>
        <a:bodyPr/>
        <a:lstStyle/>
        <a:p>
          <a:endParaRPr lang="en-US"/>
        </a:p>
      </dgm:t>
    </dgm:pt>
    <dgm:pt modelId="{DE8EE8B4-8D90-45CD-94D5-8493E48195D9}" type="sibTrans" cxnId="{7B86E835-6B19-461C-8D01-22F43A29E75E}">
      <dgm:prSet/>
      <dgm:spPr/>
      <dgm:t>
        <a:bodyPr/>
        <a:lstStyle/>
        <a:p>
          <a:endParaRPr lang="en-US"/>
        </a:p>
      </dgm:t>
    </dgm:pt>
    <dgm:pt modelId="{D319D0DE-99A4-4FB1-8427-938797994E93}">
      <dgm:prSet/>
      <dgm:spPr/>
      <dgm:t>
        <a:bodyPr/>
        <a:lstStyle/>
        <a:p>
          <a:r>
            <a:rPr lang="en-US"/>
            <a:t>Advantages and Disadvantages</a:t>
          </a:r>
        </a:p>
      </dgm:t>
    </dgm:pt>
    <dgm:pt modelId="{D8AA7CB4-2062-4F80-9DFD-60262FE989AC}" type="parTrans" cxnId="{5C12178B-0E84-441C-AE99-ABD1C8B1264A}">
      <dgm:prSet/>
      <dgm:spPr/>
      <dgm:t>
        <a:bodyPr/>
        <a:lstStyle/>
        <a:p>
          <a:endParaRPr lang="en-US"/>
        </a:p>
      </dgm:t>
    </dgm:pt>
    <dgm:pt modelId="{39221170-1DCE-4988-8E4C-BA3ABFDECF81}" type="sibTrans" cxnId="{5C12178B-0E84-441C-AE99-ABD1C8B1264A}">
      <dgm:prSet/>
      <dgm:spPr/>
      <dgm:t>
        <a:bodyPr/>
        <a:lstStyle/>
        <a:p>
          <a:endParaRPr lang="en-US"/>
        </a:p>
      </dgm:t>
    </dgm:pt>
    <dgm:pt modelId="{350CB2E8-BD1B-494D-BAFE-47CC9A36DB1B}">
      <dgm:prSet/>
      <dgm:spPr/>
      <dgm:t>
        <a:bodyPr/>
        <a:lstStyle/>
        <a:p>
          <a:r>
            <a:rPr lang="en-US"/>
            <a:t>Principles of Agile Manifesto</a:t>
          </a:r>
        </a:p>
      </dgm:t>
    </dgm:pt>
    <dgm:pt modelId="{CBFCD56C-185D-463C-B812-21D23882FA7F}" type="parTrans" cxnId="{B62F8116-D061-44E6-A461-A20455B5540F}">
      <dgm:prSet/>
      <dgm:spPr/>
      <dgm:t>
        <a:bodyPr/>
        <a:lstStyle/>
        <a:p>
          <a:endParaRPr lang="en-US"/>
        </a:p>
      </dgm:t>
    </dgm:pt>
    <dgm:pt modelId="{6624C22E-A8AD-49E9-9A3D-02602B24F7D7}" type="sibTrans" cxnId="{B62F8116-D061-44E6-A461-A20455B5540F}">
      <dgm:prSet/>
      <dgm:spPr/>
      <dgm:t>
        <a:bodyPr/>
        <a:lstStyle/>
        <a:p>
          <a:endParaRPr lang="en-US"/>
        </a:p>
      </dgm:t>
    </dgm:pt>
    <dgm:pt modelId="{05380DED-8C4E-4FD8-8155-F2E1B3ACE11B}">
      <dgm:prSet/>
      <dgm:spPr/>
      <dgm:t>
        <a:bodyPr/>
        <a:lstStyle/>
        <a:p>
          <a:r>
            <a:rPr lang="en-US"/>
            <a:t>Characteristics</a:t>
          </a:r>
        </a:p>
      </dgm:t>
    </dgm:pt>
    <dgm:pt modelId="{64E067B8-6842-45CF-9607-5B15A59DBF00}" type="parTrans" cxnId="{A5AD97A0-BFF9-4219-83B7-2CA02B7ED945}">
      <dgm:prSet/>
      <dgm:spPr/>
      <dgm:t>
        <a:bodyPr/>
        <a:lstStyle/>
        <a:p>
          <a:endParaRPr lang="en-US"/>
        </a:p>
      </dgm:t>
    </dgm:pt>
    <dgm:pt modelId="{99375C79-39E2-4153-9F2B-BD8B33350023}" type="sibTrans" cxnId="{A5AD97A0-BFF9-4219-83B7-2CA02B7ED945}">
      <dgm:prSet/>
      <dgm:spPr/>
      <dgm:t>
        <a:bodyPr/>
        <a:lstStyle/>
        <a:p>
          <a:endParaRPr lang="en-US"/>
        </a:p>
      </dgm:t>
    </dgm:pt>
    <dgm:pt modelId="{5332B1D8-B239-41D8-8237-7975D03E145C}">
      <dgm:prSet/>
      <dgm:spPr/>
      <dgm:t>
        <a:bodyPr/>
        <a:lstStyle/>
        <a:p>
          <a:r>
            <a:rPr lang="en-US"/>
            <a:t>Scrum</a:t>
          </a:r>
        </a:p>
      </dgm:t>
    </dgm:pt>
    <dgm:pt modelId="{25C41A44-E09C-4F86-B790-F5EAC22023BF}" type="parTrans" cxnId="{9042FF1E-12ED-4440-BCF6-6CAD4B1C9345}">
      <dgm:prSet/>
      <dgm:spPr/>
      <dgm:t>
        <a:bodyPr/>
        <a:lstStyle/>
        <a:p>
          <a:endParaRPr lang="en-US"/>
        </a:p>
      </dgm:t>
    </dgm:pt>
    <dgm:pt modelId="{42D7E2B7-3798-4E1D-AF18-0EF9052C319B}" type="sibTrans" cxnId="{9042FF1E-12ED-4440-BCF6-6CAD4B1C9345}">
      <dgm:prSet/>
      <dgm:spPr/>
      <dgm:t>
        <a:bodyPr/>
        <a:lstStyle/>
        <a:p>
          <a:endParaRPr lang="en-US"/>
        </a:p>
      </dgm:t>
    </dgm:pt>
    <dgm:pt modelId="{46686018-66D5-4A9F-A9D5-CCAED112627F}">
      <dgm:prSet/>
      <dgm:spPr/>
      <dgm:t>
        <a:bodyPr/>
        <a:lstStyle/>
        <a:p>
          <a:r>
            <a:rPr lang="en-US"/>
            <a:t>Principles of Kandan</a:t>
          </a:r>
        </a:p>
      </dgm:t>
    </dgm:pt>
    <dgm:pt modelId="{A04BF44D-223C-456F-81D0-C4329F42AA71}" type="parTrans" cxnId="{112EF66A-9094-4A7E-9C8F-0A01020FB86D}">
      <dgm:prSet/>
      <dgm:spPr/>
      <dgm:t>
        <a:bodyPr/>
        <a:lstStyle/>
        <a:p>
          <a:endParaRPr lang="en-US"/>
        </a:p>
      </dgm:t>
    </dgm:pt>
    <dgm:pt modelId="{43F6D8B1-99A5-42B6-8E13-7D6D4D632A20}" type="sibTrans" cxnId="{112EF66A-9094-4A7E-9C8F-0A01020FB86D}">
      <dgm:prSet/>
      <dgm:spPr/>
      <dgm:t>
        <a:bodyPr/>
        <a:lstStyle/>
        <a:p>
          <a:endParaRPr lang="en-US"/>
        </a:p>
      </dgm:t>
    </dgm:pt>
    <dgm:pt modelId="{FBA4EFB2-3203-4629-BFCD-D233BD8D8803}">
      <dgm:prSet/>
      <dgm:spPr/>
      <dgm:t>
        <a:bodyPr/>
        <a:lstStyle/>
        <a:p>
          <a:r>
            <a:rPr lang="en-US"/>
            <a:t>Extreme Programming</a:t>
          </a:r>
        </a:p>
      </dgm:t>
    </dgm:pt>
    <dgm:pt modelId="{516A202E-B395-4136-B7D2-C6D569B51D51}" type="parTrans" cxnId="{91EFB7E9-D7CA-42FD-8AFE-E89EAF21288E}">
      <dgm:prSet/>
      <dgm:spPr/>
      <dgm:t>
        <a:bodyPr/>
        <a:lstStyle/>
        <a:p>
          <a:endParaRPr lang="en-US"/>
        </a:p>
      </dgm:t>
    </dgm:pt>
    <dgm:pt modelId="{1B22DD28-23E0-41A9-B172-6E6505F421D7}" type="sibTrans" cxnId="{91EFB7E9-D7CA-42FD-8AFE-E89EAF21288E}">
      <dgm:prSet/>
      <dgm:spPr/>
      <dgm:t>
        <a:bodyPr/>
        <a:lstStyle/>
        <a:p>
          <a:endParaRPr lang="en-US"/>
        </a:p>
      </dgm:t>
    </dgm:pt>
    <dgm:pt modelId="{B2356C6F-26FC-49CD-8BE3-2BC447D5BE99}">
      <dgm:prSet/>
      <dgm:spPr/>
      <dgm:t>
        <a:bodyPr/>
        <a:lstStyle/>
        <a:p>
          <a:r>
            <a:rPr lang="en-US"/>
            <a:t>Principles and Values of Extreme Programming.</a:t>
          </a:r>
        </a:p>
      </dgm:t>
    </dgm:pt>
    <dgm:pt modelId="{18873FA4-4DB9-4E24-940E-E0523B447DCC}" type="parTrans" cxnId="{59456386-3EF7-4903-8CC0-6766ECE05AE1}">
      <dgm:prSet/>
      <dgm:spPr/>
      <dgm:t>
        <a:bodyPr/>
        <a:lstStyle/>
        <a:p>
          <a:endParaRPr lang="en-US"/>
        </a:p>
      </dgm:t>
    </dgm:pt>
    <dgm:pt modelId="{61D1B0B4-AB67-41B1-AF8C-415665B67751}" type="sibTrans" cxnId="{59456386-3EF7-4903-8CC0-6766ECE05AE1}">
      <dgm:prSet/>
      <dgm:spPr/>
      <dgm:t>
        <a:bodyPr/>
        <a:lstStyle/>
        <a:p>
          <a:endParaRPr lang="en-US"/>
        </a:p>
      </dgm:t>
    </dgm:pt>
    <dgm:pt modelId="{62FD4EE1-4151-4A3B-874B-9ABAA09450D0}" type="pres">
      <dgm:prSet presAssocID="{5369C958-FB2B-4309-9E3D-4E429997C17D}" presName="vert0" presStyleCnt="0">
        <dgm:presLayoutVars>
          <dgm:dir/>
          <dgm:animOne val="branch"/>
          <dgm:animLvl val="lvl"/>
        </dgm:presLayoutVars>
      </dgm:prSet>
      <dgm:spPr/>
    </dgm:pt>
    <dgm:pt modelId="{7B8B77B0-EF77-4160-9656-453571D74A6F}" type="pres">
      <dgm:prSet presAssocID="{5D062A12-29D7-469F-A77E-E08278EAB94E}" presName="thickLine" presStyleLbl="alignNode1" presStyleIdx="0" presStyleCnt="9"/>
      <dgm:spPr/>
    </dgm:pt>
    <dgm:pt modelId="{E4E58A8A-B8A3-427F-825A-B8943CE971EA}" type="pres">
      <dgm:prSet presAssocID="{5D062A12-29D7-469F-A77E-E08278EAB94E}" presName="horz1" presStyleCnt="0"/>
      <dgm:spPr/>
    </dgm:pt>
    <dgm:pt modelId="{FEF959D4-94B7-4D4F-A09B-F546469876E6}" type="pres">
      <dgm:prSet presAssocID="{5D062A12-29D7-469F-A77E-E08278EAB94E}" presName="tx1" presStyleLbl="revTx" presStyleIdx="0" presStyleCnt="9"/>
      <dgm:spPr/>
    </dgm:pt>
    <dgm:pt modelId="{FE3F7162-EC3B-4CE1-AC27-740F15EE7A95}" type="pres">
      <dgm:prSet presAssocID="{5D062A12-29D7-469F-A77E-E08278EAB94E}" presName="vert1" presStyleCnt="0"/>
      <dgm:spPr/>
    </dgm:pt>
    <dgm:pt modelId="{90295C26-1F7D-4A01-B900-80B605251875}" type="pres">
      <dgm:prSet presAssocID="{78E6BE65-AD4E-4551-BF03-0738E72DA968}" presName="thickLine" presStyleLbl="alignNode1" presStyleIdx="1" presStyleCnt="9"/>
      <dgm:spPr/>
    </dgm:pt>
    <dgm:pt modelId="{FED9E885-48DB-474B-A7B5-400C2DFF8132}" type="pres">
      <dgm:prSet presAssocID="{78E6BE65-AD4E-4551-BF03-0738E72DA968}" presName="horz1" presStyleCnt="0"/>
      <dgm:spPr/>
    </dgm:pt>
    <dgm:pt modelId="{88301C81-3F20-4F5B-9901-38DB31E10DA2}" type="pres">
      <dgm:prSet presAssocID="{78E6BE65-AD4E-4551-BF03-0738E72DA968}" presName="tx1" presStyleLbl="revTx" presStyleIdx="1" presStyleCnt="9"/>
      <dgm:spPr/>
    </dgm:pt>
    <dgm:pt modelId="{31316757-8359-4ACD-88B0-75697C689BF3}" type="pres">
      <dgm:prSet presAssocID="{78E6BE65-AD4E-4551-BF03-0738E72DA968}" presName="vert1" presStyleCnt="0"/>
      <dgm:spPr/>
    </dgm:pt>
    <dgm:pt modelId="{28DB71A6-2771-4C37-B5A5-F1192E4476CE}" type="pres">
      <dgm:prSet presAssocID="{D319D0DE-99A4-4FB1-8427-938797994E93}" presName="thickLine" presStyleLbl="alignNode1" presStyleIdx="2" presStyleCnt="9"/>
      <dgm:spPr/>
    </dgm:pt>
    <dgm:pt modelId="{A8AFC381-A70C-468F-BB05-DC4C08143FF9}" type="pres">
      <dgm:prSet presAssocID="{D319D0DE-99A4-4FB1-8427-938797994E93}" presName="horz1" presStyleCnt="0"/>
      <dgm:spPr/>
    </dgm:pt>
    <dgm:pt modelId="{0343B9EA-CFA4-451D-9497-3E0AFC3ADF48}" type="pres">
      <dgm:prSet presAssocID="{D319D0DE-99A4-4FB1-8427-938797994E93}" presName="tx1" presStyleLbl="revTx" presStyleIdx="2" presStyleCnt="9"/>
      <dgm:spPr/>
    </dgm:pt>
    <dgm:pt modelId="{D8A08728-5B4E-44EC-9CE2-521C2C187863}" type="pres">
      <dgm:prSet presAssocID="{D319D0DE-99A4-4FB1-8427-938797994E93}" presName="vert1" presStyleCnt="0"/>
      <dgm:spPr/>
    </dgm:pt>
    <dgm:pt modelId="{9FBFD92C-B70A-4152-B9C3-37814C633A73}" type="pres">
      <dgm:prSet presAssocID="{350CB2E8-BD1B-494D-BAFE-47CC9A36DB1B}" presName="thickLine" presStyleLbl="alignNode1" presStyleIdx="3" presStyleCnt="9"/>
      <dgm:spPr/>
    </dgm:pt>
    <dgm:pt modelId="{221A37F2-ABBC-4746-971C-5AADE3B3D1F3}" type="pres">
      <dgm:prSet presAssocID="{350CB2E8-BD1B-494D-BAFE-47CC9A36DB1B}" presName="horz1" presStyleCnt="0"/>
      <dgm:spPr/>
    </dgm:pt>
    <dgm:pt modelId="{A4B0DB50-88D3-4D67-8DB0-B21D7320473D}" type="pres">
      <dgm:prSet presAssocID="{350CB2E8-BD1B-494D-BAFE-47CC9A36DB1B}" presName="tx1" presStyleLbl="revTx" presStyleIdx="3" presStyleCnt="9"/>
      <dgm:spPr/>
    </dgm:pt>
    <dgm:pt modelId="{1E03E5EA-E7B6-4470-A6F1-4E40BED70728}" type="pres">
      <dgm:prSet presAssocID="{350CB2E8-BD1B-494D-BAFE-47CC9A36DB1B}" presName="vert1" presStyleCnt="0"/>
      <dgm:spPr/>
    </dgm:pt>
    <dgm:pt modelId="{C02DE5A1-DED0-45DB-B23A-98734B7E6484}" type="pres">
      <dgm:prSet presAssocID="{05380DED-8C4E-4FD8-8155-F2E1B3ACE11B}" presName="thickLine" presStyleLbl="alignNode1" presStyleIdx="4" presStyleCnt="9"/>
      <dgm:spPr/>
    </dgm:pt>
    <dgm:pt modelId="{6C7D04A3-1893-4B2F-BC37-E649C3225A5D}" type="pres">
      <dgm:prSet presAssocID="{05380DED-8C4E-4FD8-8155-F2E1B3ACE11B}" presName="horz1" presStyleCnt="0"/>
      <dgm:spPr/>
    </dgm:pt>
    <dgm:pt modelId="{0D707EA2-B845-405D-8222-03F86C13E3F4}" type="pres">
      <dgm:prSet presAssocID="{05380DED-8C4E-4FD8-8155-F2E1B3ACE11B}" presName="tx1" presStyleLbl="revTx" presStyleIdx="4" presStyleCnt="9"/>
      <dgm:spPr/>
    </dgm:pt>
    <dgm:pt modelId="{6388E68C-2BC9-4864-B899-5D781555950F}" type="pres">
      <dgm:prSet presAssocID="{05380DED-8C4E-4FD8-8155-F2E1B3ACE11B}" presName="vert1" presStyleCnt="0"/>
      <dgm:spPr/>
    </dgm:pt>
    <dgm:pt modelId="{A90B8DF7-DF0F-4CED-8B4C-F0928F4077D6}" type="pres">
      <dgm:prSet presAssocID="{5332B1D8-B239-41D8-8237-7975D03E145C}" presName="thickLine" presStyleLbl="alignNode1" presStyleIdx="5" presStyleCnt="9"/>
      <dgm:spPr/>
    </dgm:pt>
    <dgm:pt modelId="{93F70DAC-9D78-44EA-BCB9-E5B41CBAE38C}" type="pres">
      <dgm:prSet presAssocID="{5332B1D8-B239-41D8-8237-7975D03E145C}" presName="horz1" presStyleCnt="0"/>
      <dgm:spPr/>
    </dgm:pt>
    <dgm:pt modelId="{3165F99C-5352-448D-9DB6-0EE6F51DE86F}" type="pres">
      <dgm:prSet presAssocID="{5332B1D8-B239-41D8-8237-7975D03E145C}" presName="tx1" presStyleLbl="revTx" presStyleIdx="5" presStyleCnt="9"/>
      <dgm:spPr/>
    </dgm:pt>
    <dgm:pt modelId="{80B3A6FF-A792-477D-BEDE-0CC85A3839E3}" type="pres">
      <dgm:prSet presAssocID="{5332B1D8-B239-41D8-8237-7975D03E145C}" presName="vert1" presStyleCnt="0"/>
      <dgm:spPr/>
    </dgm:pt>
    <dgm:pt modelId="{1E092D58-5A3C-4585-9844-6B98CF00EFE0}" type="pres">
      <dgm:prSet presAssocID="{46686018-66D5-4A9F-A9D5-CCAED112627F}" presName="thickLine" presStyleLbl="alignNode1" presStyleIdx="6" presStyleCnt="9"/>
      <dgm:spPr/>
    </dgm:pt>
    <dgm:pt modelId="{A64744B8-ABC0-4578-825B-0B217A68EBEC}" type="pres">
      <dgm:prSet presAssocID="{46686018-66D5-4A9F-A9D5-CCAED112627F}" presName="horz1" presStyleCnt="0"/>
      <dgm:spPr/>
    </dgm:pt>
    <dgm:pt modelId="{104C00CD-CDCF-41F0-B0A8-57026C337A74}" type="pres">
      <dgm:prSet presAssocID="{46686018-66D5-4A9F-A9D5-CCAED112627F}" presName="tx1" presStyleLbl="revTx" presStyleIdx="6" presStyleCnt="9"/>
      <dgm:spPr/>
    </dgm:pt>
    <dgm:pt modelId="{B9987A76-C64F-4DC4-A410-CB52190B0372}" type="pres">
      <dgm:prSet presAssocID="{46686018-66D5-4A9F-A9D5-CCAED112627F}" presName="vert1" presStyleCnt="0"/>
      <dgm:spPr/>
    </dgm:pt>
    <dgm:pt modelId="{7DF2845E-C6A0-48E3-97C1-E76BE9FC1629}" type="pres">
      <dgm:prSet presAssocID="{FBA4EFB2-3203-4629-BFCD-D233BD8D8803}" presName="thickLine" presStyleLbl="alignNode1" presStyleIdx="7" presStyleCnt="9"/>
      <dgm:spPr/>
    </dgm:pt>
    <dgm:pt modelId="{1DB62641-D575-4E52-8A3E-CED213B034AB}" type="pres">
      <dgm:prSet presAssocID="{FBA4EFB2-3203-4629-BFCD-D233BD8D8803}" presName="horz1" presStyleCnt="0"/>
      <dgm:spPr/>
    </dgm:pt>
    <dgm:pt modelId="{28FDC73E-9291-4DE6-9D8D-1C17949D36DB}" type="pres">
      <dgm:prSet presAssocID="{FBA4EFB2-3203-4629-BFCD-D233BD8D8803}" presName="tx1" presStyleLbl="revTx" presStyleIdx="7" presStyleCnt="9"/>
      <dgm:spPr/>
    </dgm:pt>
    <dgm:pt modelId="{D16B2859-B477-40FB-80E1-B0A0CF908FA4}" type="pres">
      <dgm:prSet presAssocID="{FBA4EFB2-3203-4629-BFCD-D233BD8D8803}" presName="vert1" presStyleCnt="0"/>
      <dgm:spPr/>
    </dgm:pt>
    <dgm:pt modelId="{CC8D0B91-DF31-408F-BD82-185F3AA82140}" type="pres">
      <dgm:prSet presAssocID="{B2356C6F-26FC-49CD-8BE3-2BC447D5BE99}" presName="thickLine" presStyleLbl="alignNode1" presStyleIdx="8" presStyleCnt="9"/>
      <dgm:spPr/>
    </dgm:pt>
    <dgm:pt modelId="{AEAD0636-E6A6-4AF3-BF47-CD5E553584CB}" type="pres">
      <dgm:prSet presAssocID="{B2356C6F-26FC-49CD-8BE3-2BC447D5BE99}" presName="horz1" presStyleCnt="0"/>
      <dgm:spPr/>
    </dgm:pt>
    <dgm:pt modelId="{D88EAC57-A08B-4594-9498-DD6EEF2C28B6}" type="pres">
      <dgm:prSet presAssocID="{B2356C6F-26FC-49CD-8BE3-2BC447D5BE99}" presName="tx1" presStyleLbl="revTx" presStyleIdx="8" presStyleCnt="9"/>
      <dgm:spPr/>
    </dgm:pt>
    <dgm:pt modelId="{629B1FE1-5F3A-49EE-B437-444582F69317}" type="pres">
      <dgm:prSet presAssocID="{B2356C6F-26FC-49CD-8BE3-2BC447D5BE99}" presName="vert1" presStyleCnt="0"/>
      <dgm:spPr/>
    </dgm:pt>
  </dgm:ptLst>
  <dgm:cxnLst>
    <dgm:cxn modelId="{B62F8116-D061-44E6-A461-A20455B5540F}" srcId="{5369C958-FB2B-4309-9E3D-4E429997C17D}" destId="{350CB2E8-BD1B-494D-BAFE-47CC9A36DB1B}" srcOrd="3" destOrd="0" parTransId="{CBFCD56C-185D-463C-B812-21D23882FA7F}" sibTransId="{6624C22E-A8AD-49E9-9A3D-02602B24F7D7}"/>
    <dgm:cxn modelId="{DAAB9C16-BD6D-4932-B5BD-B42D00EBB12C}" type="presOf" srcId="{78E6BE65-AD4E-4551-BF03-0738E72DA968}" destId="{88301C81-3F20-4F5B-9901-38DB31E10DA2}" srcOrd="0" destOrd="0" presId="urn:microsoft.com/office/officeart/2008/layout/LinedList"/>
    <dgm:cxn modelId="{9042FF1E-12ED-4440-BCF6-6CAD4B1C9345}" srcId="{5369C958-FB2B-4309-9E3D-4E429997C17D}" destId="{5332B1D8-B239-41D8-8237-7975D03E145C}" srcOrd="5" destOrd="0" parTransId="{25C41A44-E09C-4F86-B790-F5EAC22023BF}" sibTransId="{42D7E2B7-3798-4E1D-AF18-0EF9052C319B}"/>
    <dgm:cxn modelId="{8DF2692A-5D43-42CC-9D1C-881DDB7D25BB}" type="presOf" srcId="{5D062A12-29D7-469F-A77E-E08278EAB94E}" destId="{FEF959D4-94B7-4D4F-A09B-F546469876E6}" srcOrd="0" destOrd="0" presId="urn:microsoft.com/office/officeart/2008/layout/LinedList"/>
    <dgm:cxn modelId="{B0404B2E-2B09-45A5-AF48-69FBE4B5D305}" type="presOf" srcId="{5332B1D8-B239-41D8-8237-7975D03E145C}" destId="{3165F99C-5352-448D-9DB6-0EE6F51DE86F}" srcOrd="0" destOrd="0" presId="urn:microsoft.com/office/officeart/2008/layout/LinedList"/>
    <dgm:cxn modelId="{3A155C32-E2E0-448F-9D74-B87366E960A6}" type="presOf" srcId="{46686018-66D5-4A9F-A9D5-CCAED112627F}" destId="{104C00CD-CDCF-41F0-B0A8-57026C337A74}" srcOrd="0" destOrd="0" presId="urn:microsoft.com/office/officeart/2008/layout/LinedList"/>
    <dgm:cxn modelId="{7B86E835-6B19-461C-8D01-22F43A29E75E}" srcId="{5369C958-FB2B-4309-9E3D-4E429997C17D}" destId="{78E6BE65-AD4E-4551-BF03-0738E72DA968}" srcOrd="1" destOrd="0" parTransId="{4AD44F2C-B3CE-4197-AE00-02DE991AEEDE}" sibTransId="{DE8EE8B4-8D90-45CD-94D5-8493E48195D9}"/>
    <dgm:cxn modelId="{52CB6537-217D-4ADB-9FBE-13DDD49A92E4}" srcId="{5369C958-FB2B-4309-9E3D-4E429997C17D}" destId="{5D062A12-29D7-469F-A77E-E08278EAB94E}" srcOrd="0" destOrd="0" parTransId="{BF5A6E2E-4AB4-48CE-B9D5-B44F9C609BBB}" sibTransId="{602730A2-0292-4EAA-9D75-23AFA1CA1C80}"/>
    <dgm:cxn modelId="{7591D45D-5F7A-4489-8175-8ABA00C5B77E}" type="presOf" srcId="{350CB2E8-BD1B-494D-BAFE-47CC9A36DB1B}" destId="{A4B0DB50-88D3-4D67-8DB0-B21D7320473D}" srcOrd="0" destOrd="0" presId="urn:microsoft.com/office/officeart/2008/layout/LinedList"/>
    <dgm:cxn modelId="{631DA45E-8E29-47A5-98FE-EA3D4C89A1A9}" type="presOf" srcId="{B2356C6F-26FC-49CD-8BE3-2BC447D5BE99}" destId="{D88EAC57-A08B-4594-9498-DD6EEF2C28B6}" srcOrd="0" destOrd="0" presId="urn:microsoft.com/office/officeart/2008/layout/LinedList"/>
    <dgm:cxn modelId="{29E68066-2933-492B-83F3-D4EEEC0CD0F2}" type="presOf" srcId="{5369C958-FB2B-4309-9E3D-4E429997C17D}" destId="{62FD4EE1-4151-4A3B-874B-9ABAA09450D0}" srcOrd="0" destOrd="0" presId="urn:microsoft.com/office/officeart/2008/layout/LinedList"/>
    <dgm:cxn modelId="{112EF66A-9094-4A7E-9C8F-0A01020FB86D}" srcId="{5369C958-FB2B-4309-9E3D-4E429997C17D}" destId="{46686018-66D5-4A9F-A9D5-CCAED112627F}" srcOrd="6" destOrd="0" parTransId="{A04BF44D-223C-456F-81D0-C4329F42AA71}" sibTransId="{43F6D8B1-99A5-42B6-8E13-7D6D4D632A20}"/>
    <dgm:cxn modelId="{59456386-3EF7-4903-8CC0-6766ECE05AE1}" srcId="{5369C958-FB2B-4309-9E3D-4E429997C17D}" destId="{B2356C6F-26FC-49CD-8BE3-2BC447D5BE99}" srcOrd="8" destOrd="0" parTransId="{18873FA4-4DB9-4E24-940E-E0523B447DCC}" sibTransId="{61D1B0B4-AB67-41B1-AF8C-415665B67751}"/>
    <dgm:cxn modelId="{5C12178B-0E84-441C-AE99-ABD1C8B1264A}" srcId="{5369C958-FB2B-4309-9E3D-4E429997C17D}" destId="{D319D0DE-99A4-4FB1-8427-938797994E93}" srcOrd="2" destOrd="0" parTransId="{D8AA7CB4-2062-4F80-9DFD-60262FE989AC}" sibTransId="{39221170-1DCE-4988-8E4C-BA3ABFDECF81}"/>
    <dgm:cxn modelId="{18D45C92-6043-4B3D-96D1-EE1B580884D7}" type="presOf" srcId="{D319D0DE-99A4-4FB1-8427-938797994E93}" destId="{0343B9EA-CFA4-451D-9497-3E0AFC3ADF48}" srcOrd="0" destOrd="0" presId="urn:microsoft.com/office/officeart/2008/layout/LinedList"/>
    <dgm:cxn modelId="{A5AD97A0-BFF9-4219-83B7-2CA02B7ED945}" srcId="{5369C958-FB2B-4309-9E3D-4E429997C17D}" destId="{05380DED-8C4E-4FD8-8155-F2E1B3ACE11B}" srcOrd="4" destOrd="0" parTransId="{64E067B8-6842-45CF-9607-5B15A59DBF00}" sibTransId="{99375C79-39E2-4153-9F2B-BD8B33350023}"/>
    <dgm:cxn modelId="{C13461C3-ADE4-45C4-AD9E-6F3977583620}" type="presOf" srcId="{05380DED-8C4E-4FD8-8155-F2E1B3ACE11B}" destId="{0D707EA2-B845-405D-8222-03F86C13E3F4}" srcOrd="0" destOrd="0" presId="urn:microsoft.com/office/officeart/2008/layout/LinedList"/>
    <dgm:cxn modelId="{91EFB7E9-D7CA-42FD-8AFE-E89EAF21288E}" srcId="{5369C958-FB2B-4309-9E3D-4E429997C17D}" destId="{FBA4EFB2-3203-4629-BFCD-D233BD8D8803}" srcOrd="7" destOrd="0" parTransId="{516A202E-B395-4136-B7D2-C6D569B51D51}" sibTransId="{1B22DD28-23E0-41A9-B172-6E6505F421D7}"/>
    <dgm:cxn modelId="{F7A480FC-07CC-4195-8300-9B6CDD35D141}" type="presOf" srcId="{FBA4EFB2-3203-4629-BFCD-D233BD8D8803}" destId="{28FDC73E-9291-4DE6-9D8D-1C17949D36DB}" srcOrd="0" destOrd="0" presId="urn:microsoft.com/office/officeart/2008/layout/LinedList"/>
    <dgm:cxn modelId="{C38C94FB-C607-4655-BAD4-18C19E0D5A3E}" type="presParOf" srcId="{62FD4EE1-4151-4A3B-874B-9ABAA09450D0}" destId="{7B8B77B0-EF77-4160-9656-453571D74A6F}" srcOrd="0" destOrd="0" presId="urn:microsoft.com/office/officeart/2008/layout/LinedList"/>
    <dgm:cxn modelId="{107C74D5-9CC7-4F08-9638-C675A7AF4813}" type="presParOf" srcId="{62FD4EE1-4151-4A3B-874B-9ABAA09450D0}" destId="{E4E58A8A-B8A3-427F-825A-B8943CE971EA}" srcOrd="1" destOrd="0" presId="urn:microsoft.com/office/officeart/2008/layout/LinedList"/>
    <dgm:cxn modelId="{C0321CA3-7ABD-43D4-8142-B82307669F1D}" type="presParOf" srcId="{E4E58A8A-B8A3-427F-825A-B8943CE971EA}" destId="{FEF959D4-94B7-4D4F-A09B-F546469876E6}" srcOrd="0" destOrd="0" presId="urn:microsoft.com/office/officeart/2008/layout/LinedList"/>
    <dgm:cxn modelId="{D508BB4D-2FA4-4D26-953D-CA116FC4F17E}" type="presParOf" srcId="{E4E58A8A-B8A3-427F-825A-B8943CE971EA}" destId="{FE3F7162-EC3B-4CE1-AC27-740F15EE7A95}" srcOrd="1" destOrd="0" presId="urn:microsoft.com/office/officeart/2008/layout/LinedList"/>
    <dgm:cxn modelId="{FD86E28C-45B0-4398-9ABD-C7D96B7FB896}" type="presParOf" srcId="{62FD4EE1-4151-4A3B-874B-9ABAA09450D0}" destId="{90295C26-1F7D-4A01-B900-80B605251875}" srcOrd="2" destOrd="0" presId="urn:microsoft.com/office/officeart/2008/layout/LinedList"/>
    <dgm:cxn modelId="{939334D4-2AF7-4912-90BF-51DBAF69CD99}" type="presParOf" srcId="{62FD4EE1-4151-4A3B-874B-9ABAA09450D0}" destId="{FED9E885-48DB-474B-A7B5-400C2DFF8132}" srcOrd="3" destOrd="0" presId="urn:microsoft.com/office/officeart/2008/layout/LinedList"/>
    <dgm:cxn modelId="{49A3F113-E59B-4838-82EA-9C1BCC73B23B}" type="presParOf" srcId="{FED9E885-48DB-474B-A7B5-400C2DFF8132}" destId="{88301C81-3F20-4F5B-9901-38DB31E10DA2}" srcOrd="0" destOrd="0" presId="urn:microsoft.com/office/officeart/2008/layout/LinedList"/>
    <dgm:cxn modelId="{7BABA780-A80B-410D-9752-809E89CDAF07}" type="presParOf" srcId="{FED9E885-48DB-474B-A7B5-400C2DFF8132}" destId="{31316757-8359-4ACD-88B0-75697C689BF3}" srcOrd="1" destOrd="0" presId="urn:microsoft.com/office/officeart/2008/layout/LinedList"/>
    <dgm:cxn modelId="{C42C5A31-4F3C-48EE-BCA8-4FF77CB0198C}" type="presParOf" srcId="{62FD4EE1-4151-4A3B-874B-9ABAA09450D0}" destId="{28DB71A6-2771-4C37-B5A5-F1192E4476CE}" srcOrd="4" destOrd="0" presId="urn:microsoft.com/office/officeart/2008/layout/LinedList"/>
    <dgm:cxn modelId="{0AF7DD3C-FA15-4306-BFCD-F848FED311F5}" type="presParOf" srcId="{62FD4EE1-4151-4A3B-874B-9ABAA09450D0}" destId="{A8AFC381-A70C-468F-BB05-DC4C08143FF9}" srcOrd="5" destOrd="0" presId="urn:microsoft.com/office/officeart/2008/layout/LinedList"/>
    <dgm:cxn modelId="{B20F7184-B223-44EF-82AB-27A023FAF1DA}" type="presParOf" srcId="{A8AFC381-A70C-468F-BB05-DC4C08143FF9}" destId="{0343B9EA-CFA4-451D-9497-3E0AFC3ADF48}" srcOrd="0" destOrd="0" presId="urn:microsoft.com/office/officeart/2008/layout/LinedList"/>
    <dgm:cxn modelId="{B5A9F625-7C83-4E02-8191-F8FF0876B4D5}" type="presParOf" srcId="{A8AFC381-A70C-468F-BB05-DC4C08143FF9}" destId="{D8A08728-5B4E-44EC-9CE2-521C2C187863}" srcOrd="1" destOrd="0" presId="urn:microsoft.com/office/officeart/2008/layout/LinedList"/>
    <dgm:cxn modelId="{F12D42F4-F90B-40FD-946F-C072A09C7BED}" type="presParOf" srcId="{62FD4EE1-4151-4A3B-874B-9ABAA09450D0}" destId="{9FBFD92C-B70A-4152-B9C3-37814C633A73}" srcOrd="6" destOrd="0" presId="urn:microsoft.com/office/officeart/2008/layout/LinedList"/>
    <dgm:cxn modelId="{81D1DE64-64EC-48AC-BA66-FC4156134E5C}" type="presParOf" srcId="{62FD4EE1-4151-4A3B-874B-9ABAA09450D0}" destId="{221A37F2-ABBC-4746-971C-5AADE3B3D1F3}" srcOrd="7" destOrd="0" presId="urn:microsoft.com/office/officeart/2008/layout/LinedList"/>
    <dgm:cxn modelId="{1E364C35-491F-428C-ACAA-95BA5C44A633}" type="presParOf" srcId="{221A37F2-ABBC-4746-971C-5AADE3B3D1F3}" destId="{A4B0DB50-88D3-4D67-8DB0-B21D7320473D}" srcOrd="0" destOrd="0" presId="urn:microsoft.com/office/officeart/2008/layout/LinedList"/>
    <dgm:cxn modelId="{1EEF0601-B5A4-4B4D-A662-F2A7181D5075}" type="presParOf" srcId="{221A37F2-ABBC-4746-971C-5AADE3B3D1F3}" destId="{1E03E5EA-E7B6-4470-A6F1-4E40BED70728}" srcOrd="1" destOrd="0" presId="urn:microsoft.com/office/officeart/2008/layout/LinedList"/>
    <dgm:cxn modelId="{899FE9EE-3EE7-4F1A-BACE-9B7B3985DC39}" type="presParOf" srcId="{62FD4EE1-4151-4A3B-874B-9ABAA09450D0}" destId="{C02DE5A1-DED0-45DB-B23A-98734B7E6484}" srcOrd="8" destOrd="0" presId="urn:microsoft.com/office/officeart/2008/layout/LinedList"/>
    <dgm:cxn modelId="{AA628407-625F-4578-B573-611EB6B402A5}" type="presParOf" srcId="{62FD4EE1-4151-4A3B-874B-9ABAA09450D0}" destId="{6C7D04A3-1893-4B2F-BC37-E649C3225A5D}" srcOrd="9" destOrd="0" presId="urn:microsoft.com/office/officeart/2008/layout/LinedList"/>
    <dgm:cxn modelId="{68205211-0F28-4D4D-892A-02497AB25D03}" type="presParOf" srcId="{6C7D04A3-1893-4B2F-BC37-E649C3225A5D}" destId="{0D707EA2-B845-405D-8222-03F86C13E3F4}" srcOrd="0" destOrd="0" presId="urn:microsoft.com/office/officeart/2008/layout/LinedList"/>
    <dgm:cxn modelId="{72263984-0216-4442-A301-E39B1CD56749}" type="presParOf" srcId="{6C7D04A3-1893-4B2F-BC37-E649C3225A5D}" destId="{6388E68C-2BC9-4864-B899-5D781555950F}" srcOrd="1" destOrd="0" presId="urn:microsoft.com/office/officeart/2008/layout/LinedList"/>
    <dgm:cxn modelId="{02B935A7-7EA2-4F0A-91DD-1C03104BA3A2}" type="presParOf" srcId="{62FD4EE1-4151-4A3B-874B-9ABAA09450D0}" destId="{A90B8DF7-DF0F-4CED-8B4C-F0928F4077D6}" srcOrd="10" destOrd="0" presId="urn:microsoft.com/office/officeart/2008/layout/LinedList"/>
    <dgm:cxn modelId="{88545B31-1232-4EAE-B2C4-D0A56F890E24}" type="presParOf" srcId="{62FD4EE1-4151-4A3B-874B-9ABAA09450D0}" destId="{93F70DAC-9D78-44EA-BCB9-E5B41CBAE38C}" srcOrd="11" destOrd="0" presId="urn:microsoft.com/office/officeart/2008/layout/LinedList"/>
    <dgm:cxn modelId="{4DCB00AA-B6E9-4036-8029-4B29B76BCDBB}" type="presParOf" srcId="{93F70DAC-9D78-44EA-BCB9-E5B41CBAE38C}" destId="{3165F99C-5352-448D-9DB6-0EE6F51DE86F}" srcOrd="0" destOrd="0" presId="urn:microsoft.com/office/officeart/2008/layout/LinedList"/>
    <dgm:cxn modelId="{2AD35A08-3778-471C-B0D6-4CD405B6CD91}" type="presParOf" srcId="{93F70DAC-9D78-44EA-BCB9-E5B41CBAE38C}" destId="{80B3A6FF-A792-477D-BEDE-0CC85A3839E3}" srcOrd="1" destOrd="0" presId="urn:microsoft.com/office/officeart/2008/layout/LinedList"/>
    <dgm:cxn modelId="{0DD08F9C-EE29-4787-99F8-D5C0E5D3A165}" type="presParOf" srcId="{62FD4EE1-4151-4A3B-874B-9ABAA09450D0}" destId="{1E092D58-5A3C-4585-9844-6B98CF00EFE0}" srcOrd="12" destOrd="0" presId="urn:microsoft.com/office/officeart/2008/layout/LinedList"/>
    <dgm:cxn modelId="{72445FBC-9E9C-4917-8096-B6C04C5A9C86}" type="presParOf" srcId="{62FD4EE1-4151-4A3B-874B-9ABAA09450D0}" destId="{A64744B8-ABC0-4578-825B-0B217A68EBEC}" srcOrd="13" destOrd="0" presId="urn:microsoft.com/office/officeart/2008/layout/LinedList"/>
    <dgm:cxn modelId="{50BA2281-C254-45D7-8862-D7A4C15D671D}" type="presParOf" srcId="{A64744B8-ABC0-4578-825B-0B217A68EBEC}" destId="{104C00CD-CDCF-41F0-B0A8-57026C337A74}" srcOrd="0" destOrd="0" presId="urn:microsoft.com/office/officeart/2008/layout/LinedList"/>
    <dgm:cxn modelId="{2D5D6490-1A2E-4BAE-BAB3-30DE486E67AC}" type="presParOf" srcId="{A64744B8-ABC0-4578-825B-0B217A68EBEC}" destId="{B9987A76-C64F-4DC4-A410-CB52190B0372}" srcOrd="1" destOrd="0" presId="urn:microsoft.com/office/officeart/2008/layout/LinedList"/>
    <dgm:cxn modelId="{4BD9DC6E-13B4-4FC7-AE7A-4ED7A3681792}" type="presParOf" srcId="{62FD4EE1-4151-4A3B-874B-9ABAA09450D0}" destId="{7DF2845E-C6A0-48E3-97C1-E76BE9FC1629}" srcOrd="14" destOrd="0" presId="urn:microsoft.com/office/officeart/2008/layout/LinedList"/>
    <dgm:cxn modelId="{357110DE-EC4D-46E8-AC12-7DB4593707D3}" type="presParOf" srcId="{62FD4EE1-4151-4A3B-874B-9ABAA09450D0}" destId="{1DB62641-D575-4E52-8A3E-CED213B034AB}" srcOrd="15" destOrd="0" presId="urn:microsoft.com/office/officeart/2008/layout/LinedList"/>
    <dgm:cxn modelId="{C3E6EBF9-49EA-4182-A0DC-23C5741AB4D0}" type="presParOf" srcId="{1DB62641-D575-4E52-8A3E-CED213B034AB}" destId="{28FDC73E-9291-4DE6-9D8D-1C17949D36DB}" srcOrd="0" destOrd="0" presId="urn:microsoft.com/office/officeart/2008/layout/LinedList"/>
    <dgm:cxn modelId="{254E5764-504F-4E1F-A6AC-9B363C025C0E}" type="presParOf" srcId="{1DB62641-D575-4E52-8A3E-CED213B034AB}" destId="{D16B2859-B477-40FB-80E1-B0A0CF908FA4}" srcOrd="1" destOrd="0" presId="urn:microsoft.com/office/officeart/2008/layout/LinedList"/>
    <dgm:cxn modelId="{84425742-DBC2-41C6-8D65-1F68A0C914C1}" type="presParOf" srcId="{62FD4EE1-4151-4A3B-874B-9ABAA09450D0}" destId="{CC8D0B91-DF31-408F-BD82-185F3AA82140}" srcOrd="16" destOrd="0" presId="urn:microsoft.com/office/officeart/2008/layout/LinedList"/>
    <dgm:cxn modelId="{B3BE3313-C05E-47C2-961D-FDD797EAF35F}" type="presParOf" srcId="{62FD4EE1-4151-4A3B-874B-9ABAA09450D0}" destId="{AEAD0636-E6A6-4AF3-BF47-CD5E553584CB}" srcOrd="17" destOrd="0" presId="urn:microsoft.com/office/officeart/2008/layout/LinedList"/>
    <dgm:cxn modelId="{2C431C72-EAF1-49F2-99B8-804B3026C51A}" type="presParOf" srcId="{AEAD0636-E6A6-4AF3-BF47-CD5E553584CB}" destId="{D88EAC57-A08B-4594-9498-DD6EEF2C28B6}" srcOrd="0" destOrd="0" presId="urn:microsoft.com/office/officeart/2008/layout/LinedList"/>
    <dgm:cxn modelId="{B17E1DE6-E7ED-4AE6-B725-218CEB0D0ED6}" type="presParOf" srcId="{AEAD0636-E6A6-4AF3-BF47-CD5E553584CB}" destId="{629B1FE1-5F3A-49EE-B437-444582F693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A4A32-EBF3-4E87-B912-7F5D45290A2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A40136-CEF2-4B34-AB56-3995A5ADF9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Fast Delivery Times</a:t>
          </a:r>
          <a:endParaRPr lang="en-US" dirty="0"/>
        </a:p>
      </dgm:t>
    </dgm:pt>
    <dgm:pt modelId="{4B7038D7-5628-4D23-9828-7F0F872B531F}" type="parTrans" cxnId="{61DE520C-6D54-41A5-863D-F21693DD324D}">
      <dgm:prSet/>
      <dgm:spPr/>
      <dgm:t>
        <a:bodyPr/>
        <a:lstStyle/>
        <a:p>
          <a:endParaRPr lang="en-US"/>
        </a:p>
      </dgm:t>
    </dgm:pt>
    <dgm:pt modelId="{109AD9D4-1678-4DFE-984F-01EC2E08B0BC}" type="sibTrans" cxnId="{61DE520C-6D54-41A5-863D-F21693DD324D}">
      <dgm:prSet/>
      <dgm:spPr/>
      <dgm:t>
        <a:bodyPr/>
        <a:lstStyle/>
        <a:p>
          <a:endParaRPr lang="en-US"/>
        </a:p>
      </dgm:t>
    </dgm:pt>
    <dgm:pt modelId="{2C366863-4297-4332-B1B3-DFB2569A7D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Continuous Adaptation</a:t>
          </a:r>
          <a:endParaRPr lang="en-US" dirty="0"/>
        </a:p>
      </dgm:t>
    </dgm:pt>
    <dgm:pt modelId="{85BC34C4-6CAF-49EB-85B7-FC1FADC600F1}" type="parTrans" cxnId="{2CC90045-C6E0-4D41-9DF2-BED8F706BD1A}">
      <dgm:prSet/>
      <dgm:spPr/>
      <dgm:t>
        <a:bodyPr/>
        <a:lstStyle/>
        <a:p>
          <a:endParaRPr lang="en-US"/>
        </a:p>
      </dgm:t>
    </dgm:pt>
    <dgm:pt modelId="{C3A64E08-A7DF-436F-9F65-AC97E48E566E}" type="sibTrans" cxnId="{2CC90045-C6E0-4D41-9DF2-BED8F706BD1A}">
      <dgm:prSet/>
      <dgm:spPr/>
      <dgm:t>
        <a:bodyPr/>
        <a:lstStyle/>
        <a:p>
          <a:endParaRPr lang="en-US"/>
        </a:p>
      </dgm:t>
    </dgm:pt>
    <dgm:pt modelId="{FC1AD2FE-856A-43F9-9C03-F47F4E4364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Focus on Collaboration.</a:t>
          </a:r>
          <a:endParaRPr lang="en-US" dirty="0"/>
        </a:p>
      </dgm:t>
    </dgm:pt>
    <dgm:pt modelId="{261E31FA-6E01-46B4-B67A-1CAE59E6F678}" type="parTrans" cxnId="{153EAA99-AFEF-4B27-862D-8305F6958F12}">
      <dgm:prSet/>
      <dgm:spPr/>
      <dgm:t>
        <a:bodyPr/>
        <a:lstStyle/>
        <a:p>
          <a:endParaRPr lang="en-US"/>
        </a:p>
      </dgm:t>
    </dgm:pt>
    <dgm:pt modelId="{2A42B0E4-A1DF-4192-AD65-5D3CDFA18DB7}" type="sibTrans" cxnId="{153EAA99-AFEF-4B27-862D-8305F6958F12}">
      <dgm:prSet/>
      <dgm:spPr/>
      <dgm:t>
        <a:bodyPr/>
        <a:lstStyle/>
        <a:p>
          <a:endParaRPr lang="en-US"/>
        </a:p>
      </dgm:t>
    </dgm:pt>
    <dgm:pt modelId="{F29F7D8C-9D8A-4D02-8E12-6E50B8F961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Greater Transparency. ...</a:t>
          </a:r>
          <a:endParaRPr lang="en-US"/>
        </a:p>
      </dgm:t>
    </dgm:pt>
    <dgm:pt modelId="{122C7E6E-3AB7-4A4C-A6DC-6E9B93351728}" type="parTrans" cxnId="{A1A08DC0-49D6-4892-AF00-0A44B9965B37}">
      <dgm:prSet/>
      <dgm:spPr/>
      <dgm:t>
        <a:bodyPr/>
        <a:lstStyle/>
        <a:p>
          <a:endParaRPr lang="en-US"/>
        </a:p>
      </dgm:t>
    </dgm:pt>
    <dgm:pt modelId="{1AE9C26D-9F6B-404F-9985-502233CC2749}" type="sibTrans" cxnId="{A1A08DC0-49D6-4892-AF00-0A44B9965B37}">
      <dgm:prSet/>
      <dgm:spPr/>
      <dgm:t>
        <a:bodyPr/>
        <a:lstStyle/>
        <a:p>
          <a:endParaRPr lang="en-US"/>
        </a:p>
      </dgm:t>
    </dgm:pt>
    <dgm:pt modelId="{C1ABBE5D-12F9-41F1-997F-7A820EAE89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Test Early and Often. ...</a:t>
          </a:r>
          <a:endParaRPr lang="en-US"/>
        </a:p>
      </dgm:t>
    </dgm:pt>
    <dgm:pt modelId="{AD466BF0-43FD-43A6-84DA-03593BAE98EA}" type="parTrans" cxnId="{9CE3F966-749C-4683-A541-C9560D7F0FB1}">
      <dgm:prSet/>
      <dgm:spPr/>
      <dgm:t>
        <a:bodyPr/>
        <a:lstStyle/>
        <a:p>
          <a:endParaRPr lang="en-US"/>
        </a:p>
      </dgm:t>
    </dgm:pt>
    <dgm:pt modelId="{4CAF3CDC-F41B-4978-B1E6-D9F87C015A7A}" type="sibTrans" cxnId="{9CE3F966-749C-4683-A541-C9560D7F0FB1}">
      <dgm:prSet/>
      <dgm:spPr/>
      <dgm:t>
        <a:bodyPr/>
        <a:lstStyle/>
        <a:p>
          <a:endParaRPr lang="en-US"/>
        </a:p>
      </dgm:t>
    </dgm:pt>
    <dgm:pt modelId="{B231AE50-4A62-473F-B13E-BCAB0D24E8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One Step at a Time. ...</a:t>
          </a:r>
          <a:endParaRPr lang="en-US"/>
        </a:p>
      </dgm:t>
    </dgm:pt>
    <dgm:pt modelId="{CAFF3315-13FA-4ED0-A08F-320C4A99A301}" type="parTrans" cxnId="{E0EA012E-9525-4E11-8233-93EAC55E2E43}">
      <dgm:prSet/>
      <dgm:spPr/>
      <dgm:t>
        <a:bodyPr/>
        <a:lstStyle/>
        <a:p>
          <a:endParaRPr lang="en-US"/>
        </a:p>
      </dgm:t>
    </dgm:pt>
    <dgm:pt modelId="{621DD8C7-0F8C-4CC3-B5EC-CCCF8AD6C30E}" type="sibTrans" cxnId="{E0EA012E-9525-4E11-8233-93EAC55E2E43}">
      <dgm:prSet/>
      <dgm:spPr/>
      <dgm:t>
        <a:bodyPr/>
        <a:lstStyle/>
        <a:p>
          <a:endParaRPr lang="en-US"/>
        </a:p>
      </dgm:t>
    </dgm:pt>
    <dgm:pt modelId="{384951DC-4D3B-4081-8136-34B219755B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Self-Motivated Workforce.</a:t>
          </a:r>
          <a:endParaRPr lang="en-US"/>
        </a:p>
      </dgm:t>
    </dgm:pt>
    <dgm:pt modelId="{C7532789-8AB1-4C63-B5BF-F2C17B7684AB}" type="parTrans" cxnId="{E0B4BD3D-4064-4C91-A536-4B9D14A616B6}">
      <dgm:prSet/>
      <dgm:spPr/>
      <dgm:t>
        <a:bodyPr/>
        <a:lstStyle/>
        <a:p>
          <a:endParaRPr lang="en-US"/>
        </a:p>
      </dgm:t>
    </dgm:pt>
    <dgm:pt modelId="{5D33F034-F149-449A-B09D-1F01BACA91D8}" type="sibTrans" cxnId="{E0B4BD3D-4064-4C91-A536-4B9D14A616B6}">
      <dgm:prSet/>
      <dgm:spPr/>
      <dgm:t>
        <a:bodyPr/>
        <a:lstStyle/>
        <a:p>
          <a:endParaRPr lang="en-US"/>
        </a:p>
      </dgm:t>
    </dgm:pt>
    <dgm:pt modelId="{C9A8857A-DC6C-4F25-B724-105A0B0CA1B2}" type="pres">
      <dgm:prSet presAssocID="{3E2A4A32-EBF3-4E87-B912-7F5D45290A2F}" presName="root" presStyleCnt="0">
        <dgm:presLayoutVars>
          <dgm:dir/>
          <dgm:resizeHandles val="exact"/>
        </dgm:presLayoutVars>
      </dgm:prSet>
      <dgm:spPr/>
    </dgm:pt>
    <dgm:pt modelId="{69245516-5116-4B98-A40B-02B409D07BA3}" type="pres">
      <dgm:prSet presAssocID="{64A40136-CEF2-4B34-AB56-3995A5ADF925}" presName="compNode" presStyleCnt="0"/>
      <dgm:spPr/>
    </dgm:pt>
    <dgm:pt modelId="{30C27E76-E86F-459B-B9B2-4380B2272BD6}" type="pres">
      <dgm:prSet presAssocID="{64A40136-CEF2-4B34-AB56-3995A5ADF925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226F05C-1A6A-41A4-AE03-65104A16FA2B}" type="pres">
      <dgm:prSet presAssocID="{64A40136-CEF2-4B34-AB56-3995A5ADF92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F4D6BF3-1819-478C-BE83-FE939AF89FE2}" type="pres">
      <dgm:prSet presAssocID="{64A40136-CEF2-4B34-AB56-3995A5ADF925}" presName="spaceRect" presStyleCnt="0"/>
      <dgm:spPr/>
    </dgm:pt>
    <dgm:pt modelId="{1D797032-EAAB-4ADC-977A-DF8EC1A785E1}" type="pres">
      <dgm:prSet presAssocID="{64A40136-CEF2-4B34-AB56-3995A5ADF925}" presName="textRect" presStyleLbl="revTx" presStyleIdx="0" presStyleCnt="7">
        <dgm:presLayoutVars>
          <dgm:chMax val="1"/>
          <dgm:chPref val="1"/>
        </dgm:presLayoutVars>
      </dgm:prSet>
      <dgm:spPr/>
    </dgm:pt>
    <dgm:pt modelId="{9879D1AB-92F5-494B-9BE5-A59AAF5386B9}" type="pres">
      <dgm:prSet presAssocID="{109AD9D4-1678-4DFE-984F-01EC2E08B0BC}" presName="sibTrans" presStyleCnt="0"/>
      <dgm:spPr/>
    </dgm:pt>
    <dgm:pt modelId="{36CFF7EE-0EDB-44E1-9439-A2409A12D351}" type="pres">
      <dgm:prSet presAssocID="{2C366863-4297-4332-B1B3-DFB2569A7D77}" presName="compNode" presStyleCnt="0"/>
      <dgm:spPr/>
    </dgm:pt>
    <dgm:pt modelId="{BDC93157-E861-4616-8267-B40909F6CB62}" type="pres">
      <dgm:prSet presAssocID="{2C366863-4297-4332-B1B3-DFB2569A7D77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04399E0-0216-4DC6-92F8-797835B7293A}" type="pres">
      <dgm:prSet presAssocID="{2C366863-4297-4332-B1B3-DFB2569A7D7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16334B6-779D-419D-880B-A80E91C2981D}" type="pres">
      <dgm:prSet presAssocID="{2C366863-4297-4332-B1B3-DFB2569A7D77}" presName="spaceRect" presStyleCnt="0"/>
      <dgm:spPr/>
    </dgm:pt>
    <dgm:pt modelId="{B8109292-C60C-4B84-9652-97BF178B6BE4}" type="pres">
      <dgm:prSet presAssocID="{2C366863-4297-4332-B1B3-DFB2569A7D77}" presName="textRect" presStyleLbl="revTx" presStyleIdx="1" presStyleCnt="7">
        <dgm:presLayoutVars>
          <dgm:chMax val="1"/>
          <dgm:chPref val="1"/>
        </dgm:presLayoutVars>
      </dgm:prSet>
      <dgm:spPr/>
    </dgm:pt>
    <dgm:pt modelId="{FFD78F0F-495C-48E7-B093-65C7EA4A2A6D}" type="pres">
      <dgm:prSet presAssocID="{C3A64E08-A7DF-436F-9F65-AC97E48E566E}" presName="sibTrans" presStyleCnt="0"/>
      <dgm:spPr/>
    </dgm:pt>
    <dgm:pt modelId="{6F051A62-5D2A-443A-809A-439D65F1E611}" type="pres">
      <dgm:prSet presAssocID="{FC1AD2FE-856A-43F9-9C03-F47F4E436420}" presName="compNode" presStyleCnt="0"/>
      <dgm:spPr/>
    </dgm:pt>
    <dgm:pt modelId="{6BEA101F-1B19-4E70-AD49-336A9FBBAAA5}" type="pres">
      <dgm:prSet presAssocID="{FC1AD2FE-856A-43F9-9C03-F47F4E436420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F71EB6C-5B25-4342-9F8D-8F9D8FC13962}" type="pres">
      <dgm:prSet presAssocID="{FC1AD2FE-856A-43F9-9C03-F47F4E43642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1BE7DC2-6D00-462B-8384-F677A8ABF61C}" type="pres">
      <dgm:prSet presAssocID="{FC1AD2FE-856A-43F9-9C03-F47F4E436420}" presName="spaceRect" presStyleCnt="0"/>
      <dgm:spPr/>
    </dgm:pt>
    <dgm:pt modelId="{67378AED-E253-42C0-BF7D-95B3CDB68C2B}" type="pres">
      <dgm:prSet presAssocID="{FC1AD2FE-856A-43F9-9C03-F47F4E436420}" presName="textRect" presStyleLbl="revTx" presStyleIdx="2" presStyleCnt="7">
        <dgm:presLayoutVars>
          <dgm:chMax val="1"/>
          <dgm:chPref val="1"/>
        </dgm:presLayoutVars>
      </dgm:prSet>
      <dgm:spPr/>
    </dgm:pt>
    <dgm:pt modelId="{8A021143-75F2-434E-ABBF-210977E71D1E}" type="pres">
      <dgm:prSet presAssocID="{2A42B0E4-A1DF-4192-AD65-5D3CDFA18DB7}" presName="sibTrans" presStyleCnt="0"/>
      <dgm:spPr/>
    </dgm:pt>
    <dgm:pt modelId="{D8EA17F0-97F4-41E7-B7D8-7D58D798C6D5}" type="pres">
      <dgm:prSet presAssocID="{F29F7D8C-9D8A-4D02-8E12-6E50B8F961E5}" presName="compNode" presStyleCnt="0"/>
      <dgm:spPr/>
    </dgm:pt>
    <dgm:pt modelId="{56E8752C-A863-420F-92CB-41EA5EE0CB8A}" type="pres">
      <dgm:prSet presAssocID="{F29F7D8C-9D8A-4D02-8E12-6E50B8F961E5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66019E5-7B6C-4DE2-9267-9F3EA988CE2C}" type="pres">
      <dgm:prSet presAssocID="{F29F7D8C-9D8A-4D02-8E12-6E50B8F961E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47BC97B-F79D-42EE-978D-D59CAACAEFBC}" type="pres">
      <dgm:prSet presAssocID="{F29F7D8C-9D8A-4D02-8E12-6E50B8F961E5}" presName="spaceRect" presStyleCnt="0"/>
      <dgm:spPr/>
    </dgm:pt>
    <dgm:pt modelId="{E903AFC0-7D8F-4FC1-834A-27EB806A5D14}" type="pres">
      <dgm:prSet presAssocID="{F29F7D8C-9D8A-4D02-8E12-6E50B8F961E5}" presName="textRect" presStyleLbl="revTx" presStyleIdx="3" presStyleCnt="7">
        <dgm:presLayoutVars>
          <dgm:chMax val="1"/>
          <dgm:chPref val="1"/>
        </dgm:presLayoutVars>
      </dgm:prSet>
      <dgm:spPr/>
    </dgm:pt>
    <dgm:pt modelId="{1933C53C-182F-4F62-94D2-4B51B7D51D82}" type="pres">
      <dgm:prSet presAssocID="{1AE9C26D-9F6B-404F-9985-502233CC2749}" presName="sibTrans" presStyleCnt="0"/>
      <dgm:spPr/>
    </dgm:pt>
    <dgm:pt modelId="{294C2D38-B763-45DA-8F45-C37DFD32285B}" type="pres">
      <dgm:prSet presAssocID="{C1ABBE5D-12F9-41F1-997F-7A820EAE8959}" presName="compNode" presStyleCnt="0"/>
      <dgm:spPr/>
    </dgm:pt>
    <dgm:pt modelId="{9D5DD723-F4DA-4D1B-B43F-E6A69629B35F}" type="pres">
      <dgm:prSet presAssocID="{C1ABBE5D-12F9-41F1-997F-7A820EAE8959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6DF3C33-ABE8-4992-B703-4E2512CF7A13}" type="pres">
      <dgm:prSet presAssocID="{C1ABBE5D-12F9-41F1-997F-7A820EAE895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1E859A8-1E11-4E2A-BDDB-D4586A1CEF70}" type="pres">
      <dgm:prSet presAssocID="{C1ABBE5D-12F9-41F1-997F-7A820EAE8959}" presName="spaceRect" presStyleCnt="0"/>
      <dgm:spPr/>
    </dgm:pt>
    <dgm:pt modelId="{63798193-AF79-4980-884E-D539E01B1ED9}" type="pres">
      <dgm:prSet presAssocID="{C1ABBE5D-12F9-41F1-997F-7A820EAE8959}" presName="textRect" presStyleLbl="revTx" presStyleIdx="4" presStyleCnt="7">
        <dgm:presLayoutVars>
          <dgm:chMax val="1"/>
          <dgm:chPref val="1"/>
        </dgm:presLayoutVars>
      </dgm:prSet>
      <dgm:spPr/>
    </dgm:pt>
    <dgm:pt modelId="{D89C5F81-A947-4E4C-B6BE-6987EE3D2B1F}" type="pres">
      <dgm:prSet presAssocID="{4CAF3CDC-F41B-4978-B1E6-D9F87C015A7A}" presName="sibTrans" presStyleCnt="0"/>
      <dgm:spPr/>
    </dgm:pt>
    <dgm:pt modelId="{18A4C9B9-5170-4CFF-A20B-AA8E4FBB8A56}" type="pres">
      <dgm:prSet presAssocID="{B231AE50-4A62-473F-B13E-BCAB0D24E863}" presName="compNode" presStyleCnt="0"/>
      <dgm:spPr/>
    </dgm:pt>
    <dgm:pt modelId="{2503D138-55B9-4213-903F-2195D0C1DA68}" type="pres">
      <dgm:prSet presAssocID="{B231AE50-4A62-473F-B13E-BCAB0D24E863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F3311C8-2AEF-4B8B-8706-FFD90D9F7850}" type="pres">
      <dgm:prSet presAssocID="{B231AE50-4A62-473F-B13E-BCAB0D24E86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"/>
        </a:ext>
      </dgm:extLst>
    </dgm:pt>
    <dgm:pt modelId="{DFA6EE09-5013-44C0-BDD5-FD7FE4652628}" type="pres">
      <dgm:prSet presAssocID="{B231AE50-4A62-473F-B13E-BCAB0D24E863}" presName="spaceRect" presStyleCnt="0"/>
      <dgm:spPr/>
    </dgm:pt>
    <dgm:pt modelId="{C8A785C7-B609-40F1-BFC1-2A1ABD561986}" type="pres">
      <dgm:prSet presAssocID="{B231AE50-4A62-473F-B13E-BCAB0D24E863}" presName="textRect" presStyleLbl="revTx" presStyleIdx="5" presStyleCnt="7">
        <dgm:presLayoutVars>
          <dgm:chMax val="1"/>
          <dgm:chPref val="1"/>
        </dgm:presLayoutVars>
      </dgm:prSet>
      <dgm:spPr/>
    </dgm:pt>
    <dgm:pt modelId="{EA35A6B4-335A-41E8-A605-217347F62BD1}" type="pres">
      <dgm:prSet presAssocID="{621DD8C7-0F8C-4CC3-B5EC-CCCF8AD6C30E}" presName="sibTrans" presStyleCnt="0"/>
      <dgm:spPr/>
    </dgm:pt>
    <dgm:pt modelId="{9A8C7E9C-A0B8-421C-BC15-509465447371}" type="pres">
      <dgm:prSet presAssocID="{384951DC-4D3B-4081-8136-34B219755B17}" presName="compNode" presStyleCnt="0"/>
      <dgm:spPr/>
    </dgm:pt>
    <dgm:pt modelId="{C7E40C50-9295-4917-B1E7-F748E2BD1B7A}" type="pres">
      <dgm:prSet presAssocID="{384951DC-4D3B-4081-8136-34B219755B17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6C78F52-F5BA-44C7-AC4B-68B0BD87C0D2}" type="pres">
      <dgm:prSet presAssocID="{384951DC-4D3B-4081-8136-34B219755B1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B4A806F-C8A7-4FD1-A21A-C86984D534D7}" type="pres">
      <dgm:prSet presAssocID="{384951DC-4D3B-4081-8136-34B219755B17}" presName="spaceRect" presStyleCnt="0"/>
      <dgm:spPr/>
    </dgm:pt>
    <dgm:pt modelId="{0DF5A98D-8C80-468A-B256-DDD0A0230940}" type="pres">
      <dgm:prSet presAssocID="{384951DC-4D3B-4081-8136-34B219755B1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1DE520C-6D54-41A5-863D-F21693DD324D}" srcId="{3E2A4A32-EBF3-4E87-B912-7F5D45290A2F}" destId="{64A40136-CEF2-4B34-AB56-3995A5ADF925}" srcOrd="0" destOrd="0" parTransId="{4B7038D7-5628-4D23-9828-7F0F872B531F}" sibTransId="{109AD9D4-1678-4DFE-984F-01EC2E08B0BC}"/>
    <dgm:cxn modelId="{A8441917-0D2B-4D03-86D1-8F42D88AFB25}" type="presOf" srcId="{FC1AD2FE-856A-43F9-9C03-F47F4E436420}" destId="{67378AED-E253-42C0-BF7D-95B3CDB68C2B}" srcOrd="0" destOrd="0" presId="urn:microsoft.com/office/officeart/2018/5/layout/IconLeafLabelList"/>
    <dgm:cxn modelId="{E0EA012E-9525-4E11-8233-93EAC55E2E43}" srcId="{3E2A4A32-EBF3-4E87-B912-7F5D45290A2F}" destId="{B231AE50-4A62-473F-B13E-BCAB0D24E863}" srcOrd="5" destOrd="0" parTransId="{CAFF3315-13FA-4ED0-A08F-320C4A99A301}" sibTransId="{621DD8C7-0F8C-4CC3-B5EC-CCCF8AD6C30E}"/>
    <dgm:cxn modelId="{E0B4BD3D-4064-4C91-A536-4B9D14A616B6}" srcId="{3E2A4A32-EBF3-4E87-B912-7F5D45290A2F}" destId="{384951DC-4D3B-4081-8136-34B219755B17}" srcOrd="6" destOrd="0" parTransId="{C7532789-8AB1-4C63-B5BF-F2C17B7684AB}" sibTransId="{5D33F034-F149-449A-B09D-1F01BACA91D8}"/>
    <dgm:cxn modelId="{2CC90045-C6E0-4D41-9DF2-BED8F706BD1A}" srcId="{3E2A4A32-EBF3-4E87-B912-7F5D45290A2F}" destId="{2C366863-4297-4332-B1B3-DFB2569A7D77}" srcOrd="1" destOrd="0" parTransId="{85BC34C4-6CAF-49EB-85B7-FC1FADC600F1}" sibTransId="{C3A64E08-A7DF-436F-9F65-AC97E48E566E}"/>
    <dgm:cxn modelId="{9CE3F966-749C-4683-A541-C9560D7F0FB1}" srcId="{3E2A4A32-EBF3-4E87-B912-7F5D45290A2F}" destId="{C1ABBE5D-12F9-41F1-997F-7A820EAE8959}" srcOrd="4" destOrd="0" parTransId="{AD466BF0-43FD-43A6-84DA-03593BAE98EA}" sibTransId="{4CAF3CDC-F41B-4978-B1E6-D9F87C015A7A}"/>
    <dgm:cxn modelId="{55BE304F-45E4-4ED3-B3BE-5784CDD14EB2}" type="presOf" srcId="{2C366863-4297-4332-B1B3-DFB2569A7D77}" destId="{B8109292-C60C-4B84-9652-97BF178B6BE4}" srcOrd="0" destOrd="0" presId="urn:microsoft.com/office/officeart/2018/5/layout/IconLeafLabelList"/>
    <dgm:cxn modelId="{3929FE73-F3C7-4500-BD16-39CF481919BA}" type="presOf" srcId="{B231AE50-4A62-473F-B13E-BCAB0D24E863}" destId="{C8A785C7-B609-40F1-BFC1-2A1ABD561986}" srcOrd="0" destOrd="0" presId="urn:microsoft.com/office/officeart/2018/5/layout/IconLeafLabelList"/>
    <dgm:cxn modelId="{A5DC2B82-AF13-4278-960D-9B2A394CA7B6}" type="presOf" srcId="{64A40136-CEF2-4B34-AB56-3995A5ADF925}" destId="{1D797032-EAAB-4ADC-977A-DF8EC1A785E1}" srcOrd="0" destOrd="0" presId="urn:microsoft.com/office/officeart/2018/5/layout/IconLeafLabelList"/>
    <dgm:cxn modelId="{69A58F90-9A57-4FFD-BEE4-4D61522A0782}" type="presOf" srcId="{F29F7D8C-9D8A-4D02-8E12-6E50B8F961E5}" destId="{E903AFC0-7D8F-4FC1-834A-27EB806A5D14}" srcOrd="0" destOrd="0" presId="urn:microsoft.com/office/officeart/2018/5/layout/IconLeafLabelList"/>
    <dgm:cxn modelId="{153EAA99-AFEF-4B27-862D-8305F6958F12}" srcId="{3E2A4A32-EBF3-4E87-B912-7F5D45290A2F}" destId="{FC1AD2FE-856A-43F9-9C03-F47F4E436420}" srcOrd="2" destOrd="0" parTransId="{261E31FA-6E01-46B4-B67A-1CAE59E6F678}" sibTransId="{2A42B0E4-A1DF-4192-AD65-5D3CDFA18DB7}"/>
    <dgm:cxn modelId="{A1A08DC0-49D6-4892-AF00-0A44B9965B37}" srcId="{3E2A4A32-EBF3-4E87-B912-7F5D45290A2F}" destId="{F29F7D8C-9D8A-4D02-8E12-6E50B8F961E5}" srcOrd="3" destOrd="0" parTransId="{122C7E6E-3AB7-4A4C-A6DC-6E9B93351728}" sibTransId="{1AE9C26D-9F6B-404F-9985-502233CC2749}"/>
    <dgm:cxn modelId="{4E01E8C0-60DF-4E17-8D0C-96C380E45CB2}" type="presOf" srcId="{3E2A4A32-EBF3-4E87-B912-7F5D45290A2F}" destId="{C9A8857A-DC6C-4F25-B724-105A0B0CA1B2}" srcOrd="0" destOrd="0" presId="urn:microsoft.com/office/officeart/2018/5/layout/IconLeafLabelList"/>
    <dgm:cxn modelId="{2D80B3E5-1FB7-488D-A06E-971697898DE7}" type="presOf" srcId="{384951DC-4D3B-4081-8136-34B219755B17}" destId="{0DF5A98D-8C80-468A-B256-DDD0A0230940}" srcOrd="0" destOrd="0" presId="urn:microsoft.com/office/officeart/2018/5/layout/IconLeafLabelList"/>
    <dgm:cxn modelId="{858A27EB-7B41-4628-A9C3-08B0850E40E3}" type="presOf" srcId="{C1ABBE5D-12F9-41F1-997F-7A820EAE8959}" destId="{63798193-AF79-4980-884E-D539E01B1ED9}" srcOrd="0" destOrd="0" presId="urn:microsoft.com/office/officeart/2018/5/layout/IconLeafLabelList"/>
    <dgm:cxn modelId="{35883223-6F5D-4A78-9FEE-63FA618EF4DD}" type="presParOf" srcId="{C9A8857A-DC6C-4F25-B724-105A0B0CA1B2}" destId="{69245516-5116-4B98-A40B-02B409D07BA3}" srcOrd="0" destOrd="0" presId="urn:microsoft.com/office/officeart/2018/5/layout/IconLeafLabelList"/>
    <dgm:cxn modelId="{6591814A-B44A-41C0-AB09-66CA12FD1462}" type="presParOf" srcId="{69245516-5116-4B98-A40B-02B409D07BA3}" destId="{30C27E76-E86F-459B-B9B2-4380B2272BD6}" srcOrd="0" destOrd="0" presId="urn:microsoft.com/office/officeart/2018/5/layout/IconLeafLabelList"/>
    <dgm:cxn modelId="{5B30D13E-196F-48F4-A143-ED4F597A9435}" type="presParOf" srcId="{69245516-5116-4B98-A40B-02B409D07BA3}" destId="{E226F05C-1A6A-41A4-AE03-65104A16FA2B}" srcOrd="1" destOrd="0" presId="urn:microsoft.com/office/officeart/2018/5/layout/IconLeafLabelList"/>
    <dgm:cxn modelId="{2BA92BB8-FCF5-48C9-B738-4B103D7C552C}" type="presParOf" srcId="{69245516-5116-4B98-A40B-02B409D07BA3}" destId="{0F4D6BF3-1819-478C-BE83-FE939AF89FE2}" srcOrd="2" destOrd="0" presId="urn:microsoft.com/office/officeart/2018/5/layout/IconLeafLabelList"/>
    <dgm:cxn modelId="{A567FC15-0138-42F8-8F7B-3852A3C98D24}" type="presParOf" srcId="{69245516-5116-4B98-A40B-02B409D07BA3}" destId="{1D797032-EAAB-4ADC-977A-DF8EC1A785E1}" srcOrd="3" destOrd="0" presId="urn:microsoft.com/office/officeart/2018/5/layout/IconLeafLabelList"/>
    <dgm:cxn modelId="{C89161D1-F61C-47DE-9BD5-1A528F875E98}" type="presParOf" srcId="{C9A8857A-DC6C-4F25-B724-105A0B0CA1B2}" destId="{9879D1AB-92F5-494B-9BE5-A59AAF5386B9}" srcOrd="1" destOrd="0" presId="urn:microsoft.com/office/officeart/2018/5/layout/IconLeafLabelList"/>
    <dgm:cxn modelId="{2B5432C5-D024-42E6-8B7B-15822EA8FAA8}" type="presParOf" srcId="{C9A8857A-DC6C-4F25-B724-105A0B0CA1B2}" destId="{36CFF7EE-0EDB-44E1-9439-A2409A12D351}" srcOrd="2" destOrd="0" presId="urn:microsoft.com/office/officeart/2018/5/layout/IconLeafLabelList"/>
    <dgm:cxn modelId="{B9E1AD3D-0CDA-4148-B890-F5EC343D02A1}" type="presParOf" srcId="{36CFF7EE-0EDB-44E1-9439-A2409A12D351}" destId="{BDC93157-E861-4616-8267-B40909F6CB62}" srcOrd="0" destOrd="0" presId="urn:microsoft.com/office/officeart/2018/5/layout/IconLeafLabelList"/>
    <dgm:cxn modelId="{0B4BFCFE-18EC-42EE-ABA4-A04631E57D5F}" type="presParOf" srcId="{36CFF7EE-0EDB-44E1-9439-A2409A12D351}" destId="{D04399E0-0216-4DC6-92F8-797835B7293A}" srcOrd="1" destOrd="0" presId="urn:microsoft.com/office/officeart/2018/5/layout/IconLeafLabelList"/>
    <dgm:cxn modelId="{2C3FC95E-1851-47AD-AC4C-EB36E8A8DEC6}" type="presParOf" srcId="{36CFF7EE-0EDB-44E1-9439-A2409A12D351}" destId="{B16334B6-779D-419D-880B-A80E91C2981D}" srcOrd="2" destOrd="0" presId="urn:microsoft.com/office/officeart/2018/5/layout/IconLeafLabelList"/>
    <dgm:cxn modelId="{DDF12D95-1E86-4908-A7D4-116E7135325E}" type="presParOf" srcId="{36CFF7EE-0EDB-44E1-9439-A2409A12D351}" destId="{B8109292-C60C-4B84-9652-97BF178B6BE4}" srcOrd="3" destOrd="0" presId="urn:microsoft.com/office/officeart/2018/5/layout/IconLeafLabelList"/>
    <dgm:cxn modelId="{620A0BD7-E3FE-42B7-A2D2-20AA99584D9F}" type="presParOf" srcId="{C9A8857A-DC6C-4F25-B724-105A0B0CA1B2}" destId="{FFD78F0F-495C-48E7-B093-65C7EA4A2A6D}" srcOrd="3" destOrd="0" presId="urn:microsoft.com/office/officeart/2018/5/layout/IconLeafLabelList"/>
    <dgm:cxn modelId="{31E13526-B21C-4042-A57B-EAF36C26C598}" type="presParOf" srcId="{C9A8857A-DC6C-4F25-B724-105A0B0CA1B2}" destId="{6F051A62-5D2A-443A-809A-439D65F1E611}" srcOrd="4" destOrd="0" presId="urn:microsoft.com/office/officeart/2018/5/layout/IconLeafLabelList"/>
    <dgm:cxn modelId="{AE327DE3-E068-4472-BBA9-AC2BD17B6CA8}" type="presParOf" srcId="{6F051A62-5D2A-443A-809A-439D65F1E611}" destId="{6BEA101F-1B19-4E70-AD49-336A9FBBAAA5}" srcOrd="0" destOrd="0" presId="urn:microsoft.com/office/officeart/2018/5/layout/IconLeafLabelList"/>
    <dgm:cxn modelId="{FD16BF03-C297-4163-861B-0782AAA0242D}" type="presParOf" srcId="{6F051A62-5D2A-443A-809A-439D65F1E611}" destId="{7F71EB6C-5B25-4342-9F8D-8F9D8FC13962}" srcOrd="1" destOrd="0" presId="urn:microsoft.com/office/officeart/2018/5/layout/IconLeafLabelList"/>
    <dgm:cxn modelId="{7EA7D2CC-E5D9-433B-9056-D875A43BB9C9}" type="presParOf" srcId="{6F051A62-5D2A-443A-809A-439D65F1E611}" destId="{01BE7DC2-6D00-462B-8384-F677A8ABF61C}" srcOrd="2" destOrd="0" presId="urn:microsoft.com/office/officeart/2018/5/layout/IconLeafLabelList"/>
    <dgm:cxn modelId="{8FD4DC59-58AF-446E-9DF1-2AF0968AF099}" type="presParOf" srcId="{6F051A62-5D2A-443A-809A-439D65F1E611}" destId="{67378AED-E253-42C0-BF7D-95B3CDB68C2B}" srcOrd="3" destOrd="0" presId="urn:microsoft.com/office/officeart/2018/5/layout/IconLeafLabelList"/>
    <dgm:cxn modelId="{9A7A59D1-90DC-4871-8AC6-84B0EC2EEE0C}" type="presParOf" srcId="{C9A8857A-DC6C-4F25-B724-105A0B0CA1B2}" destId="{8A021143-75F2-434E-ABBF-210977E71D1E}" srcOrd="5" destOrd="0" presId="urn:microsoft.com/office/officeart/2018/5/layout/IconLeafLabelList"/>
    <dgm:cxn modelId="{58525D9C-61AA-4430-B919-82EE56EBC3CC}" type="presParOf" srcId="{C9A8857A-DC6C-4F25-B724-105A0B0CA1B2}" destId="{D8EA17F0-97F4-41E7-B7D8-7D58D798C6D5}" srcOrd="6" destOrd="0" presId="urn:microsoft.com/office/officeart/2018/5/layout/IconLeafLabelList"/>
    <dgm:cxn modelId="{50D32FB5-402B-4513-A914-2332BABE029E}" type="presParOf" srcId="{D8EA17F0-97F4-41E7-B7D8-7D58D798C6D5}" destId="{56E8752C-A863-420F-92CB-41EA5EE0CB8A}" srcOrd="0" destOrd="0" presId="urn:microsoft.com/office/officeart/2018/5/layout/IconLeafLabelList"/>
    <dgm:cxn modelId="{E9518CA4-ED89-4286-B3B4-394613F0A9C8}" type="presParOf" srcId="{D8EA17F0-97F4-41E7-B7D8-7D58D798C6D5}" destId="{966019E5-7B6C-4DE2-9267-9F3EA988CE2C}" srcOrd="1" destOrd="0" presId="urn:microsoft.com/office/officeart/2018/5/layout/IconLeafLabelList"/>
    <dgm:cxn modelId="{BF70B3EE-876D-4DAD-A2F3-718E48CC68FC}" type="presParOf" srcId="{D8EA17F0-97F4-41E7-B7D8-7D58D798C6D5}" destId="{F47BC97B-F79D-42EE-978D-D59CAACAEFBC}" srcOrd="2" destOrd="0" presId="urn:microsoft.com/office/officeart/2018/5/layout/IconLeafLabelList"/>
    <dgm:cxn modelId="{1737F922-C792-4C7E-9BF8-F7BDDAF4B822}" type="presParOf" srcId="{D8EA17F0-97F4-41E7-B7D8-7D58D798C6D5}" destId="{E903AFC0-7D8F-4FC1-834A-27EB806A5D14}" srcOrd="3" destOrd="0" presId="urn:microsoft.com/office/officeart/2018/5/layout/IconLeafLabelList"/>
    <dgm:cxn modelId="{4AEA1C74-D868-422C-9AE3-ABA3D862B2FF}" type="presParOf" srcId="{C9A8857A-DC6C-4F25-B724-105A0B0CA1B2}" destId="{1933C53C-182F-4F62-94D2-4B51B7D51D82}" srcOrd="7" destOrd="0" presId="urn:microsoft.com/office/officeart/2018/5/layout/IconLeafLabelList"/>
    <dgm:cxn modelId="{6FED8707-48ED-45A5-9687-37A06018E026}" type="presParOf" srcId="{C9A8857A-DC6C-4F25-B724-105A0B0CA1B2}" destId="{294C2D38-B763-45DA-8F45-C37DFD32285B}" srcOrd="8" destOrd="0" presId="urn:microsoft.com/office/officeart/2018/5/layout/IconLeafLabelList"/>
    <dgm:cxn modelId="{059020C4-8CC5-4C96-8D91-91CCB5F70833}" type="presParOf" srcId="{294C2D38-B763-45DA-8F45-C37DFD32285B}" destId="{9D5DD723-F4DA-4D1B-B43F-E6A69629B35F}" srcOrd="0" destOrd="0" presId="urn:microsoft.com/office/officeart/2018/5/layout/IconLeafLabelList"/>
    <dgm:cxn modelId="{08F13D5C-FD29-4217-B6D8-B6AAF2E69CD0}" type="presParOf" srcId="{294C2D38-B763-45DA-8F45-C37DFD32285B}" destId="{76DF3C33-ABE8-4992-B703-4E2512CF7A13}" srcOrd="1" destOrd="0" presId="urn:microsoft.com/office/officeart/2018/5/layout/IconLeafLabelList"/>
    <dgm:cxn modelId="{1B828454-6CB6-4D92-A667-8046D6D73690}" type="presParOf" srcId="{294C2D38-B763-45DA-8F45-C37DFD32285B}" destId="{C1E859A8-1E11-4E2A-BDDB-D4586A1CEF70}" srcOrd="2" destOrd="0" presId="urn:microsoft.com/office/officeart/2018/5/layout/IconLeafLabelList"/>
    <dgm:cxn modelId="{F3CF8F04-37C0-4EDD-9099-B1B31BB7BEDC}" type="presParOf" srcId="{294C2D38-B763-45DA-8F45-C37DFD32285B}" destId="{63798193-AF79-4980-884E-D539E01B1ED9}" srcOrd="3" destOrd="0" presId="urn:microsoft.com/office/officeart/2018/5/layout/IconLeafLabelList"/>
    <dgm:cxn modelId="{82BF4841-5D44-4675-9ABB-9C08DD80B8E5}" type="presParOf" srcId="{C9A8857A-DC6C-4F25-B724-105A0B0CA1B2}" destId="{D89C5F81-A947-4E4C-B6BE-6987EE3D2B1F}" srcOrd="9" destOrd="0" presId="urn:microsoft.com/office/officeart/2018/5/layout/IconLeafLabelList"/>
    <dgm:cxn modelId="{FCEFC873-CF61-409C-8388-93461FD787CF}" type="presParOf" srcId="{C9A8857A-DC6C-4F25-B724-105A0B0CA1B2}" destId="{18A4C9B9-5170-4CFF-A20B-AA8E4FBB8A56}" srcOrd="10" destOrd="0" presId="urn:microsoft.com/office/officeart/2018/5/layout/IconLeafLabelList"/>
    <dgm:cxn modelId="{D8E64406-A010-4E1A-87C5-919894C151ED}" type="presParOf" srcId="{18A4C9B9-5170-4CFF-A20B-AA8E4FBB8A56}" destId="{2503D138-55B9-4213-903F-2195D0C1DA68}" srcOrd="0" destOrd="0" presId="urn:microsoft.com/office/officeart/2018/5/layout/IconLeafLabelList"/>
    <dgm:cxn modelId="{8B735197-A63C-4D2A-85FE-51B18E43CA1F}" type="presParOf" srcId="{18A4C9B9-5170-4CFF-A20B-AA8E4FBB8A56}" destId="{DF3311C8-2AEF-4B8B-8706-FFD90D9F7850}" srcOrd="1" destOrd="0" presId="urn:microsoft.com/office/officeart/2018/5/layout/IconLeafLabelList"/>
    <dgm:cxn modelId="{D364DE05-992D-45CE-BF63-11B258BEDE31}" type="presParOf" srcId="{18A4C9B9-5170-4CFF-A20B-AA8E4FBB8A56}" destId="{DFA6EE09-5013-44C0-BDD5-FD7FE4652628}" srcOrd="2" destOrd="0" presId="urn:microsoft.com/office/officeart/2018/5/layout/IconLeafLabelList"/>
    <dgm:cxn modelId="{09DBBD76-0C76-47D9-9968-C16A5B1C3A0B}" type="presParOf" srcId="{18A4C9B9-5170-4CFF-A20B-AA8E4FBB8A56}" destId="{C8A785C7-B609-40F1-BFC1-2A1ABD561986}" srcOrd="3" destOrd="0" presId="urn:microsoft.com/office/officeart/2018/5/layout/IconLeafLabelList"/>
    <dgm:cxn modelId="{45CC0449-03D2-40EB-A018-85845ED481FA}" type="presParOf" srcId="{C9A8857A-DC6C-4F25-B724-105A0B0CA1B2}" destId="{EA35A6B4-335A-41E8-A605-217347F62BD1}" srcOrd="11" destOrd="0" presId="urn:microsoft.com/office/officeart/2018/5/layout/IconLeafLabelList"/>
    <dgm:cxn modelId="{BC3B27D0-5BA6-44C6-B765-D0D9FD819E06}" type="presParOf" srcId="{C9A8857A-DC6C-4F25-B724-105A0B0CA1B2}" destId="{9A8C7E9C-A0B8-421C-BC15-509465447371}" srcOrd="12" destOrd="0" presId="urn:microsoft.com/office/officeart/2018/5/layout/IconLeafLabelList"/>
    <dgm:cxn modelId="{03C809BD-E6D5-402B-BB56-2474B1A37C28}" type="presParOf" srcId="{9A8C7E9C-A0B8-421C-BC15-509465447371}" destId="{C7E40C50-9295-4917-B1E7-F748E2BD1B7A}" srcOrd="0" destOrd="0" presId="urn:microsoft.com/office/officeart/2018/5/layout/IconLeafLabelList"/>
    <dgm:cxn modelId="{0FA76ED4-23E1-4EDF-98DA-D242ADA698BA}" type="presParOf" srcId="{9A8C7E9C-A0B8-421C-BC15-509465447371}" destId="{C6C78F52-F5BA-44C7-AC4B-68B0BD87C0D2}" srcOrd="1" destOrd="0" presId="urn:microsoft.com/office/officeart/2018/5/layout/IconLeafLabelList"/>
    <dgm:cxn modelId="{61DA0633-139E-45CB-84CD-4D1A7C7AA737}" type="presParOf" srcId="{9A8C7E9C-A0B8-421C-BC15-509465447371}" destId="{7B4A806F-C8A7-4FD1-A21A-C86984D534D7}" srcOrd="2" destOrd="0" presId="urn:microsoft.com/office/officeart/2018/5/layout/IconLeafLabelList"/>
    <dgm:cxn modelId="{41A20B7A-0C94-4FB8-ADD0-16E9702CAADC}" type="presParOf" srcId="{9A8C7E9C-A0B8-421C-BC15-509465447371}" destId="{0DF5A98D-8C80-468A-B256-DDD0A023094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8A31D-74C8-41F8-A387-1B455A153879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EF39A4-C2B3-434F-BE0B-E993A02ECA8B}">
      <dgm:prSet/>
      <dgm:spPr/>
      <dgm:t>
        <a:bodyPr/>
        <a:lstStyle/>
        <a:p>
          <a:r>
            <a:rPr lang="en-US" b="0" i="0"/>
            <a:t>In short, scrum is </a:t>
          </a:r>
          <a:r>
            <a:rPr lang="en-US" b="1" i="0"/>
            <a:t>a framework for effective collaborations among teams working on complex products</a:t>
          </a:r>
          <a:r>
            <a:rPr lang="en-US" b="0" i="0"/>
            <a:t>.</a:t>
          </a:r>
          <a:endParaRPr lang="en-US"/>
        </a:p>
      </dgm:t>
    </dgm:pt>
    <dgm:pt modelId="{D058C9E7-35EF-4891-9C55-5E9363470D8F}" type="parTrans" cxnId="{BEBD5ED7-AA1A-4BB5-A254-D9D2B4151E82}">
      <dgm:prSet/>
      <dgm:spPr/>
      <dgm:t>
        <a:bodyPr/>
        <a:lstStyle/>
        <a:p>
          <a:endParaRPr lang="en-US"/>
        </a:p>
      </dgm:t>
    </dgm:pt>
    <dgm:pt modelId="{DFFCB607-5C7A-451B-9721-8199C98ACFC3}" type="sibTrans" cxnId="{BEBD5ED7-AA1A-4BB5-A254-D9D2B4151E82}">
      <dgm:prSet/>
      <dgm:spPr/>
      <dgm:t>
        <a:bodyPr/>
        <a:lstStyle/>
        <a:p>
          <a:endParaRPr lang="en-US"/>
        </a:p>
      </dgm:t>
    </dgm:pt>
    <dgm:pt modelId="{E588A8DB-7771-495F-BE90-66C76DAEF866}">
      <dgm:prSet/>
      <dgm:spPr/>
      <dgm:t>
        <a:bodyPr/>
        <a:lstStyle/>
        <a:p>
          <a:r>
            <a:rPr lang="en-US" b="0" i="0"/>
            <a:t>Scrum is a type of agile technology</a:t>
          </a:r>
          <a:endParaRPr lang="en-US"/>
        </a:p>
      </dgm:t>
    </dgm:pt>
    <dgm:pt modelId="{4D14F79A-AC1B-4A96-B1E7-5ADD5B52968F}" type="parTrans" cxnId="{2D2803CB-434E-4CAA-A2C9-ACF13972D143}">
      <dgm:prSet/>
      <dgm:spPr/>
      <dgm:t>
        <a:bodyPr/>
        <a:lstStyle/>
        <a:p>
          <a:endParaRPr lang="en-US"/>
        </a:p>
      </dgm:t>
    </dgm:pt>
    <dgm:pt modelId="{8CA914EC-DAD4-4BC8-B551-1477CDE78BF9}" type="sibTrans" cxnId="{2D2803CB-434E-4CAA-A2C9-ACF13972D143}">
      <dgm:prSet/>
      <dgm:spPr/>
      <dgm:t>
        <a:bodyPr/>
        <a:lstStyle/>
        <a:p>
          <a:endParaRPr lang="en-US"/>
        </a:p>
      </dgm:t>
    </dgm:pt>
    <dgm:pt modelId="{4933F68B-AF07-40DD-9791-628A30DC6E4E}">
      <dgm:prSet/>
      <dgm:spPr/>
      <dgm:t>
        <a:bodyPr/>
        <a:lstStyle/>
        <a:p>
          <a:r>
            <a:rPr lang="en-US"/>
            <a:t>It </a:t>
          </a:r>
          <a:r>
            <a:rPr lang="en-US" b="0" i="0"/>
            <a:t>consists of meetings, roles, and tools to help teams working on complex projects collaborate and better structure and manage their workload.</a:t>
          </a:r>
          <a:endParaRPr lang="en-US"/>
        </a:p>
      </dgm:t>
    </dgm:pt>
    <dgm:pt modelId="{177F7C4C-A7D8-4BF4-8917-E2F493745643}" type="parTrans" cxnId="{BCBD69A5-4453-480B-B578-30458A7F9BBB}">
      <dgm:prSet/>
      <dgm:spPr/>
      <dgm:t>
        <a:bodyPr/>
        <a:lstStyle/>
        <a:p>
          <a:endParaRPr lang="en-US"/>
        </a:p>
      </dgm:t>
    </dgm:pt>
    <dgm:pt modelId="{D027BED9-1668-48D7-8961-89586E68D822}" type="sibTrans" cxnId="{BCBD69A5-4453-480B-B578-30458A7F9BBB}">
      <dgm:prSet/>
      <dgm:spPr/>
      <dgm:t>
        <a:bodyPr/>
        <a:lstStyle/>
        <a:p>
          <a:endParaRPr lang="en-US"/>
        </a:p>
      </dgm:t>
    </dgm:pt>
    <dgm:pt modelId="{78153D4D-03F4-449C-B925-358750EC741F}" type="pres">
      <dgm:prSet presAssocID="{1BD8A31D-74C8-41F8-A387-1B455A153879}" presName="vert0" presStyleCnt="0">
        <dgm:presLayoutVars>
          <dgm:dir/>
          <dgm:animOne val="branch"/>
          <dgm:animLvl val="lvl"/>
        </dgm:presLayoutVars>
      </dgm:prSet>
      <dgm:spPr/>
    </dgm:pt>
    <dgm:pt modelId="{E41A2402-0E1C-4942-93A8-5E1ECA2CB443}" type="pres">
      <dgm:prSet presAssocID="{D0EF39A4-C2B3-434F-BE0B-E993A02ECA8B}" presName="thickLine" presStyleLbl="alignNode1" presStyleIdx="0" presStyleCnt="3"/>
      <dgm:spPr/>
    </dgm:pt>
    <dgm:pt modelId="{D0C86DF0-CDD8-4272-ABC6-2EAFC283A2F3}" type="pres">
      <dgm:prSet presAssocID="{D0EF39A4-C2B3-434F-BE0B-E993A02ECA8B}" presName="horz1" presStyleCnt="0"/>
      <dgm:spPr/>
    </dgm:pt>
    <dgm:pt modelId="{3153C7F1-33CA-4CDE-8577-B0C5FA23DACB}" type="pres">
      <dgm:prSet presAssocID="{D0EF39A4-C2B3-434F-BE0B-E993A02ECA8B}" presName="tx1" presStyleLbl="revTx" presStyleIdx="0" presStyleCnt="3"/>
      <dgm:spPr/>
    </dgm:pt>
    <dgm:pt modelId="{E0C9E28A-4665-4737-BAC8-6F6BEA686083}" type="pres">
      <dgm:prSet presAssocID="{D0EF39A4-C2B3-434F-BE0B-E993A02ECA8B}" presName="vert1" presStyleCnt="0"/>
      <dgm:spPr/>
    </dgm:pt>
    <dgm:pt modelId="{83855A80-D039-4A5F-AC7D-471326C3639E}" type="pres">
      <dgm:prSet presAssocID="{E588A8DB-7771-495F-BE90-66C76DAEF866}" presName="thickLine" presStyleLbl="alignNode1" presStyleIdx="1" presStyleCnt="3"/>
      <dgm:spPr/>
    </dgm:pt>
    <dgm:pt modelId="{B00D308B-DB4F-450A-9B73-20B50FC81712}" type="pres">
      <dgm:prSet presAssocID="{E588A8DB-7771-495F-BE90-66C76DAEF866}" presName="horz1" presStyleCnt="0"/>
      <dgm:spPr/>
    </dgm:pt>
    <dgm:pt modelId="{882370B1-623A-49B2-A0AA-F32B05006515}" type="pres">
      <dgm:prSet presAssocID="{E588A8DB-7771-495F-BE90-66C76DAEF866}" presName="tx1" presStyleLbl="revTx" presStyleIdx="1" presStyleCnt="3"/>
      <dgm:spPr/>
    </dgm:pt>
    <dgm:pt modelId="{32671C82-73A4-4CD3-89F3-C1789BCC9769}" type="pres">
      <dgm:prSet presAssocID="{E588A8DB-7771-495F-BE90-66C76DAEF866}" presName="vert1" presStyleCnt="0"/>
      <dgm:spPr/>
    </dgm:pt>
    <dgm:pt modelId="{DC6BFF8D-2A23-4466-AD3B-0A8C68C546B2}" type="pres">
      <dgm:prSet presAssocID="{4933F68B-AF07-40DD-9791-628A30DC6E4E}" presName="thickLine" presStyleLbl="alignNode1" presStyleIdx="2" presStyleCnt="3"/>
      <dgm:spPr/>
    </dgm:pt>
    <dgm:pt modelId="{72A9CCE5-2935-43BF-9A75-B5B4B3465C09}" type="pres">
      <dgm:prSet presAssocID="{4933F68B-AF07-40DD-9791-628A30DC6E4E}" presName="horz1" presStyleCnt="0"/>
      <dgm:spPr/>
    </dgm:pt>
    <dgm:pt modelId="{A54B78D4-31E8-46B3-B7B3-F9AC7EDD745B}" type="pres">
      <dgm:prSet presAssocID="{4933F68B-AF07-40DD-9791-628A30DC6E4E}" presName="tx1" presStyleLbl="revTx" presStyleIdx="2" presStyleCnt="3"/>
      <dgm:spPr/>
    </dgm:pt>
    <dgm:pt modelId="{75714125-7B02-4DA6-AFFD-E81518A90BDC}" type="pres">
      <dgm:prSet presAssocID="{4933F68B-AF07-40DD-9791-628A30DC6E4E}" presName="vert1" presStyleCnt="0"/>
      <dgm:spPr/>
    </dgm:pt>
  </dgm:ptLst>
  <dgm:cxnLst>
    <dgm:cxn modelId="{DEC1FA9D-ED3E-4A38-B962-D35797D68533}" type="presOf" srcId="{E588A8DB-7771-495F-BE90-66C76DAEF866}" destId="{882370B1-623A-49B2-A0AA-F32B05006515}" srcOrd="0" destOrd="0" presId="urn:microsoft.com/office/officeart/2008/layout/LinedList"/>
    <dgm:cxn modelId="{0EA0DA9F-DD44-4B06-AAC2-BFB88438D8A8}" type="presOf" srcId="{1BD8A31D-74C8-41F8-A387-1B455A153879}" destId="{78153D4D-03F4-449C-B925-358750EC741F}" srcOrd="0" destOrd="0" presId="urn:microsoft.com/office/officeart/2008/layout/LinedList"/>
    <dgm:cxn modelId="{BCBD69A5-4453-480B-B578-30458A7F9BBB}" srcId="{1BD8A31D-74C8-41F8-A387-1B455A153879}" destId="{4933F68B-AF07-40DD-9791-628A30DC6E4E}" srcOrd="2" destOrd="0" parTransId="{177F7C4C-A7D8-4BF4-8917-E2F493745643}" sibTransId="{D027BED9-1668-48D7-8961-89586E68D822}"/>
    <dgm:cxn modelId="{6ECE12AD-27B8-464A-9876-4AD11BD67231}" type="presOf" srcId="{4933F68B-AF07-40DD-9791-628A30DC6E4E}" destId="{A54B78D4-31E8-46B3-B7B3-F9AC7EDD745B}" srcOrd="0" destOrd="0" presId="urn:microsoft.com/office/officeart/2008/layout/LinedList"/>
    <dgm:cxn modelId="{2D2803CB-434E-4CAA-A2C9-ACF13972D143}" srcId="{1BD8A31D-74C8-41F8-A387-1B455A153879}" destId="{E588A8DB-7771-495F-BE90-66C76DAEF866}" srcOrd="1" destOrd="0" parTransId="{4D14F79A-AC1B-4A96-B1E7-5ADD5B52968F}" sibTransId="{8CA914EC-DAD4-4BC8-B551-1477CDE78BF9}"/>
    <dgm:cxn modelId="{BEBD5ED7-AA1A-4BB5-A254-D9D2B4151E82}" srcId="{1BD8A31D-74C8-41F8-A387-1B455A153879}" destId="{D0EF39A4-C2B3-434F-BE0B-E993A02ECA8B}" srcOrd="0" destOrd="0" parTransId="{D058C9E7-35EF-4891-9C55-5E9363470D8F}" sibTransId="{DFFCB607-5C7A-451B-9721-8199C98ACFC3}"/>
    <dgm:cxn modelId="{2658DADB-2321-4924-86B0-C4B339011941}" type="presOf" srcId="{D0EF39A4-C2B3-434F-BE0B-E993A02ECA8B}" destId="{3153C7F1-33CA-4CDE-8577-B0C5FA23DACB}" srcOrd="0" destOrd="0" presId="urn:microsoft.com/office/officeart/2008/layout/LinedList"/>
    <dgm:cxn modelId="{72A431A9-2A26-46A6-8F83-2ED7203421C1}" type="presParOf" srcId="{78153D4D-03F4-449C-B925-358750EC741F}" destId="{E41A2402-0E1C-4942-93A8-5E1ECA2CB443}" srcOrd="0" destOrd="0" presId="urn:microsoft.com/office/officeart/2008/layout/LinedList"/>
    <dgm:cxn modelId="{9D193F8A-3EC3-4077-8607-6CE626FE1179}" type="presParOf" srcId="{78153D4D-03F4-449C-B925-358750EC741F}" destId="{D0C86DF0-CDD8-4272-ABC6-2EAFC283A2F3}" srcOrd="1" destOrd="0" presId="urn:microsoft.com/office/officeart/2008/layout/LinedList"/>
    <dgm:cxn modelId="{DF141F54-9AC7-4A17-861F-D776C2E2A24C}" type="presParOf" srcId="{D0C86DF0-CDD8-4272-ABC6-2EAFC283A2F3}" destId="{3153C7F1-33CA-4CDE-8577-B0C5FA23DACB}" srcOrd="0" destOrd="0" presId="urn:microsoft.com/office/officeart/2008/layout/LinedList"/>
    <dgm:cxn modelId="{8F8C491B-FD3C-4362-AB77-9DAA2E1540A3}" type="presParOf" srcId="{D0C86DF0-CDD8-4272-ABC6-2EAFC283A2F3}" destId="{E0C9E28A-4665-4737-BAC8-6F6BEA686083}" srcOrd="1" destOrd="0" presId="urn:microsoft.com/office/officeart/2008/layout/LinedList"/>
    <dgm:cxn modelId="{ADAF9E2C-19CA-43D9-9427-DF8E3A94CB6E}" type="presParOf" srcId="{78153D4D-03F4-449C-B925-358750EC741F}" destId="{83855A80-D039-4A5F-AC7D-471326C3639E}" srcOrd="2" destOrd="0" presId="urn:microsoft.com/office/officeart/2008/layout/LinedList"/>
    <dgm:cxn modelId="{E9B0B798-6949-4A68-BCF9-FE870EA5DD67}" type="presParOf" srcId="{78153D4D-03F4-449C-B925-358750EC741F}" destId="{B00D308B-DB4F-450A-9B73-20B50FC81712}" srcOrd="3" destOrd="0" presId="urn:microsoft.com/office/officeart/2008/layout/LinedList"/>
    <dgm:cxn modelId="{CF004595-919B-41E0-9D33-E98BC2A1E7B4}" type="presParOf" srcId="{B00D308B-DB4F-450A-9B73-20B50FC81712}" destId="{882370B1-623A-49B2-A0AA-F32B05006515}" srcOrd="0" destOrd="0" presId="urn:microsoft.com/office/officeart/2008/layout/LinedList"/>
    <dgm:cxn modelId="{95C6959E-DC37-47C4-BCA4-8022E0FF9631}" type="presParOf" srcId="{B00D308B-DB4F-450A-9B73-20B50FC81712}" destId="{32671C82-73A4-4CD3-89F3-C1789BCC9769}" srcOrd="1" destOrd="0" presId="urn:microsoft.com/office/officeart/2008/layout/LinedList"/>
    <dgm:cxn modelId="{3D7851FC-0A1F-42D5-A36F-8343D8C7F15E}" type="presParOf" srcId="{78153D4D-03F4-449C-B925-358750EC741F}" destId="{DC6BFF8D-2A23-4466-AD3B-0A8C68C546B2}" srcOrd="4" destOrd="0" presId="urn:microsoft.com/office/officeart/2008/layout/LinedList"/>
    <dgm:cxn modelId="{52F9C391-385B-40C1-914A-A3F7902D9AA9}" type="presParOf" srcId="{78153D4D-03F4-449C-B925-358750EC741F}" destId="{72A9CCE5-2935-43BF-9A75-B5B4B3465C09}" srcOrd="5" destOrd="0" presId="urn:microsoft.com/office/officeart/2008/layout/LinedList"/>
    <dgm:cxn modelId="{2B14C588-7291-4277-A454-0C251E34D308}" type="presParOf" srcId="{72A9CCE5-2935-43BF-9A75-B5B4B3465C09}" destId="{A54B78D4-31E8-46B3-B7B3-F9AC7EDD745B}" srcOrd="0" destOrd="0" presId="urn:microsoft.com/office/officeart/2008/layout/LinedList"/>
    <dgm:cxn modelId="{0F064F96-6353-4EC4-A86A-2D6170717077}" type="presParOf" srcId="{72A9CCE5-2935-43BF-9A75-B5B4B3465C09}" destId="{75714125-7B02-4DA6-AFFD-E81518A90B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B77B0-EF77-4160-9656-453571D74A6F}">
      <dsp:nvSpPr>
        <dsp:cNvPr id="0" name=""/>
        <dsp:cNvSpPr/>
      </dsp:nvSpPr>
      <dsp:spPr>
        <a:xfrm>
          <a:off x="0" y="495"/>
          <a:ext cx="53292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959D4-94B7-4D4F-A09B-F546469876E6}">
      <dsp:nvSpPr>
        <dsp:cNvPr id="0" name=""/>
        <dsp:cNvSpPr/>
      </dsp:nvSpPr>
      <dsp:spPr>
        <a:xfrm>
          <a:off x="0" y="495"/>
          <a:ext cx="5329236" cy="45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Methodology</a:t>
          </a:r>
        </a:p>
      </dsp:txBody>
      <dsp:txXfrm>
        <a:off x="0" y="495"/>
        <a:ext cx="5329236" cy="450739"/>
      </dsp:txXfrm>
    </dsp:sp>
    <dsp:sp modelId="{90295C26-1F7D-4A01-B900-80B605251875}">
      <dsp:nvSpPr>
        <dsp:cNvPr id="0" name=""/>
        <dsp:cNvSpPr/>
      </dsp:nvSpPr>
      <dsp:spPr>
        <a:xfrm>
          <a:off x="0" y="451235"/>
          <a:ext cx="5329236" cy="0"/>
        </a:xfrm>
        <a:prstGeom prst="line">
          <a:avLst/>
        </a:prstGeom>
        <a:solidFill>
          <a:schemeClr val="accent2">
            <a:hueOff val="-104765"/>
            <a:satOff val="-1207"/>
            <a:lumOff val="270"/>
            <a:alphaOff val="0"/>
          </a:schemeClr>
        </a:solidFill>
        <a:ln w="12700" cap="flat" cmpd="sng" algn="ctr">
          <a:solidFill>
            <a:schemeClr val="accent2">
              <a:hueOff val="-104765"/>
              <a:satOff val="-1207"/>
              <a:lumOff val="2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01C81-3F20-4F5B-9901-38DB31E10DA2}">
      <dsp:nvSpPr>
        <dsp:cNvPr id="0" name=""/>
        <dsp:cNvSpPr/>
      </dsp:nvSpPr>
      <dsp:spPr>
        <a:xfrm>
          <a:off x="0" y="451235"/>
          <a:ext cx="5329236" cy="45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Roles in  agile</a:t>
          </a:r>
        </a:p>
      </dsp:txBody>
      <dsp:txXfrm>
        <a:off x="0" y="451235"/>
        <a:ext cx="5329236" cy="450739"/>
      </dsp:txXfrm>
    </dsp:sp>
    <dsp:sp modelId="{28DB71A6-2771-4C37-B5A5-F1192E4476CE}">
      <dsp:nvSpPr>
        <dsp:cNvPr id="0" name=""/>
        <dsp:cNvSpPr/>
      </dsp:nvSpPr>
      <dsp:spPr>
        <a:xfrm>
          <a:off x="0" y="901975"/>
          <a:ext cx="5329236" cy="0"/>
        </a:xfrm>
        <a:prstGeom prst="line">
          <a:avLst/>
        </a:prstGeom>
        <a:solidFill>
          <a:schemeClr val="accent2">
            <a:hueOff val="-209531"/>
            <a:satOff val="-2415"/>
            <a:lumOff val="540"/>
            <a:alphaOff val="0"/>
          </a:schemeClr>
        </a:solidFill>
        <a:ln w="12700" cap="flat" cmpd="sng" algn="ctr">
          <a:solidFill>
            <a:schemeClr val="accent2">
              <a:hueOff val="-209531"/>
              <a:satOff val="-2415"/>
              <a:lumOff val="5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3B9EA-CFA4-451D-9497-3E0AFC3ADF48}">
      <dsp:nvSpPr>
        <dsp:cNvPr id="0" name=""/>
        <dsp:cNvSpPr/>
      </dsp:nvSpPr>
      <dsp:spPr>
        <a:xfrm>
          <a:off x="0" y="901975"/>
          <a:ext cx="5329236" cy="45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Advantages and Disadvantages</a:t>
          </a:r>
        </a:p>
      </dsp:txBody>
      <dsp:txXfrm>
        <a:off x="0" y="901975"/>
        <a:ext cx="5329236" cy="450739"/>
      </dsp:txXfrm>
    </dsp:sp>
    <dsp:sp modelId="{9FBFD92C-B70A-4152-B9C3-37814C633A73}">
      <dsp:nvSpPr>
        <dsp:cNvPr id="0" name=""/>
        <dsp:cNvSpPr/>
      </dsp:nvSpPr>
      <dsp:spPr>
        <a:xfrm>
          <a:off x="0" y="1352715"/>
          <a:ext cx="5329236" cy="0"/>
        </a:xfrm>
        <a:prstGeom prst="line">
          <a:avLst/>
        </a:prstGeom>
        <a:solidFill>
          <a:schemeClr val="accent2">
            <a:hueOff val="-314296"/>
            <a:satOff val="-3622"/>
            <a:lumOff val="810"/>
            <a:alphaOff val="0"/>
          </a:schemeClr>
        </a:solidFill>
        <a:ln w="12700" cap="flat" cmpd="sng" algn="ctr">
          <a:solidFill>
            <a:schemeClr val="accent2">
              <a:hueOff val="-314296"/>
              <a:satOff val="-3622"/>
              <a:lumOff val="8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0DB50-88D3-4D67-8DB0-B21D7320473D}">
      <dsp:nvSpPr>
        <dsp:cNvPr id="0" name=""/>
        <dsp:cNvSpPr/>
      </dsp:nvSpPr>
      <dsp:spPr>
        <a:xfrm>
          <a:off x="0" y="1352715"/>
          <a:ext cx="5329236" cy="45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Principles of Agile Manifesto</a:t>
          </a:r>
        </a:p>
      </dsp:txBody>
      <dsp:txXfrm>
        <a:off x="0" y="1352715"/>
        <a:ext cx="5329236" cy="450739"/>
      </dsp:txXfrm>
    </dsp:sp>
    <dsp:sp modelId="{C02DE5A1-DED0-45DB-B23A-98734B7E6484}">
      <dsp:nvSpPr>
        <dsp:cNvPr id="0" name=""/>
        <dsp:cNvSpPr/>
      </dsp:nvSpPr>
      <dsp:spPr>
        <a:xfrm>
          <a:off x="0" y="1803455"/>
          <a:ext cx="5329236" cy="0"/>
        </a:xfrm>
        <a:prstGeom prst="line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accent2">
              <a:hueOff val="-419062"/>
              <a:satOff val="-4829"/>
              <a:lumOff val="1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07EA2-B845-405D-8222-03F86C13E3F4}">
      <dsp:nvSpPr>
        <dsp:cNvPr id="0" name=""/>
        <dsp:cNvSpPr/>
      </dsp:nvSpPr>
      <dsp:spPr>
        <a:xfrm>
          <a:off x="0" y="1803455"/>
          <a:ext cx="5329236" cy="45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Characteristics</a:t>
          </a:r>
        </a:p>
      </dsp:txBody>
      <dsp:txXfrm>
        <a:off x="0" y="1803455"/>
        <a:ext cx="5329236" cy="450739"/>
      </dsp:txXfrm>
    </dsp:sp>
    <dsp:sp modelId="{A90B8DF7-DF0F-4CED-8B4C-F0928F4077D6}">
      <dsp:nvSpPr>
        <dsp:cNvPr id="0" name=""/>
        <dsp:cNvSpPr/>
      </dsp:nvSpPr>
      <dsp:spPr>
        <a:xfrm>
          <a:off x="0" y="2254194"/>
          <a:ext cx="5329236" cy="0"/>
        </a:xfrm>
        <a:prstGeom prst="line">
          <a:avLst/>
        </a:prstGeom>
        <a:solidFill>
          <a:schemeClr val="accent2">
            <a:hueOff val="-523827"/>
            <a:satOff val="-6036"/>
            <a:lumOff val="1349"/>
            <a:alphaOff val="0"/>
          </a:schemeClr>
        </a:solidFill>
        <a:ln w="12700" cap="flat" cmpd="sng" algn="ctr">
          <a:solidFill>
            <a:schemeClr val="accent2">
              <a:hueOff val="-523827"/>
              <a:satOff val="-6036"/>
              <a:lumOff val="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5F99C-5352-448D-9DB6-0EE6F51DE86F}">
      <dsp:nvSpPr>
        <dsp:cNvPr id="0" name=""/>
        <dsp:cNvSpPr/>
      </dsp:nvSpPr>
      <dsp:spPr>
        <a:xfrm>
          <a:off x="0" y="2254194"/>
          <a:ext cx="5329236" cy="45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Scrum</a:t>
          </a:r>
        </a:p>
      </dsp:txBody>
      <dsp:txXfrm>
        <a:off x="0" y="2254194"/>
        <a:ext cx="5329236" cy="450739"/>
      </dsp:txXfrm>
    </dsp:sp>
    <dsp:sp modelId="{1E092D58-5A3C-4585-9844-6B98CF00EFE0}">
      <dsp:nvSpPr>
        <dsp:cNvPr id="0" name=""/>
        <dsp:cNvSpPr/>
      </dsp:nvSpPr>
      <dsp:spPr>
        <a:xfrm>
          <a:off x="0" y="2704934"/>
          <a:ext cx="5329236" cy="0"/>
        </a:xfrm>
        <a:prstGeom prst="line">
          <a:avLst/>
        </a:prstGeom>
        <a:solidFill>
          <a:schemeClr val="accent2">
            <a:hueOff val="-628592"/>
            <a:satOff val="-7244"/>
            <a:lumOff val="1619"/>
            <a:alphaOff val="0"/>
          </a:schemeClr>
        </a:solidFill>
        <a:ln w="12700" cap="flat" cmpd="sng" algn="ctr">
          <a:solidFill>
            <a:schemeClr val="accent2">
              <a:hueOff val="-628592"/>
              <a:satOff val="-7244"/>
              <a:lumOff val="1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C00CD-CDCF-41F0-B0A8-57026C337A74}">
      <dsp:nvSpPr>
        <dsp:cNvPr id="0" name=""/>
        <dsp:cNvSpPr/>
      </dsp:nvSpPr>
      <dsp:spPr>
        <a:xfrm>
          <a:off x="0" y="2704934"/>
          <a:ext cx="5329236" cy="45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Principles of Kandan</a:t>
          </a:r>
        </a:p>
      </dsp:txBody>
      <dsp:txXfrm>
        <a:off x="0" y="2704934"/>
        <a:ext cx="5329236" cy="450739"/>
      </dsp:txXfrm>
    </dsp:sp>
    <dsp:sp modelId="{7DF2845E-C6A0-48E3-97C1-E76BE9FC1629}">
      <dsp:nvSpPr>
        <dsp:cNvPr id="0" name=""/>
        <dsp:cNvSpPr/>
      </dsp:nvSpPr>
      <dsp:spPr>
        <a:xfrm>
          <a:off x="0" y="3155674"/>
          <a:ext cx="5329236" cy="0"/>
        </a:xfrm>
        <a:prstGeom prst="line">
          <a:avLst/>
        </a:prstGeom>
        <a:solidFill>
          <a:schemeClr val="accent2">
            <a:hueOff val="-733358"/>
            <a:satOff val="-8451"/>
            <a:lumOff val="1889"/>
            <a:alphaOff val="0"/>
          </a:schemeClr>
        </a:solidFill>
        <a:ln w="12700" cap="flat" cmpd="sng" algn="ctr">
          <a:solidFill>
            <a:schemeClr val="accent2">
              <a:hueOff val="-733358"/>
              <a:satOff val="-8451"/>
              <a:lumOff val="1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DC73E-9291-4DE6-9D8D-1C17949D36DB}">
      <dsp:nvSpPr>
        <dsp:cNvPr id="0" name=""/>
        <dsp:cNvSpPr/>
      </dsp:nvSpPr>
      <dsp:spPr>
        <a:xfrm>
          <a:off x="0" y="3155674"/>
          <a:ext cx="5329236" cy="45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Extreme Programming</a:t>
          </a:r>
        </a:p>
      </dsp:txBody>
      <dsp:txXfrm>
        <a:off x="0" y="3155674"/>
        <a:ext cx="5329236" cy="450739"/>
      </dsp:txXfrm>
    </dsp:sp>
    <dsp:sp modelId="{CC8D0B91-DF31-408F-BD82-185F3AA82140}">
      <dsp:nvSpPr>
        <dsp:cNvPr id="0" name=""/>
        <dsp:cNvSpPr/>
      </dsp:nvSpPr>
      <dsp:spPr>
        <a:xfrm>
          <a:off x="0" y="3606414"/>
          <a:ext cx="5329236" cy="0"/>
        </a:xfrm>
        <a:prstGeom prst="line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EAC57-A08B-4594-9498-DD6EEF2C28B6}">
      <dsp:nvSpPr>
        <dsp:cNvPr id="0" name=""/>
        <dsp:cNvSpPr/>
      </dsp:nvSpPr>
      <dsp:spPr>
        <a:xfrm>
          <a:off x="0" y="3606414"/>
          <a:ext cx="5329236" cy="45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Principles and Values of Extreme Programming.</a:t>
          </a:r>
        </a:p>
      </dsp:txBody>
      <dsp:txXfrm>
        <a:off x="0" y="3606414"/>
        <a:ext cx="5329236" cy="450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7E76-E86F-459B-B9B2-4380B2272BD6}">
      <dsp:nvSpPr>
        <dsp:cNvPr id="0" name=""/>
        <dsp:cNvSpPr/>
      </dsp:nvSpPr>
      <dsp:spPr>
        <a:xfrm>
          <a:off x="978168" y="481"/>
          <a:ext cx="983267" cy="9832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6F05C-1A6A-41A4-AE03-65104A16FA2B}">
      <dsp:nvSpPr>
        <dsp:cNvPr id="0" name=""/>
        <dsp:cNvSpPr/>
      </dsp:nvSpPr>
      <dsp:spPr>
        <a:xfrm>
          <a:off x="1187716" y="210030"/>
          <a:ext cx="564169" cy="56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97032-EAAB-4ADC-977A-DF8EC1A785E1}">
      <dsp:nvSpPr>
        <dsp:cNvPr id="0" name=""/>
        <dsp:cNvSpPr/>
      </dsp:nvSpPr>
      <dsp:spPr>
        <a:xfrm>
          <a:off x="663844" y="129001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Fast Delivery Times</a:t>
          </a:r>
          <a:endParaRPr lang="en-US" sz="1600" kern="1200" dirty="0"/>
        </a:p>
      </dsp:txBody>
      <dsp:txXfrm>
        <a:off x="663844" y="1290012"/>
        <a:ext cx="1611914" cy="644765"/>
      </dsp:txXfrm>
    </dsp:sp>
    <dsp:sp modelId="{BDC93157-E861-4616-8267-B40909F6CB62}">
      <dsp:nvSpPr>
        <dsp:cNvPr id="0" name=""/>
        <dsp:cNvSpPr/>
      </dsp:nvSpPr>
      <dsp:spPr>
        <a:xfrm>
          <a:off x="2872167" y="481"/>
          <a:ext cx="983267" cy="9832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399E0-0216-4DC6-92F8-797835B7293A}">
      <dsp:nvSpPr>
        <dsp:cNvPr id="0" name=""/>
        <dsp:cNvSpPr/>
      </dsp:nvSpPr>
      <dsp:spPr>
        <a:xfrm>
          <a:off x="3081716" y="210030"/>
          <a:ext cx="564169" cy="56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09292-C60C-4B84-9652-97BF178B6BE4}">
      <dsp:nvSpPr>
        <dsp:cNvPr id="0" name=""/>
        <dsp:cNvSpPr/>
      </dsp:nvSpPr>
      <dsp:spPr>
        <a:xfrm>
          <a:off x="2557843" y="129001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Continuous Adaptation</a:t>
          </a:r>
          <a:endParaRPr lang="en-US" sz="1600" kern="1200" dirty="0"/>
        </a:p>
      </dsp:txBody>
      <dsp:txXfrm>
        <a:off x="2557843" y="1290012"/>
        <a:ext cx="1611914" cy="644765"/>
      </dsp:txXfrm>
    </dsp:sp>
    <dsp:sp modelId="{6BEA101F-1B19-4E70-AD49-336A9FBBAAA5}">
      <dsp:nvSpPr>
        <dsp:cNvPr id="0" name=""/>
        <dsp:cNvSpPr/>
      </dsp:nvSpPr>
      <dsp:spPr>
        <a:xfrm>
          <a:off x="4766166" y="481"/>
          <a:ext cx="983267" cy="9832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1EB6C-5B25-4342-9F8D-8F9D8FC13962}">
      <dsp:nvSpPr>
        <dsp:cNvPr id="0" name=""/>
        <dsp:cNvSpPr/>
      </dsp:nvSpPr>
      <dsp:spPr>
        <a:xfrm>
          <a:off x="4975715" y="210030"/>
          <a:ext cx="564169" cy="56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78AED-E253-42C0-BF7D-95B3CDB68C2B}">
      <dsp:nvSpPr>
        <dsp:cNvPr id="0" name=""/>
        <dsp:cNvSpPr/>
      </dsp:nvSpPr>
      <dsp:spPr>
        <a:xfrm>
          <a:off x="4451842" y="129001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Focus on Collaboration.</a:t>
          </a:r>
          <a:endParaRPr lang="en-US" sz="1600" kern="1200" dirty="0"/>
        </a:p>
      </dsp:txBody>
      <dsp:txXfrm>
        <a:off x="4451842" y="1290012"/>
        <a:ext cx="1611914" cy="644765"/>
      </dsp:txXfrm>
    </dsp:sp>
    <dsp:sp modelId="{56E8752C-A863-420F-92CB-41EA5EE0CB8A}">
      <dsp:nvSpPr>
        <dsp:cNvPr id="0" name=""/>
        <dsp:cNvSpPr/>
      </dsp:nvSpPr>
      <dsp:spPr>
        <a:xfrm>
          <a:off x="6660165" y="481"/>
          <a:ext cx="983267" cy="9832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019E5-7B6C-4DE2-9267-9F3EA988CE2C}">
      <dsp:nvSpPr>
        <dsp:cNvPr id="0" name=""/>
        <dsp:cNvSpPr/>
      </dsp:nvSpPr>
      <dsp:spPr>
        <a:xfrm>
          <a:off x="6869714" y="210030"/>
          <a:ext cx="564169" cy="56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AFC0-7D8F-4FC1-834A-27EB806A5D14}">
      <dsp:nvSpPr>
        <dsp:cNvPr id="0" name=""/>
        <dsp:cNvSpPr/>
      </dsp:nvSpPr>
      <dsp:spPr>
        <a:xfrm>
          <a:off x="6345841" y="129001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Greater Transparency. ...</a:t>
          </a:r>
          <a:endParaRPr lang="en-US" sz="1600" kern="1200"/>
        </a:p>
      </dsp:txBody>
      <dsp:txXfrm>
        <a:off x="6345841" y="1290012"/>
        <a:ext cx="1611914" cy="644765"/>
      </dsp:txXfrm>
    </dsp:sp>
    <dsp:sp modelId="{9D5DD723-F4DA-4D1B-B43F-E6A69629B35F}">
      <dsp:nvSpPr>
        <dsp:cNvPr id="0" name=""/>
        <dsp:cNvSpPr/>
      </dsp:nvSpPr>
      <dsp:spPr>
        <a:xfrm>
          <a:off x="8554164" y="481"/>
          <a:ext cx="983267" cy="9832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F3C33-ABE8-4992-B703-4E2512CF7A13}">
      <dsp:nvSpPr>
        <dsp:cNvPr id="0" name=""/>
        <dsp:cNvSpPr/>
      </dsp:nvSpPr>
      <dsp:spPr>
        <a:xfrm>
          <a:off x="8763713" y="210030"/>
          <a:ext cx="564169" cy="56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98193-AF79-4980-884E-D539E01B1ED9}">
      <dsp:nvSpPr>
        <dsp:cNvPr id="0" name=""/>
        <dsp:cNvSpPr/>
      </dsp:nvSpPr>
      <dsp:spPr>
        <a:xfrm>
          <a:off x="8239841" y="129001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Test Early and Often. ...</a:t>
          </a:r>
          <a:endParaRPr lang="en-US" sz="1600" kern="1200"/>
        </a:p>
      </dsp:txBody>
      <dsp:txXfrm>
        <a:off x="8239841" y="1290012"/>
        <a:ext cx="1611914" cy="644765"/>
      </dsp:txXfrm>
    </dsp:sp>
    <dsp:sp modelId="{2503D138-55B9-4213-903F-2195D0C1DA68}">
      <dsp:nvSpPr>
        <dsp:cNvPr id="0" name=""/>
        <dsp:cNvSpPr/>
      </dsp:nvSpPr>
      <dsp:spPr>
        <a:xfrm>
          <a:off x="3819166" y="2337756"/>
          <a:ext cx="983267" cy="9832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311C8-2AEF-4B8B-8706-FFD90D9F7850}">
      <dsp:nvSpPr>
        <dsp:cNvPr id="0" name=""/>
        <dsp:cNvSpPr/>
      </dsp:nvSpPr>
      <dsp:spPr>
        <a:xfrm>
          <a:off x="4028715" y="2547305"/>
          <a:ext cx="564169" cy="56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785C7-B609-40F1-BFC1-2A1ABD561986}">
      <dsp:nvSpPr>
        <dsp:cNvPr id="0" name=""/>
        <dsp:cNvSpPr/>
      </dsp:nvSpPr>
      <dsp:spPr>
        <a:xfrm>
          <a:off x="3504843" y="362728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One Step at a Time. ...</a:t>
          </a:r>
          <a:endParaRPr lang="en-US" sz="1600" kern="1200"/>
        </a:p>
      </dsp:txBody>
      <dsp:txXfrm>
        <a:off x="3504843" y="3627288"/>
        <a:ext cx="1611914" cy="644765"/>
      </dsp:txXfrm>
    </dsp:sp>
    <dsp:sp modelId="{C7E40C50-9295-4917-B1E7-F748E2BD1B7A}">
      <dsp:nvSpPr>
        <dsp:cNvPr id="0" name=""/>
        <dsp:cNvSpPr/>
      </dsp:nvSpPr>
      <dsp:spPr>
        <a:xfrm>
          <a:off x="5713165" y="2337756"/>
          <a:ext cx="983267" cy="9832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78F52-F5BA-44C7-AC4B-68B0BD87C0D2}">
      <dsp:nvSpPr>
        <dsp:cNvPr id="0" name=""/>
        <dsp:cNvSpPr/>
      </dsp:nvSpPr>
      <dsp:spPr>
        <a:xfrm>
          <a:off x="5922714" y="2547305"/>
          <a:ext cx="564169" cy="56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5A98D-8C80-468A-B256-DDD0A0230940}">
      <dsp:nvSpPr>
        <dsp:cNvPr id="0" name=""/>
        <dsp:cNvSpPr/>
      </dsp:nvSpPr>
      <dsp:spPr>
        <a:xfrm>
          <a:off x="5398842" y="362728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Self-Motivated Workforce.</a:t>
          </a:r>
          <a:endParaRPr lang="en-US" sz="1600" kern="1200"/>
        </a:p>
      </dsp:txBody>
      <dsp:txXfrm>
        <a:off x="5398842" y="3627288"/>
        <a:ext cx="1611914" cy="644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A2402-0E1C-4942-93A8-5E1ECA2CB443}">
      <dsp:nvSpPr>
        <dsp:cNvPr id="0" name=""/>
        <dsp:cNvSpPr/>
      </dsp:nvSpPr>
      <dsp:spPr>
        <a:xfrm>
          <a:off x="0" y="2145"/>
          <a:ext cx="109050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53C7F1-33CA-4CDE-8577-B0C5FA23DACB}">
      <dsp:nvSpPr>
        <dsp:cNvPr id="0" name=""/>
        <dsp:cNvSpPr/>
      </dsp:nvSpPr>
      <dsp:spPr>
        <a:xfrm>
          <a:off x="0" y="2145"/>
          <a:ext cx="10905066" cy="146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In short, scrum is </a:t>
          </a:r>
          <a:r>
            <a:rPr lang="en-US" sz="2900" b="1" i="0" kern="1200"/>
            <a:t>a framework for effective collaborations among teams working on complex products</a:t>
          </a:r>
          <a:r>
            <a:rPr lang="en-US" sz="2900" b="0" i="0" kern="1200"/>
            <a:t>.</a:t>
          </a:r>
          <a:endParaRPr lang="en-US" sz="2900" kern="1200"/>
        </a:p>
      </dsp:txBody>
      <dsp:txXfrm>
        <a:off x="0" y="2145"/>
        <a:ext cx="10905066" cy="1463230"/>
      </dsp:txXfrm>
    </dsp:sp>
    <dsp:sp modelId="{83855A80-D039-4A5F-AC7D-471326C3639E}">
      <dsp:nvSpPr>
        <dsp:cNvPr id="0" name=""/>
        <dsp:cNvSpPr/>
      </dsp:nvSpPr>
      <dsp:spPr>
        <a:xfrm>
          <a:off x="0" y="1465375"/>
          <a:ext cx="10905066" cy="0"/>
        </a:xfrm>
        <a:prstGeom prst="line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accent2">
              <a:hueOff val="-419062"/>
              <a:satOff val="-4829"/>
              <a:lumOff val="1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2370B1-623A-49B2-A0AA-F32B05006515}">
      <dsp:nvSpPr>
        <dsp:cNvPr id="0" name=""/>
        <dsp:cNvSpPr/>
      </dsp:nvSpPr>
      <dsp:spPr>
        <a:xfrm>
          <a:off x="0" y="1465375"/>
          <a:ext cx="10905066" cy="146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Scrum is a type of agile technology</a:t>
          </a:r>
          <a:endParaRPr lang="en-US" sz="2900" kern="1200"/>
        </a:p>
      </dsp:txBody>
      <dsp:txXfrm>
        <a:off x="0" y="1465375"/>
        <a:ext cx="10905066" cy="1463230"/>
      </dsp:txXfrm>
    </dsp:sp>
    <dsp:sp modelId="{DC6BFF8D-2A23-4466-AD3B-0A8C68C546B2}">
      <dsp:nvSpPr>
        <dsp:cNvPr id="0" name=""/>
        <dsp:cNvSpPr/>
      </dsp:nvSpPr>
      <dsp:spPr>
        <a:xfrm>
          <a:off x="0" y="2928606"/>
          <a:ext cx="10905066" cy="0"/>
        </a:xfrm>
        <a:prstGeom prst="line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4B78D4-31E8-46B3-B7B3-F9AC7EDD745B}">
      <dsp:nvSpPr>
        <dsp:cNvPr id="0" name=""/>
        <dsp:cNvSpPr/>
      </dsp:nvSpPr>
      <dsp:spPr>
        <a:xfrm>
          <a:off x="0" y="2928606"/>
          <a:ext cx="10905066" cy="146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 </a:t>
          </a:r>
          <a:r>
            <a:rPr lang="en-US" sz="2900" b="0" i="0" kern="1200"/>
            <a:t>consists of meetings, roles, and tools to help teams working on complex projects collaborate and better structure and manage their workload.</a:t>
          </a:r>
          <a:endParaRPr lang="en-US" sz="2900" kern="1200"/>
        </a:p>
      </dsp:txBody>
      <dsp:txXfrm>
        <a:off x="0" y="2928606"/>
        <a:ext cx="10905066" cy="1463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9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 </a:t>
            </a:r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896" y="479395"/>
            <a:ext cx="9382323" cy="5627650"/>
          </a:xfrm>
          <a:noFill/>
        </p:spPr>
        <p:txBody>
          <a:bodyPr anchor="ctr">
            <a:normAutofit/>
          </a:bodyPr>
          <a:lstStyle/>
          <a:p>
            <a:r>
              <a:rPr lang="en-US" sz="4500" b="1" i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AGILE MODEL</a:t>
            </a:r>
            <a:br>
              <a:rPr lang="en-US" sz="4500" b="1" i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4500" b="1" i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                      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by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-Niteesh Kumar-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rrow on a line map">
            <a:extLst>
              <a:ext uri="{FF2B5EF4-FFF2-40B4-BE49-F238E27FC236}">
                <a16:creationId xmlns:a16="http://schemas.microsoft.com/office/drawing/2014/main" id="{3F00F35C-5233-F333-35E5-F2873267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50610-8A6B-4A76-E61F-F6A10EB9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IN"/>
              <a:t>Extreme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B346-8814-C846-2AD5-D86B3C2B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arial" panose="020B0604020202020204" pitchFamily="34" charset="0"/>
              </a:rPr>
              <a:t> XP is built upon values, principles, and practices, and its goal is to allow small to mid-sized teams to produce high-quality software and adapt to evolving and changing requirements.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10394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2C26A-0627-5796-4FF9-F0504968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IN" sz="3100" b="1" i="1" dirty="0"/>
              <a:t>Principles and values of extreme programming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B2B8CB-FF76-202A-20C1-978927316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3" r="-1" b="13087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AC823DD8-F3B3-768A-74DE-7E4F0E61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Software engineer ken Beck introduced XP in the 90s.</a:t>
            </a:r>
          </a:p>
          <a:p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 panose="020B0606030504020204" pitchFamily="34" charset="0"/>
              </a:rPr>
              <a:t>T</a:t>
            </a:r>
            <a:r>
              <a:rPr lang="en-US" sz="14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he goal of finding ways to write high-qualitative software quickly and being able to adapt to customers’ changing requirements.</a:t>
            </a:r>
          </a:p>
          <a:p>
            <a:r>
              <a:rPr lang="en-US" sz="14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 In 1999, he refined XP approaches in the book 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 panose="020B0606030504020204" pitchFamily="34" charset="0"/>
              </a:rPr>
              <a:t>Extreme programming</a:t>
            </a:r>
            <a:endParaRPr lang="en-US" sz="1400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9DEEB-96E8-BA65-EC2D-164BE899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b="1" i="1" u="sng" kern="1200" dirty="0">
                <a:solidFill>
                  <a:schemeClr val="bg2"/>
                </a:solidFill>
                <a:latin typeface="Arial Black" panose="020B0A04020102020204" pitchFamily="34" charset="0"/>
              </a:rPr>
              <a:t>Thanks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EE4FC4B7-6A68-2340-95A9-648C109B5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23"/>
          <a:stretch/>
        </p:blipFill>
        <p:spPr>
          <a:xfrm>
            <a:off x="-1559359" y="-437954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44" y="605321"/>
            <a:ext cx="4164011" cy="2611437"/>
          </a:xfrm>
        </p:spPr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766EBB2C-ABF7-BFE4-3C46-50F755D74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319688"/>
              </p:ext>
            </p:extLst>
          </p:nvPr>
        </p:nvGraphicFramePr>
        <p:xfrm>
          <a:off x="5077884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84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       AGILE METHODOLOGY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8900A8-18D8-C248-3C58-16F3A96C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01" r="2859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>
                <a:latin typeface="arial" panose="020B0604020202020204" pitchFamily="34" charset="0"/>
              </a:rPr>
              <a:t>T</a:t>
            </a:r>
            <a:r>
              <a:rPr lang="en-US" sz="2200" b="0" i="0">
                <a:effectLst/>
                <a:latin typeface="arial" panose="020B0604020202020204" pitchFamily="34" charset="0"/>
              </a:rPr>
              <a:t>he Agile methodology is </a:t>
            </a:r>
            <a:r>
              <a:rPr lang="en-US" sz="2200" b="1" i="0">
                <a:effectLst/>
                <a:latin typeface="arial" panose="020B0604020202020204" pitchFamily="34" charset="0"/>
              </a:rPr>
              <a:t>a way to manage a project by breaking it up into several phases</a:t>
            </a:r>
            <a:r>
              <a:rPr lang="en-US" sz="2200" b="0" i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2200" b="0" i="0">
                <a:effectLst/>
                <a:latin typeface="arial" panose="020B0604020202020204" pitchFamily="34" charset="0"/>
              </a:rPr>
              <a:t> It involves constant collaboration with stakeholders and continuous improvement at every stage. </a:t>
            </a:r>
          </a:p>
          <a:p>
            <a:r>
              <a:rPr lang="en-US" sz="2200" b="0" i="0">
                <a:effectLst/>
                <a:latin typeface="arial" panose="020B0604020202020204" pitchFamily="34" charset="0"/>
              </a:rPr>
              <a:t>Once the work begins, team cycle through a process of planning, executing, and evaluating.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995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 in Agile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3BD0E37-8ED9-D1E2-DF5B-C5A5F22BB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37762"/>
            <a:ext cx="7188199" cy="4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5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 sz="4100" b="1" i="1" dirty="0">
                <a:solidFill>
                  <a:srgbClr val="FFFFFF"/>
                </a:solidFill>
              </a:rPr>
              <a:t>Advantages </a:t>
            </a:r>
            <a:br>
              <a:rPr lang="en-US" sz="4100" b="1" i="1" dirty="0">
                <a:solidFill>
                  <a:srgbClr val="FFFFFF"/>
                </a:solidFill>
              </a:rPr>
            </a:br>
            <a:r>
              <a:rPr lang="en-US" sz="4100" b="1" i="1" dirty="0">
                <a:solidFill>
                  <a:srgbClr val="FFFFFF"/>
                </a:solidFill>
              </a:rPr>
              <a:t>And </a:t>
            </a:r>
            <a:br>
              <a:rPr lang="en-US" sz="4100" b="1" i="1" dirty="0">
                <a:solidFill>
                  <a:srgbClr val="FFFFFF"/>
                </a:solidFill>
              </a:rPr>
            </a:br>
            <a:r>
              <a:rPr lang="en-US" sz="4100" b="1" i="1" dirty="0">
                <a:solidFill>
                  <a:srgbClr val="FFFFFF"/>
                </a:solidFill>
              </a:rPr>
              <a:t>Disadvantages of Agile</a:t>
            </a:r>
            <a:br>
              <a:rPr lang="en-US" sz="4100" b="1" i="1" dirty="0">
                <a:solidFill>
                  <a:srgbClr val="FFFFFF"/>
                </a:solidFill>
              </a:rPr>
            </a:br>
            <a:endParaRPr lang="en-US" sz="4100" b="1" i="1" dirty="0">
              <a:solidFill>
                <a:srgbClr val="FFFFFF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4AEC2D-B911-943E-94A5-6F4F27833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3631" y="109328"/>
            <a:ext cx="4349752" cy="26240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500" dirty="0"/>
              <a:t>             </a:t>
            </a:r>
            <a:r>
              <a:rPr lang="en-IN" sz="1500" u="sng" dirty="0"/>
              <a:t>Advantages</a:t>
            </a:r>
          </a:p>
          <a:p>
            <a:pPr marL="0" indent="0">
              <a:buNone/>
            </a:pPr>
            <a:endParaRPr lang="en-IN" sz="1500" dirty="0"/>
          </a:p>
          <a:p>
            <a:r>
              <a:rPr lang="en-IN" sz="1500" dirty="0"/>
              <a:t>Flexibility and Adaptability</a:t>
            </a:r>
          </a:p>
          <a:p>
            <a:r>
              <a:rPr lang="en-IN" sz="1500" dirty="0"/>
              <a:t>Creativity and innovation</a:t>
            </a:r>
          </a:p>
          <a:p>
            <a:r>
              <a:rPr lang="en-IN" sz="1500" dirty="0"/>
              <a:t>Time-to-Market</a:t>
            </a:r>
          </a:p>
          <a:p>
            <a:r>
              <a:rPr lang="en-IN" sz="1500" dirty="0"/>
              <a:t>Lower costs</a:t>
            </a:r>
          </a:p>
          <a:p>
            <a:r>
              <a:rPr lang="en-IN" sz="1500" dirty="0"/>
              <a:t>Improved quality</a:t>
            </a:r>
          </a:p>
          <a:p>
            <a:endParaRPr lang="en-IN" sz="8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446A40-808A-CD92-2CF0-33B6756E8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900" dirty="0"/>
              <a:t>        </a:t>
            </a:r>
            <a:r>
              <a:rPr lang="en-IN" sz="1900" u="sng" dirty="0"/>
              <a:t> Disadvantages</a:t>
            </a:r>
          </a:p>
          <a:p>
            <a:pPr marL="0" indent="0">
              <a:buNone/>
            </a:pPr>
            <a:endParaRPr lang="en-IN" sz="1900" u="sng" dirty="0"/>
          </a:p>
          <a:p>
            <a:r>
              <a:rPr lang="en-IN" sz="1900" dirty="0"/>
              <a:t>Skill Required</a:t>
            </a:r>
          </a:p>
          <a:p>
            <a:r>
              <a:rPr lang="en-IN" sz="1900" dirty="0"/>
              <a:t>Organizational transformation</a:t>
            </a:r>
          </a:p>
          <a:p>
            <a:r>
              <a:rPr lang="en-IN" sz="1900" dirty="0"/>
              <a:t>Project Management</a:t>
            </a:r>
          </a:p>
          <a:p>
            <a:r>
              <a:rPr lang="en-IN" sz="1900" dirty="0"/>
              <a:t>Scalability</a:t>
            </a:r>
          </a:p>
          <a:p>
            <a:r>
              <a:rPr lang="en-IN" sz="1900" dirty="0"/>
              <a:t>Integration with Project</a:t>
            </a:r>
          </a:p>
        </p:txBody>
      </p:sp>
    </p:spTree>
    <p:extLst>
      <p:ext uri="{BB962C8B-B14F-4D97-AF65-F5344CB8AC3E}">
        <p14:creationId xmlns:p14="http://schemas.microsoft.com/office/powerpoint/2010/main" val="289791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Drawings on colourful paper">
            <a:extLst>
              <a:ext uri="{FF2B5EF4-FFF2-40B4-BE49-F238E27FC236}">
                <a16:creationId xmlns:a16="http://schemas.microsoft.com/office/drawing/2014/main" id="{0070397A-FE7B-7A04-AC04-60DBEACC9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i="1"/>
              <a:t>Principles of Agile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 i="0">
                <a:effectLst/>
                <a:latin typeface="Google Sans"/>
              </a:rPr>
              <a:t>The Key Values and Principles of the Agile Manifesto</a:t>
            </a:r>
            <a:endParaRPr lang="en-US" sz="2000" b="0" i="0"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rial" panose="020B0604020202020204" pitchFamily="34" charset="0"/>
              </a:rPr>
              <a:t>Individuals and interactions over processes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rial" panose="020B0604020202020204" pitchFamily="34" charset="0"/>
              </a:rPr>
              <a:t>Working software over comprehensive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rial" panose="020B0604020202020204" pitchFamily="34" charset="0"/>
              </a:rPr>
              <a:t>Customer collaboration over contract negotiation.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rial" panose="020B0604020202020204" pitchFamily="34" charset="0"/>
              </a:rPr>
              <a:t>Responding to change over following a plan.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31491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20D0207-0564-77DC-F7BB-9816A558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16" b="105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Agile characteristics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BF0A50B-A33C-33AD-37E1-F2EE0F464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665222"/>
              </p:ext>
            </p:extLst>
          </p:nvPr>
        </p:nvGraphicFramePr>
        <p:xfrm>
          <a:off x="838200" y="1904427"/>
          <a:ext cx="10515600" cy="427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129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EE036-59BB-CFB1-B8B1-2697D2F5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68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92CE6-CFF5-3D30-C2A7-8D1F3798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scrum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14B8DD-6BC2-7463-9827-9531980B6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640094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207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264BD-4666-7232-330B-1857A10B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Principles of KANDAN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0634-FB3C-CF9B-26EE-11571555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endParaRPr lang="en-US" sz="1500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</a:rPr>
              <a:t>	</a:t>
            </a:r>
            <a:r>
              <a:rPr lang="en-US" sz="2000" b="1" i="1" u="sng" dirty="0">
                <a:solidFill>
                  <a:srgbClr val="FFFFFF"/>
                </a:solidFill>
                <a:latin typeface="Roboto" panose="02000000000000000000" pitchFamily="2" charset="0"/>
              </a:rPr>
              <a:t>Overview</a:t>
            </a:r>
          </a:p>
          <a:p>
            <a:r>
              <a:rPr lang="en-US" sz="15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Kandan is a highly visual work management method, developed in Japan in the late 1940’s by Toyota engineers.</a:t>
            </a:r>
          </a:p>
          <a:p>
            <a:r>
              <a:rPr lang="en-US" sz="15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The word Kandan roughly translates in Japanese as “visual card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”.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500" b="1" i="1" u="sng" dirty="0">
                <a:solidFill>
                  <a:srgbClr val="FFFFFF"/>
                </a:solidFill>
                <a:effectLst/>
                <a:latin typeface="Microsoft Uighur" panose="02000000000000000000" pitchFamily="2" charset="-78"/>
                <a:cs typeface="Microsoft Uighur" panose="02000000000000000000" pitchFamily="2" charset="-78"/>
              </a:rPr>
              <a:t>Four main principles of Kandan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Visualize workflow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Limit work in progress (WIP)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improvement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4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530</TotalTime>
  <Words>394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</vt:lpstr>
      <vt:lpstr>Arial Black</vt:lpstr>
      <vt:lpstr>Calibri</vt:lpstr>
      <vt:lpstr>Calibri Light</vt:lpstr>
      <vt:lpstr>Comic Sans MS</vt:lpstr>
      <vt:lpstr>Google Sans</vt:lpstr>
      <vt:lpstr>Microsoft Uighur</vt:lpstr>
      <vt:lpstr>Open Sans</vt:lpstr>
      <vt:lpstr>Roboto</vt:lpstr>
      <vt:lpstr>Wingdings</vt:lpstr>
      <vt:lpstr>Office Theme</vt:lpstr>
      <vt:lpstr>AGILE MODEL                         by   -Niteesh Kumar-</vt:lpstr>
      <vt:lpstr>Contents</vt:lpstr>
      <vt:lpstr>       AGILE METHODOLOGY</vt:lpstr>
      <vt:lpstr>Roles in Agile</vt:lpstr>
      <vt:lpstr>Advantages  And  Disadvantages of Agile </vt:lpstr>
      <vt:lpstr>Principles of Agile manifesto</vt:lpstr>
      <vt:lpstr>Agile characteristics</vt:lpstr>
      <vt:lpstr>scrum</vt:lpstr>
      <vt:lpstr>Principles of KANDAN</vt:lpstr>
      <vt:lpstr>Extreme programming</vt:lpstr>
      <vt:lpstr>Principles and values of extreme programming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MODEL                         by   -Niteesh Kumar-</dc:title>
  <dc:creator>Niteesh Kumar Korubilli</dc:creator>
  <cp:lastModifiedBy>Niteesh Kumar Korubilli</cp:lastModifiedBy>
  <cp:revision>1</cp:revision>
  <dcterms:created xsi:type="dcterms:W3CDTF">2022-07-05T06:20:50Z</dcterms:created>
  <dcterms:modified xsi:type="dcterms:W3CDTF">2022-07-06T05:49:55Z</dcterms:modified>
</cp:coreProperties>
</file>