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4"/>
    <p:sldMasterId id="2147483960" r:id="rId5"/>
  </p:sldMasterIdLst>
  <p:sldIdLst>
    <p:sldId id="260" r:id="rId6"/>
    <p:sldId id="256" r:id="rId7"/>
    <p:sldId id="257" r:id="rId8"/>
    <p:sldId id="25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01BF18-C3A7-4843-BE18-95728D2A85AE}">
          <p14:sldIdLst>
            <p14:sldId id="260"/>
            <p14:sldId id="256"/>
            <p14:sldId id="257"/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esh Kumar Korubilli" userId="666f78ea-c106-4aab-a752-52034813737a" providerId="ADAL" clId="{F1F038B9-CE1A-4BB2-BB4F-CAB7F2EF7E2A}"/>
    <pc:docChg chg="undo custSel addSld delSld modSld sldOrd addMainMaster modMainMaster addSection delSection modSection modShowInfo">
      <pc:chgData name="Niteesh Kumar Korubilli" userId="666f78ea-c106-4aab-a752-52034813737a" providerId="ADAL" clId="{F1F038B9-CE1A-4BB2-BB4F-CAB7F2EF7E2A}" dt="2022-06-29T10:35:36.934" v="2220" actId="1076"/>
      <pc:docMkLst>
        <pc:docMk/>
      </pc:docMkLst>
      <pc:sldChg chg="modSp mod modTransition">
        <pc:chgData name="Niteesh Kumar Korubilli" userId="666f78ea-c106-4aab-a752-52034813737a" providerId="ADAL" clId="{F1F038B9-CE1A-4BB2-BB4F-CAB7F2EF7E2A}" dt="2022-06-29T09:41:03.691" v="1950"/>
        <pc:sldMkLst>
          <pc:docMk/>
          <pc:sldMk cId="2796870428" sldId="256"/>
        </pc:sldMkLst>
        <pc:spChg chg="mod">
          <ac:chgData name="Niteesh Kumar Korubilli" userId="666f78ea-c106-4aab-a752-52034813737a" providerId="ADAL" clId="{F1F038B9-CE1A-4BB2-BB4F-CAB7F2EF7E2A}" dt="2022-06-29T07:21:43.026" v="150" actId="114"/>
          <ac:spMkLst>
            <pc:docMk/>
            <pc:sldMk cId="2796870428" sldId="256"/>
            <ac:spMk id="3" creationId="{99DD0D64-07CD-E9E6-2085-FA3232B08479}"/>
          </ac:spMkLst>
        </pc:spChg>
      </pc:sldChg>
      <pc:sldChg chg="modSp mod modTransition">
        <pc:chgData name="Niteesh Kumar Korubilli" userId="666f78ea-c106-4aab-a752-52034813737a" providerId="ADAL" clId="{F1F038B9-CE1A-4BB2-BB4F-CAB7F2EF7E2A}" dt="2022-06-29T09:41:03.691" v="1950"/>
        <pc:sldMkLst>
          <pc:docMk/>
          <pc:sldMk cId="29802347" sldId="257"/>
        </pc:sldMkLst>
        <pc:spChg chg="mod">
          <ac:chgData name="Niteesh Kumar Korubilli" userId="666f78ea-c106-4aab-a752-52034813737a" providerId="ADAL" clId="{F1F038B9-CE1A-4BB2-BB4F-CAB7F2EF7E2A}" dt="2022-06-29T07:26:09.662" v="216"/>
          <ac:spMkLst>
            <pc:docMk/>
            <pc:sldMk cId="29802347" sldId="257"/>
            <ac:spMk id="2" creationId="{99831E55-B3C4-148E-EA06-EA7496CD3CB0}"/>
          </ac:spMkLst>
        </pc:spChg>
        <pc:spChg chg="mod">
          <ac:chgData name="Niteesh Kumar Korubilli" userId="666f78ea-c106-4aab-a752-52034813737a" providerId="ADAL" clId="{F1F038B9-CE1A-4BB2-BB4F-CAB7F2EF7E2A}" dt="2022-06-29T07:26:09.806" v="217" actId="27636"/>
          <ac:spMkLst>
            <pc:docMk/>
            <pc:sldMk cId="29802347" sldId="257"/>
            <ac:spMk id="3" creationId="{2FB45087-403F-452D-FB14-7790A7AC7ACD}"/>
          </ac:spMkLst>
        </pc:spChg>
      </pc:sldChg>
      <pc:sldChg chg="addSp modSp new mod modTransition">
        <pc:chgData name="Niteesh Kumar Korubilli" userId="666f78ea-c106-4aab-a752-52034813737a" providerId="ADAL" clId="{F1F038B9-CE1A-4BB2-BB4F-CAB7F2EF7E2A}" dt="2022-06-29T10:35:36.934" v="2220" actId="1076"/>
        <pc:sldMkLst>
          <pc:docMk/>
          <pc:sldMk cId="1149855097" sldId="258"/>
        </pc:sldMkLst>
        <pc:spChg chg="mod">
          <ac:chgData name="Niteesh Kumar Korubilli" userId="666f78ea-c106-4aab-a752-52034813737a" providerId="ADAL" clId="{F1F038B9-CE1A-4BB2-BB4F-CAB7F2EF7E2A}" dt="2022-06-29T07:26:09.662" v="216"/>
          <ac:spMkLst>
            <pc:docMk/>
            <pc:sldMk cId="1149855097" sldId="258"/>
            <ac:spMk id="2" creationId="{2F0FF359-9241-085B-502A-006A9B96F4FA}"/>
          </ac:spMkLst>
        </pc:spChg>
        <pc:spChg chg="mod">
          <ac:chgData name="Niteesh Kumar Korubilli" userId="666f78ea-c106-4aab-a752-52034813737a" providerId="ADAL" clId="{F1F038B9-CE1A-4BB2-BB4F-CAB7F2EF7E2A}" dt="2022-06-29T07:21:12.284" v="147" actId="1076"/>
          <ac:spMkLst>
            <pc:docMk/>
            <pc:sldMk cId="1149855097" sldId="258"/>
            <ac:spMk id="3" creationId="{AC77163C-5176-2EDA-9521-2B8A7AD25CEE}"/>
          </ac:spMkLst>
        </pc:spChg>
        <pc:graphicFrameChg chg="add mod modGraphic">
          <ac:chgData name="Niteesh Kumar Korubilli" userId="666f78ea-c106-4aab-a752-52034813737a" providerId="ADAL" clId="{F1F038B9-CE1A-4BB2-BB4F-CAB7F2EF7E2A}" dt="2022-06-29T10:35:36.934" v="2220" actId="1076"/>
          <ac:graphicFrameMkLst>
            <pc:docMk/>
            <pc:sldMk cId="1149855097" sldId="258"/>
            <ac:graphicFrameMk id="7" creationId="{1A8089E1-853E-AC00-0BCF-3767CAFFF1F7}"/>
          </ac:graphicFrameMkLst>
        </pc:graphicFrameChg>
        <pc:picChg chg="add mod">
          <ac:chgData name="Niteesh Kumar Korubilli" userId="666f78ea-c106-4aab-a752-52034813737a" providerId="ADAL" clId="{F1F038B9-CE1A-4BB2-BB4F-CAB7F2EF7E2A}" dt="2022-06-29T07:21:07.707" v="146" actId="1076"/>
          <ac:picMkLst>
            <pc:docMk/>
            <pc:sldMk cId="1149855097" sldId="258"/>
            <ac:picMk id="5" creationId="{E29E0D82-EE49-94EB-1BD2-0491692AD868}"/>
          </ac:picMkLst>
        </pc:picChg>
      </pc:sldChg>
      <pc:sldChg chg="new del">
        <pc:chgData name="Niteesh Kumar Korubilli" userId="666f78ea-c106-4aab-a752-52034813737a" providerId="ADAL" clId="{F1F038B9-CE1A-4BB2-BB4F-CAB7F2EF7E2A}" dt="2022-06-29T07:24:29.402" v="157" actId="2696"/>
        <pc:sldMkLst>
          <pc:docMk/>
          <pc:sldMk cId="2439923889" sldId="259"/>
        </pc:sldMkLst>
      </pc:sldChg>
      <pc:sldChg chg="add ord modTransition">
        <pc:chgData name="Niteesh Kumar Korubilli" userId="666f78ea-c106-4aab-a752-52034813737a" providerId="ADAL" clId="{F1F038B9-CE1A-4BB2-BB4F-CAB7F2EF7E2A}" dt="2022-06-29T09:41:03.691" v="1950"/>
        <pc:sldMkLst>
          <pc:docMk/>
          <pc:sldMk cId="923199616" sldId="260"/>
        </pc:sldMkLst>
      </pc:sldChg>
      <pc:sldChg chg="modSp new mod modTransition">
        <pc:chgData name="Niteesh Kumar Korubilli" userId="666f78ea-c106-4aab-a752-52034813737a" providerId="ADAL" clId="{F1F038B9-CE1A-4BB2-BB4F-CAB7F2EF7E2A}" dt="2022-06-29T09:41:03.691" v="1950"/>
        <pc:sldMkLst>
          <pc:docMk/>
          <pc:sldMk cId="1177088402" sldId="261"/>
        </pc:sldMkLst>
        <pc:spChg chg="mod">
          <ac:chgData name="Niteesh Kumar Korubilli" userId="666f78ea-c106-4aab-a752-52034813737a" providerId="ADAL" clId="{F1F038B9-CE1A-4BB2-BB4F-CAB7F2EF7E2A}" dt="2022-06-29T07:30:52.717" v="256" actId="20577"/>
          <ac:spMkLst>
            <pc:docMk/>
            <pc:sldMk cId="1177088402" sldId="261"/>
            <ac:spMk id="2" creationId="{7E997FD2-6225-1020-54C9-A510CB6C5C4F}"/>
          </ac:spMkLst>
        </pc:spChg>
        <pc:spChg chg="mod">
          <ac:chgData name="Niteesh Kumar Korubilli" userId="666f78ea-c106-4aab-a752-52034813737a" providerId="ADAL" clId="{F1F038B9-CE1A-4BB2-BB4F-CAB7F2EF7E2A}" dt="2022-06-29T07:43:23.437" v="558" actId="27636"/>
          <ac:spMkLst>
            <pc:docMk/>
            <pc:sldMk cId="1177088402" sldId="261"/>
            <ac:spMk id="3" creationId="{CD2ED5D4-3E34-5A8C-20BA-3A17D24EEA3D}"/>
          </ac:spMkLst>
        </pc:spChg>
      </pc:sldChg>
      <pc:sldChg chg="addSp delSp modSp new del mod">
        <pc:chgData name="Niteesh Kumar Korubilli" userId="666f78ea-c106-4aab-a752-52034813737a" providerId="ADAL" clId="{F1F038B9-CE1A-4BB2-BB4F-CAB7F2EF7E2A}" dt="2022-06-29T07:25:20.685" v="210" actId="2696"/>
        <pc:sldMkLst>
          <pc:docMk/>
          <pc:sldMk cId="1199278444" sldId="261"/>
        </pc:sldMkLst>
        <pc:spChg chg="del">
          <ac:chgData name="Niteesh Kumar Korubilli" userId="666f78ea-c106-4aab-a752-52034813737a" providerId="ADAL" clId="{F1F038B9-CE1A-4BB2-BB4F-CAB7F2EF7E2A}" dt="2022-06-29T07:24:45.019" v="158" actId="931"/>
          <ac:spMkLst>
            <pc:docMk/>
            <pc:sldMk cId="1199278444" sldId="261"/>
            <ac:spMk id="3" creationId="{65FF483A-09CE-61E0-1CC2-BC21F1DA356C}"/>
          </ac:spMkLst>
        </pc:spChg>
        <pc:picChg chg="add mod">
          <ac:chgData name="Niteesh Kumar Korubilli" userId="666f78ea-c106-4aab-a752-52034813737a" providerId="ADAL" clId="{F1F038B9-CE1A-4BB2-BB4F-CAB7F2EF7E2A}" dt="2022-06-29T07:25:07.934" v="209" actId="1076"/>
          <ac:picMkLst>
            <pc:docMk/>
            <pc:sldMk cId="1199278444" sldId="261"/>
            <ac:picMk id="6" creationId="{63225466-A277-A768-F8BF-904B0923EC72}"/>
          </ac:picMkLst>
        </pc:picChg>
      </pc:sldChg>
      <pc:sldChg chg="modSp new mod modTransition">
        <pc:chgData name="Niteesh Kumar Korubilli" userId="666f78ea-c106-4aab-a752-52034813737a" providerId="ADAL" clId="{F1F038B9-CE1A-4BB2-BB4F-CAB7F2EF7E2A}" dt="2022-06-29T10:22:41.730" v="2214" actId="27636"/>
        <pc:sldMkLst>
          <pc:docMk/>
          <pc:sldMk cId="3748003350" sldId="262"/>
        </pc:sldMkLst>
        <pc:spChg chg="mod">
          <ac:chgData name="Niteesh Kumar Korubilli" userId="666f78ea-c106-4aab-a752-52034813737a" providerId="ADAL" clId="{F1F038B9-CE1A-4BB2-BB4F-CAB7F2EF7E2A}" dt="2022-06-29T10:22:41.730" v="2214" actId="27636"/>
          <ac:spMkLst>
            <pc:docMk/>
            <pc:sldMk cId="3748003350" sldId="262"/>
            <ac:spMk id="2" creationId="{1EFFCFF6-2A3F-8B39-C89E-A249F96256CD}"/>
          </ac:spMkLst>
        </pc:spChg>
        <pc:spChg chg="mod">
          <ac:chgData name="Niteesh Kumar Korubilli" userId="666f78ea-c106-4aab-a752-52034813737a" providerId="ADAL" clId="{F1F038B9-CE1A-4BB2-BB4F-CAB7F2EF7E2A}" dt="2022-06-29T08:03:31.250" v="939" actId="1076"/>
          <ac:spMkLst>
            <pc:docMk/>
            <pc:sldMk cId="3748003350" sldId="262"/>
            <ac:spMk id="3" creationId="{B27D4DFE-500D-6914-B916-0CB1744B08B9}"/>
          </ac:spMkLst>
        </pc:spChg>
      </pc:sldChg>
      <pc:sldChg chg="addSp delSp modSp new mod modTransition setBg setClrOvrMap">
        <pc:chgData name="Niteesh Kumar Korubilli" userId="666f78ea-c106-4aab-a752-52034813737a" providerId="ADAL" clId="{F1F038B9-CE1A-4BB2-BB4F-CAB7F2EF7E2A}" dt="2022-06-29T09:41:03.691" v="1950"/>
        <pc:sldMkLst>
          <pc:docMk/>
          <pc:sldMk cId="953540553" sldId="263"/>
        </pc:sldMkLst>
        <pc:spChg chg="mod ord">
          <ac:chgData name="Niteesh Kumar Korubilli" userId="666f78ea-c106-4aab-a752-52034813737a" providerId="ADAL" clId="{F1F038B9-CE1A-4BB2-BB4F-CAB7F2EF7E2A}" dt="2022-06-29T08:12:37.189" v="995" actId="26606"/>
          <ac:spMkLst>
            <pc:docMk/>
            <pc:sldMk cId="953540553" sldId="263"/>
            <ac:spMk id="2" creationId="{56C8A9EC-3090-E899-0B6A-A405C66FE5B5}"/>
          </ac:spMkLst>
        </pc:spChg>
        <pc:spChg chg="del">
          <ac:chgData name="Niteesh Kumar Korubilli" userId="666f78ea-c106-4aab-a752-52034813737a" providerId="ADAL" clId="{F1F038B9-CE1A-4BB2-BB4F-CAB7F2EF7E2A}" dt="2022-06-29T08:11:25.811" v="978" actId="931"/>
          <ac:spMkLst>
            <pc:docMk/>
            <pc:sldMk cId="953540553" sldId="263"/>
            <ac:spMk id="3" creationId="{90EEFB54-5466-4BA0-B657-43C16517A28A}"/>
          </ac:spMkLst>
        </pc:spChg>
        <pc:spChg chg="add del">
          <ac:chgData name="Niteesh Kumar Korubilli" userId="666f78ea-c106-4aab-a752-52034813737a" providerId="ADAL" clId="{F1F038B9-CE1A-4BB2-BB4F-CAB7F2EF7E2A}" dt="2022-06-29T08:11:51.714" v="982" actId="26606"/>
          <ac:spMkLst>
            <pc:docMk/>
            <pc:sldMk cId="953540553" sldId="263"/>
            <ac:spMk id="9" creationId="{BD1B0629-A42E-5490-A963-4ECC838EE01F}"/>
          </ac:spMkLst>
        </pc:spChg>
        <pc:spChg chg="add del">
          <ac:chgData name="Niteesh Kumar Korubilli" userId="666f78ea-c106-4aab-a752-52034813737a" providerId="ADAL" clId="{F1F038B9-CE1A-4BB2-BB4F-CAB7F2EF7E2A}" dt="2022-06-29T08:12:14.883" v="986" actId="26606"/>
          <ac:spMkLst>
            <pc:docMk/>
            <pc:sldMk cId="953540553" sldId="263"/>
            <ac:spMk id="10" creationId="{DB691D59-8F51-4DD8-AD41-D568D29B08F8}"/>
          </ac:spMkLst>
        </pc:spChg>
        <pc:spChg chg="add del">
          <ac:chgData name="Niteesh Kumar Korubilli" userId="666f78ea-c106-4aab-a752-52034813737a" providerId="ADAL" clId="{F1F038B9-CE1A-4BB2-BB4F-CAB7F2EF7E2A}" dt="2022-06-29T08:11:51.714" v="982" actId="26606"/>
          <ac:spMkLst>
            <pc:docMk/>
            <pc:sldMk cId="953540553" sldId="263"/>
            <ac:spMk id="12" creationId="{90137588-E70B-486E-AFA8-21B0111C4698}"/>
          </ac:spMkLst>
        </pc:spChg>
        <pc:spChg chg="add del">
          <ac:chgData name="Niteesh Kumar Korubilli" userId="666f78ea-c106-4aab-a752-52034813737a" providerId="ADAL" clId="{F1F038B9-CE1A-4BB2-BB4F-CAB7F2EF7E2A}" dt="2022-06-29T08:12:12.092" v="984" actId="26606"/>
          <ac:spMkLst>
            <pc:docMk/>
            <pc:sldMk cId="953540553" sldId="263"/>
            <ac:spMk id="14" creationId="{0B7E5194-6E82-4A44-99C3-FE7D87F34134}"/>
          </ac:spMkLst>
        </pc:spChg>
        <pc:spChg chg="add del">
          <ac:chgData name="Niteesh Kumar Korubilli" userId="666f78ea-c106-4aab-a752-52034813737a" providerId="ADAL" clId="{F1F038B9-CE1A-4BB2-BB4F-CAB7F2EF7E2A}" dt="2022-06-29T08:12:12.092" v="984" actId="26606"/>
          <ac:spMkLst>
            <pc:docMk/>
            <pc:sldMk cId="953540553" sldId="263"/>
            <ac:spMk id="15" creationId="{636F6DB7-CF8D-494A-82F6-13B58DCA9896}"/>
          </ac:spMkLst>
        </pc:spChg>
        <pc:spChg chg="add del">
          <ac:chgData name="Niteesh Kumar Korubilli" userId="666f78ea-c106-4aab-a752-52034813737a" providerId="ADAL" clId="{F1F038B9-CE1A-4BB2-BB4F-CAB7F2EF7E2A}" dt="2022-06-29T08:12:14.883" v="986" actId="26606"/>
          <ac:spMkLst>
            <pc:docMk/>
            <pc:sldMk cId="953540553" sldId="263"/>
            <ac:spMk id="18" creationId="{0883F11E-ECB3-4046-A121-A45C6FF6316B}"/>
          </ac:spMkLst>
        </pc:spChg>
        <pc:spChg chg="add del">
          <ac:chgData name="Niteesh Kumar Korubilli" userId="666f78ea-c106-4aab-a752-52034813737a" providerId="ADAL" clId="{F1F038B9-CE1A-4BB2-BB4F-CAB7F2EF7E2A}" dt="2022-06-29T08:12:12.092" v="984" actId="26606"/>
          <ac:spMkLst>
            <pc:docMk/>
            <pc:sldMk cId="953540553" sldId="263"/>
            <ac:spMk id="20" creationId="{D5609062-A368-C858-94C0-53DC1A962F61}"/>
          </ac:spMkLst>
        </pc:spChg>
        <pc:spChg chg="add del">
          <ac:chgData name="Niteesh Kumar Korubilli" userId="666f78ea-c106-4aab-a752-52034813737a" providerId="ADAL" clId="{F1F038B9-CE1A-4BB2-BB4F-CAB7F2EF7E2A}" dt="2022-06-29T08:12:14.883" v="986" actId="26606"/>
          <ac:spMkLst>
            <pc:docMk/>
            <pc:sldMk cId="953540553" sldId="263"/>
            <ac:spMk id="22" creationId="{5CF77191-9839-40D9-B04E-85DF01BB029F}"/>
          </ac:spMkLst>
        </pc:spChg>
        <pc:spChg chg="add del">
          <ac:chgData name="Niteesh Kumar Korubilli" userId="666f78ea-c106-4aab-a752-52034813737a" providerId="ADAL" clId="{F1F038B9-CE1A-4BB2-BB4F-CAB7F2EF7E2A}" dt="2022-06-29T08:12:14.883" v="986" actId="26606"/>
          <ac:spMkLst>
            <pc:docMk/>
            <pc:sldMk cId="953540553" sldId="263"/>
            <ac:spMk id="23" creationId="{204AEF18-0627-48F3-9B3D-F7E8F050B1D4}"/>
          </ac:spMkLst>
        </pc:spChg>
        <pc:spChg chg="add del">
          <ac:chgData name="Niteesh Kumar Korubilli" userId="666f78ea-c106-4aab-a752-52034813737a" providerId="ADAL" clId="{F1F038B9-CE1A-4BB2-BB4F-CAB7F2EF7E2A}" dt="2022-06-29T08:12:14.883" v="986" actId="26606"/>
          <ac:spMkLst>
            <pc:docMk/>
            <pc:sldMk cId="953540553" sldId="263"/>
            <ac:spMk id="24" creationId="{BF007B11-F4C3-4A9E-AAA8-D52C8C1AD988}"/>
          </ac:spMkLst>
        </pc:spChg>
        <pc:spChg chg="add del">
          <ac:chgData name="Niteesh Kumar Korubilli" userId="666f78ea-c106-4aab-a752-52034813737a" providerId="ADAL" clId="{F1F038B9-CE1A-4BB2-BB4F-CAB7F2EF7E2A}" dt="2022-06-29T08:12:14.883" v="986" actId="26606"/>
          <ac:spMkLst>
            <pc:docMk/>
            <pc:sldMk cId="953540553" sldId="263"/>
            <ac:spMk id="25" creationId="{CEAEE08A-C572-438F-9753-B0D527A515A7}"/>
          </ac:spMkLst>
        </pc:spChg>
        <pc:spChg chg="add del">
          <ac:chgData name="Niteesh Kumar Korubilli" userId="666f78ea-c106-4aab-a752-52034813737a" providerId="ADAL" clId="{F1F038B9-CE1A-4BB2-BB4F-CAB7F2EF7E2A}" dt="2022-06-29T08:12:14.883" v="986" actId="26606"/>
          <ac:spMkLst>
            <pc:docMk/>
            <pc:sldMk cId="953540553" sldId="263"/>
            <ac:spMk id="26" creationId="{871D0F6C-C993-4E97-A103-9448E35FEEA0}"/>
          </ac:spMkLst>
        </pc:spChg>
        <pc:spChg chg="add del">
          <ac:chgData name="Niteesh Kumar Korubilli" userId="666f78ea-c106-4aab-a752-52034813737a" providerId="ADAL" clId="{F1F038B9-CE1A-4BB2-BB4F-CAB7F2EF7E2A}" dt="2022-06-29T08:12:14.883" v="986" actId="26606"/>
          <ac:spMkLst>
            <pc:docMk/>
            <pc:sldMk cId="953540553" sldId="263"/>
            <ac:spMk id="27" creationId="{DB93146F-62ED-4C59-844C-0935D0FB5031}"/>
          </ac:spMkLst>
        </pc:spChg>
        <pc:spChg chg="add del">
          <ac:chgData name="Niteesh Kumar Korubilli" userId="666f78ea-c106-4aab-a752-52034813737a" providerId="ADAL" clId="{F1F038B9-CE1A-4BB2-BB4F-CAB7F2EF7E2A}" dt="2022-06-29T08:12:14.883" v="986" actId="26606"/>
          <ac:spMkLst>
            <pc:docMk/>
            <pc:sldMk cId="953540553" sldId="263"/>
            <ac:spMk id="28" creationId="{7B28B346-1639-4F05-9EBC-808A9DC6657D}"/>
          </ac:spMkLst>
        </pc:spChg>
        <pc:spChg chg="add del">
          <ac:chgData name="Niteesh Kumar Korubilli" userId="666f78ea-c106-4aab-a752-52034813737a" providerId="ADAL" clId="{F1F038B9-CE1A-4BB2-BB4F-CAB7F2EF7E2A}" dt="2022-06-29T08:12:19.285" v="988" actId="26606"/>
          <ac:spMkLst>
            <pc:docMk/>
            <pc:sldMk cId="953540553" sldId="263"/>
            <ac:spMk id="30" creationId="{DB691D59-8F51-4DD8-AD41-D568D29B08F8}"/>
          </ac:spMkLst>
        </pc:spChg>
        <pc:spChg chg="add del">
          <ac:chgData name="Niteesh Kumar Korubilli" userId="666f78ea-c106-4aab-a752-52034813737a" providerId="ADAL" clId="{F1F038B9-CE1A-4BB2-BB4F-CAB7F2EF7E2A}" dt="2022-06-29T08:12:19.285" v="988" actId="26606"/>
          <ac:spMkLst>
            <pc:docMk/>
            <pc:sldMk cId="953540553" sldId="263"/>
            <ac:spMk id="31" creationId="{204AEF18-0627-48F3-9B3D-F7E8F050B1D4}"/>
          </ac:spMkLst>
        </pc:spChg>
        <pc:spChg chg="add del">
          <ac:chgData name="Niteesh Kumar Korubilli" userId="666f78ea-c106-4aab-a752-52034813737a" providerId="ADAL" clId="{F1F038B9-CE1A-4BB2-BB4F-CAB7F2EF7E2A}" dt="2022-06-29T08:12:19.285" v="988" actId="26606"/>
          <ac:spMkLst>
            <pc:docMk/>
            <pc:sldMk cId="953540553" sldId="263"/>
            <ac:spMk id="32" creationId="{CEAEE08A-C572-438F-9753-B0D527A515A7}"/>
          </ac:spMkLst>
        </pc:spChg>
        <pc:spChg chg="add del">
          <ac:chgData name="Niteesh Kumar Korubilli" userId="666f78ea-c106-4aab-a752-52034813737a" providerId="ADAL" clId="{F1F038B9-CE1A-4BB2-BB4F-CAB7F2EF7E2A}" dt="2022-06-29T08:12:19.285" v="988" actId="26606"/>
          <ac:spMkLst>
            <pc:docMk/>
            <pc:sldMk cId="953540553" sldId="263"/>
            <ac:spMk id="33" creationId="{DB93146F-62ED-4C59-844C-0935D0FB5031}"/>
          </ac:spMkLst>
        </pc:spChg>
        <pc:spChg chg="add del">
          <ac:chgData name="Niteesh Kumar Korubilli" userId="666f78ea-c106-4aab-a752-52034813737a" providerId="ADAL" clId="{F1F038B9-CE1A-4BB2-BB4F-CAB7F2EF7E2A}" dt="2022-06-29T08:12:19.285" v="988" actId="26606"/>
          <ac:spMkLst>
            <pc:docMk/>
            <pc:sldMk cId="953540553" sldId="263"/>
            <ac:spMk id="34" creationId="{BF3D65BA-1C65-40FB-92EF-83951BDC1D7C}"/>
          </ac:spMkLst>
        </pc:spChg>
        <pc:spChg chg="add del">
          <ac:chgData name="Niteesh Kumar Korubilli" userId="666f78ea-c106-4aab-a752-52034813737a" providerId="ADAL" clId="{F1F038B9-CE1A-4BB2-BB4F-CAB7F2EF7E2A}" dt="2022-06-29T08:12:19.285" v="988" actId="26606"/>
          <ac:spMkLst>
            <pc:docMk/>
            <pc:sldMk cId="953540553" sldId="263"/>
            <ac:spMk id="35" creationId="{ADF52CCA-FCDD-49A0-BFFC-3BD41F1B827A}"/>
          </ac:spMkLst>
        </pc:spChg>
        <pc:spChg chg="add del">
          <ac:chgData name="Niteesh Kumar Korubilli" userId="666f78ea-c106-4aab-a752-52034813737a" providerId="ADAL" clId="{F1F038B9-CE1A-4BB2-BB4F-CAB7F2EF7E2A}" dt="2022-06-29T08:12:32.746" v="990" actId="26606"/>
          <ac:spMkLst>
            <pc:docMk/>
            <pc:sldMk cId="953540553" sldId="263"/>
            <ac:spMk id="37" creationId="{DB691D59-8F51-4DD8-AD41-D568D29B08F8}"/>
          </ac:spMkLst>
        </pc:spChg>
        <pc:spChg chg="add del">
          <ac:chgData name="Niteesh Kumar Korubilli" userId="666f78ea-c106-4aab-a752-52034813737a" providerId="ADAL" clId="{F1F038B9-CE1A-4BB2-BB4F-CAB7F2EF7E2A}" dt="2022-06-29T08:12:32.746" v="990" actId="26606"/>
          <ac:spMkLst>
            <pc:docMk/>
            <pc:sldMk cId="953540553" sldId="263"/>
            <ac:spMk id="38" creationId="{204AEF18-0627-48F3-9B3D-F7E8F050B1D4}"/>
          </ac:spMkLst>
        </pc:spChg>
        <pc:spChg chg="add del">
          <ac:chgData name="Niteesh Kumar Korubilli" userId="666f78ea-c106-4aab-a752-52034813737a" providerId="ADAL" clId="{F1F038B9-CE1A-4BB2-BB4F-CAB7F2EF7E2A}" dt="2022-06-29T08:12:32.746" v="990" actId="26606"/>
          <ac:spMkLst>
            <pc:docMk/>
            <pc:sldMk cId="953540553" sldId="263"/>
            <ac:spMk id="39" creationId="{CEAEE08A-C572-438F-9753-B0D527A515A7}"/>
          </ac:spMkLst>
        </pc:spChg>
        <pc:spChg chg="add del">
          <ac:chgData name="Niteesh Kumar Korubilli" userId="666f78ea-c106-4aab-a752-52034813737a" providerId="ADAL" clId="{F1F038B9-CE1A-4BB2-BB4F-CAB7F2EF7E2A}" dt="2022-06-29T08:12:32.746" v="990" actId="26606"/>
          <ac:spMkLst>
            <pc:docMk/>
            <pc:sldMk cId="953540553" sldId="263"/>
            <ac:spMk id="40" creationId="{DB93146F-62ED-4C59-844C-0935D0FB5031}"/>
          </ac:spMkLst>
        </pc:spChg>
        <pc:spChg chg="add del">
          <ac:chgData name="Niteesh Kumar Korubilli" userId="666f78ea-c106-4aab-a752-52034813737a" providerId="ADAL" clId="{F1F038B9-CE1A-4BB2-BB4F-CAB7F2EF7E2A}" dt="2022-06-29T08:12:32.746" v="990" actId="26606"/>
          <ac:spMkLst>
            <pc:docMk/>
            <pc:sldMk cId="953540553" sldId="263"/>
            <ac:spMk id="41" creationId="{0883F11E-ECB3-4046-A121-A45C6FF6316B}"/>
          </ac:spMkLst>
        </pc:spChg>
        <pc:spChg chg="add del">
          <ac:chgData name="Niteesh Kumar Korubilli" userId="666f78ea-c106-4aab-a752-52034813737a" providerId="ADAL" clId="{F1F038B9-CE1A-4BB2-BB4F-CAB7F2EF7E2A}" dt="2022-06-29T08:12:32.746" v="990" actId="26606"/>
          <ac:spMkLst>
            <pc:docMk/>
            <pc:sldMk cId="953540553" sldId="263"/>
            <ac:spMk id="42" creationId="{7B28B346-1639-4F05-9EBC-808A9DC6657D}"/>
          </ac:spMkLst>
        </pc:spChg>
        <pc:spChg chg="add del">
          <ac:chgData name="Niteesh Kumar Korubilli" userId="666f78ea-c106-4aab-a752-52034813737a" providerId="ADAL" clId="{F1F038B9-CE1A-4BB2-BB4F-CAB7F2EF7E2A}" dt="2022-06-29T08:12:32.746" v="990" actId="26606"/>
          <ac:spMkLst>
            <pc:docMk/>
            <pc:sldMk cId="953540553" sldId="263"/>
            <ac:spMk id="43" creationId="{5CF77191-9839-40D9-B04E-85DF01BB029F}"/>
          </ac:spMkLst>
        </pc:spChg>
        <pc:spChg chg="add del">
          <ac:chgData name="Niteesh Kumar Korubilli" userId="666f78ea-c106-4aab-a752-52034813737a" providerId="ADAL" clId="{F1F038B9-CE1A-4BB2-BB4F-CAB7F2EF7E2A}" dt="2022-06-29T08:12:32.746" v="990" actId="26606"/>
          <ac:spMkLst>
            <pc:docMk/>
            <pc:sldMk cId="953540553" sldId="263"/>
            <ac:spMk id="44" creationId="{BF007B11-F4C3-4A9E-AAA8-D52C8C1AD988}"/>
          </ac:spMkLst>
        </pc:spChg>
        <pc:spChg chg="add del">
          <ac:chgData name="Niteesh Kumar Korubilli" userId="666f78ea-c106-4aab-a752-52034813737a" providerId="ADAL" clId="{F1F038B9-CE1A-4BB2-BB4F-CAB7F2EF7E2A}" dt="2022-06-29T08:12:32.746" v="990" actId="26606"/>
          <ac:spMkLst>
            <pc:docMk/>
            <pc:sldMk cId="953540553" sldId="263"/>
            <ac:spMk id="45" creationId="{871D0F6C-C993-4E97-A103-9448E35FEEA0}"/>
          </ac:spMkLst>
        </pc:spChg>
        <pc:spChg chg="add del">
          <ac:chgData name="Niteesh Kumar Korubilli" userId="666f78ea-c106-4aab-a752-52034813737a" providerId="ADAL" clId="{F1F038B9-CE1A-4BB2-BB4F-CAB7F2EF7E2A}" dt="2022-06-29T08:12:34.867" v="992" actId="26606"/>
          <ac:spMkLst>
            <pc:docMk/>
            <pc:sldMk cId="953540553" sldId="263"/>
            <ac:spMk id="47" creationId="{90137588-E70B-486E-AFA8-21B0111C4698}"/>
          </ac:spMkLst>
        </pc:spChg>
        <pc:spChg chg="add del">
          <ac:chgData name="Niteesh Kumar Korubilli" userId="666f78ea-c106-4aab-a752-52034813737a" providerId="ADAL" clId="{F1F038B9-CE1A-4BB2-BB4F-CAB7F2EF7E2A}" dt="2022-06-29T08:12:34.867" v="992" actId="26606"/>
          <ac:spMkLst>
            <pc:docMk/>
            <pc:sldMk cId="953540553" sldId="263"/>
            <ac:spMk id="48" creationId="{BD1B0629-A42E-5490-A963-4ECC838EE01F}"/>
          </ac:spMkLst>
        </pc:spChg>
        <pc:spChg chg="add del">
          <ac:chgData name="Niteesh Kumar Korubilli" userId="666f78ea-c106-4aab-a752-52034813737a" providerId="ADAL" clId="{F1F038B9-CE1A-4BB2-BB4F-CAB7F2EF7E2A}" dt="2022-06-29T08:12:37.189" v="994" actId="26606"/>
          <ac:spMkLst>
            <pc:docMk/>
            <pc:sldMk cId="953540553" sldId="263"/>
            <ac:spMk id="50" creationId="{FF48D04A-B18A-4669-86FA-1F7C104C46B5}"/>
          </ac:spMkLst>
        </pc:spChg>
        <pc:spChg chg="add del">
          <ac:chgData name="Niteesh Kumar Korubilli" userId="666f78ea-c106-4aab-a752-52034813737a" providerId="ADAL" clId="{F1F038B9-CE1A-4BB2-BB4F-CAB7F2EF7E2A}" dt="2022-06-29T08:12:37.189" v="994" actId="26606"/>
          <ac:spMkLst>
            <pc:docMk/>
            <pc:sldMk cId="953540553" sldId="263"/>
            <ac:spMk id="51" creationId="{8FC6CEFB-A49A-D5B5-95AE-9B637094CC26}"/>
          </ac:spMkLst>
        </pc:spChg>
        <pc:spChg chg="add del">
          <ac:chgData name="Niteesh Kumar Korubilli" userId="666f78ea-c106-4aab-a752-52034813737a" providerId="ADAL" clId="{F1F038B9-CE1A-4BB2-BB4F-CAB7F2EF7E2A}" dt="2022-06-29T08:13:09.046" v="1001" actId="26606"/>
          <ac:spMkLst>
            <pc:docMk/>
            <pc:sldMk cId="953540553" sldId="263"/>
            <ac:spMk id="53" creationId="{90137588-E70B-486E-AFA8-21B0111C4698}"/>
          </ac:spMkLst>
        </pc:spChg>
        <pc:spChg chg="add mod">
          <ac:chgData name="Niteesh Kumar Korubilli" userId="666f78ea-c106-4aab-a752-52034813737a" providerId="ADAL" clId="{F1F038B9-CE1A-4BB2-BB4F-CAB7F2EF7E2A}" dt="2022-06-29T08:17:40.965" v="1012" actId="14100"/>
          <ac:spMkLst>
            <pc:docMk/>
            <pc:sldMk cId="953540553" sldId="263"/>
            <ac:spMk id="54" creationId="{BD1B0629-A42E-5490-A963-4ECC838EE01F}"/>
          </ac:spMkLst>
        </pc:spChg>
        <pc:spChg chg="add">
          <ac:chgData name="Niteesh Kumar Korubilli" userId="666f78ea-c106-4aab-a752-52034813737a" providerId="ADAL" clId="{F1F038B9-CE1A-4BB2-BB4F-CAB7F2EF7E2A}" dt="2022-06-29T08:13:09.046" v="1001" actId="26606"/>
          <ac:spMkLst>
            <pc:docMk/>
            <pc:sldMk cId="953540553" sldId="263"/>
            <ac:spMk id="59" creationId="{90137588-E70B-486E-AFA8-21B0111C4698}"/>
          </ac:spMkLst>
        </pc:spChg>
        <pc:grpChg chg="add del">
          <ac:chgData name="Niteesh Kumar Korubilli" userId="666f78ea-c106-4aab-a752-52034813737a" providerId="ADAL" clId="{F1F038B9-CE1A-4BB2-BB4F-CAB7F2EF7E2A}" dt="2022-06-29T08:12:12.092" v="984" actId="26606"/>
          <ac:grpSpMkLst>
            <pc:docMk/>
            <pc:sldMk cId="953540553" sldId="263"/>
            <ac:grpSpMk id="16" creationId="{49FCC1E1-84D3-494D-A0A0-286AFA1C3018}"/>
          </ac:grpSpMkLst>
        </pc:grpChg>
        <pc:picChg chg="add mod">
          <ac:chgData name="Niteesh Kumar Korubilli" userId="666f78ea-c106-4aab-a752-52034813737a" providerId="ADAL" clId="{F1F038B9-CE1A-4BB2-BB4F-CAB7F2EF7E2A}" dt="2022-06-29T08:13:09.046" v="1001" actId="26606"/>
          <ac:picMkLst>
            <pc:docMk/>
            <pc:sldMk cId="953540553" sldId="263"/>
            <ac:picMk id="5" creationId="{2E4745BE-1E17-C952-6D8D-47D251F285D7}"/>
          </ac:picMkLst>
        </pc:picChg>
      </pc:sldChg>
      <pc:sldChg chg="addSp modSp new mod modTransition modClrScheme chgLayout">
        <pc:chgData name="Niteesh Kumar Korubilli" userId="666f78ea-c106-4aab-a752-52034813737a" providerId="ADAL" clId="{F1F038B9-CE1A-4BB2-BB4F-CAB7F2EF7E2A}" dt="2022-06-29T09:41:03.691" v="1950"/>
        <pc:sldMkLst>
          <pc:docMk/>
          <pc:sldMk cId="1480075955" sldId="264"/>
        </pc:sldMkLst>
        <pc:spChg chg="mod ord">
          <ac:chgData name="Niteesh Kumar Korubilli" userId="666f78ea-c106-4aab-a752-52034813737a" providerId="ADAL" clId="{F1F038B9-CE1A-4BB2-BB4F-CAB7F2EF7E2A}" dt="2022-06-29T08:52:38.458" v="1110" actId="700"/>
          <ac:spMkLst>
            <pc:docMk/>
            <pc:sldMk cId="1480075955" sldId="264"/>
            <ac:spMk id="2" creationId="{DDD5EC6A-63EC-FC16-8E04-9872A49B0C20}"/>
          </ac:spMkLst>
        </pc:spChg>
        <pc:spChg chg="mod ord">
          <ac:chgData name="Niteesh Kumar Korubilli" userId="666f78ea-c106-4aab-a752-52034813737a" providerId="ADAL" clId="{F1F038B9-CE1A-4BB2-BB4F-CAB7F2EF7E2A}" dt="2022-06-29T09:01:13.088" v="1247" actId="1076"/>
          <ac:spMkLst>
            <pc:docMk/>
            <pc:sldMk cId="1480075955" sldId="264"/>
            <ac:spMk id="3" creationId="{CB3509A3-9142-DB9F-7280-471605B02CDE}"/>
          </ac:spMkLst>
        </pc:spChg>
        <pc:spChg chg="add mod ord">
          <ac:chgData name="Niteesh Kumar Korubilli" userId="666f78ea-c106-4aab-a752-52034813737a" providerId="ADAL" clId="{F1F038B9-CE1A-4BB2-BB4F-CAB7F2EF7E2A}" dt="2022-06-29T09:01:10.716" v="1245" actId="27636"/>
          <ac:spMkLst>
            <pc:docMk/>
            <pc:sldMk cId="1480075955" sldId="264"/>
            <ac:spMk id="4" creationId="{30302270-0DAB-7E19-3944-C579414ECC2F}"/>
          </ac:spMkLst>
        </pc:spChg>
      </pc:sldChg>
      <pc:sldChg chg="addSp modSp new mod modTransition">
        <pc:chgData name="Niteesh Kumar Korubilli" userId="666f78ea-c106-4aab-a752-52034813737a" providerId="ADAL" clId="{F1F038B9-CE1A-4BB2-BB4F-CAB7F2EF7E2A}" dt="2022-06-29T09:41:03.691" v="1950"/>
        <pc:sldMkLst>
          <pc:docMk/>
          <pc:sldMk cId="456534314" sldId="265"/>
        </pc:sldMkLst>
        <pc:spChg chg="mod">
          <ac:chgData name="Niteesh Kumar Korubilli" userId="666f78ea-c106-4aab-a752-52034813737a" providerId="ADAL" clId="{F1F038B9-CE1A-4BB2-BB4F-CAB7F2EF7E2A}" dt="2022-06-29T09:10:12.818" v="1503" actId="1076"/>
          <ac:spMkLst>
            <pc:docMk/>
            <pc:sldMk cId="456534314" sldId="265"/>
            <ac:spMk id="2" creationId="{6C06F26A-C93E-5A17-D890-7E12283B4489}"/>
          </ac:spMkLst>
        </pc:spChg>
        <pc:spChg chg="mod">
          <ac:chgData name="Niteesh Kumar Korubilli" userId="666f78ea-c106-4aab-a752-52034813737a" providerId="ADAL" clId="{F1F038B9-CE1A-4BB2-BB4F-CAB7F2EF7E2A}" dt="2022-06-29T09:07:59.571" v="1426" actId="20577"/>
          <ac:spMkLst>
            <pc:docMk/>
            <pc:sldMk cId="456534314" sldId="265"/>
            <ac:spMk id="3" creationId="{15E634AA-1F6B-2A65-5409-9AD659C6CF52}"/>
          </ac:spMkLst>
        </pc:spChg>
        <pc:spChg chg="mod">
          <ac:chgData name="Niteesh Kumar Korubilli" userId="666f78ea-c106-4aab-a752-52034813737a" providerId="ADAL" clId="{F1F038B9-CE1A-4BB2-BB4F-CAB7F2EF7E2A}" dt="2022-06-29T09:10:21.420" v="1504" actId="1076"/>
          <ac:spMkLst>
            <pc:docMk/>
            <pc:sldMk cId="456534314" sldId="265"/>
            <ac:spMk id="4" creationId="{1BB8FF1C-1487-87C7-2849-7E0E47C2C96A}"/>
          </ac:spMkLst>
        </pc:spChg>
        <pc:graphicFrameChg chg="add mod">
          <ac:chgData name="Niteesh Kumar Korubilli" userId="666f78ea-c106-4aab-a752-52034813737a" providerId="ADAL" clId="{F1F038B9-CE1A-4BB2-BB4F-CAB7F2EF7E2A}" dt="2022-06-29T09:10:48.029" v="1505"/>
          <ac:graphicFrameMkLst>
            <pc:docMk/>
            <pc:sldMk cId="456534314" sldId="265"/>
            <ac:graphicFrameMk id="5" creationId="{835B2396-8F4F-DE2E-ED91-39806A425148}"/>
          </ac:graphicFrameMkLst>
        </pc:graphicFrameChg>
        <pc:graphicFrameChg chg="add mod modGraphic">
          <ac:chgData name="Niteesh Kumar Korubilli" userId="666f78ea-c106-4aab-a752-52034813737a" providerId="ADAL" clId="{F1F038B9-CE1A-4BB2-BB4F-CAB7F2EF7E2A}" dt="2022-06-29T09:12:02.091" v="1510" actId="14100"/>
          <ac:graphicFrameMkLst>
            <pc:docMk/>
            <pc:sldMk cId="456534314" sldId="265"/>
            <ac:graphicFrameMk id="6" creationId="{0A005DF8-B5EF-8E77-11E4-FFC9EDD41C83}"/>
          </ac:graphicFrameMkLst>
        </pc:graphicFrameChg>
      </pc:sldChg>
      <pc:sldChg chg="addSp delSp modSp new mod modTransition modClrScheme chgLayout">
        <pc:chgData name="Niteesh Kumar Korubilli" userId="666f78ea-c106-4aab-a752-52034813737a" providerId="ADAL" clId="{F1F038B9-CE1A-4BB2-BB4F-CAB7F2EF7E2A}" dt="2022-06-29T09:41:03.691" v="1950"/>
        <pc:sldMkLst>
          <pc:docMk/>
          <pc:sldMk cId="2629697326" sldId="266"/>
        </pc:sldMkLst>
        <pc:spChg chg="del mod ord">
          <ac:chgData name="Niteesh Kumar Korubilli" userId="666f78ea-c106-4aab-a752-52034813737a" providerId="ADAL" clId="{F1F038B9-CE1A-4BB2-BB4F-CAB7F2EF7E2A}" dt="2022-06-29T09:12:47.690" v="1512" actId="700"/>
          <ac:spMkLst>
            <pc:docMk/>
            <pc:sldMk cId="2629697326" sldId="266"/>
            <ac:spMk id="2" creationId="{33184D2E-C434-0C1A-5362-D727C7183091}"/>
          </ac:spMkLst>
        </pc:spChg>
        <pc:spChg chg="del mod ord">
          <ac:chgData name="Niteesh Kumar Korubilli" userId="666f78ea-c106-4aab-a752-52034813737a" providerId="ADAL" clId="{F1F038B9-CE1A-4BB2-BB4F-CAB7F2EF7E2A}" dt="2022-06-29T09:12:47.690" v="1512" actId="700"/>
          <ac:spMkLst>
            <pc:docMk/>
            <pc:sldMk cId="2629697326" sldId="266"/>
            <ac:spMk id="3" creationId="{BDD73777-AD02-40B5-527D-419CF732FEA3}"/>
          </ac:spMkLst>
        </pc:spChg>
        <pc:spChg chg="del">
          <ac:chgData name="Niteesh Kumar Korubilli" userId="666f78ea-c106-4aab-a752-52034813737a" providerId="ADAL" clId="{F1F038B9-CE1A-4BB2-BB4F-CAB7F2EF7E2A}" dt="2022-06-29T09:12:47.690" v="1512" actId="700"/>
          <ac:spMkLst>
            <pc:docMk/>
            <pc:sldMk cId="2629697326" sldId="266"/>
            <ac:spMk id="4" creationId="{11FEDF5A-84EF-ABDB-045F-289EC74ABD7F}"/>
          </ac:spMkLst>
        </pc:spChg>
        <pc:spChg chg="add mod ord">
          <ac:chgData name="Niteesh Kumar Korubilli" userId="666f78ea-c106-4aab-a752-52034813737a" providerId="ADAL" clId="{F1F038B9-CE1A-4BB2-BB4F-CAB7F2EF7E2A}" dt="2022-06-29T09:13:32.076" v="1544" actId="255"/>
          <ac:spMkLst>
            <pc:docMk/>
            <pc:sldMk cId="2629697326" sldId="266"/>
            <ac:spMk id="5" creationId="{033E84FF-3616-6144-9AAD-FA831963331E}"/>
          </ac:spMkLst>
        </pc:spChg>
        <pc:spChg chg="add mod ord">
          <ac:chgData name="Niteesh Kumar Korubilli" userId="666f78ea-c106-4aab-a752-52034813737a" providerId="ADAL" clId="{F1F038B9-CE1A-4BB2-BB4F-CAB7F2EF7E2A}" dt="2022-06-29T09:20:44.258" v="1581" actId="2711"/>
          <ac:spMkLst>
            <pc:docMk/>
            <pc:sldMk cId="2629697326" sldId="266"/>
            <ac:spMk id="6" creationId="{C008F2F8-E28E-A96C-D631-490C1340ACE4}"/>
          </ac:spMkLst>
        </pc:spChg>
      </pc:sldChg>
      <pc:sldChg chg="addSp delSp modSp new mod modTransition modClrScheme chgLayout">
        <pc:chgData name="Niteesh Kumar Korubilli" userId="666f78ea-c106-4aab-a752-52034813737a" providerId="ADAL" clId="{F1F038B9-CE1A-4BB2-BB4F-CAB7F2EF7E2A}" dt="2022-06-29T09:41:03.691" v="1950"/>
        <pc:sldMkLst>
          <pc:docMk/>
          <pc:sldMk cId="3279627668" sldId="267"/>
        </pc:sldMkLst>
        <pc:spChg chg="mod ord">
          <ac:chgData name="Niteesh Kumar Korubilli" userId="666f78ea-c106-4aab-a752-52034813737a" providerId="ADAL" clId="{F1F038B9-CE1A-4BB2-BB4F-CAB7F2EF7E2A}" dt="2022-06-29T09:23:12.385" v="1590" actId="700"/>
          <ac:spMkLst>
            <pc:docMk/>
            <pc:sldMk cId="3279627668" sldId="267"/>
            <ac:spMk id="2" creationId="{720A6761-E921-97F9-145C-470FE110518A}"/>
          </ac:spMkLst>
        </pc:spChg>
        <pc:spChg chg="del mod ord">
          <ac:chgData name="Niteesh Kumar Korubilli" userId="666f78ea-c106-4aab-a752-52034813737a" providerId="ADAL" clId="{F1F038B9-CE1A-4BB2-BB4F-CAB7F2EF7E2A}" dt="2022-06-29T09:23:12.385" v="1590" actId="700"/>
          <ac:spMkLst>
            <pc:docMk/>
            <pc:sldMk cId="3279627668" sldId="267"/>
            <ac:spMk id="3" creationId="{3D683CEE-511B-7941-D362-B8E5DE4EF1F9}"/>
          </ac:spMkLst>
        </pc:spChg>
        <pc:spChg chg="add mod ord">
          <ac:chgData name="Niteesh Kumar Korubilli" userId="666f78ea-c106-4aab-a752-52034813737a" providerId="ADAL" clId="{F1F038B9-CE1A-4BB2-BB4F-CAB7F2EF7E2A}" dt="2022-06-29T09:27:05.651" v="1634" actId="12"/>
          <ac:spMkLst>
            <pc:docMk/>
            <pc:sldMk cId="3279627668" sldId="267"/>
            <ac:spMk id="4" creationId="{45E1875D-A6CA-84C5-2451-FD7035D75B7A}"/>
          </ac:spMkLst>
        </pc:spChg>
        <pc:spChg chg="add del mod ord">
          <ac:chgData name="Niteesh Kumar Korubilli" userId="666f78ea-c106-4aab-a752-52034813737a" providerId="ADAL" clId="{F1F038B9-CE1A-4BB2-BB4F-CAB7F2EF7E2A}" dt="2022-06-29T09:27:33.667" v="1639" actId="20577"/>
          <ac:spMkLst>
            <pc:docMk/>
            <pc:sldMk cId="3279627668" sldId="267"/>
            <ac:spMk id="5" creationId="{51C4A19A-2834-D16E-1A82-1201C3B7E8EB}"/>
          </ac:spMkLst>
        </pc:spChg>
        <pc:graphicFrameChg chg="add del mod modGraphic">
          <ac:chgData name="Niteesh Kumar Korubilli" userId="666f78ea-c106-4aab-a752-52034813737a" providerId="ADAL" clId="{F1F038B9-CE1A-4BB2-BB4F-CAB7F2EF7E2A}" dt="2022-06-29T09:24:08.174" v="1599"/>
          <ac:graphicFrameMkLst>
            <pc:docMk/>
            <pc:sldMk cId="3279627668" sldId="267"/>
            <ac:graphicFrameMk id="6" creationId="{EBBEF89C-1102-F389-9A64-2444CFE73ACC}"/>
          </ac:graphicFrameMkLst>
        </pc:graphicFrameChg>
      </pc:sldChg>
      <pc:sldChg chg="addSp delSp modSp new mod modTransition setBg modClrScheme chgLayout">
        <pc:chgData name="Niteesh Kumar Korubilli" userId="666f78ea-c106-4aab-a752-52034813737a" providerId="ADAL" clId="{F1F038B9-CE1A-4BB2-BB4F-CAB7F2EF7E2A}" dt="2022-06-29T09:41:03.691" v="1950"/>
        <pc:sldMkLst>
          <pc:docMk/>
          <pc:sldMk cId="467252102" sldId="268"/>
        </pc:sldMkLst>
        <pc:spChg chg="del mod ord">
          <ac:chgData name="Niteesh Kumar Korubilli" userId="666f78ea-c106-4aab-a752-52034813737a" providerId="ADAL" clId="{F1F038B9-CE1A-4BB2-BB4F-CAB7F2EF7E2A}" dt="2022-06-29T09:27:58.308" v="1641" actId="700"/>
          <ac:spMkLst>
            <pc:docMk/>
            <pc:sldMk cId="467252102" sldId="268"/>
            <ac:spMk id="2" creationId="{E80F5680-CF8D-EF7D-727C-4ADECAFF8477}"/>
          </ac:spMkLst>
        </pc:spChg>
        <pc:spChg chg="del mod ord">
          <ac:chgData name="Niteesh Kumar Korubilli" userId="666f78ea-c106-4aab-a752-52034813737a" providerId="ADAL" clId="{F1F038B9-CE1A-4BB2-BB4F-CAB7F2EF7E2A}" dt="2022-06-29T09:27:58.308" v="1641" actId="700"/>
          <ac:spMkLst>
            <pc:docMk/>
            <pc:sldMk cId="467252102" sldId="268"/>
            <ac:spMk id="3" creationId="{AF992A98-135D-F445-EBB5-ACB6EC925D57}"/>
          </ac:spMkLst>
        </pc:spChg>
        <pc:spChg chg="del">
          <ac:chgData name="Niteesh Kumar Korubilli" userId="666f78ea-c106-4aab-a752-52034813737a" providerId="ADAL" clId="{F1F038B9-CE1A-4BB2-BB4F-CAB7F2EF7E2A}" dt="2022-06-29T09:27:58.308" v="1641" actId="700"/>
          <ac:spMkLst>
            <pc:docMk/>
            <pc:sldMk cId="467252102" sldId="268"/>
            <ac:spMk id="4" creationId="{3BA4AEBD-C960-604D-E78C-45A9C70A4F3A}"/>
          </ac:spMkLst>
        </pc:spChg>
        <pc:spChg chg="add mod ord">
          <ac:chgData name="Niteesh Kumar Korubilli" userId="666f78ea-c106-4aab-a752-52034813737a" providerId="ADAL" clId="{F1F038B9-CE1A-4BB2-BB4F-CAB7F2EF7E2A}" dt="2022-06-29T09:29:36.441" v="1684" actId="26606"/>
          <ac:spMkLst>
            <pc:docMk/>
            <pc:sldMk cId="467252102" sldId="268"/>
            <ac:spMk id="5" creationId="{1DFF55A8-C40C-383A-40C9-4F5E0A52962D}"/>
          </ac:spMkLst>
        </pc:spChg>
        <pc:spChg chg="add mod ord">
          <ac:chgData name="Niteesh Kumar Korubilli" userId="666f78ea-c106-4aab-a752-52034813737a" providerId="ADAL" clId="{F1F038B9-CE1A-4BB2-BB4F-CAB7F2EF7E2A}" dt="2022-06-29T09:36:19.251" v="1946" actId="20577"/>
          <ac:spMkLst>
            <pc:docMk/>
            <pc:sldMk cId="467252102" sldId="268"/>
            <ac:spMk id="6" creationId="{C1AB5D76-B7E0-7013-AF5C-174EC67FA6B1}"/>
          </ac:spMkLst>
        </pc:spChg>
        <pc:spChg chg="add">
          <ac:chgData name="Niteesh Kumar Korubilli" userId="666f78ea-c106-4aab-a752-52034813737a" providerId="ADAL" clId="{F1F038B9-CE1A-4BB2-BB4F-CAB7F2EF7E2A}" dt="2022-06-29T09:29:36.441" v="1684" actId="26606"/>
          <ac:spMkLst>
            <pc:docMk/>
            <pc:sldMk cId="467252102" sldId="268"/>
            <ac:spMk id="11" creationId="{F92989FB-1024-49B7-BDF1-B3CE27D48623}"/>
          </ac:spMkLst>
        </pc:spChg>
        <pc:spChg chg="add">
          <ac:chgData name="Niteesh Kumar Korubilli" userId="666f78ea-c106-4aab-a752-52034813737a" providerId="ADAL" clId="{F1F038B9-CE1A-4BB2-BB4F-CAB7F2EF7E2A}" dt="2022-06-29T09:29:36.441" v="1684" actId="26606"/>
          <ac:spMkLst>
            <pc:docMk/>
            <pc:sldMk cId="467252102" sldId="268"/>
            <ac:spMk id="13" creationId="{DFEE959E-BF10-4204-9556-D1707088D445}"/>
          </ac:spMkLst>
        </pc:spChg>
        <pc:spChg chg="add">
          <ac:chgData name="Niteesh Kumar Korubilli" userId="666f78ea-c106-4aab-a752-52034813737a" providerId="ADAL" clId="{F1F038B9-CE1A-4BB2-BB4F-CAB7F2EF7E2A}" dt="2022-06-29T09:29:36.441" v="1684" actId="26606"/>
          <ac:spMkLst>
            <pc:docMk/>
            <pc:sldMk cId="467252102" sldId="268"/>
            <ac:spMk id="15" creationId="{DDD17B6A-CB37-4005-9681-A20AFCDC7822}"/>
          </ac:spMkLst>
        </pc:spChg>
        <pc:spChg chg="add">
          <ac:chgData name="Niteesh Kumar Korubilli" userId="666f78ea-c106-4aab-a752-52034813737a" providerId="ADAL" clId="{F1F038B9-CE1A-4BB2-BB4F-CAB7F2EF7E2A}" dt="2022-06-29T09:29:36.441" v="1684" actId="26606"/>
          <ac:spMkLst>
            <pc:docMk/>
            <pc:sldMk cId="467252102" sldId="268"/>
            <ac:spMk id="17" creationId="{3B7BBDE9-DAED-40B0-A640-503C918D1CE3}"/>
          </ac:spMkLst>
        </pc:spChg>
        <pc:spChg chg="add">
          <ac:chgData name="Niteesh Kumar Korubilli" userId="666f78ea-c106-4aab-a752-52034813737a" providerId="ADAL" clId="{F1F038B9-CE1A-4BB2-BB4F-CAB7F2EF7E2A}" dt="2022-06-29T09:29:36.441" v="1684" actId="26606"/>
          <ac:spMkLst>
            <pc:docMk/>
            <pc:sldMk cId="467252102" sldId="268"/>
            <ac:spMk id="19" creationId="{7BC7EA7B-802E-41F4-8926-C4475287AA31}"/>
          </ac:spMkLst>
        </pc:spChg>
      </pc:sldChg>
      <pc:sldChg chg="addSp delSp modSp new mod setBg">
        <pc:chgData name="Niteesh Kumar Korubilli" userId="666f78ea-c106-4aab-a752-52034813737a" providerId="ADAL" clId="{F1F038B9-CE1A-4BB2-BB4F-CAB7F2EF7E2A}" dt="2022-06-29T10:10:39.619" v="1988" actId="26606"/>
        <pc:sldMkLst>
          <pc:docMk/>
          <pc:sldMk cId="2923299843" sldId="269"/>
        </pc:sldMkLst>
        <pc:spChg chg="mod">
          <ac:chgData name="Niteesh Kumar Korubilli" userId="666f78ea-c106-4aab-a752-52034813737a" providerId="ADAL" clId="{F1F038B9-CE1A-4BB2-BB4F-CAB7F2EF7E2A}" dt="2022-06-29T10:10:39.619" v="1988" actId="26606"/>
          <ac:spMkLst>
            <pc:docMk/>
            <pc:sldMk cId="2923299843" sldId="269"/>
            <ac:spMk id="2" creationId="{6E5CA4E5-2104-077B-444A-1BABD9C29795}"/>
          </ac:spMkLst>
        </pc:spChg>
        <pc:spChg chg="mod ord">
          <ac:chgData name="Niteesh Kumar Korubilli" userId="666f78ea-c106-4aab-a752-52034813737a" providerId="ADAL" clId="{F1F038B9-CE1A-4BB2-BB4F-CAB7F2EF7E2A}" dt="2022-06-29T10:10:39.619" v="1988" actId="26606"/>
          <ac:spMkLst>
            <pc:docMk/>
            <pc:sldMk cId="2923299843" sldId="269"/>
            <ac:spMk id="3" creationId="{47D80A81-4FB9-DE7C-F7ED-47B9CCBA76C7}"/>
          </ac:spMkLst>
        </pc:spChg>
        <pc:spChg chg="add del">
          <ac:chgData name="Niteesh Kumar Korubilli" userId="666f78ea-c106-4aab-a752-52034813737a" providerId="ADAL" clId="{F1F038B9-CE1A-4BB2-BB4F-CAB7F2EF7E2A}" dt="2022-06-29T10:10:39.615" v="1987" actId="26606"/>
          <ac:spMkLst>
            <pc:docMk/>
            <pc:sldMk cId="2923299843" sldId="269"/>
            <ac:spMk id="10" creationId="{3CED7894-4F62-4A6C-8DB5-DB5BE08E9C03}"/>
          </ac:spMkLst>
        </pc:spChg>
        <pc:spChg chg="add del">
          <ac:chgData name="Niteesh Kumar Korubilli" userId="666f78ea-c106-4aab-a752-52034813737a" providerId="ADAL" clId="{F1F038B9-CE1A-4BB2-BB4F-CAB7F2EF7E2A}" dt="2022-06-29T10:10:39.615" v="1987" actId="26606"/>
          <ac:spMkLst>
            <pc:docMk/>
            <pc:sldMk cId="2923299843" sldId="269"/>
            <ac:spMk id="12" creationId="{E536F3B4-50F6-4C52-8F76-4EB1214719DC}"/>
          </ac:spMkLst>
        </pc:spChg>
        <pc:spChg chg="add">
          <ac:chgData name="Niteesh Kumar Korubilli" userId="666f78ea-c106-4aab-a752-52034813737a" providerId="ADAL" clId="{F1F038B9-CE1A-4BB2-BB4F-CAB7F2EF7E2A}" dt="2022-06-29T10:10:39.619" v="1988" actId="26606"/>
          <ac:spMkLst>
            <pc:docMk/>
            <pc:sldMk cId="2923299843" sldId="269"/>
            <ac:spMk id="14" creationId="{9E661D03-4DD4-45E7-A047-ED722E826D59}"/>
          </ac:spMkLst>
        </pc:spChg>
        <pc:picChg chg="add mod">
          <ac:chgData name="Niteesh Kumar Korubilli" userId="666f78ea-c106-4aab-a752-52034813737a" providerId="ADAL" clId="{F1F038B9-CE1A-4BB2-BB4F-CAB7F2EF7E2A}" dt="2022-06-29T10:10:39.619" v="1988" actId="26606"/>
          <ac:picMkLst>
            <pc:docMk/>
            <pc:sldMk cId="2923299843" sldId="269"/>
            <ac:picMk id="5" creationId="{AE5A4497-DFF9-E3BA-DA70-4955189D5675}"/>
          </ac:picMkLst>
        </pc:picChg>
      </pc:sldChg>
      <pc:sldChg chg="addSp delSp modSp new mod ord modClrScheme chgLayout">
        <pc:chgData name="Niteesh Kumar Korubilli" userId="666f78ea-c106-4aab-a752-52034813737a" providerId="ADAL" clId="{F1F038B9-CE1A-4BB2-BB4F-CAB7F2EF7E2A}" dt="2022-06-29T10:18:03.446" v="2161" actId="20577"/>
        <pc:sldMkLst>
          <pc:docMk/>
          <pc:sldMk cId="722032460" sldId="270"/>
        </pc:sldMkLst>
        <pc:spChg chg="mod ord">
          <ac:chgData name="Niteesh Kumar Korubilli" userId="666f78ea-c106-4aab-a752-52034813737a" providerId="ADAL" clId="{F1F038B9-CE1A-4BB2-BB4F-CAB7F2EF7E2A}" dt="2022-06-29T10:14:06.725" v="2022" actId="700"/>
          <ac:spMkLst>
            <pc:docMk/>
            <pc:sldMk cId="722032460" sldId="270"/>
            <ac:spMk id="2" creationId="{6CB9588E-CE8B-E4B4-137C-B04056DBEAB9}"/>
          </ac:spMkLst>
        </pc:spChg>
        <pc:spChg chg="del mod ord">
          <ac:chgData name="Niteesh Kumar Korubilli" userId="666f78ea-c106-4aab-a752-52034813737a" providerId="ADAL" clId="{F1F038B9-CE1A-4BB2-BB4F-CAB7F2EF7E2A}" dt="2022-06-29T10:14:06.725" v="2022" actId="700"/>
          <ac:spMkLst>
            <pc:docMk/>
            <pc:sldMk cId="722032460" sldId="270"/>
            <ac:spMk id="3" creationId="{1AD780B8-84BA-F3F2-5908-A3F9A7EC7CC3}"/>
          </ac:spMkLst>
        </pc:spChg>
        <pc:spChg chg="add mod ord">
          <ac:chgData name="Niteesh Kumar Korubilli" userId="666f78ea-c106-4aab-a752-52034813737a" providerId="ADAL" clId="{F1F038B9-CE1A-4BB2-BB4F-CAB7F2EF7E2A}" dt="2022-06-29T10:16:16.201" v="2158" actId="20577"/>
          <ac:spMkLst>
            <pc:docMk/>
            <pc:sldMk cId="722032460" sldId="270"/>
            <ac:spMk id="4" creationId="{1C08F8CF-2909-C183-160E-66D21F6F9215}"/>
          </ac:spMkLst>
        </pc:spChg>
        <pc:spChg chg="add mod ord">
          <ac:chgData name="Niteesh Kumar Korubilli" userId="666f78ea-c106-4aab-a752-52034813737a" providerId="ADAL" clId="{F1F038B9-CE1A-4BB2-BB4F-CAB7F2EF7E2A}" dt="2022-06-29T10:18:03.446" v="2161" actId="20577"/>
          <ac:spMkLst>
            <pc:docMk/>
            <pc:sldMk cId="722032460" sldId="270"/>
            <ac:spMk id="5" creationId="{6EACAE9B-B860-027A-5684-D2A197601026}"/>
          </ac:spMkLst>
        </pc:spChg>
      </pc:sldChg>
      <pc:sldChg chg="addSp delSp modSp new mod modClrScheme chgLayout">
        <pc:chgData name="Niteesh Kumar Korubilli" userId="666f78ea-c106-4aab-a752-52034813737a" providerId="ADAL" clId="{F1F038B9-CE1A-4BB2-BB4F-CAB7F2EF7E2A}" dt="2022-06-29T10:20:42.698" v="2210" actId="20577"/>
        <pc:sldMkLst>
          <pc:docMk/>
          <pc:sldMk cId="3615025617" sldId="271"/>
        </pc:sldMkLst>
        <pc:spChg chg="del mod ord">
          <ac:chgData name="Niteesh Kumar Korubilli" userId="666f78ea-c106-4aab-a752-52034813737a" providerId="ADAL" clId="{F1F038B9-CE1A-4BB2-BB4F-CAB7F2EF7E2A}" dt="2022-06-29T10:18:49.886" v="2163" actId="700"/>
          <ac:spMkLst>
            <pc:docMk/>
            <pc:sldMk cId="3615025617" sldId="271"/>
            <ac:spMk id="2" creationId="{FE5EE330-F5C3-AF10-295C-5E059CF2B538}"/>
          </ac:spMkLst>
        </pc:spChg>
        <pc:spChg chg="del mod ord">
          <ac:chgData name="Niteesh Kumar Korubilli" userId="666f78ea-c106-4aab-a752-52034813737a" providerId="ADAL" clId="{F1F038B9-CE1A-4BB2-BB4F-CAB7F2EF7E2A}" dt="2022-06-29T10:18:49.886" v="2163" actId="700"/>
          <ac:spMkLst>
            <pc:docMk/>
            <pc:sldMk cId="3615025617" sldId="271"/>
            <ac:spMk id="3" creationId="{4F82D5BF-C3EB-5BC8-5B5C-2DC826BA20C4}"/>
          </ac:spMkLst>
        </pc:spChg>
        <pc:spChg chg="del">
          <ac:chgData name="Niteesh Kumar Korubilli" userId="666f78ea-c106-4aab-a752-52034813737a" providerId="ADAL" clId="{F1F038B9-CE1A-4BB2-BB4F-CAB7F2EF7E2A}" dt="2022-06-29T10:18:49.886" v="2163" actId="700"/>
          <ac:spMkLst>
            <pc:docMk/>
            <pc:sldMk cId="3615025617" sldId="271"/>
            <ac:spMk id="4" creationId="{84DD213D-B7C8-3520-FCAF-DC3D5E4D905C}"/>
          </ac:spMkLst>
        </pc:spChg>
        <pc:spChg chg="add mod ord">
          <ac:chgData name="Niteesh Kumar Korubilli" userId="666f78ea-c106-4aab-a752-52034813737a" providerId="ADAL" clId="{F1F038B9-CE1A-4BB2-BB4F-CAB7F2EF7E2A}" dt="2022-06-29T10:19:23.692" v="2206" actId="255"/>
          <ac:spMkLst>
            <pc:docMk/>
            <pc:sldMk cId="3615025617" sldId="271"/>
            <ac:spMk id="5" creationId="{192E8530-661E-1A98-0459-AE4C54440EA8}"/>
          </ac:spMkLst>
        </pc:spChg>
        <pc:spChg chg="add mod ord">
          <ac:chgData name="Niteesh Kumar Korubilli" userId="666f78ea-c106-4aab-a752-52034813737a" providerId="ADAL" clId="{F1F038B9-CE1A-4BB2-BB4F-CAB7F2EF7E2A}" dt="2022-06-29T10:20:42.698" v="2210" actId="20577"/>
          <ac:spMkLst>
            <pc:docMk/>
            <pc:sldMk cId="3615025617" sldId="271"/>
            <ac:spMk id="6" creationId="{443AE0EC-AF5F-7A58-A312-757626B67104}"/>
          </ac:spMkLst>
        </pc:spChg>
      </pc:sldChg>
      <pc:sldMasterChg chg="add addSldLayout">
        <pc:chgData name="Niteesh Kumar Korubilli" userId="666f78ea-c106-4aab-a752-52034813737a" providerId="ADAL" clId="{F1F038B9-CE1A-4BB2-BB4F-CAB7F2EF7E2A}" dt="2022-06-29T07:23:05.266" v="152" actId="27028"/>
        <pc:sldMasterMkLst>
          <pc:docMk/>
          <pc:sldMasterMk cId="3588737270" sldId="2147483884"/>
        </pc:sldMasterMkLst>
        <pc:sldLayoutChg chg="add">
          <pc:chgData name="Niteesh Kumar Korubilli" userId="666f78ea-c106-4aab-a752-52034813737a" providerId="ADAL" clId="{F1F038B9-CE1A-4BB2-BB4F-CAB7F2EF7E2A}" dt="2022-06-29T07:23:05.266" v="152" actId="27028"/>
          <pc:sldLayoutMkLst>
            <pc:docMk/>
            <pc:sldMasterMk cId="3588737270" sldId="2147483884"/>
            <pc:sldLayoutMk cId="977906359" sldId="2147483885"/>
          </pc:sldLayoutMkLst>
        </pc:sldLayoutChg>
      </pc:sldMasterChg>
      <pc:sldMasterChg chg="modTransition modSldLayout">
        <pc:chgData name="Niteesh Kumar Korubilli" userId="666f78ea-c106-4aab-a752-52034813737a" providerId="ADAL" clId="{F1F038B9-CE1A-4BB2-BB4F-CAB7F2EF7E2A}" dt="2022-06-29T07:07:46.470" v="1"/>
        <pc:sldMasterMkLst>
          <pc:docMk/>
          <pc:sldMasterMk cId="2705584937" sldId="2147483894"/>
        </pc:sldMasterMkLst>
        <pc:sldLayoutChg chg="modTransition">
          <pc:chgData name="Niteesh Kumar Korubilli" userId="666f78ea-c106-4aab-a752-52034813737a" providerId="ADAL" clId="{F1F038B9-CE1A-4BB2-BB4F-CAB7F2EF7E2A}" dt="2022-06-29T07:07:46.470" v="1"/>
          <pc:sldLayoutMkLst>
            <pc:docMk/>
            <pc:sldMasterMk cId="2705584937" sldId="2147483894"/>
            <pc:sldLayoutMk cId="2189485546" sldId="2147483895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7:46.470" v="1"/>
          <pc:sldLayoutMkLst>
            <pc:docMk/>
            <pc:sldMasterMk cId="2705584937" sldId="2147483894"/>
            <pc:sldLayoutMk cId="143830850" sldId="2147483896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7:46.470" v="1"/>
          <pc:sldLayoutMkLst>
            <pc:docMk/>
            <pc:sldMasterMk cId="2705584937" sldId="2147483894"/>
            <pc:sldLayoutMk cId="1190175785" sldId="2147483897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7:46.470" v="1"/>
          <pc:sldLayoutMkLst>
            <pc:docMk/>
            <pc:sldMasterMk cId="2705584937" sldId="2147483894"/>
            <pc:sldLayoutMk cId="2963659330" sldId="2147483898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7:46.470" v="1"/>
          <pc:sldLayoutMkLst>
            <pc:docMk/>
            <pc:sldMasterMk cId="2705584937" sldId="2147483894"/>
            <pc:sldLayoutMk cId="737450254" sldId="2147483899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7:46.470" v="1"/>
          <pc:sldLayoutMkLst>
            <pc:docMk/>
            <pc:sldMasterMk cId="2705584937" sldId="2147483894"/>
            <pc:sldLayoutMk cId="3610433752" sldId="2147483900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7:46.470" v="1"/>
          <pc:sldLayoutMkLst>
            <pc:docMk/>
            <pc:sldMasterMk cId="2705584937" sldId="2147483894"/>
            <pc:sldLayoutMk cId="2265002577" sldId="2147483901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7:46.470" v="1"/>
          <pc:sldLayoutMkLst>
            <pc:docMk/>
            <pc:sldMasterMk cId="2705584937" sldId="2147483894"/>
            <pc:sldLayoutMk cId="1468005077" sldId="2147483902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7:46.470" v="1"/>
          <pc:sldLayoutMkLst>
            <pc:docMk/>
            <pc:sldMasterMk cId="2705584937" sldId="2147483894"/>
            <pc:sldLayoutMk cId="10882421" sldId="2147483903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7:46.470" v="1"/>
          <pc:sldLayoutMkLst>
            <pc:docMk/>
            <pc:sldMasterMk cId="2705584937" sldId="2147483894"/>
            <pc:sldLayoutMk cId="924299294" sldId="2147483910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7:46.470" v="1"/>
          <pc:sldLayoutMkLst>
            <pc:docMk/>
            <pc:sldMasterMk cId="2705584937" sldId="2147483894"/>
            <pc:sldLayoutMk cId="158951982" sldId="2147483911"/>
          </pc:sldLayoutMkLst>
        </pc:sldLayoutChg>
      </pc:sldMasterChg>
      <pc:sldMasterChg chg="modTransition setBg modSldLayout">
        <pc:chgData name="Niteesh Kumar Korubilli" userId="666f78ea-c106-4aab-a752-52034813737a" providerId="ADAL" clId="{F1F038B9-CE1A-4BB2-BB4F-CAB7F2EF7E2A}" dt="2022-06-29T07:08:32.964" v="5"/>
        <pc:sldMasterMkLst>
          <pc:docMk/>
          <pc:sldMasterMk cId="3038004882" sldId="2147483912"/>
        </pc:sldMasterMkLst>
        <pc:sldLayoutChg chg="modTransition">
          <pc:chgData name="Niteesh Kumar Korubilli" userId="666f78ea-c106-4aab-a752-52034813737a" providerId="ADAL" clId="{F1F038B9-CE1A-4BB2-BB4F-CAB7F2EF7E2A}" dt="2022-06-29T07:08:23.295" v="3"/>
          <pc:sldLayoutMkLst>
            <pc:docMk/>
            <pc:sldMasterMk cId="3038004882" sldId="2147483912"/>
            <pc:sldLayoutMk cId="2008725742" sldId="2147483913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23.295" v="3"/>
          <pc:sldLayoutMkLst>
            <pc:docMk/>
            <pc:sldMasterMk cId="3038004882" sldId="2147483912"/>
            <pc:sldLayoutMk cId="772467573" sldId="2147483914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23.295" v="3"/>
          <pc:sldLayoutMkLst>
            <pc:docMk/>
            <pc:sldMasterMk cId="3038004882" sldId="2147483912"/>
            <pc:sldLayoutMk cId="4185567083" sldId="2147483915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23.295" v="3"/>
          <pc:sldLayoutMkLst>
            <pc:docMk/>
            <pc:sldMasterMk cId="3038004882" sldId="2147483912"/>
            <pc:sldLayoutMk cId="983683968" sldId="2147483916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23.295" v="3"/>
          <pc:sldLayoutMkLst>
            <pc:docMk/>
            <pc:sldMasterMk cId="3038004882" sldId="2147483912"/>
            <pc:sldLayoutMk cId="3673456591" sldId="2147483917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23.295" v="3"/>
          <pc:sldLayoutMkLst>
            <pc:docMk/>
            <pc:sldMasterMk cId="3038004882" sldId="2147483912"/>
            <pc:sldLayoutMk cId="150845189" sldId="2147483918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23.295" v="3"/>
          <pc:sldLayoutMkLst>
            <pc:docMk/>
            <pc:sldMasterMk cId="3038004882" sldId="2147483912"/>
            <pc:sldLayoutMk cId="2514910271" sldId="2147483919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23.295" v="3"/>
          <pc:sldLayoutMkLst>
            <pc:docMk/>
            <pc:sldMasterMk cId="3038004882" sldId="2147483912"/>
            <pc:sldLayoutMk cId="4230654230" sldId="2147483920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23.295" v="3"/>
          <pc:sldLayoutMkLst>
            <pc:docMk/>
            <pc:sldMasterMk cId="3038004882" sldId="2147483912"/>
            <pc:sldLayoutMk cId="3667931615" sldId="2147483921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23.295" v="3"/>
          <pc:sldLayoutMkLst>
            <pc:docMk/>
            <pc:sldMasterMk cId="3038004882" sldId="2147483912"/>
            <pc:sldLayoutMk cId="1375387932" sldId="2147483922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23.295" v="3"/>
          <pc:sldLayoutMkLst>
            <pc:docMk/>
            <pc:sldMasterMk cId="3038004882" sldId="2147483912"/>
            <pc:sldLayoutMk cId="2363912053" sldId="2147483923"/>
          </pc:sldLayoutMkLst>
        </pc:sldLayoutChg>
      </pc:sldMasterChg>
      <pc:sldMasterChg chg="modTransition setBg modSldLayout">
        <pc:chgData name="Niteesh Kumar Korubilli" userId="666f78ea-c106-4aab-a752-52034813737a" providerId="ADAL" clId="{F1F038B9-CE1A-4BB2-BB4F-CAB7F2EF7E2A}" dt="2022-06-29T07:08:59.793" v="7"/>
        <pc:sldMasterMkLst>
          <pc:docMk/>
          <pc:sldMasterMk cId="1591504938" sldId="2147483924"/>
        </pc:sldMasterMkLst>
        <pc:sldLayoutChg chg="modTransition">
          <pc:chgData name="Niteesh Kumar Korubilli" userId="666f78ea-c106-4aab-a752-52034813737a" providerId="ADAL" clId="{F1F038B9-CE1A-4BB2-BB4F-CAB7F2EF7E2A}" dt="2022-06-29T07:08:44.736" v="6"/>
          <pc:sldLayoutMkLst>
            <pc:docMk/>
            <pc:sldMasterMk cId="1591504938" sldId="2147483924"/>
            <pc:sldLayoutMk cId="2837182200" sldId="2147483925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44.736" v="6"/>
          <pc:sldLayoutMkLst>
            <pc:docMk/>
            <pc:sldMasterMk cId="1591504938" sldId="2147483924"/>
            <pc:sldLayoutMk cId="2152459359" sldId="2147483926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44.736" v="6"/>
          <pc:sldLayoutMkLst>
            <pc:docMk/>
            <pc:sldMasterMk cId="1591504938" sldId="2147483924"/>
            <pc:sldLayoutMk cId="1837054168" sldId="2147483927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44.736" v="6"/>
          <pc:sldLayoutMkLst>
            <pc:docMk/>
            <pc:sldMasterMk cId="1591504938" sldId="2147483924"/>
            <pc:sldLayoutMk cId="1812930005" sldId="2147483928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44.736" v="6"/>
          <pc:sldLayoutMkLst>
            <pc:docMk/>
            <pc:sldMasterMk cId="1591504938" sldId="2147483924"/>
            <pc:sldLayoutMk cId="4030413421" sldId="2147483929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44.736" v="6"/>
          <pc:sldLayoutMkLst>
            <pc:docMk/>
            <pc:sldMasterMk cId="1591504938" sldId="2147483924"/>
            <pc:sldLayoutMk cId="3673459708" sldId="2147483930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44.736" v="6"/>
          <pc:sldLayoutMkLst>
            <pc:docMk/>
            <pc:sldMasterMk cId="1591504938" sldId="2147483924"/>
            <pc:sldLayoutMk cId="3606625828" sldId="2147483931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44.736" v="6"/>
          <pc:sldLayoutMkLst>
            <pc:docMk/>
            <pc:sldMasterMk cId="1591504938" sldId="2147483924"/>
            <pc:sldLayoutMk cId="915187234" sldId="2147483932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44.736" v="6"/>
          <pc:sldLayoutMkLst>
            <pc:docMk/>
            <pc:sldMasterMk cId="1591504938" sldId="2147483924"/>
            <pc:sldLayoutMk cId="2830269100" sldId="2147483933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44.736" v="6"/>
          <pc:sldLayoutMkLst>
            <pc:docMk/>
            <pc:sldMasterMk cId="1591504938" sldId="2147483924"/>
            <pc:sldLayoutMk cId="80193802" sldId="2147483934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8:44.736" v="6"/>
          <pc:sldLayoutMkLst>
            <pc:docMk/>
            <pc:sldMasterMk cId="1591504938" sldId="2147483924"/>
            <pc:sldLayoutMk cId="1677223107" sldId="2147483935"/>
          </pc:sldLayoutMkLst>
        </pc:sldLayoutChg>
      </pc:sldMasterChg>
      <pc:sldMasterChg chg="modTransition setBg modSldLayout">
        <pc:chgData name="Niteesh Kumar Korubilli" userId="666f78ea-c106-4aab-a752-52034813737a" providerId="ADAL" clId="{F1F038B9-CE1A-4BB2-BB4F-CAB7F2EF7E2A}" dt="2022-06-29T07:09:07.489" v="9"/>
        <pc:sldMasterMkLst>
          <pc:docMk/>
          <pc:sldMasterMk cId="3697204349" sldId="2147483936"/>
        </pc:sldMasterMkLst>
        <pc:sldLayoutChg chg="modTransition">
          <pc:chgData name="Niteesh Kumar Korubilli" userId="666f78ea-c106-4aab-a752-52034813737a" providerId="ADAL" clId="{F1F038B9-CE1A-4BB2-BB4F-CAB7F2EF7E2A}" dt="2022-06-29T07:09:03.168" v="8"/>
          <pc:sldLayoutMkLst>
            <pc:docMk/>
            <pc:sldMasterMk cId="3697204349" sldId="2147483936"/>
            <pc:sldLayoutMk cId="557262850" sldId="2147483937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9:03.168" v="8"/>
          <pc:sldLayoutMkLst>
            <pc:docMk/>
            <pc:sldMasterMk cId="3697204349" sldId="2147483936"/>
            <pc:sldLayoutMk cId="4292544359" sldId="2147483938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9:03.168" v="8"/>
          <pc:sldLayoutMkLst>
            <pc:docMk/>
            <pc:sldMasterMk cId="3697204349" sldId="2147483936"/>
            <pc:sldLayoutMk cId="4277341605" sldId="2147483939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9:03.168" v="8"/>
          <pc:sldLayoutMkLst>
            <pc:docMk/>
            <pc:sldMasterMk cId="3697204349" sldId="2147483936"/>
            <pc:sldLayoutMk cId="2761474568" sldId="2147483940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9:03.168" v="8"/>
          <pc:sldLayoutMkLst>
            <pc:docMk/>
            <pc:sldMasterMk cId="3697204349" sldId="2147483936"/>
            <pc:sldLayoutMk cId="4242438985" sldId="2147483941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9:03.168" v="8"/>
          <pc:sldLayoutMkLst>
            <pc:docMk/>
            <pc:sldMasterMk cId="3697204349" sldId="2147483936"/>
            <pc:sldLayoutMk cId="1406800422" sldId="2147483942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9:03.168" v="8"/>
          <pc:sldLayoutMkLst>
            <pc:docMk/>
            <pc:sldMasterMk cId="3697204349" sldId="2147483936"/>
            <pc:sldLayoutMk cId="1560616891" sldId="2147483943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9:03.168" v="8"/>
          <pc:sldLayoutMkLst>
            <pc:docMk/>
            <pc:sldMasterMk cId="3697204349" sldId="2147483936"/>
            <pc:sldLayoutMk cId="1508946611" sldId="2147483944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9:03.168" v="8"/>
          <pc:sldLayoutMkLst>
            <pc:docMk/>
            <pc:sldMasterMk cId="3697204349" sldId="2147483936"/>
            <pc:sldLayoutMk cId="476334650" sldId="2147483945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9:03.168" v="8"/>
          <pc:sldLayoutMkLst>
            <pc:docMk/>
            <pc:sldMasterMk cId="3697204349" sldId="2147483936"/>
            <pc:sldLayoutMk cId="1346631450" sldId="2147483946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09:03.168" v="8"/>
          <pc:sldLayoutMkLst>
            <pc:docMk/>
            <pc:sldMasterMk cId="3697204349" sldId="2147483936"/>
            <pc:sldLayoutMk cId="801677210" sldId="2147483947"/>
          </pc:sldLayoutMkLst>
        </pc:sldLayoutChg>
      </pc:sldMasterChg>
      <pc:sldMasterChg chg="modTransition modSldLayout">
        <pc:chgData name="Niteesh Kumar Korubilli" userId="666f78ea-c106-4aab-a752-52034813737a" providerId="ADAL" clId="{F1F038B9-CE1A-4BB2-BB4F-CAB7F2EF7E2A}" dt="2022-06-29T07:25:55.455" v="214"/>
        <pc:sldMasterMkLst>
          <pc:docMk/>
          <pc:sldMasterMk cId="3947197171" sldId="2147483948"/>
        </pc:sldMasterMkLst>
        <pc:sldLayoutChg chg="modTransition">
          <pc:chgData name="Niteesh Kumar Korubilli" userId="666f78ea-c106-4aab-a752-52034813737a" providerId="ADAL" clId="{F1F038B9-CE1A-4BB2-BB4F-CAB7F2EF7E2A}" dt="2022-06-29T07:25:55.455" v="214"/>
          <pc:sldLayoutMkLst>
            <pc:docMk/>
            <pc:sldMasterMk cId="3947197171" sldId="2147483948"/>
            <pc:sldLayoutMk cId="25661419" sldId="2147483949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5:55.455" v="214"/>
          <pc:sldLayoutMkLst>
            <pc:docMk/>
            <pc:sldMasterMk cId="3947197171" sldId="2147483948"/>
            <pc:sldLayoutMk cId="2153036722" sldId="2147483950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5:55.455" v="214"/>
          <pc:sldLayoutMkLst>
            <pc:docMk/>
            <pc:sldMasterMk cId="3947197171" sldId="2147483948"/>
            <pc:sldLayoutMk cId="2557385757" sldId="2147483951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5:55.455" v="214"/>
          <pc:sldLayoutMkLst>
            <pc:docMk/>
            <pc:sldMasterMk cId="3947197171" sldId="2147483948"/>
            <pc:sldLayoutMk cId="1960088988" sldId="2147483952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5:55.455" v="214"/>
          <pc:sldLayoutMkLst>
            <pc:docMk/>
            <pc:sldMasterMk cId="3947197171" sldId="2147483948"/>
            <pc:sldLayoutMk cId="1353355859" sldId="2147483953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5:55.455" v="214"/>
          <pc:sldLayoutMkLst>
            <pc:docMk/>
            <pc:sldMasterMk cId="3947197171" sldId="2147483948"/>
            <pc:sldLayoutMk cId="1198314191" sldId="2147483954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5:55.455" v="214"/>
          <pc:sldLayoutMkLst>
            <pc:docMk/>
            <pc:sldMasterMk cId="3947197171" sldId="2147483948"/>
            <pc:sldLayoutMk cId="3998931069" sldId="2147483955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5:55.455" v="214"/>
          <pc:sldLayoutMkLst>
            <pc:docMk/>
            <pc:sldMasterMk cId="3947197171" sldId="2147483948"/>
            <pc:sldLayoutMk cId="2890477467" sldId="2147483956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5:55.455" v="214"/>
          <pc:sldLayoutMkLst>
            <pc:docMk/>
            <pc:sldMasterMk cId="3947197171" sldId="2147483948"/>
            <pc:sldLayoutMk cId="1164464324" sldId="2147483957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5:55.455" v="214"/>
          <pc:sldLayoutMkLst>
            <pc:docMk/>
            <pc:sldMasterMk cId="3947197171" sldId="2147483948"/>
            <pc:sldLayoutMk cId="1611290635" sldId="2147483958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5:55.455" v="214"/>
          <pc:sldLayoutMkLst>
            <pc:docMk/>
            <pc:sldMasterMk cId="3947197171" sldId="2147483948"/>
            <pc:sldLayoutMk cId="189977919" sldId="2147483959"/>
          </pc:sldLayoutMkLst>
        </pc:sldLayoutChg>
      </pc:sldMasterChg>
      <pc:sldMasterChg chg="modTransition setBg modSldLayout">
        <pc:chgData name="Niteesh Kumar Korubilli" userId="666f78ea-c106-4aab-a752-52034813737a" providerId="ADAL" clId="{F1F038B9-CE1A-4BB2-BB4F-CAB7F2EF7E2A}" dt="2022-06-29T07:26:28.852" v="218"/>
        <pc:sldMasterMkLst>
          <pc:docMk/>
          <pc:sldMasterMk cId="2716785138" sldId="2147483960"/>
        </pc:sldMasterMkLst>
        <pc:sldLayoutChg chg="modTransition">
          <pc:chgData name="Niteesh Kumar Korubilli" userId="666f78ea-c106-4aab-a752-52034813737a" providerId="ADAL" clId="{F1F038B9-CE1A-4BB2-BB4F-CAB7F2EF7E2A}" dt="2022-06-29T07:26:09.662" v="216"/>
          <pc:sldLayoutMkLst>
            <pc:docMk/>
            <pc:sldMasterMk cId="2716785138" sldId="2147483960"/>
            <pc:sldLayoutMk cId="1497227521" sldId="2147483961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6:09.662" v="216"/>
          <pc:sldLayoutMkLst>
            <pc:docMk/>
            <pc:sldMasterMk cId="2716785138" sldId="2147483960"/>
            <pc:sldLayoutMk cId="1510515204" sldId="2147483962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6:09.662" v="216"/>
          <pc:sldLayoutMkLst>
            <pc:docMk/>
            <pc:sldMasterMk cId="2716785138" sldId="2147483960"/>
            <pc:sldLayoutMk cId="3621477921" sldId="2147483963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6:09.662" v="216"/>
          <pc:sldLayoutMkLst>
            <pc:docMk/>
            <pc:sldMasterMk cId="2716785138" sldId="2147483960"/>
            <pc:sldLayoutMk cId="1242905446" sldId="2147483964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6:09.662" v="216"/>
          <pc:sldLayoutMkLst>
            <pc:docMk/>
            <pc:sldMasterMk cId="2716785138" sldId="2147483960"/>
            <pc:sldLayoutMk cId="689034211" sldId="2147483965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6:09.662" v="216"/>
          <pc:sldLayoutMkLst>
            <pc:docMk/>
            <pc:sldMasterMk cId="2716785138" sldId="2147483960"/>
            <pc:sldLayoutMk cId="580084164" sldId="2147483966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6:09.662" v="216"/>
          <pc:sldLayoutMkLst>
            <pc:docMk/>
            <pc:sldMasterMk cId="2716785138" sldId="2147483960"/>
            <pc:sldLayoutMk cId="1700748255" sldId="2147483967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6:09.662" v="216"/>
          <pc:sldLayoutMkLst>
            <pc:docMk/>
            <pc:sldMasterMk cId="2716785138" sldId="2147483960"/>
            <pc:sldLayoutMk cId="599077791" sldId="2147483968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6:09.662" v="216"/>
          <pc:sldLayoutMkLst>
            <pc:docMk/>
            <pc:sldMasterMk cId="2716785138" sldId="2147483960"/>
            <pc:sldLayoutMk cId="2147582869" sldId="2147483969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6:09.662" v="216"/>
          <pc:sldLayoutMkLst>
            <pc:docMk/>
            <pc:sldMasterMk cId="2716785138" sldId="2147483960"/>
            <pc:sldLayoutMk cId="1564805738" sldId="2147483970"/>
          </pc:sldLayoutMkLst>
        </pc:sldLayoutChg>
        <pc:sldLayoutChg chg="modTransition">
          <pc:chgData name="Niteesh Kumar Korubilli" userId="666f78ea-c106-4aab-a752-52034813737a" providerId="ADAL" clId="{F1F038B9-CE1A-4BB2-BB4F-CAB7F2EF7E2A}" dt="2022-06-29T07:26:09.662" v="216"/>
          <pc:sldLayoutMkLst>
            <pc:docMk/>
            <pc:sldMasterMk cId="2716785138" sldId="2147483960"/>
            <pc:sldLayoutMk cId="3561774596" sldId="21474839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Wednesday, July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0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C1AB-DD67-4C75-A08D-C6BC7BE55E22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E04C-70FD-494A-B83C-D8908E089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8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C1AB-DD67-4C75-A08D-C6BC7BE55E22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E04C-70FD-494A-B83C-D8908E089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05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EBC1AB-DD67-4C75-A08D-C6BC7BE55E22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7EE04C-70FD-494A-B83C-D8908E089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7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EBC1AB-DD67-4C75-A08D-C6BC7BE55E22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7EE04C-70FD-494A-B83C-D8908E089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2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C1AB-DD67-4C75-A08D-C6BC7BE55E22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27EE04C-70FD-494A-B83C-D8908E089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1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EBC1AB-DD67-4C75-A08D-C6BC7BE55E22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7EE04C-70FD-494A-B83C-D8908E089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477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C1AB-DD67-4C75-A08D-C6BC7BE55E22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E04C-70FD-494A-B83C-D8908E089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0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C1AB-DD67-4C75-A08D-C6BC7BE55E22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E04C-70FD-494A-B83C-D8908E089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034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C1AB-DD67-4C75-A08D-C6BC7BE55E22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E04C-70FD-494A-B83C-D8908E089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084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C1AB-DD67-4C75-A08D-C6BC7BE55E22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E04C-70FD-494A-B83C-D8908E089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748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EBC1AB-DD67-4C75-A08D-C6BC7BE55E22}" type="datetimeFigureOut">
              <a:rPr lang="en-IN" smtClean="0"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7EE04C-70FD-494A-B83C-D8908E089E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7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July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37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July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78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9/12/4-levels-of-software-testing-advantage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what-is-a-software-testing-life-cycle-phases-process.html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what-is-a-software-testing-life-cycle-phases-process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isk-based_testing#Business_or_operational" TargetMode="External"/><Relationship Id="rId2" Type="http://schemas.openxmlformats.org/officeDocument/2006/relationships/hyperlink" Target="https://en.wikipedia.org/wiki/Risk-based_testing#Types_of_risk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Risk-based_testing#E-business_failure-mode_related" TargetMode="External"/><Relationship Id="rId5" Type="http://schemas.openxmlformats.org/officeDocument/2006/relationships/hyperlink" Target="https://en.wikipedia.org/wiki/Risk-based_testing#External" TargetMode="External"/><Relationship Id="rId4" Type="http://schemas.openxmlformats.org/officeDocument/2006/relationships/hyperlink" Target="https://en.wikipedia.org/wiki/Risk-based_testing#Technica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B673C544-C4E0-3DDD-6FCF-3B853D3399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734" b="1360"/>
          <a:stretch/>
        </p:blipFill>
        <p:spPr>
          <a:xfrm>
            <a:off x="-2844514" y="-1485027"/>
            <a:ext cx="15161681" cy="85284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302D99-6843-8957-D7F3-F6BF1226D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8001" y="4958080"/>
            <a:ext cx="1737359" cy="7213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highlight>
                  <a:srgbClr val="000000"/>
                </a:highlight>
              </a:rPr>
              <a:t>Testing</a:t>
            </a:r>
            <a:endParaRPr lang="en-IN" sz="360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3498C-0641-B115-5D1F-8AD21C810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3942" y="5088834"/>
            <a:ext cx="3367598" cy="942671"/>
          </a:xfrm>
        </p:spPr>
        <p:txBody>
          <a:bodyPr>
            <a:normAutofit lnSpcReduction="10000"/>
          </a:bodyPr>
          <a:lstStyle/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Properties of testing and they sources </a:t>
            </a:r>
          </a:p>
          <a:p>
            <a:r>
              <a:rPr 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In software sector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DC216-BCF8-0B55-E9C0-2EFAE8CA6BC9}"/>
              </a:ext>
            </a:extLst>
          </p:cNvPr>
          <p:cNvSpPr txBox="1"/>
          <p:nvPr/>
        </p:nvSpPr>
        <p:spPr>
          <a:xfrm>
            <a:off x="9341540" y="6657945"/>
            <a:ext cx="285046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technofaq.org/posts/2019/12/4-levels-of-software-testing-advantag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319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647">
        <p:split orient="vert"/>
      </p:transition>
    </mc:Choice>
    <mc:Fallback xmlns="">
      <p:transition spd="slow" advTm="11647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3E84FF-3616-6144-9AAD-FA831963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1" dirty="0"/>
              <a:t>Need of independent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8F2F8-E28E-A96C-D631-490C1340A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independent testers are unbiased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 testing finds more defects compared to testing performed by the project team. </a:t>
            </a:r>
          </a:p>
          <a:p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aim of testing is to establish if requirements have or have not been met for specific products or services</a:t>
            </a:r>
          </a:p>
          <a:p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Reduction in ownership cost.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Freedom from the investing and managing resources, increased focus on product development and growth</a:t>
            </a:r>
          </a:p>
          <a:p>
            <a:pPr marL="0" indent="0">
              <a:buNone/>
            </a:pPr>
            <a:endParaRPr lang="en-IN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oppi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2969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559">
        <p159:morph option="byObject"/>
      </p:transition>
    </mc:Choice>
    <mc:Fallback xmlns="">
      <p:transition spd="slow" advTm="155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6761-E921-97F9-145C-470FE110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i="1" dirty="0"/>
              <a:t>activities in fundamental test process</a:t>
            </a:r>
            <a:endParaRPr lang="en-IN" sz="3000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1875D-A6CA-84C5-2451-FD7035D75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69343" y="2536723"/>
            <a:ext cx="5673211" cy="3687095"/>
          </a:xfrm>
        </p:spPr>
        <p:txBody>
          <a:bodyPr>
            <a:normAutofit fontScale="925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4000" i="1" dirty="0">
                <a:solidFill>
                  <a:srgbClr val="202124"/>
                </a:solidFill>
                <a:effectLst/>
                <a:latin typeface="Google Sans"/>
              </a:rPr>
              <a:t>Fundamental Test Process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Test Planning and Control.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Test Analysis and Design.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Test Implementation and Execution.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Evaluating Exit Criteria and Reporting.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500" i="1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Test Closure.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4A19A-2834-D16E-1A82-1201C3B7E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>
            <a:off x="1179871" y="2113935"/>
            <a:ext cx="10146890" cy="53585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62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152">
        <p159:morph option="byObject"/>
      </p:transition>
    </mc:Choice>
    <mc:Fallback xmlns="">
      <p:transition spd="slow" advTm="1152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FF55A8-C40C-383A-40C9-4F5E0A529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IN" sz="3200" b="1" i="1" dirty="0">
                <a:solidFill>
                  <a:schemeClr val="accent1"/>
                </a:solidFill>
              </a:rPr>
              <a:t>Attributes of a good tester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B5D76-B7E0-7013-AF5C-174EC67F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#1) positive Attitude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#2) Good communication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#3) Multi-Tasking Abilities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#4) Quick Learner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#5) Passion for Testing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#6) Team player</a:t>
            </a:r>
          </a:p>
          <a:p>
            <a:pPr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#7) Think and Act As an End User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725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35">
        <p159:morph option="byObject"/>
      </p:transition>
    </mc:Choice>
    <mc:Fallback xmlns="">
      <p:transition spd="slow" advTm="735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A4E5-2104-077B-444A-1BABD9C2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 b="1" i="1">
                <a:solidFill>
                  <a:srgbClr val="FFFFFF"/>
                </a:solidFill>
              </a:rPr>
              <a:t>Psychology of testing</a:t>
            </a:r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E5A4497-DFF9-E3BA-DA70-4955189D5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2813577"/>
            <a:ext cx="4962525" cy="27441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0A81-4FB9-DE7C-F7ED-47B9CCBA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0" i="0">
                <a:effectLst/>
                <a:latin typeface="charter"/>
              </a:rPr>
              <a:t>The three sections of the psychology of testing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harter"/>
              </a:rPr>
              <a:t>The mindset of Developers and Testers.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harter"/>
              </a:rPr>
              <a:t>Communication in a Constructive Manner.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charter"/>
              </a:rPr>
              <a:t>Test Independence.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299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588E-CE8B-E4B4-137C-B04056DB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i="1" dirty="0"/>
              <a:t>Code of ethics for  tester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8F8CF-2909-C183-160E-66D21F6F92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TYPES OF CODE OF ETHICS IN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Public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Client and Employer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Product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Judgement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Profession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CAE9B-B860-027A-5684-D2A1976010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It protects the interests of consumers and offers them assurance that they are not being misguided or misled by false promises and advertisements.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Helps firms and organizations in obeying the law and treating people honestly and fairly.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Raleway" panose="020B0604020202020204" pitchFamily="2" charset="0"/>
              </a:rPr>
              <a:t>Clarifies organization’s missions, values, and principles.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03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2E8530-661E-1A98-0459-AE4C5444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i="1" dirty="0"/>
              <a:t>Limitations of software  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AE0EC-AF5F-7A58-A312-757626B6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0A"/>
                </a:solidFill>
                <a:effectLst/>
                <a:latin typeface="Open Sans" panose="020B0606030504020204" pitchFamily="34" charset="0"/>
              </a:rPr>
              <a:t>You cannot test a program completely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0A"/>
                </a:solidFill>
                <a:effectLst/>
                <a:latin typeface="Open Sans" panose="020B0606030504020204" pitchFamily="34" charset="0"/>
              </a:rPr>
              <a:t>We can only test against system requirements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0A"/>
                </a:solidFill>
                <a:effectLst/>
                <a:latin typeface="Open Sans" panose="020B0606030504020204" pitchFamily="34" charset="0"/>
              </a:rPr>
              <a:t>Exhaustive (total) testing is impossible in present scenario.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0A"/>
                </a:solidFill>
                <a:effectLst/>
                <a:latin typeface="Open Sans" panose="020B0606030504020204" pitchFamily="34" charset="0"/>
              </a:rPr>
              <a:t>Time and budget constraints normally require very careful planning of the testing effort.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0A"/>
                </a:solidFill>
                <a:effectLst/>
                <a:latin typeface="Open Sans" panose="020B0606030504020204" pitchFamily="34" charset="0"/>
              </a:rPr>
              <a:t>Compromise between thoroughness and budget.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0A"/>
                </a:solidFill>
                <a:effectLst/>
                <a:latin typeface="Open Sans" panose="020B0606030504020204" pitchFamily="34" charset="0"/>
              </a:rPr>
              <a:t>Test results are used to make business decisions for release dates.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0A"/>
                </a:solidFill>
                <a:effectLst/>
                <a:latin typeface="Open Sans" panose="020B0606030504020204" pitchFamily="34" charset="0"/>
              </a:rPr>
              <a:t>Even if you do find the last bug, you’ll never know it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0A"/>
                </a:solidFill>
                <a:effectLst/>
                <a:latin typeface="Open Sans" panose="020B0606030504020204" pitchFamily="34" charset="0"/>
              </a:rPr>
              <a:t>You will run out of time before you run out of test cases</a:t>
            </a:r>
          </a:p>
        </p:txBody>
      </p:sp>
    </p:spTree>
    <p:extLst>
      <p:ext uri="{BB962C8B-B14F-4D97-AF65-F5344CB8AC3E}">
        <p14:creationId xmlns:p14="http://schemas.microsoft.com/office/powerpoint/2010/main" val="361502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324B-7121-C329-901F-49B3D99F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77" y="697287"/>
            <a:ext cx="6457950" cy="969771"/>
          </a:xfrm>
        </p:spPr>
        <p:txBody>
          <a:bodyPr>
            <a:normAutofit/>
          </a:bodyPr>
          <a:lstStyle/>
          <a:p>
            <a:r>
              <a:rPr lang="en-IN" sz="45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D0D64-07CD-E9E6-2085-FA3232B0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890" y="2504456"/>
            <a:ext cx="9432758" cy="2554892"/>
          </a:xfrm>
        </p:spPr>
        <p:txBody>
          <a:bodyPr>
            <a:normAutofit/>
          </a:bodyPr>
          <a:lstStyle/>
          <a:p>
            <a:r>
              <a:rPr lang="en-IN" sz="2500" b="1" i="1" dirty="0">
                <a:solidFill>
                  <a:schemeClr val="tx1">
                    <a:lumMod val="95000"/>
                  </a:schemeClr>
                </a:solidFill>
              </a:rPr>
              <a:t>Overview on “Testing” regarding to every aspects of it which make us to know  what to be considered and what to be neglected </a:t>
            </a:r>
            <a:r>
              <a:rPr lang="en-IN" sz="2500" dirty="0">
                <a:solidFill>
                  <a:schemeClr val="tx1">
                    <a:lumMod val="9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en-IN" sz="25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9687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847">
        <p159:morph option="byObject"/>
      </p:transition>
    </mc:Choice>
    <mc:Fallback xmlns="">
      <p:transition spd="slow" advTm="284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1E55-B3C4-148E-EA06-EA7496CD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b="1" i="1" dirty="0"/>
              <a:t>Topics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5087-403F-452D-FB14-7790A7AC7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200130" cy="434543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Economics of Testing</a:t>
            </a:r>
          </a:p>
          <a:p>
            <a:r>
              <a:rPr lang="en-IN" dirty="0"/>
              <a:t>How Testing is conducted ?</a:t>
            </a:r>
          </a:p>
          <a:p>
            <a:r>
              <a:rPr lang="en-IN" dirty="0"/>
              <a:t>Software Testing (past)</a:t>
            </a:r>
          </a:p>
          <a:p>
            <a:r>
              <a:rPr lang="en-IN" dirty="0"/>
              <a:t>Software Testing(present)</a:t>
            </a:r>
          </a:p>
          <a:p>
            <a:r>
              <a:rPr lang="en-IN" dirty="0"/>
              <a:t>Factors influencing the scope of Testing</a:t>
            </a:r>
          </a:p>
          <a:p>
            <a:r>
              <a:rPr lang="en-IN" dirty="0"/>
              <a:t>Risk based Testing</a:t>
            </a:r>
          </a:p>
          <a:p>
            <a:r>
              <a:rPr lang="en-IN" dirty="0"/>
              <a:t>Project Risks</a:t>
            </a:r>
          </a:p>
          <a:p>
            <a:r>
              <a:rPr lang="en-IN" dirty="0"/>
              <a:t>Product Risks</a:t>
            </a:r>
          </a:p>
          <a:p>
            <a:r>
              <a:rPr lang="en-IN" dirty="0"/>
              <a:t>Need of independent Testing</a:t>
            </a:r>
          </a:p>
          <a:p>
            <a:r>
              <a:rPr lang="en-IN" dirty="0"/>
              <a:t>Activities in fundamental Test process</a:t>
            </a:r>
          </a:p>
          <a:p>
            <a:r>
              <a:rPr lang="en-IN" dirty="0"/>
              <a:t>Attributes of a good Tester</a:t>
            </a:r>
          </a:p>
          <a:p>
            <a:r>
              <a:rPr lang="en-IN" dirty="0"/>
              <a:t>Psychology of Testing</a:t>
            </a:r>
          </a:p>
          <a:p>
            <a:r>
              <a:rPr lang="en-IN" dirty="0"/>
              <a:t>Code of Ethics for Tester</a:t>
            </a:r>
          </a:p>
          <a:p>
            <a:r>
              <a:rPr lang="en-IN" dirty="0"/>
              <a:t>Limitations of Software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35">
        <p159:morph option="byObject"/>
      </p:transition>
    </mc:Choice>
    <mc:Fallback xmlns="">
      <p:transition spd="slow" advTm="43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F359-9241-085B-502A-006A9B96F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b="1" i="1" dirty="0"/>
              <a:t>Economics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7163C-5176-2EDA-9521-2B8A7AD25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0772607" cy="4733925"/>
          </a:xfrm>
        </p:spPr>
        <p:txBody>
          <a:bodyPr/>
          <a:lstStyle/>
          <a:p>
            <a:r>
              <a:rPr lang="en-US" dirty="0"/>
              <a:t>The Economics of Testing There is a definite economic impact of software testing. One economic impact is from the cost of defects. This is a very real and very tangible cost. Another economic impact is from the way we perform testing. It is possible to have very good motivations and testing goals while testing in a very inefficient way.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29E0D82-EE49-94EB-1BD2-0491692AD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98" y="3022600"/>
            <a:ext cx="5270501" cy="2894339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A8089E1-853E-AC00-0BCF-3767CAFFF1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714740"/>
                  </p:ext>
                </p:extLst>
              </p:nvPr>
            </p:nvGraphicFramePr>
            <p:xfrm flipV="1">
              <a:off x="1081549" y="329844"/>
              <a:ext cx="3048000" cy="156550"/>
            </p:xfrm>
            <a:graphic>
              <a:graphicData uri="http://schemas.microsoft.com/office/powerpoint/2016/slidezoom">
                <pslz:sldZm>
                  <pslz:sldZmObj sldId="261" cId="1177088402">
                    <pslz:zmPr id="{FD8AA265-5415-4C3F-BCB5-F0CE3D5753E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048000" cy="15655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extLst>
                  <a:ext uri="{FF2B5EF4-FFF2-40B4-BE49-F238E27FC236}">
                    <a16:creationId xmlns:a16="http://schemas.microsoft.com/office/drawing/2014/main" id="{1A8089E1-853E-AC00-0BCF-3767CAFFF1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1081549" y="329844"/>
                <a:ext cx="3048000" cy="15655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855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572">
        <p159:morph option="byObject"/>
      </p:transition>
    </mc:Choice>
    <mc:Fallback xmlns="">
      <p:transition spd="slow" advTm="757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7FD2-6225-1020-54C9-A510CB6C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b="1" i="1" dirty="0">
                <a:solidFill>
                  <a:schemeClr val="bg1">
                    <a:lumMod val="95000"/>
                  </a:schemeClr>
                </a:solidFill>
              </a:rPr>
              <a:t>How testing is conducted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D5D4-3E34-5A8C-20BA-3A17D24E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1104"/>
          </a:xfrm>
        </p:spPr>
        <p:txBody>
          <a:bodyPr>
            <a:normAutofit/>
          </a:bodyPr>
          <a:lstStyle/>
          <a:p>
            <a:r>
              <a:rPr lang="en-IN" sz="2700" b="1" i="1" u="sng" dirty="0"/>
              <a:t>Steps of Software Testing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Requirement Analysis.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Planning the test.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Developing the test case.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Setting up the test environment.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Executing the test.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End of test or closing the test cycle.</a:t>
            </a:r>
          </a:p>
          <a:p>
            <a:pPr marL="0" indent="0">
              <a:buNone/>
            </a:pPr>
            <a:b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088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02">
        <p159:morph option="byObject"/>
      </p:transition>
    </mc:Choice>
    <mc:Fallback xmlns="">
      <p:transition spd="slow" advTm="90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FCFF6-2A3F-8B39-C89E-A249F962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900" b="1" i="1" dirty="0"/>
              <a:t>SOFTWARE TESTING IN (PAST &amp; present</a:t>
            </a:r>
            <a:r>
              <a:rPr lang="en-IN" sz="4500" b="1" i="1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4DFE-500D-6914-B916-0CB1744B0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7" y="1407316"/>
            <a:ext cx="10116304" cy="525895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5E5E5E"/>
                </a:solidFill>
                <a:effectLst/>
                <a:latin typeface="Open Sans" panose="020B0604020202020204" pitchFamily="34" charset="0"/>
              </a:rPr>
              <a:t>At the beginning of the evolution in IT-sphere, all testers were expected to know programming languages and understand the working principles of operating systems.</a:t>
            </a:r>
          </a:p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There was no concept of testing or testers.</a:t>
            </a:r>
            <a:endParaRPr lang="en-US" b="1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i="0" u="sng" strike="noStrike" dirty="0">
                <a:solidFill>
                  <a:srgbClr val="1A0DAB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In the early stage no testing were used later Charles introduced to make it in on time by method “TESTING</a:t>
            </a:r>
            <a:r>
              <a:rPr lang="en-US" b="1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”.</a:t>
            </a:r>
            <a:br>
              <a:rPr lang="en-US" b="1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</a:br>
            <a:endParaRPr lang="en-US" b="1" i="0" u="none" strike="noStrike" dirty="0">
              <a:solidFill>
                <a:srgbClr val="1A0DAB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There are two different ways of performing software testing—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manual and automation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1" dirty="0">
              <a:solidFill>
                <a:srgbClr val="1A0DAB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Hyper automation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the automated test trend in the year 2021 and that was in great demand.</a:t>
            </a:r>
          </a:p>
          <a:p>
            <a:pPr algn="l"/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Things changed </a:t>
            </a:r>
            <a:r>
              <a:rPr lang="en-US" b="1" dirty="0" err="1">
                <a:solidFill>
                  <a:srgbClr val="202124"/>
                </a:solidFill>
                <a:latin typeface="arial" panose="020B0604020202020204" pitchFamily="34" charset="0"/>
              </a:rPr>
              <a:t>alot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in very short span of time and it improved in a vast range compared to the beginning.</a:t>
            </a:r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0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590">
        <p159:morph option="byObject"/>
      </p:transition>
    </mc:Choice>
    <mc:Fallback xmlns="">
      <p:transition spd="slow" advTm="259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A9EC-3090-E899-0B6A-A405C66F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 b="1" i="1">
                <a:solidFill>
                  <a:srgbClr val="FFFFFF"/>
                </a:solidFill>
              </a:rPr>
              <a:t>Scope  of  software  testing</a:t>
            </a: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4745BE-1E17-C952-6D8D-47D251F28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3260216"/>
            <a:ext cx="3305175" cy="1850898"/>
          </a:xfrm>
          <a:prstGeom prst="rect">
            <a:avLst/>
          </a:prstGeom>
        </p:spPr>
      </p:pic>
      <p:sp>
        <p:nvSpPr>
          <p:cNvPr id="54" name="Content Placeholder 8">
            <a:extLst>
              <a:ext uri="{FF2B5EF4-FFF2-40B4-BE49-F238E27FC236}">
                <a16:creationId xmlns:a16="http://schemas.microsoft.com/office/drawing/2014/main" id="{BD1B0629-A42E-5490-A963-4ECC838E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834" y="2180496"/>
            <a:ext cx="6882579" cy="404568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Technically, Software Testing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investigation conducted to provide stakeholders with information about the quality of a particular product or service under test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In other words, software testing is a process of verification and validation.</a:t>
            </a:r>
          </a:p>
          <a:p>
            <a:r>
              <a:rPr lang="en-US" b="0" i="0" dirty="0">
                <a:solidFill>
                  <a:srgbClr val="51565E"/>
                </a:solidFill>
                <a:effectLst/>
                <a:latin typeface="Roboto" panose="020B0604020202020204" pitchFamily="2" charset="0"/>
              </a:rPr>
              <a:t>Over the last few years, the profile of the software tester has seen phenomenal growth.</a:t>
            </a: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Among different domains in IT world, testing field has never faced downside and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yes professional Software Testing is always in high demand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40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959">
        <p159:morph option="byObject"/>
      </p:transition>
    </mc:Choice>
    <mc:Fallback xmlns="">
      <p:transition spd="slow" advTm="95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EC6A-63EC-FC16-8E04-9872A49B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Risk based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A3-9142-DB9F-7280-471605B02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595717"/>
            <a:ext cx="3588773" cy="1425677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9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Types of risk</a:t>
            </a:r>
            <a:endParaRPr lang="en-US" sz="19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Business or operational</a:t>
            </a:r>
            <a:endParaRPr lang="en-US" sz="19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</a:t>
            </a:r>
            <a:endParaRPr lang="en-US" sz="19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External</a:t>
            </a:r>
            <a:endParaRPr lang="en-US" sz="19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E-business failure-mode related</a:t>
            </a:r>
            <a:endParaRPr lang="en-US" sz="1900" b="1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2270-0DAB-7E19-3944-C579414E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8477" y="2340078"/>
            <a:ext cx="8740878" cy="5142271"/>
          </a:xfrm>
        </p:spPr>
        <p:txBody>
          <a:bodyPr>
            <a:normAutofit fontScale="700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Business or operational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  High use of a subsystem, function or feature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Criticality of a subsystem, function or feature, including the cost of failure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Technical</a:t>
            </a:r>
          </a:p>
          <a:p>
            <a:pPr algn="l">
              <a:buClr>
                <a:schemeClr val="accent1">
                  <a:lumMod val="75000"/>
                  <a:lumOff val="25000"/>
                </a:schemeClr>
              </a:buCl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Geographic distribution of development team</a:t>
            </a:r>
          </a:p>
          <a:p>
            <a:pPr algn="l">
              <a:buClr>
                <a:schemeClr val="accent1">
                  <a:lumMod val="50000"/>
                  <a:lumOff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Complexity of a subsystem or function</a:t>
            </a:r>
          </a:p>
          <a:p>
            <a:pPr marL="0" indent="0" algn="l">
              <a:buClr>
                <a:schemeClr val="accent1">
                  <a:lumMod val="50000"/>
                  <a:lumOff val="50000"/>
                </a:schemeClr>
              </a:buClr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External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Sponsor or executive preference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Regulatory requirements</a:t>
            </a:r>
          </a:p>
          <a:p>
            <a:pPr marL="0" indent="0" algn="l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E-business failure-mode related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Static content defects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Web page integration defects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Functional behavior-related failure</a:t>
            </a:r>
          </a:p>
          <a:p>
            <a:pPr marL="0" indent="0" algn="l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Clr>
                <a:schemeClr val="accent1">
                  <a:lumMod val="50000"/>
                  <a:lumOff val="50000"/>
                </a:schemeClr>
              </a:buClr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075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35">
        <p159:morph option="byObject"/>
      </p:transition>
    </mc:Choice>
    <mc:Fallback xmlns="">
      <p:transition spd="slow" advTm="143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F26A-C93E-5A17-D890-7E12283B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75" y="729950"/>
            <a:ext cx="11029616" cy="988332"/>
          </a:xfrm>
        </p:spPr>
        <p:txBody>
          <a:bodyPr>
            <a:normAutofit/>
          </a:bodyPr>
          <a:lstStyle/>
          <a:p>
            <a:r>
              <a:rPr lang="en-IN" sz="5500" b="1" i="1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34AA-1F6B-2A65-5409-9AD659C6CF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368000" lvl="4" indent="0">
              <a:buNone/>
            </a:pPr>
            <a:r>
              <a:rPr lang="en-IN" dirty="0"/>
              <a:t>	</a:t>
            </a:r>
            <a:r>
              <a:rPr lang="en-IN" sz="2500" b="1" i="1" dirty="0"/>
              <a:t>PRODUCT RISK</a:t>
            </a:r>
          </a:p>
          <a:p>
            <a:pPr marL="1368000" lvl="4" indent="0">
              <a:buNone/>
            </a:pPr>
            <a:r>
              <a:rPr lang="en-IN" sz="1900" dirty="0"/>
              <a:t>#Value Risk</a:t>
            </a:r>
          </a:p>
          <a:p>
            <a:pPr marL="1368000" lvl="4" indent="0">
              <a:buNone/>
            </a:pPr>
            <a:r>
              <a:rPr lang="en-IN" sz="1900" dirty="0"/>
              <a:t>#Usability Risk</a:t>
            </a:r>
          </a:p>
          <a:p>
            <a:pPr marL="1368000" lvl="4" indent="0">
              <a:buNone/>
            </a:pPr>
            <a:r>
              <a:rPr lang="en-IN" sz="1900" dirty="0"/>
              <a:t>#Business Risk</a:t>
            </a:r>
          </a:p>
          <a:p>
            <a:pPr marL="1368000" lvl="4" indent="0">
              <a:buNone/>
            </a:pPr>
            <a:r>
              <a:rPr lang="en-IN" sz="1900" dirty="0"/>
              <a:t>#Feasability Risk</a:t>
            </a:r>
          </a:p>
          <a:p>
            <a:pPr marL="1368000" lvl="4" indent="0">
              <a:buNone/>
            </a:pPr>
            <a:endParaRPr lang="en-IN" sz="2500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8FF1C-1487-87C7-2849-7E0E47C2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92388" y="1622308"/>
            <a:ext cx="6197719" cy="40214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  	 	</a:t>
            </a:r>
            <a:r>
              <a:rPr lang="en-IN" sz="2500" b="1" i="1" dirty="0"/>
              <a:t>  PROJECT RISK</a:t>
            </a:r>
          </a:p>
          <a:p>
            <a:pPr marL="0" indent="0">
              <a:buNone/>
            </a:pPr>
            <a:r>
              <a:rPr lang="en-IN" sz="2500" b="1" i="1" dirty="0"/>
              <a:t>				</a:t>
            </a:r>
            <a:r>
              <a:rPr lang="en-IN" sz="1900" dirty="0"/>
              <a:t>#Cost Risk</a:t>
            </a:r>
          </a:p>
          <a:p>
            <a:pPr marL="0" indent="0">
              <a:buNone/>
            </a:pPr>
            <a:r>
              <a:rPr lang="en-IN" sz="1900" dirty="0"/>
              <a:t>				#Schedule Risk</a:t>
            </a:r>
          </a:p>
          <a:p>
            <a:pPr marL="0" indent="0">
              <a:buNone/>
            </a:pPr>
            <a:r>
              <a:rPr lang="en-IN" sz="1900" dirty="0"/>
              <a:t>				#Performance Risk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5B2396-8F4F-DE2E-ED91-39806A425148}"/>
              </a:ext>
            </a:extLst>
          </p:cNvPr>
          <p:cNvGraphicFramePr>
            <a:graphicFrameLocks noGrp="1"/>
          </p:cNvGraphicFramePr>
          <p:nvPr/>
        </p:nvGraphicFramePr>
        <p:xfrm>
          <a:off x="1720645" y="2733368"/>
          <a:ext cx="2802194" cy="2300748"/>
        </p:xfrm>
        <a:graphic>
          <a:graphicData uri="http://schemas.openxmlformats.org/drawingml/2006/table">
            <a:tbl>
              <a:tblPr/>
              <a:tblGrid>
                <a:gridCol w="2802194">
                  <a:extLst>
                    <a:ext uri="{9D8B030D-6E8A-4147-A177-3AD203B41FA5}">
                      <a16:colId xmlns:a16="http://schemas.microsoft.com/office/drawing/2014/main" val="2588506589"/>
                    </a:ext>
                  </a:extLst>
                </a:gridCol>
              </a:tblGrid>
              <a:tr h="23007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1975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005DF8-B5EF-8E77-11E4-FFC9EDD41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676316"/>
              </p:ext>
            </p:extLst>
          </p:nvPr>
        </p:nvGraphicFramePr>
        <p:xfrm>
          <a:off x="4934805" y="2733368"/>
          <a:ext cx="2640521" cy="2300748"/>
        </p:xfrm>
        <a:graphic>
          <a:graphicData uri="http://schemas.openxmlformats.org/drawingml/2006/table">
            <a:tbl>
              <a:tblPr/>
              <a:tblGrid>
                <a:gridCol w="2640521">
                  <a:extLst>
                    <a:ext uri="{9D8B030D-6E8A-4147-A177-3AD203B41FA5}">
                      <a16:colId xmlns:a16="http://schemas.microsoft.com/office/drawing/2014/main" val="994628122"/>
                    </a:ext>
                  </a:extLst>
                </a:gridCol>
              </a:tblGrid>
              <a:tr h="23007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71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534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9">
        <p159:morph option="byObject"/>
      </p:transition>
    </mc:Choice>
    <mc:Fallback xmlns="">
      <p:transition spd="slow" advTm="2009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86D09AA507034EA30201700E58B74B" ma:contentTypeVersion="11" ma:contentTypeDescription="Create a new document." ma:contentTypeScope="" ma:versionID="a18eab1e244bec2f25d5e5717305391a">
  <xsd:schema xmlns:xsd="http://www.w3.org/2001/XMLSchema" xmlns:xs="http://www.w3.org/2001/XMLSchema" xmlns:p="http://schemas.microsoft.com/office/2006/metadata/properties" xmlns:ns3="b25a2818-62ab-4082-9c71-cea5b10ddff6" xmlns:ns4="04bcc758-dc8e-46d6-a5f6-f7d5617d8b56" targetNamespace="http://schemas.microsoft.com/office/2006/metadata/properties" ma:root="true" ma:fieldsID="54128fb4b37f9a7087bbfdc3aefa617a" ns3:_="" ns4:_="">
    <xsd:import namespace="b25a2818-62ab-4082-9c71-cea5b10ddff6"/>
    <xsd:import namespace="04bcc758-dc8e-46d6-a5f6-f7d5617d8b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a2818-62ab-4082-9c71-cea5b10ddff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bcc758-dc8e-46d6-a5f6-f7d5617d8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C13ABB-E9B6-4494-A0A4-8B5F2D493D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5a2818-62ab-4082-9c71-cea5b10ddff6"/>
    <ds:schemaRef ds:uri="04bcc758-dc8e-46d6-a5f6-f7d5617d8b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9F22807-F7D2-46CB-84EE-4A4E5AEEFFFE}">
  <ds:schemaRefs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04bcc758-dc8e-46d6-a5f6-f7d5617d8b56"/>
    <ds:schemaRef ds:uri="http://schemas.openxmlformats.org/package/2006/metadata/core-properties"/>
    <ds:schemaRef ds:uri="http://schemas.microsoft.com/office/infopath/2007/PartnerControls"/>
    <ds:schemaRef ds:uri="b25a2818-62ab-4082-9c71-cea5b10ddff6"/>
  </ds:schemaRefs>
</ds:datastoreItem>
</file>

<file path=customXml/itemProps3.xml><?xml version="1.0" encoding="utf-8"?>
<ds:datastoreItem xmlns:ds="http://schemas.openxmlformats.org/officeDocument/2006/customXml" ds:itemID="{6338E283-71D8-4D7F-8B5B-49966B96CE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413</TotalTime>
  <Words>868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Aharoni</vt:lpstr>
      <vt:lpstr>arial</vt:lpstr>
      <vt:lpstr>arial</vt:lpstr>
      <vt:lpstr>Britannic Bold</vt:lpstr>
      <vt:lpstr>Century Gothic</vt:lpstr>
      <vt:lpstr>charter</vt:lpstr>
      <vt:lpstr>Courier New</vt:lpstr>
      <vt:lpstr>Gill Sans MT</vt:lpstr>
      <vt:lpstr>Google Sans</vt:lpstr>
      <vt:lpstr>Open Sans</vt:lpstr>
      <vt:lpstr>Poppins-Regular</vt:lpstr>
      <vt:lpstr>Raleway</vt:lpstr>
      <vt:lpstr>Roboto</vt:lpstr>
      <vt:lpstr>Wingdings</vt:lpstr>
      <vt:lpstr>Wingdings 2</vt:lpstr>
      <vt:lpstr>Wingdings 3</vt:lpstr>
      <vt:lpstr>Ion</vt:lpstr>
      <vt:lpstr>Dividend</vt:lpstr>
      <vt:lpstr>Testing</vt:lpstr>
      <vt:lpstr>TESTING</vt:lpstr>
      <vt:lpstr>Topics of testing</vt:lpstr>
      <vt:lpstr>Economics of testing</vt:lpstr>
      <vt:lpstr>How testing is conducted ?</vt:lpstr>
      <vt:lpstr>SOFTWARE TESTING IN (PAST &amp; present)</vt:lpstr>
      <vt:lpstr>Scope  of  software  testing</vt:lpstr>
      <vt:lpstr>Risk based testing </vt:lpstr>
      <vt:lpstr>risks</vt:lpstr>
      <vt:lpstr>Need of independent testing</vt:lpstr>
      <vt:lpstr>activities in fundamental test process</vt:lpstr>
      <vt:lpstr>Attributes of a good tester</vt:lpstr>
      <vt:lpstr>Psychology of testing</vt:lpstr>
      <vt:lpstr>Code of ethics for  tester</vt:lpstr>
      <vt:lpstr>Limitations of software 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Niteesh Kumar Korubilli</dc:creator>
  <cp:lastModifiedBy>Niteesh Kumar Korubilli</cp:lastModifiedBy>
  <cp:revision>20</cp:revision>
  <dcterms:created xsi:type="dcterms:W3CDTF">2022-06-29T06:38:21Z</dcterms:created>
  <dcterms:modified xsi:type="dcterms:W3CDTF">2022-07-06T05:20:25Z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0x0101008486D09AA507034EA30201700E58B74B</vt:lpwstr>
  </property>
</Properties>
</file>