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0" r:id="rId2"/>
    <p:sldId id="257" r:id="rId3"/>
    <p:sldId id="259" r:id="rId4"/>
    <p:sldId id="258"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9" r:id="rId22"/>
    <p:sldId id="278" r:id="rId23"/>
    <p:sldId id="292" r:id="rId24"/>
    <p:sldId id="293" r:id="rId25"/>
    <p:sldId id="294" r:id="rId26"/>
    <p:sldId id="280" r:id="rId27"/>
    <p:sldId id="277" r:id="rId28"/>
    <p:sldId id="281" r:id="rId29"/>
    <p:sldId id="282" r:id="rId30"/>
    <p:sldId id="283" r:id="rId31"/>
    <p:sldId id="284" r:id="rId32"/>
    <p:sldId id="285" r:id="rId33"/>
    <p:sldId id="286" r:id="rId34"/>
    <p:sldId id="290" r:id="rId35"/>
    <p:sldId id="291" r:id="rId36"/>
    <p:sldId id="287" r:id="rId37"/>
    <p:sldId id="288" r:id="rId38"/>
    <p:sldId id="28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08D4B-C8FC-43CA-8B7C-436EA340C792}" v="139" dt="2022-07-03T08:32:54.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ta Bhogapuram" userId="a8d0f682-e697-4aa5-b613-06e1867db987" providerId="ADAL" clId="{51408D4B-C8FC-43CA-8B7C-436EA340C792}"/>
    <pc:docChg chg="undo redo custSel addSld delSld modSld sldOrd modMainMaster">
      <pc:chgData name="Ruchita Bhogapuram" userId="a8d0f682-e697-4aa5-b613-06e1867db987" providerId="ADAL" clId="{51408D4B-C8FC-43CA-8B7C-436EA340C792}" dt="2022-07-03T08:32:54.072" v="6105"/>
      <pc:docMkLst>
        <pc:docMk/>
      </pc:docMkLst>
      <pc:sldChg chg="modSp del mod">
        <pc:chgData name="Ruchita Bhogapuram" userId="a8d0f682-e697-4aa5-b613-06e1867db987" providerId="ADAL" clId="{51408D4B-C8FC-43CA-8B7C-436EA340C792}" dt="2022-06-27T08:29:14.576" v="2107" actId="2696"/>
        <pc:sldMkLst>
          <pc:docMk/>
          <pc:sldMk cId="4239417887" sldId="256"/>
        </pc:sldMkLst>
        <pc:spChg chg="mod">
          <ac:chgData name="Ruchita Bhogapuram" userId="a8d0f682-e697-4aa5-b613-06e1867db987" providerId="ADAL" clId="{51408D4B-C8FC-43CA-8B7C-436EA340C792}" dt="2022-06-27T08:29:01.359" v="2106" actId="14100"/>
          <ac:spMkLst>
            <pc:docMk/>
            <pc:sldMk cId="4239417887" sldId="256"/>
            <ac:spMk id="2" creationId="{04D17937-5ADC-7B4E-21E5-3F4FB947B1AB}"/>
          </ac:spMkLst>
        </pc:spChg>
      </pc:sldChg>
      <pc:sldChg chg="addSp delSp modSp new mod ord modTransition modClrScheme chgLayout">
        <pc:chgData name="Ruchita Bhogapuram" userId="a8d0f682-e697-4aa5-b613-06e1867db987" providerId="ADAL" clId="{51408D4B-C8FC-43CA-8B7C-436EA340C792}" dt="2022-07-03T08:32:52.520" v="6104"/>
        <pc:sldMkLst>
          <pc:docMk/>
          <pc:sldMk cId="2951628752" sldId="257"/>
        </pc:sldMkLst>
        <pc:spChg chg="del">
          <ac:chgData name="Ruchita Bhogapuram" userId="a8d0f682-e697-4aa5-b613-06e1867db987" providerId="ADAL" clId="{51408D4B-C8FC-43CA-8B7C-436EA340C792}" dt="2022-06-27T07:43:23.739" v="1" actId="700"/>
          <ac:spMkLst>
            <pc:docMk/>
            <pc:sldMk cId="2951628752" sldId="257"/>
            <ac:spMk id="2" creationId="{84F5F7ED-2E62-2697-184C-05F29ECD2E1E}"/>
          </ac:spMkLst>
        </pc:spChg>
        <pc:spChg chg="del">
          <ac:chgData name="Ruchita Bhogapuram" userId="a8d0f682-e697-4aa5-b613-06e1867db987" providerId="ADAL" clId="{51408D4B-C8FC-43CA-8B7C-436EA340C792}" dt="2022-06-27T07:43:23.739" v="1" actId="700"/>
          <ac:spMkLst>
            <pc:docMk/>
            <pc:sldMk cId="2951628752" sldId="257"/>
            <ac:spMk id="3" creationId="{879D7D76-F35E-86F0-2EAD-3FD6DE856604}"/>
          </ac:spMkLst>
        </pc:spChg>
        <pc:spChg chg="add mod">
          <ac:chgData name="Ruchita Bhogapuram" userId="a8d0f682-e697-4aa5-b613-06e1867db987" providerId="ADAL" clId="{51408D4B-C8FC-43CA-8B7C-436EA340C792}" dt="2022-06-27T07:46:46.269" v="165" actId="20577"/>
          <ac:spMkLst>
            <pc:docMk/>
            <pc:sldMk cId="2951628752" sldId="257"/>
            <ac:spMk id="4" creationId="{6A931045-41FA-E29C-397A-DCE062B6D0D5}"/>
          </ac:spMkLst>
        </pc:spChg>
        <pc:spChg chg="add mod">
          <ac:chgData name="Ruchita Bhogapuram" userId="a8d0f682-e697-4aa5-b613-06e1867db987" providerId="ADAL" clId="{51408D4B-C8FC-43CA-8B7C-436EA340C792}" dt="2022-06-27T07:55:50.861" v="578" actId="1076"/>
          <ac:spMkLst>
            <pc:docMk/>
            <pc:sldMk cId="2951628752" sldId="257"/>
            <ac:spMk id="5" creationId="{10E0F806-D753-C616-6697-512816184C41}"/>
          </ac:spMkLst>
        </pc:spChg>
        <pc:picChg chg="add mod">
          <ac:chgData name="Ruchita Bhogapuram" userId="a8d0f682-e697-4aa5-b613-06e1867db987" providerId="ADAL" clId="{51408D4B-C8FC-43CA-8B7C-436EA340C792}" dt="2022-06-27T12:24:33.342" v="5534" actId="962"/>
          <ac:picMkLst>
            <pc:docMk/>
            <pc:sldMk cId="2951628752" sldId="257"/>
            <ac:picMk id="7" creationId="{57CB9E6B-AD82-FC1B-D116-411CDCEC490B}"/>
          </ac:picMkLst>
        </pc:picChg>
        <pc:picChg chg="add mod">
          <ac:chgData name="Ruchita Bhogapuram" userId="a8d0f682-e697-4aa5-b613-06e1867db987" providerId="ADAL" clId="{51408D4B-C8FC-43CA-8B7C-436EA340C792}" dt="2022-06-27T12:20:02.335" v="5517" actId="1076"/>
          <ac:picMkLst>
            <pc:docMk/>
            <pc:sldMk cId="2951628752" sldId="257"/>
            <ac:picMk id="9" creationId="{7874AFC8-5840-DA37-002B-B960D02C7BB4}"/>
          </ac:picMkLst>
        </pc:picChg>
        <pc:picChg chg="add mod">
          <ac:chgData name="Ruchita Bhogapuram" userId="a8d0f682-e697-4aa5-b613-06e1867db987" providerId="ADAL" clId="{51408D4B-C8FC-43CA-8B7C-436EA340C792}" dt="2022-06-27T12:21:16.986" v="5526" actId="1076"/>
          <ac:picMkLst>
            <pc:docMk/>
            <pc:sldMk cId="2951628752" sldId="257"/>
            <ac:picMk id="11" creationId="{31687D37-00DE-DA71-6BC8-276C6280D267}"/>
          </ac:picMkLst>
        </pc:picChg>
        <pc:picChg chg="add mod">
          <ac:chgData name="Ruchita Bhogapuram" userId="a8d0f682-e697-4aa5-b613-06e1867db987" providerId="ADAL" clId="{51408D4B-C8FC-43CA-8B7C-436EA340C792}" dt="2022-06-27T12:21:10.312" v="5525" actId="1076"/>
          <ac:picMkLst>
            <pc:docMk/>
            <pc:sldMk cId="2951628752" sldId="257"/>
            <ac:picMk id="13" creationId="{EEC5887D-FAFD-F434-9921-E1720D98620C}"/>
          </ac:picMkLst>
        </pc:picChg>
        <pc:picChg chg="add mod">
          <ac:chgData name="Ruchita Bhogapuram" userId="a8d0f682-e697-4aa5-b613-06e1867db987" providerId="ADAL" clId="{51408D4B-C8FC-43CA-8B7C-436EA340C792}" dt="2022-06-27T12:24:30.942" v="5531" actId="1076"/>
          <ac:picMkLst>
            <pc:docMk/>
            <pc:sldMk cId="2951628752" sldId="257"/>
            <ac:picMk id="15" creationId="{D4921FD1-F270-2999-9ACA-965675C2BFCC}"/>
          </ac:picMkLst>
        </pc:picChg>
        <pc:picChg chg="add mod">
          <ac:chgData name="Ruchita Bhogapuram" userId="a8d0f682-e697-4aa5-b613-06e1867db987" providerId="ADAL" clId="{51408D4B-C8FC-43CA-8B7C-436EA340C792}" dt="2022-06-27T12:24:33.341" v="5533" actId="27614"/>
          <ac:picMkLst>
            <pc:docMk/>
            <pc:sldMk cId="2951628752" sldId="257"/>
            <ac:picMk id="17" creationId="{6C659D78-E052-5249-DC55-E37203115BA8}"/>
          </ac:picMkLst>
        </pc:picChg>
      </pc:sldChg>
      <pc:sldChg chg="addSp delSp modSp new mod modTransition chgLayout">
        <pc:chgData name="Ruchita Bhogapuram" userId="a8d0f682-e697-4aa5-b613-06e1867db987" providerId="ADAL" clId="{51408D4B-C8FC-43CA-8B7C-436EA340C792}" dt="2022-07-03T08:32:54.072" v="6105"/>
        <pc:sldMkLst>
          <pc:docMk/>
          <pc:sldMk cId="197629418" sldId="258"/>
        </pc:sldMkLst>
        <pc:spChg chg="add mod">
          <ac:chgData name="Ruchita Bhogapuram" userId="a8d0f682-e697-4aa5-b613-06e1867db987" providerId="ADAL" clId="{51408D4B-C8FC-43CA-8B7C-436EA340C792}" dt="2022-06-27T08:22:31.969" v="1972" actId="1076"/>
          <ac:spMkLst>
            <pc:docMk/>
            <pc:sldMk cId="197629418" sldId="258"/>
            <ac:spMk id="2" creationId="{3E27926B-DA1A-453D-4B9F-63C06CA988BE}"/>
          </ac:spMkLst>
        </pc:spChg>
        <pc:spChg chg="add del mod">
          <ac:chgData name="Ruchita Bhogapuram" userId="a8d0f682-e697-4aa5-b613-06e1867db987" providerId="ADAL" clId="{51408D4B-C8FC-43CA-8B7C-436EA340C792}" dt="2022-06-27T08:02:24.744" v="665" actId="478"/>
          <ac:spMkLst>
            <pc:docMk/>
            <pc:sldMk cId="197629418" sldId="258"/>
            <ac:spMk id="3" creationId="{5795E3A1-FB8D-4CE1-53D9-BEFF07D9E41C}"/>
          </ac:spMkLst>
        </pc:spChg>
        <pc:spChg chg="add mod">
          <ac:chgData name="Ruchita Bhogapuram" userId="a8d0f682-e697-4aa5-b613-06e1867db987" providerId="ADAL" clId="{51408D4B-C8FC-43CA-8B7C-436EA340C792}" dt="2022-06-27T08:22:37.235" v="1973" actId="1076"/>
          <ac:spMkLst>
            <pc:docMk/>
            <pc:sldMk cId="197629418" sldId="258"/>
            <ac:spMk id="4" creationId="{B6139949-8EC8-3B33-A758-82544761F45D}"/>
          </ac:spMkLst>
        </pc:spChg>
        <pc:spChg chg="add mod">
          <ac:chgData name="Ruchita Bhogapuram" userId="a8d0f682-e697-4aa5-b613-06e1867db987" providerId="ADAL" clId="{51408D4B-C8FC-43CA-8B7C-436EA340C792}" dt="2022-06-27T11:30:51.318" v="5434" actId="313"/>
          <ac:spMkLst>
            <pc:docMk/>
            <pc:sldMk cId="197629418" sldId="258"/>
            <ac:spMk id="5" creationId="{7B7522A5-8090-E903-E49C-3C307D524323}"/>
          </ac:spMkLst>
        </pc:spChg>
        <pc:picChg chg="add mod">
          <ac:chgData name="Ruchita Bhogapuram" userId="a8d0f682-e697-4aa5-b613-06e1867db987" providerId="ADAL" clId="{51408D4B-C8FC-43CA-8B7C-436EA340C792}" dt="2022-06-27T12:01:50.494" v="5479" actId="1076"/>
          <ac:picMkLst>
            <pc:docMk/>
            <pc:sldMk cId="197629418" sldId="258"/>
            <ac:picMk id="7" creationId="{75800DC6-8D69-5A03-345D-8F1AFB834F8F}"/>
          </ac:picMkLst>
        </pc:picChg>
        <pc:picChg chg="add mod">
          <ac:chgData name="Ruchita Bhogapuram" userId="a8d0f682-e697-4aa5-b613-06e1867db987" providerId="ADAL" clId="{51408D4B-C8FC-43CA-8B7C-436EA340C792}" dt="2022-06-27T12:17:59.254" v="5511" actId="1076"/>
          <ac:picMkLst>
            <pc:docMk/>
            <pc:sldMk cId="197629418" sldId="258"/>
            <ac:picMk id="9" creationId="{695EFFB4-A847-7AB7-FCE2-B2F7065E9825}"/>
          </ac:picMkLst>
        </pc:picChg>
      </pc:sldChg>
      <pc:sldChg chg="addSp modSp new mod ord modTransition">
        <pc:chgData name="Ruchita Bhogapuram" userId="a8d0f682-e697-4aa5-b613-06e1867db987" providerId="ADAL" clId="{51408D4B-C8FC-43CA-8B7C-436EA340C792}" dt="2022-07-03T08:32:52.520" v="6104"/>
        <pc:sldMkLst>
          <pc:docMk/>
          <pc:sldMk cId="3421703559" sldId="259"/>
        </pc:sldMkLst>
        <pc:spChg chg="add mod">
          <ac:chgData name="Ruchita Bhogapuram" userId="a8d0f682-e697-4aa5-b613-06e1867db987" providerId="ADAL" clId="{51408D4B-C8FC-43CA-8B7C-436EA340C792}" dt="2022-06-27T08:39:04.110" v="2196" actId="113"/>
          <ac:spMkLst>
            <pc:docMk/>
            <pc:sldMk cId="3421703559" sldId="259"/>
            <ac:spMk id="2" creationId="{96747599-C2B7-8F52-4E34-D88121BD7086}"/>
          </ac:spMkLst>
        </pc:spChg>
      </pc:sldChg>
      <pc:sldChg chg="addSp delSp modSp new mod ord modTransition">
        <pc:chgData name="Ruchita Bhogapuram" userId="a8d0f682-e697-4aa5-b613-06e1867db987" providerId="ADAL" clId="{51408D4B-C8FC-43CA-8B7C-436EA340C792}" dt="2022-07-03T08:32:52.520" v="6104"/>
        <pc:sldMkLst>
          <pc:docMk/>
          <pc:sldMk cId="382874923" sldId="260"/>
        </pc:sldMkLst>
        <pc:spChg chg="add del mod">
          <ac:chgData name="Ruchita Bhogapuram" userId="a8d0f682-e697-4aa5-b613-06e1867db987" providerId="ADAL" clId="{51408D4B-C8FC-43CA-8B7C-436EA340C792}" dt="2022-06-27T08:24:47.676" v="1982"/>
          <ac:spMkLst>
            <pc:docMk/>
            <pc:sldMk cId="382874923" sldId="260"/>
            <ac:spMk id="2" creationId="{6FE81F8F-2881-8CA4-A1F6-916648E8D24E}"/>
          </ac:spMkLst>
        </pc:spChg>
        <pc:picChg chg="add del mod">
          <ac:chgData name="Ruchita Bhogapuram" userId="a8d0f682-e697-4aa5-b613-06e1867db987" providerId="ADAL" clId="{51408D4B-C8FC-43CA-8B7C-436EA340C792}" dt="2022-06-27T08:25:43.369" v="1990" actId="931"/>
          <ac:picMkLst>
            <pc:docMk/>
            <pc:sldMk cId="382874923" sldId="260"/>
            <ac:picMk id="4" creationId="{A44685C6-B85B-E531-F7FA-894E4F53930E}"/>
          </ac:picMkLst>
        </pc:picChg>
        <pc:picChg chg="add mod">
          <ac:chgData name="Ruchita Bhogapuram" userId="a8d0f682-e697-4aa5-b613-06e1867db987" providerId="ADAL" clId="{51408D4B-C8FC-43CA-8B7C-436EA340C792}" dt="2022-06-27T08:26:39.936" v="1998" actId="14100"/>
          <ac:picMkLst>
            <pc:docMk/>
            <pc:sldMk cId="382874923" sldId="260"/>
            <ac:picMk id="6" creationId="{4C6831AF-9882-9019-D6D7-9C518027EB8C}"/>
          </ac:picMkLst>
        </pc:picChg>
      </pc:sldChg>
      <pc:sldChg chg="addSp modSp new mod modTransition">
        <pc:chgData name="Ruchita Bhogapuram" userId="a8d0f682-e697-4aa5-b613-06e1867db987" providerId="ADAL" clId="{51408D4B-C8FC-43CA-8B7C-436EA340C792}" dt="2022-07-03T08:32:52.520" v="6104"/>
        <pc:sldMkLst>
          <pc:docMk/>
          <pc:sldMk cId="3638485013" sldId="261"/>
        </pc:sldMkLst>
        <pc:spChg chg="add mod">
          <ac:chgData name="Ruchita Bhogapuram" userId="a8d0f682-e697-4aa5-b613-06e1867db987" providerId="ADAL" clId="{51408D4B-C8FC-43CA-8B7C-436EA340C792}" dt="2022-06-27T08:38:38.815" v="2195" actId="1076"/>
          <ac:spMkLst>
            <pc:docMk/>
            <pc:sldMk cId="3638485013" sldId="261"/>
            <ac:spMk id="2" creationId="{B6152A9D-810E-1F15-17D7-554083BD7164}"/>
          </ac:spMkLst>
        </pc:spChg>
      </pc:sldChg>
      <pc:sldChg chg="addSp delSp modSp new mod modTransition">
        <pc:chgData name="Ruchita Bhogapuram" userId="a8d0f682-e697-4aa5-b613-06e1867db987" providerId="ADAL" clId="{51408D4B-C8FC-43CA-8B7C-436EA340C792}" dt="2022-07-03T08:32:52.520" v="6104"/>
        <pc:sldMkLst>
          <pc:docMk/>
          <pc:sldMk cId="2554679921" sldId="262"/>
        </pc:sldMkLst>
        <pc:spChg chg="add mod">
          <ac:chgData name="Ruchita Bhogapuram" userId="a8d0f682-e697-4aa5-b613-06e1867db987" providerId="ADAL" clId="{51408D4B-C8FC-43CA-8B7C-436EA340C792}" dt="2022-06-27T08:39:52.779" v="2202" actId="1076"/>
          <ac:spMkLst>
            <pc:docMk/>
            <pc:sldMk cId="2554679921" sldId="262"/>
            <ac:spMk id="2" creationId="{D9A68788-3D3C-EEE3-27D6-17D8FFB7A7AF}"/>
          </ac:spMkLst>
        </pc:spChg>
        <pc:spChg chg="add del mod">
          <ac:chgData name="Ruchita Bhogapuram" userId="a8d0f682-e697-4aa5-b613-06e1867db987" providerId="ADAL" clId="{51408D4B-C8FC-43CA-8B7C-436EA340C792}" dt="2022-06-27T08:42:39.760" v="2208"/>
          <ac:spMkLst>
            <pc:docMk/>
            <pc:sldMk cId="2554679921" sldId="262"/>
            <ac:spMk id="3" creationId="{F0B01649-61DA-69F8-2ED5-CC7259CA770F}"/>
          </ac:spMkLst>
        </pc:spChg>
        <pc:spChg chg="add del mod">
          <ac:chgData name="Ruchita Bhogapuram" userId="a8d0f682-e697-4aa5-b613-06e1867db987" providerId="ADAL" clId="{51408D4B-C8FC-43CA-8B7C-436EA340C792}" dt="2022-06-27T08:43:01.713" v="2212"/>
          <ac:spMkLst>
            <pc:docMk/>
            <pc:sldMk cId="2554679921" sldId="262"/>
            <ac:spMk id="4" creationId="{DBB0DDAB-D1AD-D0C2-9CD0-840A6AC3A117}"/>
          </ac:spMkLst>
        </pc:spChg>
        <pc:spChg chg="add del mod">
          <ac:chgData name="Ruchita Bhogapuram" userId="a8d0f682-e697-4aa5-b613-06e1867db987" providerId="ADAL" clId="{51408D4B-C8FC-43CA-8B7C-436EA340C792}" dt="2022-06-27T08:50:12.860" v="2215" actId="478"/>
          <ac:spMkLst>
            <pc:docMk/>
            <pc:sldMk cId="2554679921" sldId="262"/>
            <ac:spMk id="5" creationId="{9B04965C-BDCF-6761-057D-417F50031791}"/>
          </ac:spMkLst>
        </pc:spChg>
        <pc:spChg chg="add mod">
          <ac:chgData name="Ruchita Bhogapuram" userId="a8d0f682-e697-4aa5-b613-06e1867db987" providerId="ADAL" clId="{51408D4B-C8FC-43CA-8B7C-436EA340C792}" dt="2022-06-27T09:23:52.278" v="3160" actId="20577"/>
          <ac:spMkLst>
            <pc:docMk/>
            <pc:sldMk cId="2554679921" sldId="262"/>
            <ac:spMk id="16" creationId="{19DDCD68-C267-B3AD-560B-9EEE8AD27E6E}"/>
          </ac:spMkLst>
        </pc:spChg>
        <pc:picChg chg="add del mod">
          <ac:chgData name="Ruchita Bhogapuram" userId="a8d0f682-e697-4aa5-b613-06e1867db987" providerId="ADAL" clId="{51408D4B-C8FC-43CA-8B7C-436EA340C792}" dt="2022-06-27T09:05:54.416" v="2513" actId="21"/>
          <ac:picMkLst>
            <pc:docMk/>
            <pc:sldMk cId="2554679921" sldId="262"/>
            <ac:picMk id="7" creationId="{B1270981-CED3-7B9D-8A9D-BFA0CD130F29}"/>
          </ac:picMkLst>
        </pc:picChg>
        <pc:picChg chg="add del mod">
          <ac:chgData name="Ruchita Bhogapuram" userId="a8d0f682-e697-4aa5-b613-06e1867db987" providerId="ADAL" clId="{51408D4B-C8FC-43CA-8B7C-436EA340C792}" dt="2022-06-27T09:05:58.779" v="2514" actId="21"/>
          <ac:picMkLst>
            <pc:docMk/>
            <pc:sldMk cId="2554679921" sldId="262"/>
            <ac:picMk id="9" creationId="{6AEE086C-5D94-2D86-B531-4959CE81CD63}"/>
          </ac:picMkLst>
        </pc:picChg>
        <pc:picChg chg="add del mod">
          <ac:chgData name="Ruchita Bhogapuram" userId="a8d0f682-e697-4aa5-b613-06e1867db987" providerId="ADAL" clId="{51408D4B-C8FC-43CA-8B7C-436EA340C792}" dt="2022-06-27T09:07:02.822" v="2526" actId="478"/>
          <ac:picMkLst>
            <pc:docMk/>
            <pc:sldMk cId="2554679921" sldId="262"/>
            <ac:picMk id="11" creationId="{0C6774A9-66E7-A366-6DA1-F0364CCFCE5B}"/>
          </ac:picMkLst>
        </pc:picChg>
        <pc:picChg chg="add del mod">
          <ac:chgData name="Ruchita Bhogapuram" userId="a8d0f682-e697-4aa5-b613-06e1867db987" providerId="ADAL" clId="{51408D4B-C8FC-43CA-8B7C-436EA340C792}" dt="2022-06-27T09:07:41.259" v="2534" actId="478"/>
          <ac:picMkLst>
            <pc:docMk/>
            <pc:sldMk cId="2554679921" sldId="262"/>
            <ac:picMk id="13" creationId="{6EF8629E-D03E-6E7E-0949-6598899C7479}"/>
          </ac:picMkLst>
        </pc:picChg>
        <pc:picChg chg="add mod">
          <ac:chgData name="Ruchita Bhogapuram" userId="a8d0f682-e697-4aa5-b613-06e1867db987" providerId="ADAL" clId="{51408D4B-C8FC-43CA-8B7C-436EA340C792}" dt="2022-06-27T09:23:37.504" v="3156" actId="1076"/>
          <ac:picMkLst>
            <pc:docMk/>
            <pc:sldMk cId="2554679921" sldId="262"/>
            <ac:picMk id="15" creationId="{EB2514F1-2946-4881-FE8A-71D325FF3442}"/>
          </ac:picMkLst>
        </pc:picChg>
      </pc:sldChg>
      <pc:sldChg chg="addSp modSp new mod modTransition">
        <pc:chgData name="Ruchita Bhogapuram" userId="a8d0f682-e697-4aa5-b613-06e1867db987" providerId="ADAL" clId="{51408D4B-C8FC-43CA-8B7C-436EA340C792}" dt="2022-07-03T08:32:52.520" v="6104"/>
        <pc:sldMkLst>
          <pc:docMk/>
          <pc:sldMk cId="118570744" sldId="263"/>
        </pc:sldMkLst>
        <pc:spChg chg="add mod">
          <ac:chgData name="Ruchita Bhogapuram" userId="a8d0f682-e697-4aa5-b613-06e1867db987" providerId="ADAL" clId="{51408D4B-C8FC-43CA-8B7C-436EA340C792}" dt="2022-06-27T08:55:08.369" v="2270" actId="1076"/>
          <ac:spMkLst>
            <pc:docMk/>
            <pc:sldMk cId="118570744" sldId="263"/>
            <ac:spMk id="2" creationId="{DAF90F3F-CE8E-19C4-DA00-13488100889F}"/>
          </ac:spMkLst>
        </pc:spChg>
      </pc:sldChg>
      <pc:sldChg chg="addSp delSp modSp new mod ord modTransition">
        <pc:chgData name="Ruchita Bhogapuram" userId="a8d0f682-e697-4aa5-b613-06e1867db987" providerId="ADAL" clId="{51408D4B-C8FC-43CA-8B7C-436EA340C792}" dt="2022-07-03T08:32:52.520" v="6104"/>
        <pc:sldMkLst>
          <pc:docMk/>
          <pc:sldMk cId="2003859413" sldId="264"/>
        </pc:sldMkLst>
        <pc:spChg chg="add del mod">
          <ac:chgData name="Ruchita Bhogapuram" userId="a8d0f682-e697-4aa5-b613-06e1867db987" providerId="ADAL" clId="{51408D4B-C8FC-43CA-8B7C-436EA340C792}" dt="2022-06-27T08:55:32.233" v="2274"/>
          <ac:spMkLst>
            <pc:docMk/>
            <pc:sldMk cId="2003859413" sldId="264"/>
            <ac:spMk id="2" creationId="{05CB5E07-2386-9444-C550-DC1489E05C4B}"/>
          </ac:spMkLst>
        </pc:spChg>
        <pc:spChg chg="add mod">
          <ac:chgData name="Ruchita Bhogapuram" userId="a8d0f682-e697-4aa5-b613-06e1867db987" providerId="ADAL" clId="{51408D4B-C8FC-43CA-8B7C-436EA340C792}" dt="2022-06-27T08:56:14.449" v="2282" actId="1076"/>
          <ac:spMkLst>
            <pc:docMk/>
            <pc:sldMk cId="2003859413" sldId="264"/>
            <ac:spMk id="3" creationId="{A5F20298-8D6B-354E-6EA4-1C5D27740919}"/>
          </ac:spMkLst>
        </pc:spChg>
        <pc:spChg chg="add del mod">
          <ac:chgData name="Ruchita Bhogapuram" userId="a8d0f682-e697-4aa5-b613-06e1867db987" providerId="ADAL" clId="{51408D4B-C8FC-43CA-8B7C-436EA340C792}" dt="2022-06-27T08:56:41.341" v="2286"/>
          <ac:spMkLst>
            <pc:docMk/>
            <pc:sldMk cId="2003859413" sldId="264"/>
            <ac:spMk id="4" creationId="{19753F2E-AB5E-E9CF-8543-03C8ACB53A2F}"/>
          </ac:spMkLst>
        </pc:spChg>
        <pc:spChg chg="add mod">
          <ac:chgData name="Ruchita Bhogapuram" userId="a8d0f682-e697-4aa5-b613-06e1867db987" providerId="ADAL" clId="{51408D4B-C8FC-43CA-8B7C-436EA340C792}" dt="2022-06-27T11:59:50.880" v="5460" actId="1076"/>
          <ac:spMkLst>
            <pc:docMk/>
            <pc:sldMk cId="2003859413" sldId="264"/>
            <ac:spMk id="5" creationId="{2CB09802-4F03-0E95-86D0-FE56428BB351}"/>
          </ac:spMkLst>
        </pc:spChg>
        <pc:spChg chg="add del mod">
          <ac:chgData name="Ruchita Bhogapuram" userId="a8d0f682-e697-4aa5-b613-06e1867db987" providerId="ADAL" clId="{51408D4B-C8FC-43CA-8B7C-436EA340C792}" dt="2022-06-27T09:31:29.726" v="3247"/>
          <ac:spMkLst>
            <pc:docMk/>
            <pc:sldMk cId="2003859413" sldId="264"/>
            <ac:spMk id="8" creationId="{662B87EC-5568-00B4-F6B8-7871C28FA872}"/>
          </ac:spMkLst>
        </pc:spChg>
        <pc:picChg chg="add del mod">
          <ac:chgData name="Ruchita Bhogapuram" userId="a8d0f682-e697-4aa5-b613-06e1867db987" providerId="ADAL" clId="{51408D4B-C8FC-43CA-8B7C-436EA340C792}" dt="2022-06-27T09:29:18.657" v="3240" actId="478"/>
          <ac:picMkLst>
            <pc:docMk/>
            <pc:sldMk cId="2003859413" sldId="264"/>
            <ac:picMk id="7" creationId="{DDF387BA-740B-107B-D7BC-2479F11B58D7}"/>
          </ac:picMkLst>
        </pc:picChg>
        <pc:picChg chg="add mod">
          <ac:chgData name="Ruchita Bhogapuram" userId="a8d0f682-e697-4aa5-b613-06e1867db987" providerId="ADAL" clId="{51408D4B-C8FC-43CA-8B7C-436EA340C792}" dt="2022-06-27T11:59:53.963" v="5461" actId="1076"/>
          <ac:picMkLst>
            <pc:docMk/>
            <pc:sldMk cId="2003859413" sldId="264"/>
            <ac:picMk id="10" creationId="{85C7C79A-B2CA-5D33-D0BA-D5819F0B284B}"/>
          </ac:picMkLst>
        </pc:picChg>
        <pc:picChg chg="add mod">
          <ac:chgData name="Ruchita Bhogapuram" userId="a8d0f682-e697-4aa5-b613-06e1867db987" providerId="ADAL" clId="{51408D4B-C8FC-43CA-8B7C-436EA340C792}" dt="2022-06-27T12:00:24.306" v="5466" actId="14100"/>
          <ac:picMkLst>
            <pc:docMk/>
            <pc:sldMk cId="2003859413" sldId="264"/>
            <ac:picMk id="12" creationId="{27301767-EAE8-DBEC-8EDC-A366A7166578}"/>
          </ac:picMkLst>
        </pc:picChg>
      </pc:sldChg>
      <pc:sldChg chg="addSp modSp new mod modTransition">
        <pc:chgData name="Ruchita Bhogapuram" userId="a8d0f682-e697-4aa5-b613-06e1867db987" providerId="ADAL" clId="{51408D4B-C8FC-43CA-8B7C-436EA340C792}" dt="2022-07-03T08:32:52.520" v="6104"/>
        <pc:sldMkLst>
          <pc:docMk/>
          <pc:sldMk cId="357742285" sldId="265"/>
        </pc:sldMkLst>
        <pc:spChg chg="add mod">
          <ac:chgData name="Ruchita Bhogapuram" userId="a8d0f682-e697-4aa5-b613-06e1867db987" providerId="ADAL" clId="{51408D4B-C8FC-43CA-8B7C-436EA340C792}" dt="2022-06-27T09:55:49.282" v="3628" actId="2711"/>
          <ac:spMkLst>
            <pc:docMk/>
            <pc:sldMk cId="357742285" sldId="265"/>
            <ac:spMk id="4" creationId="{3CBAF9E1-C4E2-DDDB-3CD3-CB70E0CA6351}"/>
          </ac:spMkLst>
        </pc:spChg>
        <pc:picChg chg="add mod">
          <ac:chgData name="Ruchita Bhogapuram" userId="a8d0f682-e697-4aa5-b613-06e1867db987" providerId="ADAL" clId="{51408D4B-C8FC-43CA-8B7C-436EA340C792}" dt="2022-06-27T09:56:13.367" v="3634" actId="14100"/>
          <ac:picMkLst>
            <pc:docMk/>
            <pc:sldMk cId="357742285" sldId="265"/>
            <ac:picMk id="2" creationId="{36BDBE44-1E0C-71DB-922E-532E5081062A}"/>
          </ac:picMkLst>
        </pc:picChg>
      </pc:sldChg>
      <pc:sldChg chg="addSp modSp new mod modTransition">
        <pc:chgData name="Ruchita Bhogapuram" userId="a8d0f682-e697-4aa5-b613-06e1867db987" providerId="ADAL" clId="{51408D4B-C8FC-43CA-8B7C-436EA340C792}" dt="2022-07-03T08:32:52.520" v="6104"/>
        <pc:sldMkLst>
          <pc:docMk/>
          <pc:sldMk cId="2390499081" sldId="266"/>
        </pc:sldMkLst>
        <pc:spChg chg="add mod">
          <ac:chgData name="Ruchita Bhogapuram" userId="a8d0f682-e697-4aa5-b613-06e1867db987" providerId="ADAL" clId="{51408D4B-C8FC-43CA-8B7C-436EA340C792}" dt="2022-06-27T11:50:51.997" v="5446" actId="20577"/>
          <ac:spMkLst>
            <pc:docMk/>
            <pc:sldMk cId="2390499081" sldId="266"/>
            <ac:spMk id="3" creationId="{D337416A-06AF-509A-7B02-19C13F4409EB}"/>
          </ac:spMkLst>
        </pc:spChg>
        <pc:picChg chg="add mod">
          <ac:chgData name="Ruchita Bhogapuram" userId="a8d0f682-e697-4aa5-b613-06e1867db987" providerId="ADAL" clId="{51408D4B-C8FC-43CA-8B7C-436EA340C792}" dt="2022-06-27T12:00:43.009" v="5470" actId="1076"/>
          <ac:picMkLst>
            <pc:docMk/>
            <pc:sldMk cId="2390499081" sldId="266"/>
            <ac:picMk id="5" creationId="{51E79BDE-0486-E62A-DA70-DBCD3CA92DD7}"/>
          </ac:picMkLst>
        </pc:picChg>
        <pc:picChg chg="add mod">
          <ac:chgData name="Ruchita Bhogapuram" userId="a8d0f682-e697-4aa5-b613-06e1867db987" providerId="ADAL" clId="{51408D4B-C8FC-43CA-8B7C-436EA340C792}" dt="2022-06-27T12:01:05.223" v="5474" actId="962"/>
          <ac:picMkLst>
            <pc:docMk/>
            <pc:sldMk cId="2390499081" sldId="266"/>
            <ac:picMk id="7" creationId="{1FF9BA63-2A2E-ACC3-FF46-D15F1CC2EC7B}"/>
          </ac:picMkLst>
        </pc:picChg>
      </pc:sldChg>
      <pc:sldChg chg="addSp delSp modSp new mod modTransition">
        <pc:chgData name="Ruchita Bhogapuram" userId="a8d0f682-e697-4aa5-b613-06e1867db987" providerId="ADAL" clId="{51408D4B-C8FC-43CA-8B7C-436EA340C792}" dt="2022-07-03T08:32:52.520" v="6104"/>
        <pc:sldMkLst>
          <pc:docMk/>
          <pc:sldMk cId="273687847" sldId="267"/>
        </pc:sldMkLst>
        <pc:spChg chg="add mod">
          <ac:chgData name="Ruchita Bhogapuram" userId="a8d0f682-e697-4aa5-b613-06e1867db987" providerId="ADAL" clId="{51408D4B-C8FC-43CA-8B7C-436EA340C792}" dt="2022-06-27T09:58:02.377" v="3658" actId="1076"/>
          <ac:spMkLst>
            <pc:docMk/>
            <pc:sldMk cId="273687847" sldId="267"/>
            <ac:spMk id="2" creationId="{F7F117E5-7FE5-3C69-D805-9C2966D849C5}"/>
          </ac:spMkLst>
        </pc:spChg>
        <pc:spChg chg="add mod">
          <ac:chgData name="Ruchita Bhogapuram" userId="a8d0f682-e697-4aa5-b613-06e1867db987" providerId="ADAL" clId="{51408D4B-C8FC-43CA-8B7C-436EA340C792}" dt="2022-06-27T12:31:28.551" v="5582" actId="20577"/>
          <ac:spMkLst>
            <pc:docMk/>
            <pc:sldMk cId="273687847" sldId="267"/>
            <ac:spMk id="9" creationId="{55DB1460-3A05-2F98-F6AD-D2524232B39F}"/>
          </ac:spMkLst>
        </pc:spChg>
        <pc:spChg chg="add mod">
          <ac:chgData name="Ruchita Bhogapuram" userId="a8d0f682-e697-4aa5-b613-06e1867db987" providerId="ADAL" clId="{51408D4B-C8FC-43CA-8B7C-436EA340C792}" dt="2022-06-27T12:31:22.789" v="5580" actId="1076"/>
          <ac:spMkLst>
            <pc:docMk/>
            <pc:sldMk cId="273687847" sldId="267"/>
            <ac:spMk id="11" creationId="{50BB5057-ECA2-81B0-10A0-BDF1010BFB04}"/>
          </ac:spMkLst>
        </pc:spChg>
        <pc:picChg chg="add del mod">
          <ac:chgData name="Ruchita Bhogapuram" userId="a8d0f682-e697-4aa5-b613-06e1867db987" providerId="ADAL" clId="{51408D4B-C8FC-43CA-8B7C-436EA340C792}" dt="2022-06-27T09:58:46.558" v="3664" actId="478"/>
          <ac:picMkLst>
            <pc:docMk/>
            <pc:sldMk cId="273687847" sldId="267"/>
            <ac:picMk id="4" creationId="{EA297FC2-814F-236C-9407-35302E3F83EA}"/>
          </ac:picMkLst>
        </pc:picChg>
        <pc:picChg chg="add del mod">
          <ac:chgData name="Ruchita Bhogapuram" userId="a8d0f682-e697-4aa5-b613-06e1867db987" providerId="ADAL" clId="{51408D4B-C8FC-43CA-8B7C-436EA340C792}" dt="2022-06-27T10:01:07.432" v="3673" actId="478"/>
          <ac:picMkLst>
            <pc:docMk/>
            <pc:sldMk cId="273687847" sldId="267"/>
            <ac:picMk id="6" creationId="{486EBBB7-D714-A54C-D52B-3BCF57E2EC34}"/>
          </ac:picMkLst>
        </pc:picChg>
        <pc:picChg chg="add del mod">
          <ac:chgData name="Ruchita Bhogapuram" userId="a8d0f682-e697-4aa5-b613-06e1867db987" providerId="ADAL" clId="{51408D4B-C8FC-43CA-8B7C-436EA340C792}" dt="2022-06-27T12:31:17.622" v="5579" actId="478"/>
          <ac:picMkLst>
            <pc:docMk/>
            <pc:sldMk cId="273687847" sldId="267"/>
            <ac:picMk id="8" creationId="{E516DDF2-98D3-032D-BB30-AE50F29B199F}"/>
          </ac:picMkLst>
        </pc:picChg>
        <pc:picChg chg="add mod">
          <ac:chgData name="Ruchita Bhogapuram" userId="a8d0f682-e697-4aa5-b613-06e1867db987" providerId="ADAL" clId="{51408D4B-C8FC-43CA-8B7C-436EA340C792}" dt="2022-06-27T12:31:43.553" v="5585" actId="1076"/>
          <ac:picMkLst>
            <pc:docMk/>
            <pc:sldMk cId="273687847" sldId="267"/>
            <ac:picMk id="13" creationId="{5EA3A55D-3760-E099-B6AB-212ABE77B0C1}"/>
          </ac:picMkLst>
        </pc:picChg>
        <pc:picChg chg="add mod">
          <ac:chgData name="Ruchita Bhogapuram" userId="a8d0f682-e697-4aa5-b613-06e1867db987" providerId="ADAL" clId="{51408D4B-C8FC-43CA-8B7C-436EA340C792}" dt="2022-06-27T12:32:22.922" v="5593" actId="1076"/>
          <ac:picMkLst>
            <pc:docMk/>
            <pc:sldMk cId="273687847" sldId="267"/>
            <ac:picMk id="15" creationId="{CF54A147-9B18-180D-604A-00853D418A2B}"/>
          </ac:picMkLst>
        </pc:picChg>
        <pc:picChg chg="add mod">
          <ac:chgData name="Ruchita Bhogapuram" userId="a8d0f682-e697-4aa5-b613-06e1867db987" providerId="ADAL" clId="{51408D4B-C8FC-43CA-8B7C-436EA340C792}" dt="2022-06-27T12:32:18.347" v="5592" actId="14100"/>
          <ac:picMkLst>
            <pc:docMk/>
            <pc:sldMk cId="273687847" sldId="267"/>
            <ac:picMk id="17" creationId="{E0C254EF-6962-DC97-BBC9-37BA8949C340}"/>
          </ac:picMkLst>
        </pc:picChg>
        <pc:picChg chg="add del mod">
          <ac:chgData name="Ruchita Bhogapuram" userId="a8d0f682-e697-4aa5-b613-06e1867db987" providerId="ADAL" clId="{51408D4B-C8FC-43CA-8B7C-436EA340C792}" dt="2022-06-27T12:33:23.883" v="5601" actId="478"/>
          <ac:picMkLst>
            <pc:docMk/>
            <pc:sldMk cId="273687847" sldId="267"/>
            <ac:picMk id="19" creationId="{CA5094F9-4A49-059F-DCA3-336D51324B6B}"/>
          </ac:picMkLst>
        </pc:picChg>
      </pc:sldChg>
      <pc:sldChg chg="addSp delSp modSp new mod modTransition">
        <pc:chgData name="Ruchita Bhogapuram" userId="a8d0f682-e697-4aa5-b613-06e1867db987" providerId="ADAL" clId="{51408D4B-C8FC-43CA-8B7C-436EA340C792}" dt="2022-07-03T08:32:52.520" v="6104"/>
        <pc:sldMkLst>
          <pc:docMk/>
          <pc:sldMk cId="4074438579" sldId="268"/>
        </pc:sldMkLst>
        <pc:spChg chg="add mod">
          <ac:chgData name="Ruchita Bhogapuram" userId="a8d0f682-e697-4aa5-b613-06e1867db987" providerId="ADAL" clId="{51408D4B-C8FC-43CA-8B7C-436EA340C792}" dt="2022-06-27T10:10:47.019" v="3870" actId="1076"/>
          <ac:spMkLst>
            <pc:docMk/>
            <pc:sldMk cId="4074438579" sldId="268"/>
            <ac:spMk id="2" creationId="{75F3F9E0-8294-60B1-5719-E9C0B1D61757}"/>
          </ac:spMkLst>
        </pc:spChg>
        <pc:spChg chg="add mod">
          <ac:chgData name="Ruchita Bhogapuram" userId="a8d0f682-e697-4aa5-b613-06e1867db987" providerId="ADAL" clId="{51408D4B-C8FC-43CA-8B7C-436EA340C792}" dt="2022-06-27T10:12:12.545" v="4001" actId="20577"/>
          <ac:spMkLst>
            <pc:docMk/>
            <pc:sldMk cId="4074438579" sldId="268"/>
            <ac:spMk id="5" creationId="{D12D8209-8A16-2719-DCF1-5D1788AD788E}"/>
          </ac:spMkLst>
        </pc:spChg>
        <pc:spChg chg="add del mod">
          <ac:chgData name="Ruchita Bhogapuram" userId="a8d0f682-e697-4aa5-b613-06e1867db987" providerId="ADAL" clId="{51408D4B-C8FC-43CA-8B7C-436EA340C792}" dt="2022-06-27T10:10:57.634" v="3873" actId="478"/>
          <ac:spMkLst>
            <pc:docMk/>
            <pc:sldMk cId="4074438579" sldId="268"/>
            <ac:spMk id="7" creationId="{EA13BC5F-097D-8FE5-B80B-FD0317C57374}"/>
          </ac:spMkLst>
        </pc:spChg>
        <pc:picChg chg="add mod">
          <ac:chgData name="Ruchita Bhogapuram" userId="a8d0f682-e697-4aa5-b613-06e1867db987" providerId="ADAL" clId="{51408D4B-C8FC-43CA-8B7C-436EA340C792}" dt="2022-06-27T10:12:22.317" v="4004" actId="14100"/>
          <ac:picMkLst>
            <pc:docMk/>
            <pc:sldMk cId="4074438579" sldId="268"/>
            <ac:picMk id="4" creationId="{6663AD1F-54DC-52DA-91DC-6E158600E1A8}"/>
          </ac:picMkLst>
        </pc:picChg>
      </pc:sldChg>
      <pc:sldChg chg="addSp delSp modSp new mod ord modTransition">
        <pc:chgData name="Ruchita Bhogapuram" userId="a8d0f682-e697-4aa5-b613-06e1867db987" providerId="ADAL" clId="{51408D4B-C8FC-43CA-8B7C-436EA340C792}" dt="2022-07-03T08:32:52.520" v="6104"/>
        <pc:sldMkLst>
          <pc:docMk/>
          <pc:sldMk cId="1411869637" sldId="269"/>
        </pc:sldMkLst>
        <pc:spChg chg="add del mod">
          <ac:chgData name="Ruchita Bhogapuram" userId="a8d0f682-e697-4aa5-b613-06e1867db987" providerId="ADAL" clId="{51408D4B-C8FC-43CA-8B7C-436EA340C792}" dt="2022-06-27T10:13:29.639" v="4039" actId="478"/>
          <ac:spMkLst>
            <pc:docMk/>
            <pc:sldMk cId="1411869637" sldId="269"/>
            <ac:spMk id="2" creationId="{A59E0901-EB12-EDBD-0A1E-A03B83B13F0F}"/>
          </ac:spMkLst>
        </pc:spChg>
        <pc:spChg chg="add mod">
          <ac:chgData name="Ruchita Bhogapuram" userId="a8d0f682-e697-4aa5-b613-06e1867db987" providerId="ADAL" clId="{51408D4B-C8FC-43CA-8B7C-436EA340C792}" dt="2022-06-27T10:13:34.262" v="4040" actId="1076"/>
          <ac:spMkLst>
            <pc:docMk/>
            <pc:sldMk cId="1411869637" sldId="269"/>
            <ac:spMk id="3" creationId="{F2FDD7FE-262A-CA9B-6044-61EA63C20DCC}"/>
          </ac:spMkLst>
        </pc:spChg>
      </pc:sldChg>
      <pc:sldChg chg="addSp modSp new mod modTransition">
        <pc:chgData name="Ruchita Bhogapuram" userId="a8d0f682-e697-4aa5-b613-06e1867db987" providerId="ADAL" clId="{51408D4B-C8FC-43CA-8B7C-436EA340C792}" dt="2022-07-03T08:32:52.520" v="6104"/>
        <pc:sldMkLst>
          <pc:docMk/>
          <pc:sldMk cId="677963039" sldId="270"/>
        </pc:sldMkLst>
        <pc:spChg chg="add mod">
          <ac:chgData name="Ruchita Bhogapuram" userId="a8d0f682-e697-4aa5-b613-06e1867db987" providerId="ADAL" clId="{51408D4B-C8FC-43CA-8B7C-436EA340C792}" dt="2022-06-27T10:14:14.647" v="4046" actId="1076"/>
          <ac:spMkLst>
            <pc:docMk/>
            <pc:sldMk cId="677963039" sldId="270"/>
            <ac:spMk id="2" creationId="{D41D8D29-3BD9-0FED-A380-055A3B1FAC67}"/>
          </ac:spMkLst>
        </pc:spChg>
        <pc:spChg chg="add mod">
          <ac:chgData name="Ruchita Bhogapuram" userId="a8d0f682-e697-4aa5-b613-06e1867db987" providerId="ADAL" clId="{51408D4B-C8FC-43CA-8B7C-436EA340C792}" dt="2022-06-28T04:14:14.591" v="6087" actId="1076"/>
          <ac:spMkLst>
            <pc:docMk/>
            <pc:sldMk cId="677963039" sldId="270"/>
            <ac:spMk id="3" creationId="{8938D90E-6B60-5E12-92B1-EE4346E35A64}"/>
          </ac:spMkLst>
        </pc:spChg>
        <pc:picChg chg="add mod">
          <ac:chgData name="Ruchita Bhogapuram" userId="a8d0f682-e697-4aa5-b613-06e1867db987" providerId="ADAL" clId="{51408D4B-C8FC-43CA-8B7C-436EA340C792}" dt="2022-06-27T10:18:55.357" v="4067" actId="1076"/>
          <ac:picMkLst>
            <pc:docMk/>
            <pc:sldMk cId="677963039" sldId="270"/>
            <ac:picMk id="5" creationId="{4FAE815E-9043-2162-F0D1-F240A64E9B67}"/>
          </ac:picMkLst>
        </pc:picChg>
      </pc:sldChg>
      <pc:sldChg chg="addSp delSp modSp new mod modTransition">
        <pc:chgData name="Ruchita Bhogapuram" userId="a8d0f682-e697-4aa5-b613-06e1867db987" providerId="ADAL" clId="{51408D4B-C8FC-43CA-8B7C-436EA340C792}" dt="2022-07-03T08:32:52.520" v="6104"/>
        <pc:sldMkLst>
          <pc:docMk/>
          <pc:sldMk cId="611125554" sldId="271"/>
        </pc:sldMkLst>
        <pc:spChg chg="add del mod">
          <ac:chgData name="Ruchita Bhogapuram" userId="a8d0f682-e697-4aa5-b613-06e1867db987" providerId="ADAL" clId="{51408D4B-C8FC-43CA-8B7C-436EA340C792}" dt="2022-06-27T10:20:22.282" v="4104"/>
          <ac:spMkLst>
            <pc:docMk/>
            <pc:sldMk cId="611125554" sldId="271"/>
            <ac:spMk id="2" creationId="{6AD6A24D-8A8F-2C72-CAA4-7B2140E492C3}"/>
          </ac:spMkLst>
        </pc:spChg>
        <pc:spChg chg="add mod">
          <ac:chgData name="Ruchita Bhogapuram" userId="a8d0f682-e697-4aa5-b613-06e1867db987" providerId="ADAL" clId="{51408D4B-C8FC-43CA-8B7C-436EA340C792}" dt="2022-06-27T10:20:16.787" v="4102" actId="1076"/>
          <ac:spMkLst>
            <pc:docMk/>
            <pc:sldMk cId="611125554" sldId="271"/>
            <ac:spMk id="3" creationId="{5A1C942E-9EAC-5BD4-10CE-0562D8BF26B4}"/>
          </ac:spMkLst>
        </pc:spChg>
      </pc:sldChg>
      <pc:sldChg chg="addSp modSp new mod modTransition">
        <pc:chgData name="Ruchita Bhogapuram" userId="a8d0f682-e697-4aa5-b613-06e1867db987" providerId="ADAL" clId="{51408D4B-C8FC-43CA-8B7C-436EA340C792}" dt="2022-07-03T08:32:52.520" v="6104"/>
        <pc:sldMkLst>
          <pc:docMk/>
          <pc:sldMk cId="562234150" sldId="272"/>
        </pc:sldMkLst>
        <pc:spChg chg="add mod">
          <ac:chgData name="Ruchita Bhogapuram" userId="a8d0f682-e697-4aa5-b613-06e1867db987" providerId="ADAL" clId="{51408D4B-C8FC-43CA-8B7C-436EA340C792}" dt="2022-06-27T12:04:07.166" v="5482" actId="1076"/>
          <ac:spMkLst>
            <pc:docMk/>
            <pc:sldMk cId="562234150" sldId="272"/>
            <ac:spMk id="2" creationId="{41C37836-EC96-8B31-34CD-7009DF99E0BF}"/>
          </ac:spMkLst>
        </pc:spChg>
        <pc:spChg chg="add mod">
          <ac:chgData name="Ruchita Bhogapuram" userId="a8d0f682-e697-4aa5-b613-06e1867db987" providerId="ADAL" clId="{51408D4B-C8FC-43CA-8B7C-436EA340C792}" dt="2022-06-27T12:04:11.269" v="5483" actId="1076"/>
          <ac:spMkLst>
            <pc:docMk/>
            <pc:sldMk cId="562234150" sldId="272"/>
            <ac:spMk id="3" creationId="{E2B81617-63C9-DAA3-DB3E-522314807249}"/>
          </ac:spMkLst>
        </pc:spChg>
        <pc:picChg chg="add mod">
          <ac:chgData name="Ruchita Bhogapuram" userId="a8d0f682-e697-4aa5-b613-06e1867db987" providerId="ADAL" clId="{51408D4B-C8FC-43CA-8B7C-436EA340C792}" dt="2022-06-27T12:08:25.961" v="5498" actId="14100"/>
          <ac:picMkLst>
            <pc:docMk/>
            <pc:sldMk cId="562234150" sldId="272"/>
            <ac:picMk id="5" creationId="{C3557BA6-5E05-EDDB-3072-06D4C7B064E0}"/>
          </ac:picMkLst>
        </pc:picChg>
        <pc:picChg chg="add mod">
          <ac:chgData name="Ruchita Bhogapuram" userId="a8d0f682-e697-4aa5-b613-06e1867db987" providerId="ADAL" clId="{51408D4B-C8FC-43CA-8B7C-436EA340C792}" dt="2022-06-27T12:08:17.676" v="5496" actId="1076"/>
          <ac:picMkLst>
            <pc:docMk/>
            <pc:sldMk cId="562234150" sldId="272"/>
            <ac:picMk id="7" creationId="{1D3439C8-851F-E9A8-01EA-7773E8F4D4FE}"/>
          </ac:picMkLst>
        </pc:picChg>
        <pc:picChg chg="add mod">
          <ac:chgData name="Ruchita Bhogapuram" userId="a8d0f682-e697-4aa5-b613-06e1867db987" providerId="ADAL" clId="{51408D4B-C8FC-43CA-8B7C-436EA340C792}" dt="2022-06-27T12:09:09.013" v="5502" actId="1076"/>
          <ac:picMkLst>
            <pc:docMk/>
            <pc:sldMk cId="562234150" sldId="272"/>
            <ac:picMk id="9" creationId="{98D42653-D786-D1D6-C1DC-96AF21269D08}"/>
          </ac:picMkLst>
        </pc:picChg>
      </pc:sldChg>
      <pc:sldChg chg="addSp delSp modSp new mod modTransition">
        <pc:chgData name="Ruchita Bhogapuram" userId="a8d0f682-e697-4aa5-b613-06e1867db987" providerId="ADAL" clId="{51408D4B-C8FC-43CA-8B7C-436EA340C792}" dt="2022-07-03T08:32:52.520" v="6104"/>
        <pc:sldMkLst>
          <pc:docMk/>
          <pc:sldMk cId="830259254" sldId="273"/>
        </pc:sldMkLst>
        <pc:spChg chg="add mod">
          <ac:chgData name="Ruchita Bhogapuram" userId="a8d0f682-e697-4aa5-b613-06e1867db987" providerId="ADAL" clId="{51408D4B-C8FC-43CA-8B7C-436EA340C792}" dt="2022-06-27T10:26:44.854" v="4243" actId="1076"/>
          <ac:spMkLst>
            <pc:docMk/>
            <pc:sldMk cId="830259254" sldId="273"/>
            <ac:spMk id="2" creationId="{1C5CDB4B-7733-A3ED-E582-726069DFF0F6}"/>
          </ac:spMkLst>
        </pc:spChg>
        <pc:spChg chg="add del mod">
          <ac:chgData name="Ruchita Bhogapuram" userId="a8d0f682-e697-4aa5-b613-06e1867db987" providerId="ADAL" clId="{51408D4B-C8FC-43CA-8B7C-436EA340C792}" dt="2022-06-27T10:26:38.991" v="4242" actId="478"/>
          <ac:spMkLst>
            <pc:docMk/>
            <pc:sldMk cId="830259254" sldId="273"/>
            <ac:spMk id="4" creationId="{C1E656BD-A519-77A3-8281-9F7BF1A9B3F0}"/>
          </ac:spMkLst>
        </pc:spChg>
      </pc:sldChg>
      <pc:sldChg chg="addSp delSp modSp new mod modTransition">
        <pc:chgData name="Ruchita Bhogapuram" userId="a8d0f682-e697-4aa5-b613-06e1867db987" providerId="ADAL" clId="{51408D4B-C8FC-43CA-8B7C-436EA340C792}" dt="2022-07-03T08:32:52.520" v="6104"/>
        <pc:sldMkLst>
          <pc:docMk/>
          <pc:sldMk cId="2431102902" sldId="274"/>
        </pc:sldMkLst>
        <pc:spChg chg="add mod">
          <ac:chgData name="Ruchita Bhogapuram" userId="a8d0f682-e697-4aa5-b613-06e1867db987" providerId="ADAL" clId="{51408D4B-C8FC-43CA-8B7C-436EA340C792}" dt="2022-06-27T10:27:25.433" v="4248" actId="1076"/>
          <ac:spMkLst>
            <pc:docMk/>
            <pc:sldMk cId="2431102902" sldId="274"/>
            <ac:spMk id="2" creationId="{17ADDA65-1BF9-0186-1DA1-496C858A2890}"/>
          </ac:spMkLst>
        </pc:spChg>
        <pc:spChg chg="add mod">
          <ac:chgData name="Ruchita Bhogapuram" userId="a8d0f682-e697-4aa5-b613-06e1867db987" providerId="ADAL" clId="{51408D4B-C8FC-43CA-8B7C-436EA340C792}" dt="2022-06-27T10:32:33.890" v="4294" actId="20577"/>
          <ac:spMkLst>
            <pc:docMk/>
            <pc:sldMk cId="2431102902" sldId="274"/>
            <ac:spMk id="3" creationId="{E4CEDB49-017E-0CFA-5DC3-B7DADAA67B20}"/>
          </ac:spMkLst>
        </pc:spChg>
        <pc:picChg chg="add del mod">
          <ac:chgData name="Ruchita Bhogapuram" userId="a8d0f682-e697-4aa5-b613-06e1867db987" providerId="ADAL" clId="{51408D4B-C8FC-43CA-8B7C-436EA340C792}" dt="2022-06-27T10:31:07.806" v="4281" actId="478"/>
          <ac:picMkLst>
            <pc:docMk/>
            <pc:sldMk cId="2431102902" sldId="274"/>
            <ac:picMk id="5" creationId="{168B367B-2F7B-2615-32C1-08725B048E92}"/>
          </ac:picMkLst>
        </pc:picChg>
        <pc:picChg chg="add mod">
          <ac:chgData name="Ruchita Bhogapuram" userId="a8d0f682-e697-4aa5-b613-06e1867db987" providerId="ADAL" clId="{51408D4B-C8FC-43CA-8B7C-436EA340C792}" dt="2022-06-27T10:32:45.038" v="4295" actId="1076"/>
          <ac:picMkLst>
            <pc:docMk/>
            <pc:sldMk cId="2431102902" sldId="274"/>
            <ac:picMk id="7" creationId="{7D35B2FC-804E-0E8A-3111-2B05A6E62246}"/>
          </ac:picMkLst>
        </pc:picChg>
      </pc:sldChg>
      <pc:sldChg chg="addSp modSp new mod modTransition">
        <pc:chgData name="Ruchita Bhogapuram" userId="a8d0f682-e697-4aa5-b613-06e1867db987" providerId="ADAL" clId="{51408D4B-C8FC-43CA-8B7C-436EA340C792}" dt="2022-07-03T08:32:52.520" v="6104"/>
        <pc:sldMkLst>
          <pc:docMk/>
          <pc:sldMk cId="2037968537" sldId="275"/>
        </pc:sldMkLst>
        <pc:spChg chg="add mod">
          <ac:chgData name="Ruchita Bhogapuram" userId="a8d0f682-e697-4aa5-b613-06e1867db987" providerId="ADAL" clId="{51408D4B-C8FC-43CA-8B7C-436EA340C792}" dt="2022-06-27T10:33:43.970" v="4332" actId="1076"/>
          <ac:spMkLst>
            <pc:docMk/>
            <pc:sldMk cId="2037968537" sldId="275"/>
            <ac:spMk id="2" creationId="{B90F9366-8CBB-5B06-C8F9-677128BBE299}"/>
          </ac:spMkLst>
        </pc:spChg>
      </pc:sldChg>
      <pc:sldChg chg="addSp modSp new mod modTransition">
        <pc:chgData name="Ruchita Bhogapuram" userId="a8d0f682-e697-4aa5-b613-06e1867db987" providerId="ADAL" clId="{51408D4B-C8FC-43CA-8B7C-436EA340C792}" dt="2022-07-03T08:32:52.520" v="6104"/>
        <pc:sldMkLst>
          <pc:docMk/>
          <pc:sldMk cId="811909028" sldId="276"/>
        </pc:sldMkLst>
        <pc:spChg chg="add mod">
          <ac:chgData name="Ruchita Bhogapuram" userId="a8d0f682-e697-4aa5-b613-06e1867db987" providerId="ADAL" clId="{51408D4B-C8FC-43CA-8B7C-436EA340C792}" dt="2022-06-27T10:34:29.001" v="4339" actId="1076"/>
          <ac:spMkLst>
            <pc:docMk/>
            <pc:sldMk cId="811909028" sldId="276"/>
            <ac:spMk id="2" creationId="{14DFC5CC-EF7C-429D-03A7-5A70B109D068}"/>
          </ac:spMkLst>
        </pc:spChg>
        <pc:spChg chg="add mod">
          <ac:chgData name="Ruchita Bhogapuram" userId="a8d0f682-e697-4aa5-b613-06e1867db987" providerId="ADAL" clId="{51408D4B-C8FC-43CA-8B7C-436EA340C792}" dt="2022-06-27T10:37:59.520" v="4369" actId="5793"/>
          <ac:spMkLst>
            <pc:docMk/>
            <pc:sldMk cId="811909028" sldId="276"/>
            <ac:spMk id="3" creationId="{1E50F1FE-6434-17D3-5C0D-1B424A53ECF0}"/>
          </ac:spMkLst>
        </pc:spChg>
        <pc:picChg chg="add mod">
          <ac:chgData name="Ruchita Bhogapuram" userId="a8d0f682-e697-4aa5-b613-06e1867db987" providerId="ADAL" clId="{51408D4B-C8FC-43CA-8B7C-436EA340C792}" dt="2022-06-27T10:38:39.985" v="4375" actId="1076"/>
          <ac:picMkLst>
            <pc:docMk/>
            <pc:sldMk cId="811909028" sldId="276"/>
            <ac:picMk id="5" creationId="{4E9E6ED2-09DE-D45B-F8BC-1AF7590F1097}"/>
          </ac:picMkLst>
        </pc:picChg>
        <pc:picChg chg="add mod">
          <ac:chgData name="Ruchita Bhogapuram" userId="a8d0f682-e697-4aa5-b613-06e1867db987" providerId="ADAL" clId="{51408D4B-C8FC-43CA-8B7C-436EA340C792}" dt="2022-06-27T10:39:15.952" v="4380" actId="14100"/>
          <ac:picMkLst>
            <pc:docMk/>
            <pc:sldMk cId="811909028" sldId="276"/>
            <ac:picMk id="7" creationId="{537F0E4F-B2AB-3842-70CB-448CF2B92153}"/>
          </ac:picMkLst>
        </pc:picChg>
      </pc:sldChg>
      <pc:sldChg chg="addSp modSp new mod modTransition">
        <pc:chgData name="Ruchita Bhogapuram" userId="a8d0f682-e697-4aa5-b613-06e1867db987" providerId="ADAL" clId="{51408D4B-C8FC-43CA-8B7C-436EA340C792}" dt="2022-07-03T08:32:52.520" v="6104"/>
        <pc:sldMkLst>
          <pc:docMk/>
          <pc:sldMk cId="2226730077" sldId="277"/>
        </pc:sldMkLst>
        <pc:spChg chg="add mod">
          <ac:chgData name="Ruchita Bhogapuram" userId="a8d0f682-e697-4aa5-b613-06e1867db987" providerId="ADAL" clId="{51408D4B-C8FC-43CA-8B7C-436EA340C792}" dt="2022-06-27T10:50:07.970" v="4770" actId="1076"/>
          <ac:spMkLst>
            <pc:docMk/>
            <pc:sldMk cId="2226730077" sldId="277"/>
            <ac:spMk id="2" creationId="{DEEE355E-74AB-BBF1-C2B8-1E3D7C1D675A}"/>
          </ac:spMkLst>
        </pc:spChg>
        <pc:spChg chg="add mod">
          <ac:chgData name="Ruchita Bhogapuram" userId="a8d0f682-e697-4aa5-b613-06e1867db987" providerId="ADAL" clId="{51408D4B-C8FC-43CA-8B7C-436EA340C792}" dt="2022-06-27T10:53:45.175" v="4820" actId="14100"/>
          <ac:spMkLst>
            <pc:docMk/>
            <pc:sldMk cId="2226730077" sldId="277"/>
            <ac:spMk id="3" creationId="{73774636-E922-E542-F374-AF6A5571646E}"/>
          </ac:spMkLst>
        </pc:spChg>
        <pc:picChg chg="add mod">
          <ac:chgData name="Ruchita Bhogapuram" userId="a8d0f682-e697-4aa5-b613-06e1867db987" providerId="ADAL" clId="{51408D4B-C8FC-43CA-8B7C-436EA340C792}" dt="2022-06-27T10:53:47.670" v="4821" actId="1076"/>
          <ac:picMkLst>
            <pc:docMk/>
            <pc:sldMk cId="2226730077" sldId="277"/>
            <ac:picMk id="5" creationId="{D96F6690-760A-C8AB-D177-36AE40C12260}"/>
          </ac:picMkLst>
        </pc:picChg>
      </pc:sldChg>
      <pc:sldChg chg="addSp modSp new mod modTransition">
        <pc:chgData name="Ruchita Bhogapuram" userId="a8d0f682-e697-4aa5-b613-06e1867db987" providerId="ADAL" clId="{51408D4B-C8FC-43CA-8B7C-436EA340C792}" dt="2022-07-03T08:32:52.520" v="6104"/>
        <pc:sldMkLst>
          <pc:docMk/>
          <pc:sldMk cId="2028143925" sldId="278"/>
        </pc:sldMkLst>
        <pc:spChg chg="add mod">
          <ac:chgData name="Ruchita Bhogapuram" userId="a8d0f682-e697-4aa5-b613-06e1867db987" providerId="ADAL" clId="{51408D4B-C8FC-43CA-8B7C-436EA340C792}" dt="2022-06-27T10:41:22.498" v="4431" actId="1076"/>
          <ac:spMkLst>
            <pc:docMk/>
            <pc:sldMk cId="2028143925" sldId="278"/>
            <ac:spMk id="2" creationId="{D3D0C632-4A0F-AF0E-C46C-41F8D3477CE4}"/>
          </ac:spMkLst>
        </pc:spChg>
        <pc:spChg chg="add mod">
          <ac:chgData name="Ruchita Bhogapuram" userId="a8d0f682-e697-4aa5-b613-06e1867db987" providerId="ADAL" clId="{51408D4B-C8FC-43CA-8B7C-436EA340C792}" dt="2022-06-27T15:43:54.843" v="5993" actId="1076"/>
          <ac:spMkLst>
            <pc:docMk/>
            <pc:sldMk cId="2028143925" sldId="278"/>
            <ac:spMk id="3" creationId="{28F06B79-E8B3-BAE2-C81C-5D2B1DF88204}"/>
          </ac:spMkLst>
        </pc:spChg>
        <pc:picChg chg="add mod">
          <ac:chgData name="Ruchita Bhogapuram" userId="a8d0f682-e697-4aa5-b613-06e1867db987" providerId="ADAL" clId="{51408D4B-C8FC-43CA-8B7C-436EA340C792}" dt="2022-06-27T15:44:03.120" v="5996" actId="1076"/>
          <ac:picMkLst>
            <pc:docMk/>
            <pc:sldMk cId="2028143925" sldId="278"/>
            <ac:picMk id="5" creationId="{B6E5FEC8-4B8E-0AEE-1F93-50003A69AB7A}"/>
          </ac:picMkLst>
        </pc:picChg>
      </pc:sldChg>
      <pc:sldChg chg="addSp modSp new mod ord modTransition">
        <pc:chgData name="Ruchita Bhogapuram" userId="a8d0f682-e697-4aa5-b613-06e1867db987" providerId="ADAL" clId="{51408D4B-C8FC-43CA-8B7C-436EA340C792}" dt="2022-07-03T08:32:52.520" v="6104"/>
        <pc:sldMkLst>
          <pc:docMk/>
          <pc:sldMk cId="474308433" sldId="279"/>
        </pc:sldMkLst>
        <pc:spChg chg="add mod">
          <ac:chgData name="Ruchita Bhogapuram" userId="a8d0f682-e697-4aa5-b613-06e1867db987" providerId="ADAL" clId="{51408D4B-C8FC-43CA-8B7C-436EA340C792}" dt="2022-06-27T10:40:40.530" v="4422" actId="1076"/>
          <ac:spMkLst>
            <pc:docMk/>
            <pc:sldMk cId="474308433" sldId="279"/>
            <ac:spMk id="2" creationId="{BC70DF7D-5CCA-DB4E-B3E9-65CDABD8A31C}"/>
          </ac:spMkLst>
        </pc:spChg>
      </pc:sldChg>
      <pc:sldChg chg="addSp modSp new mod ord modTransition">
        <pc:chgData name="Ruchita Bhogapuram" userId="a8d0f682-e697-4aa5-b613-06e1867db987" providerId="ADAL" clId="{51408D4B-C8FC-43CA-8B7C-436EA340C792}" dt="2022-07-03T08:32:52.520" v="6104"/>
        <pc:sldMkLst>
          <pc:docMk/>
          <pc:sldMk cId="282332759" sldId="280"/>
        </pc:sldMkLst>
        <pc:spChg chg="add mod">
          <ac:chgData name="Ruchita Bhogapuram" userId="a8d0f682-e697-4aa5-b613-06e1867db987" providerId="ADAL" clId="{51408D4B-C8FC-43CA-8B7C-436EA340C792}" dt="2022-06-27T10:49:31.626" v="4763" actId="1076"/>
          <ac:spMkLst>
            <pc:docMk/>
            <pc:sldMk cId="282332759" sldId="280"/>
            <ac:spMk id="2" creationId="{51514ECE-C936-C70A-676A-C89279D8CA7C}"/>
          </ac:spMkLst>
        </pc:spChg>
      </pc:sldChg>
      <pc:sldChg chg="addSp modSp new mod modTransition">
        <pc:chgData name="Ruchita Bhogapuram" userId="a8d0f682-e697-4aa5-b613-06e1867db987" providerId="ADAL" clId="{51408D4B-C8FC-43CA-8B7C-436EA340C792}" dt="2022-07-03T08:32:52.520" v="6104"/>
        <pc:sldMkLst>
          <pc:docMk/>
          <pc:sldMk cId="3852370934" sldId="281"/>
        </pc:sldMkLst>
        <pc:spChg chg="add mod">
          <ac:chgData name="Ruchita Bhogapuram" userId="a8d0f682-e697-4aa5-b613-06e1867db987" providerId="ADAL" clId="{51408D4B-C8FC-43CA-8B7C-436EA340C792}" dt="2022-06-27T10:54:35.857" v="4827" actId="1076"/>
          <ac:spMkLst>
            <pc:docMk/>
            <pc:sldMk cId="3852370934" sldId="281"/>
            <ac:spMk id="2" creationId="{9A5CA095-C6D9-D1A7-078D-73696115877B}"/>
          </ac:spMkLst>
        </pc:spChg>
      </pc:sldChg>
      <pc:sldChg chg="addSp modSp new mod modTransition">
        <pc:chgData name="Ruchita Bhogapuram" userId="a8d0f682-e697-4aa5-b613-06e1867db987" providerId="ADAL" clId="{51408D4B-C8FC-43CA-8B7C-436EA340C792}" dt="2022-07-03T08:32:52.520" v="6104"/>
        <pc:sldMkLst>
          <pc:docMk/>
          <pc:sldMk cId="760822946" sldId="282"/>
        </pc:sldMkLst>
        <pc:spChg chg="add mod">
          <ac:chgData name="Ruchita Bhogapuram" userId="a8d0f682-e697-4aa5-b613-06e1867db987" providerId="ADAL" clId="{51408D4B-C8FC-43CA-8B7C-436EA340C792}" dt="2022-06-27T10:54:58.160" v="4832" actId="255"/>
          <ac:spMkLst>
            <pc:docMk/>
            <pc:sldMk cId="760822946" sldId="282"/>
            <ac:spMk id="3" creationId="{3D373527-39FF-6070-3C37-20E6F735A4F7}"/>
          </ac:spMkLst>
        </pc:spChg>
        <pc:spChg chg="add mod">
          <ac:chgData name="Ruchita Bhogapuram" userId="a8d0f682-e697-4aa5-b613-06e1867db987" providerId="ADAL" clId="{51408D4B-C8FC-43CA-8B7C-436EA340C792}" dt="2022-06-27T11:00:01.163" v="4846" actId="1076"/>
          <ac:spMkLst>
            <pc:docMk/>
            <pc:sldMk cId="760822946" sldId="282"/>
            <ac:spMk id="4" creationId="{799FBCCA-A862-CD92-74E0-927C91034038}"/>
          </ac:spMkLst>
        </pc:spChg>
        <pc:picChg chg="add mod">
          <ac:chgData name="Ruchita Bhogapuram" userId="a8d0f682-e697-4aa5-b613-06e1867db987" providerId="ADAL" clId="{51408D4B-C8FC-43CA-8B7C-436EA340C792}" dt="2022-06-27T10:59:45.717" v="4841" actId="14100"/>
          <ac:picMkLst>
            <pc:docMk/>
            <pc:sldMk cId="760822946" sldId="282"/>
            <ac:picMk id="6" creationId="{77471B7F-FD3D-E0E7-574B-A2360032D495}"/>
          </ac:picMkLst>
        </pc:picChg>
      </pc:sldChg>
      <pc:sldChg chg="addSp modSp new mod modTransition">
        <pc:chgData name="Ruchita Bhogapuram" userId="a8d0f682-e697-4aa5-b613-06e1867db987" providerId="ADAL" clId="{51408D4B-C8FC-43CA-8B7C-436EA340C792}" dt="2022-07-03T08:32:52.520" v="6104"/>
        <pc:sldMkLst>
          <pc:docMk/>
          <pc:sldMk cId="3518942339" sldId="283"/>
        </pc:sldMkLst>
        <pc:spChg chg="add mod">
          <ac:chgData name="Ruchita Bhogapuram" userId="a8d0f682-e697-4aa5-b613-06e1867db987" providerId="ADAL" clId="{51408D4B-C8FC-43CA-8B7C-436EA340C792}" dt="2022-06-27T11:01:31.178" v="4853" actId="1076"/>
          <ac:spMkLst>
            <pc:docMk/>
            <pc:sldMk cId="3518942339" sldId="283"/>
            <ac:spMk id="2" creationId="{B4C154B5-68B9-7DC5-0A0C-6CAB1378B2F7}"/>
          </ac:spMkLst>
        </pc:spChg>
      </pc:sldChg>
      <pc:sldChg chg="addSp modSp new mod modTransition">
        <pc:chgData name="Ruchita Bhogapuram" userId="a8d0f682-e697-4aa5-b613-06e1867db987" providerId="ADAL" clId="{51408D4B-C8FC-43CA-8B7C-436EA340C792}" dt="2022-07-03T08:32:52.520" v="6104"/>
        <pc:sldMkLst>
          <pc:docMk/>
          <pc:sldMk cId="3146977962" sldId="284"/>
        </pc:sldMkLst>
        <pc:spChg chg="add mod">
          <ac:chgData name="Ruchita Bhogapuram" userId="a8d0f682-e697-4aa5-b613-06e1867db987" providerId="ADAL" clId="{51408D4B-C8FC-43CA-8B7C-436EA340C792}" dt="2022-06-27T11:02:09.802" v="4861" actId="1076"/>
          <ac:spMkLst>
            <pc:docMk/>
            <pc:sldMk cId="3146977962" sldId="284"/>
            <ac:spMk id="2" creationId="{FC77D338-B298-04D0-C301-7FB2F6A240B3}"/>
          </ac:spMkLst>
        </pc:spChg>
        <pc:spChg chg="add mod">
          <ac:chgData name="Ruchita Bhogapuram" userId="a8d0f682-e697-4aa5-b613-06e1867db987" providerId="ADAL" clId="{51408D4B-C8FC-43CA-8B7C-436EA340C792}" dt="2022-06-27T11:04:08.395" v="4889" actId="2710"/>
          <ac:spMkLst>
            <pc:docMk/>
            <pc:sldMk cId="3146977962" sldId="284"/>
            <ac:spMk id="3" creationId="{9B3338EC-0359-BCDF-B55E-87E7A9B5054D}"/>
          </ac:spMkLst>
        </pc:spChg>
        <pc:picChg chg="add mod">
          <ac:chgData name="Ruchita Bhogapuram" userId="a8d0f682-e697-4aa5-b613-06e1867db987" providerId="ADAL" clId="{51408D4B-C8FC-43CA-8B7C-436EA340C792}" dt="2022-06-27T11:04:44.445" v="4895" actId="1076"/>
          <ac:picMkLst>
            <pc:docMk/>
            <pc:sldMk cId="3146977962" sldId="284"/>
            <ac:picMk id="5" creationId="{CC5044B3-E77F-7F31-1303-9825F8C02E43}"/>
          </ac:picMkLst>
        </pc:picChg>
      </pc:sldChg>
      <pc:sldChg chg="addSp delSp modSp new mod modTransition setBg">
        <pc:chgData name="Ruchita Bhogapuram" userId="a8d0f682-e697-4aa5-b613-06e1867db987" providerId="ADAL" clId="{51408D4B-C8FC-43CA-8B7C-436EA340C792}" dt="2022-07-03T08:32:52.520" v="6104"/>
        <pc:sldMkLst>
          <pc:docMk/>
          <pc:sldMk cId="321536516" sldId="285"/>
        </pc:sldMkLst>
        <pc:spChg chg="add del mod">
          <ac:chgData name="Ruchita Bhogapuram" userId="a8d0f682-e697-4aa5-b613-06e1867db987" providerId="ADAL" clId="{51408D4B-C8FC-43CA-8B7C-436EA340C792}" dt="2022-06-27T11:05:46.402" v="4905"/>
          <ac:spMkLst>
            <pc:docMk/>
            <pc:sldMk cId="321536516" sldId="285"/>
            <ac:spMk id="2" creationId="{62BFA598-C261-E271-15BF-C5FDE1CA7C99}"/>
          </ac:spMkLst>
        </pc:spChg>
        <pc:spChg chg="add mod">
          <ac:chgData name="Ruchita Bhogapuram" userId="a8d0f682-e697-4aa5-b613-06e1867db987" providerId="ADAL" clId="{51408D4B-C8FC-43CA-8B7C-436EA340C792}" dt="2022-06-27T15:24:11.665" v="5680" actId="26606"/>
          <ac:spMkLst>
            <pc:docMk/>
            <pc:sldMk cId="321536516" sldId="285"/>
            <ac:spMk id="3" creationId="{18D246C4-11CE-F824-F9CE-1C846BF0AFB1}"/>
          </ac:spMkLst>
        </pc:spChg>
        <pc:spChg chg="add mod ord">
          <ac:chgData name="Ruchita Bhogapuram" userId="a8d0f682-e697-4aa5-b613-06e1867db987" providerId="ADAL" clId="{51408D4B-C8FC-43CA-8B7C-436EA340C792}" dt="2022-06-27T15:24:45.939" v="5687" actId="5793"/>
          <ac:spMkLst>
            <pc:docMk/>
            <pc:sldMk cId="321536516" sldId="285"/>
            <ac:spMk id="4" creationId="{356CD3A7-004E-7208-9E65-69A9C34393F0}"/>
          </ac:spMkLst>
        </pc:spChg>
        <pc:spChg chg="add del">
          <ac:chgData name="Ruchita Bhogapuram" userId="a8d0f682-e697-4aa5-b613-06e1867db987" providerId="ADAL" clId="{51408D4B-C8FC-43CA-8B7C-436EA340C792}" dt="2022-06-27T15:24:06.823" v="5678" actId="26606"/>
          <ac:spMkLst>
            <pc:docMk/>
            <pc:sldMk cId="321536516" sldId="285"/>
            <ac:spMk id="14" creationId="{39A1E4BA-7C9E-4CDE-8BA8-AD6D6C78AE50}"/>
          </ac:spMkLst>
        </pc:spChg>
        <pc:picChg chg="add mod">
          <ac:chgData name="Ruchita Bhogapuram" userId="a8d0f682-e697-4aa5-b613-06e1867db987" providerId="ADAL" clId="{51408D4B-C8FC-43CA-8B7C-436EA340C792}" dt="2022-06-27T15:24:11.665" v="5680" actId="26606"/>
          <ac:picMkLst>
            <pc:docMk/>
            <pc:sldMk cId="321536516" sldId="285"/>
            <ac:picMk id="5" creationId="{12C3CADF-F623-4BFA-5C7B-9BFF910B414C}"/>
          </ac:picMkLst>
        </pc:picChg>
        <pc:picChg chg="add mod">
          <ac:chgData name="Ruchita Bhogapuram" userId="a8d0f682-e697-4aa5-b613-06e1867db987" providerId="ADAL" clId="{51408D4B-C8FC-43CA-8B7C-436EA340C792}" dt="2022-06-27T15:24:26.347" v="5683" actId="1076"/>
          <ac:picMkLst>
            <pc:docMk/>
            <pc:sldMk cId="321536516" sldId="285"/>
            <ac:picMk id="7" creationId="{FC511F5F-248C-03FC-79ED-21419DE362D5}"/>
          </ac:picMkLst>
        </pc:picChg>
        <pc:picChg chg="add del">
          <ac:chgData name="Ruchita Bhogapuram" userId="a8d0f682-e697-4aa5-b613-06e1867db987" providerId="ADAL" clId="{51408D4B-C8FC-43CA-8B7C-436EA340C792}" dt="2022-06-27T15:24:03.640" v="5676" actId="26606"/>
          <ac:picMkLst>
            <pc:docMk/>
            <pc:sldMk cId="321536516" sldId="285"/>
            <ac:picMk id="12" creationId="{EC3BBC63-DC19-41B8-AB81-E30CC21AEB8B}"/>
          </ac:picMkLst>
        </pc:picChg>
        <pc:picChg chg="add del">
          <ac:chgData name="Ruchita Bhogapuram" userId="a8d0f682-e697-4aa5-b613-06e1867db987" providerId="ADAL" clId="{51408D4B-C8FC-43CA-8B7C-436EA340C792}" dt="2022-06-27T15:24:06.823" v="5678" actId="26606"/>
          <ac:picMkLst>
            <pc:docMk/>
            <pc:sldMk cId="321536516" sldId="285"/>
            <ac:picMk id="15" creationId="{C413590B-CB36-47BC-B705-69813F7B5F6F}"/>
          </ac:picMkLst>
        </pc:picChg>
        <pc:picChg chg="add del">
          <ac:chgData name="Ruchita Bhogapuram" userId="a8d0f682-e697-4aa5-b613-06e1867db987" providerId="ADAL" clId="{51408D4B-C8FC-43CA-8B7C-436EA340C792}" dt="2022-06-27T15:24:11.665" v="5680" actId="26606"/>
          <ac:picMkLst>
            <pc:docMk/>
            <pc:sldMk cId="321536516" sldId="285"/>
            <ac:picMk id="17" creationId="{EC3BBC63-DC19-41B8-AB81-E30CC21AEB8B}"/>
          </ac:picMkLst>
        </pc:picChg>
      </pc:sldChg>
      <pc:sldChg chg="addSp delSp modSp new mod modTransition">
        <pc:chgData name="Ruchita Bhogapuram" userId="a8d0f682-e697-4aa5-b613-06e1867db987" providerId="ADAL" clId="{51408D4B-C8FC-43CA-8B7C-436EA340C792}" dt="2022-07-03T08:32:52.520" v="6104"/>
        <pc:sldMkLst>
          <pc:docMk/>
          <pc:sldMk cId="3237930554" sldId="286"/>
        </pc:sldMkLst>
        <pc:spChg chg="add mod">
          <ac:chgData name="Ruchita Bhogapuram" userId="a8d0f682-e697-4aa5-b613-06e1867db987" providerId="ADAL" clId="{51408D4B-C8FC-43CA-8B7C-436EA340C792}" dt="2022-06-27T15:28:01.274" v="5703" actId="1076"/>
          <ac:spMkLst>
            <pc:docMk/>
            <pc:sldMk cId="3237930554" sldId="286"/>
            <ac:spMk id="3" creationId="{86286B30-58F2-52D2-A018-1415CABF175B}"/>
          </ac:spMkLst>
        </pc:spChg>
        <pc:picChg chg="add del mod">
          <ac:chgData name="Ruchita Bhogapuram" userId="a8d0f682-e697-4aa5-b613-06e1867db987" providerId="ADAL" clId="{51408D4B-C8FC-43CA-8B7C-436EA340C792}" dt="2022-06-27T15:28:33.628" v="5709" actId="478"/>
          <ac:picMkLst>
            <pc:docMk/>
            <pc:sldMk cId="3237930554" sldId="286"/>
            <ac:picMk id="4" creationId="{6C47F227-85A1-17AA-47A4-90831D6B14BE}"/>
          </ac:picMkLst>
        </pc:picChg>
        <pc:picChg chg="add mod">
          <ac:chgData name="Ruchita Bhogapuram" userId="a8d0f682-e697-4aa5-b613-06e1867db987" providerId="ADAL" clId="{51408D4B-C8FC-43CA-8B7C-436EA340C792}" dt="2022-06-27T15:28:50.348" v="5713" actId="1076"/>
          <ac:picMkLst>
            <pc:docMk/>
            <pc:sldMk cId="3237930554" sldId="286"/>
            <ac:picMk id="6" creationId="{36B80853-1673-D15A-B1C5-7375E2D80457}"/>
          </ac:picMkLst>
        </pc:picChg>
        <pc:picChg chg="add mod">
          <ac:chgData name="Ruchita Bhogapuram" userId="a8d0f682-e697-4aa5-b613-06e1867db987" providerId="ADAL" clId="{51408D4B-C8FC-43CA-8B7C-436EA340C792}" dt="2022-06-27T15:29:35.376" v="5722" actId="14100"/>
          <ac:picMkLst>
            <pc:docMk/>
            <pc:sldMk cId="3237930554" sldId="286"/>
            <ac:picMk id="8" creationId="{F8912E6C-124D-8989-6CAA-2750A8011866}"/>
          </ac:picMkLst>
        </pc:picChg>
      </pc:sldChg>
      <pc:sldChg chg="addSp modSp new mod modTransition">
        <pc:chgData name="Ruchita Bhogapuram" userId="a8d0f682-e697-4aa5-b613-06e1867db987" providerId="ADAL" clId="{51408D4B-C8FC-43CA-8B7C-436EA340C792}" dt="2022-07-03T08:32:52.520" v="6104"/>
        <pc:sldMkLst>
          <pc:docMk/>
          <pc:sldMk cId="2556743853" sldId="287"/>
        </pc:sldMkLst>
        <pc:spChg chg="add mod">
          <ac:chgData name="Ruchita Bhogapuram" userId="a8d0f682-e697-4aa5-b613-06e1867db987" providerId="ADAL" clId="{51408D4B-C8FC-43CA-8B7C-436EA340C792}" dt="2022-06-27T11:13:42.611" v="5330" actId="1076"/>
          <ac:spMkLst>
            <pc:docMk/>
            <pc:sldMk cId="2556743853" sldId="287"/>
            <ac:spMk id="2" creationId="{E8A5FE1B-219C-B566-BE21-EDD02C9F178A}"/>
          </ac:spMkLst>
        </pc:spChg>
      </pc:sldChg>
      <pc:sldChg chg="addSp modSp new mod modTransition">
        <pc:chgData name="Ruchita Bhogapuram" userId="a8d0f682-e697-4aa5-b613-06e1867db987" providerId="ADAL" clId="{51408D4B-C8FC-43CA-8B7C-436EA340C792}" dt="2022-07-03T08:32:52.520" v="6104"/>
        <pc:sldMkLst>
          <pc:docMk/>
          <pc:sldMk cId="1763087904" sldId="288"/>
        </pc:sldMkLst>
        <pc:spChg chg="add mod">
          <ac:chgData name="Ruchita Bhogapuram" userId="a8d0f682-e697-4aa5-b613-06e1867db987" providerId="ADAL" clId="{51408D4B-C8FC-43CA-8B7C-436EA340C792}" dt="2022-06-27T11:14:06.068" v="5335" actId="1076"/>
          <ac:spMkLst>
            <pc:docMk/>
            <pc:sldMk cId="1763087904" sldId="288"/>
            <ac:spMk id="2" creationId="{63B8892E-9F31-DC7C-527F-A28E59F2ADB1}"/>
          </ac:spMkLst>
        </pc:spChg>
        <pc:spChg chg="add mod">
          <ac:chgData name="Ruchita Bhogapuram" userId="a8d0f682-e697-4aa5-b613-06e1867db987" providerId="ADAL" clId="{51408D4B-C8FC-43CA-8B7C-436EA340C792}" dt="2022-06-27T11:19:34.004" v="5368" actId="1076"/>
          <ac:spMkLst>
            <pc:docMk/>
            <pc:sldMk cId="1763087904" sldId="288"/>
            <ac:spMk id="3" creationId="{E71FB128-1B23-709C-B891-2FA2EB3A9003}"/>
          </ac:spMkLst>
        </pc:spChg>
        <pc:picChg chg="add mod">
          <ac:chgData name="Ruchita Bhogapuram" userId="a8d0f682-e697-4aa5-b613-06e1867db987" providerId="ADAL" clId="{51408D4B-C8FC-43CA-8B7C-436EA340C792}" dt="2022-06-27T11:21:55.962" v="5421" actId="1076"/>
          <ac:picMkLst>
            <pc:docMk/>
            <pc:sldMk cId="1763087904" sldId="288"/>
            <ac:picMk id="5" creationId="{495FD651-4BD0-61BF-0D7A-C4D8EB269262}"/>
          </ac:picMkLst>
        </pc:picChg>
      </pc:sldChg>
      <pc:sldChg chg="addSp delSp modSp new add del mod modTransition modShow">
        <pc:chgData name="Ruchita Bhogapuram" userId="a8d0f682-e697-4aa5-b613-06e1867db987" providerId="ADAL" clId="{51408D4B-C8FC-43CA-8B7C-436EA340C792}" dt="2022-07-03T08:32:52.520" v="6104"/>
        <pc:sldMkLst>
          <pc:docMk/>
          <pc:sldMk cId="1499252634" sldId="289"/>
        </pc:sldMkLst>
        <pc:spChg chg="add del mod">
          <ac:chgData name="Ruchita Bhogapuram" userId="a8d0f682-e697-4aa5-b613-06e1867db987" providerId="ADAL" clId="{51408D4B-C8FC-43CA-8B7C-436EA340C792}" dt="2022-06-28T04:20:18.790" v="6089" actId="478"/>
          <ac:spMkLst>
            <pc:docMk/>
            <pc:sldMk cId="1499252634" sldId="289"/>
            <ac:spMk id="2" creationId="{37E08BDC-04BF-D53F-2769-A9EEEE44D92A}"/>
          </ac:spMkLst>
        </pc:spChg>
        <pc:spChg chg="add del mod">
          <ac:chgData name="Ruchita Bhogapuram" userId="a8d0f682-e697-4aa5-b613-06e1867db987" providerId="ADAL" clId="{51408D4B-C8FC-43CA-8B7C-436EA340C792}" dt="2022-06-27T11:21:41.966" v="5400" actId="33987"/>
          <ac:spMkLst>
            <pc:docMk/>
            <pc:sldMk cId="1499252634" sldId="289"/>
            <ac:spMk id="3" creationId="{61174A85-0DCC-EB8A-9500-CC280893AD5F}"/>
          </ac:spMkLst>
        </pc:spChg>
        <pc:spChg chg="add del">
          <ac:chgData name="Ruchita Bhogapuram" userId="a8d0f682-e697-4aa5-b613-06e1867db987" providerId="ADAL" clId="{51408D4B-C8FC-43CA-8B7C-436EA340C792}" dt="2022-06-27T11:21:41.477" v="5399" actId="22"/>
          <ac:spMkLst>
            <pc:docMk/>
            <pc:sldMk cId="1499252634" sldId="289"/>
            <ac:spMk id="5" creationId="{B50F6A07-DFCB-B88E-01D2-3B889C51D4FC}"/>
          </ac:spMkLst>
        </pc:spChg>
        <pc:picChg chg="add mod">
          <ac:chgData name="Ruchita Bhogapuram" userId="a8d0f682-e697-4aa5-b613-06e1867db987" providerId="ADAL" clId="{51408D4B-C8FC-43CA-8B7C-436EA340C792}" dt="2022-06-28T04:21:18.948" v="6096" actId="14100"/>
          <ac:picMkLst>
            <pc:docMk/>
            <pc:sldMk cId="1499252634" sldId="289"/>
            <ac:picMk id="4" creationId="{9D3490F8-8CB0-2ABA-C132-DF48509DDA48}"/>
          </ac:picMkLst>
        </pc:picChg>
      </pc:sldChg>
      <pc:sldChg chg="addSp delSp modSp new mod modTransition">
        <pc:chgData name="Ruchita Bhogapuram" userId="a8d0f682-e697-4aa5-b613-06e1867db987" providerId="ADAL" clId="{51408D4B-C8FC-43CA-8B7C-436EA340C792}" dt="2022-07-03T08:32:52.520" v="6104"/>
        <pc:sldMkLst>
          <pc:docMk/>
          <pc:sldMk cId="1063473039" sldId="290"/>
        </pc:sldMkLst>
        <pc:spChg chg="add mod">
          <ac:chgData name="Ruchita Bhogapuram" userId="a8d0f682-e697-4aa5-b613-06e1867db987" providerId="ADAL" clId="{51408D4B-C8FC-43CA-8B7C-436EA340C792}" dt="2022-06-27T15:31:29.711" v="5733" actId="14100"/>
          <ac:spMkLst>
            <pc:docMk/>
            <pc:sldMk cId="1063473039" sldId="290"/>
            <ac:spMk id="3" creationId="{651694E6-FCB0-5780-E489-D09AD1AF9845}"/>
          </ac:spMkLst>
        </pc:spChg>
        <pc:picChg chg="add mod">
          <ac:chgData name="Ruchita Bhogapuram" userId="a8d0f682-e697-4aa5-b613-06e1867db987" providerId="ADAL" clId="{51408D4B-C8FC-43CA-8B7C-436EA340C792}" dt="2022-06-27T15:35:54.088" v="5758" actId="14100"/>
          <ac:picMkLst>
            <pc:docMk/>
            <pc:sldMk cId="1063473039" sldId="290"/>
            <ac:picMk id="5" creationId="{FB59B033-5BE1-D014-27C9-2BB347F8E8B5}"/>
          </ac:picMkLst>
        </pc:picChg>
        <pc:picChg chg="add del mod">
          <ac:chgData name="Ruchita Bhogapuram" userId="a8d0f682-e697-4aa5-b613-06e1867db987" providerId="ADAL" clId="{51408D4B-C8FC-43CA-8B7C-436EA340C792}" dt="2022-06-27T15:34:10.186" v="5748" actId="478"/>
          <ac:picMkLst>
            <pc:docMk/>
            <pc:sldMk cId="1063473039" sldId="290"/>
            <ac:picMk id="7" creationId="{D3A87D26-79DE-E695-50BD-42378BD703A2}"/>
          </ac:picMkLst>
        </pc:picChg>
        <pc:picChg chg="add del mod">
          <ac:chgData name="Ruchita Bhogapuram" userId="a8d0f682-e697-4aa5-b613-06e1867db987" providerId="ADAL" clId="{51408D4B-C8FC-43CA-8B7C-436EA340C792}" dt="2022-06-27T15:36:17.986" v="5759" actId="478"/>
          <ac:picMkLst>
            <pc:docMk/>
            <pc:sldMk cId="1063473039" sldId="290"/>
            <ac:picMk id="9" creationId="{960684D3-AA85-55DE-03B9-393241BE67A7}"/>
          </ac:picMkLst>
        </pc:picChg>
        <pc:picChg chg="add mod">
          <ac:chgData name="Ruchita Bhogapuram" userId="a8d0f682-e697-4aa5-b613-06e1867db987" providerId="ADAL" clId="{51408D4B-C8FC-43CA-8B7C-436EA340C792}" dt="2022-06-27T15:38:39.983" v="5773" actId="14100"/>
          <ac:picMkLst>
            <pc:docMk/>
            <pc:sldMk cId="1063473039" sldId="290"/>
            <ac:picMk id="11" creationId="{C6B43BB4-DBA1-BADD-C207-9A69A3874FDA}"/>
          </ac:picMkLst>
        </pc:picChg>
      </pc:sldChg>
      <pc:sldChg chg="new del">
        <pc:chgData name="Ruchita Bhogapuram" userId="a8d0f682-e697-4aa5-b613-06e1867db987" providerId="ADAL" clId="{51408D4B-C8FC-43CA-8B7C-436EA340C792}" dt="2022-06-27T11:24:59.278" v="5432" actId="47"/>
        <pc:sldMkLst>
          <pc:docMk/>
          <pc:sldMk cId="3812344279" sldId="290"/>
        </pc:sldMkLst>
      </pc:sldChg>
      <pc:sldChg chg="new del">
        <pc:chgData name="Ruchita Bhogapuram" userId="a8d0f682-e697-4aa5-b613-06e1867db987" providerId="ADAL" clId="{51408D4B-C8FC-43CA-8B7C-436EA340C792}" dt="2022-06-27T12:43:00.418" v="5605" actId="47"/>
        <pc:sldMkLst>
          <pc:docMk/>
          <pc:sldMk cId="4119114767" sldId="290"/>
        </pc:sldMkLst>
      </pc:sldChg>
      <pc:sldChg chg="addSp modSp new mod modTransition">
        <pc:chgData name="Ruchita Bhogapuram" userId="a8d0f682-e697-4aa5-b613-06e1867db987" providerId="ADAL" clId="{51408D4B-C8FC-43CA-8B7C-436EA340C792}" dt="2022-07-03T08:32:52.520" v="6104"/>
        <pc:sldMkLst>
          <pc:docMk/>
          <pc:sldMk cId="2536470679" sldId="291"/>
        </pc:sldMkLst>
        <pc:spChg chg="add mod">
          <ac:chgData name="Ruchita Bhogapuram" userId="a8d0f682-e697-4aa5-b613-06e1867db987" providerId="ADAL" clId="{51408D4B-C8FC-43CA-8B7C-436EA340C792}" dt="2022-06-27T15:30:54.276" v="5730" actId="14100"/>
          <ac:spMkLst>
            <pc:docMk/>
            <pc:sldMk cId="2536470679" sldId="291"/>
            <ac:spMk id="3" creationId="{2EF9A0F5-DE24-F844-810B-8D8A3BC14472}"/>
          </ac:spMkLst>
        </pc:spChg>
        <pc:picChg chg="add mod">
          <ac:chgData name="Ruchita Bhogapuram" userId="a8d0f682-e697-4aa5-b613-06e1867db987" providerId="ADAL" clId="{51408D4B-C8FC-43CA-8B7C-436EA340C792}" dt="2022-06-27T15:36:40.478" v="5765" actId="1076"/>
          <ac:picMkLst>
            <pc:docMk/>
            <pc:sldMk cId="2536470679" sldId="291"/>
            <ac:picMk id="5" creationId="{0A9753B2-A23F-2F8F-C89D-D0EEDA3CAE50}"/>
          </ac:picMkLst>
        </pc:picChg>
      </pc:sldChg>
      <pc:sldChg chg="addSp delSp modSp new mod modTransition">
        <pc:chgData name="Ruchita Bhogapuram" userId="a8d0f682-e697-4aa5-b613-06e1867db987" providerId="ADAL" clId="{51408D4B-C8FC-43CA-8B7C-436EA340C792}" dt="2022-07-03T08:32:52.520" v="6104"/>
        <pc:sldMkLst>
          <pc:docMk/>
          <pc:sldMk cId="3060524750" sldId="292"/>
        </pc:sldMkLst>
        <pc:spChg chg="add mod">
          <ac:chgData name="Ruchita Bhogapuram" userId="a8d0f682-e697-4aa5-b613-06e1867db987" providerId="ADAL" clId="{51408D4B-C8FC-43CA-8B7C-436EA340C792}" dt="2022-06-27T15:49:42.624" v="6030" actId="6549"/>
          <ac:spMkLst>
            <pc:docMk/>
            <pc:sldMk cId="3060524750" sldId="292"/>
            <ac:spMk id="3" creationId="{2553C2B8-CDA4-3C1A-B310-B8DA44928999}"/>
          </ac:spMkLst>
        </pc:spChg>
        <pc:picChg chg="add mod">
          <ac:chgData name="Ruchita Bhogapuram" userId="a8d0f682-e697-4aa5-b613-06e1867db987" providerId="ADAL" clId="{51408D4B-C8FC-43CA-8B7C-436EA340C792}" dt="2022-06-27T15:46:25.036" v="6024" actId="1076"/>
          <ac:picMkLst>
            <pc:docMk/>
            <pc:sldMk cId="3060524750" sldId="292"/>
            <ac:picMk id="5" creationId="{0910D9DA-65B6-F8AA-2B02-F4F6447ACB08}"/>
          </ac:picMkLst>
        </pc:picChg>
        <pc:picChg chg="add del mod">
          <ac:chgData name="Ruchita Bhogapuram" userId="a8d0f682-e697-4aa5-b613-06e1867db987" providerId="ADAL" clId="{51408D4B-C8FC-43CA-8B7C-436EA340C792}" dt="2022-06-27T15:49:45.688" v="6031" actId="478"/>
          <ac:picMkLst>
            <pc:docMk/>
            <pc:sldMk cId="3060524750" sldId="292"/>
            <ac:picMk id="7" creationId="{49EA158E-2430-2FB5-725B-9E3DEF536BEA}"/>
          </ac:picMkLst>
        </pc:picChg>
        <pc:picChg chg="add mod">
          <ac:chgData name="Ruchita Bhogapuram" userId="a8d0f682-e697-4aa5-b613-06e1867db987" providerId="ADAL" clId="{51408D4B-C8FC-43CA-8B7C-436EA340C792}" dt="2022-06-27T15:57:33.434" v="6082" actId="14100"/>
          <ac:picMkLst>
            <pc:docMk/>
            <pc:sldMk cId="3060524750" sldId="292"/>
            <ac:picMk id="9" creationId="{74A1AF50-0BF6-72F1-4A2E-07E694628B66}"/>
          </ac:picMkLst>
        </pc:picChg>
      </pc:sldChg>
      <pc:sldChg chg="addSp modSp new mod modTransition">
        <pc:chgData name="Ruchita Bhogapuram" userId="a8d0f682-e697-4aa5-b613-06e1867db987" providerId="ADAL" clId="{51408D4B-C8FC-43CA-8B7C-436EA340C792}" dt="2022-07-03T08:32:52.520" v="6104"/>
        <pc:sldMkLst>
          <pc:docMk/>
          <pc:sldMk cId="3153775344" sldId="293"/>
        </pc:sldMkLst>
        <pc:spChg chg="add mod">
          <ac:chgData name="Ruchita Bhogapuram" userId="a8d0f682-e697-4aa5-b613-06e1867db987" providerId="ADAL" clId="{51408D4B-C8FC-43CA-8B7C-436EA340C792}" dt="2022-06-27T15:56:38.360" v="6074" actId="1076"/>
          <ac:spMkLst>
            <pc:docMk/>
            <pc:sldMk cId="3153775344" sldId="293"/>
            <ac:spMk id="3" creationId="{017054AA-70C1-2B99-3B2D-81A344071A8B}"/>
          </ac:spMkLst>
        </pc:spChg>
        <pc:picChg chg="add mod">
          <ac:chgData name="Ruchita Bhogapuram" userId="a8d0f682-e697-4aa5-b613-06e1867db987" providerId="ADAL" clId="{51408D4B-C8FC-43CA-8B7C-436EA340C792}" dt="2022-06-27T15:56:49.152" v="6077" actId="1076"/>
          <ac:picMkLst>
            <pc:docMk/>
            <pc:sldMk cId="3153775344" sldId="293"/>
            <ac:picMk id="5" creationId="{B7F8904A-354E-B392-5190-47F62B13A974}"/>
          </ac:picMkLst>
        </pc:picChg>
        <pc:picChg chg="add mod">
          <ac:chgData name="Ruchita Bhogapuram" userId="a8d0f682-e697-4aa5-b613-06e1867db987" providerId="ADAL" clId="{51408D4B-C8FC-43CA-8B7C-436EA340C792}" dt="2022-06-27T15:56:52.849" v="6078" actId="1076"/>
          <ac:picMkLst>
            <pc:docMk/>
            <pc:sldMk cId="3153775344" sldId="293"/>
            <ac:picMk id="7" creationId="{7C542E15-ADEC-EBAE-B6A9-E2F05BD613C7}"/>
          </ac:picMkLst>
        </pc:picChg>
      </pc:sldChg>
      <pc:sldChg chg="addSp modSp new mod modTransition">
        <pc:chgData name="Ruchita Bhogapuram" userId="a8d0f682-e697-4aa5-b613-06e1867db987" providerId="ADAL" clId="{51408D4B-C8FC-43CA-8B7C-436EA340C792}" dt="2022-07-03T08:32:52.520" v="6104"/>
        <pc:sldMkLst>
          <pc:docMk/>
          <pc:sldMk cId="391638909" sldId="294"/>
        </pc:sldMkLst>
        <pc:spChg chg="add mod">
          <ac:chgData name="Ruchita Bhogapuram" userId="a8d0f682-e697-4aa5-b613-06e1867db987" providerId="ADAL" clId="{51408D4B-C8FC-43CA-8B7C-436EA340C792}" dt="2022-06-27T15:54:54.802" v="6056" actId="1076"/>
          <ac:spMkLst>
            <pc:docMk/>
            <pc:sldMk cId="391638909" sldId="294"/>
            <ac:spMk id="3" creationId="{D27490BE-4221-4ED3-C720-36D31322BBE8}"/>
          </ac:spMkLst>
        </pc:spChg>
        <pc:picChg chg="add mod">
          <ac:chgData name="Ruchita Bhogapuram" userId="a8d0f682-e697-4aa5-b613-06e1867db987" providerId="ADAL" clId="{51408D4B-C8FC-43CA-8B7C-436EA340C792}" dt="2022-06-27T15:56:10.213" v="6072" actId="1076"/>
          <ac:picMkLst>
            <pc:docMk/>
            <pc:sldMk cId="391638909" sldId="294"/>
            <ac:picMk id="5" creationId="{9FB74FA0-7216-E873-0951-45EF1BF8F001}"/>
          </ac:picMkLst>
        </pc:picChg>
        <pc:picChg chg="add mod">
          <ac:chgData name="Ruchita Bhogapuram" userId="a8d0f682-e697-4aa5-b613-06e1867db987" providerId="ADAL" clId="{51408D4B-C8FC-43CA-8B7C-436EA340C792}" dt="2022-06-27T15:56:12.499" v="6073" actId="1076"/>
          <ac:picMkLst>
            <pc:docMk/>
            <pc:sldMk cId="391638909" sldId="294"/>
            <ac:picMk id="7" creationId="{ED1D69AF-EECC-8847-EE9D-A9C9B2B0F95E}"/>
          </ac:picMkLst>
        </pc:picChg>
      </pc:sldChg>
      <pc:sldChg chg="new del">
        <pc:chgData name="Ruchita Bhogapuram" userId="a8d0f682-e697-4aa5-b613-06e1867db987" providerId="ADAL" clId="{51408D4B-C8FC-43CA-8B7C-436EA340C792}" dt="2022-06-27T15:45:18.420" v="6004" actId="2696"/>
        <pc:sldMkLst>
          <pc:docMk/>
          <pc:sldMk cId="199065645" sldId="295"/>
        </pc:sldMkLst>
      </pc:sldChg>
      <pc:sldChg chg="new del">
        <pc:chgData name="Ruchita Bhogapuram" userId="a8d0f682-e697-4aa5-b613-06e1867db987" providerId="ADAL" clId="{51408D4B-C8FC-43CA-8B7C-436EA340C792}" dt="2022-07-03T07:03:33.041" v="6098" actId="47"/>
        <pc:sldMkLst>
          <pc:docMk/>
          <pc:sldMk cId="3966491155" sldId="295"/>
        </pc:sldMkLst>
      </pc:sldChg>
      <pc:sldMasterChg chg="modTransition modSldLayout">
        <pc:chgData name="Ruchita Bhogapuram" userId="a8d0f682-e697-4aa5-b613-06e1867db987" providerId="ADAL" clId="{51408D4B-C8FC-43CA-8B7C-436EA340C792}" dt="2022-07-03T08:32:52.520" v="6104"/>
        <pc:sldMasterMkLst>
          <pc:docMk/>
          <pc:sldMasterMk cId="408130832" sldId="2147483720"/>
        </pc:sldMasterMkLst>
        <pc:sldLayoutChg chg="modTransition">
          <pc:chgData name="Ruchita Bhogapuram" userId="a8d0f682-e697-4aa5-b613-06e1867db987" providerId="ADAL" clId="{51408D4B-C8FC-43CA-8B7C-436EA340C792}" dt="2022-07-03T08:32:52.520" v="6104"/>
          <pc:sldLayoutMkLst>
            <pc:docMk/>
            <pc:sldMasterMk cId="408130832" sldId="2147483720"/>
            <pc:sldLayoutMk cId="4077394654" sldId="2147483721"/>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1398647061" sldId="2147483722"/>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4089033935" sldId="2147483723"/>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1026684444" sldId="2147483724"/>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210213597" sldId="2147483725"/>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1378019172" sldId="2147483726"/>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1083868231" sldId="2147483727"/>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189212003" sldId="2147483728"/>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3590162386" sldId="2147483729"/>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3405949483" sldId="2147483730"/>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2208985452" sldId="2147483731"/>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2587437567" sldId="2147483732"/>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2697951110" sldId="2147483733"/>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2654493534" sldId="2147483734"/>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833779109" sldId="2147483735"/>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4063504320" sldId="2147483736"/>
          </pc:sldLayoutMkLst>
        </pc:sldLayoutChg>
        <pc:sldLayoutChg chg="modTransition">
          <pc:chgData name="Ruchita Bhogapuram" userId="a8d0f682-e697-4aa5-b613-06e1867db987" providerId="ADAL" clId="{51408D4B-C8FC-43CA-8B7C-436EA340C792}" dt="2022-07-03T08:32:52.520" v="6104"/>
          <pc:sldLayoutMkLst>
            <pc:docMk/>
            <pc:sldMasterMk cId="408130832" sldId="2147483720"/>
            <pc:sldLayoutMk cId="882674182" sldId="2147483737"/>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B4BCDCF-B802-48C8-92C9-671578CB8C06}" type="datetimeFigureOut">
              <a:rPr lang="en-IN" smtClean="0"/>
              <a:t>03-07-2022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40773946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BCDCF-B802-48C8-92C9-671578CB8C06}"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34059494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B4BCDCF-B802-48C8-92C9-671578CB8C06}" type="datetimeFigureOut">
              <a:rPr lang="en-IN" smtClean="0"/>
              <a:t>03-07-2022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22089854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B4BCDCF-B802-48C8-92C9-671578CB8C06}" type="datetimeFigureOut">
              <a:rPr lang="en-IN" smtClean="0"/>
              <a:t>03-07-2022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8C5AD7C-D7AA-4176-B0AD-64D7AFFF8E55}"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743756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B4BCDCF-B802-48C8-92C9-671578CB8C06}" type="datetimeFigureOut">
              <a:rPr lang="en-IN" smtClean="0"/>
              <a:t>03-07-2022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269795111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4BCDCF-B802-48C8-92C9-671578CB8C06}" type="datetimeFigureOut">
              <a:rPr lang="en-IN" smtClean="0"/>
              <a:t>03-07-2022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26544935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4BCDCF-B802-48C8-92C9-671578CB8C06}" type="datetimeFigureOut">
              <a:rPr lang="en-IN" smtClean="0"/>
              <a:t>03-07-2022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8337791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BCDCF-B802-48C8-92C9-671578CB8C0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406350432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B4BCDCF-B802-48C8-92C9-671578CB8C06}" type="datetimeFigureOut">
              <a:rPr lang="en-IN" smtClean="0"/>
              <a:t>03-07-2022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88267418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BCDCF-B802-48C8-92C9-671578CB8C06}" type="datetimeFigureOut">
              <a:rPr lang="en-IN" smtClean="0"/>
              <a:t>03-07-2022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139864706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B4BCDCF-B802-48C8-92C9-671578CB8C06}" type="datetimeFigureOut">
              <a:rPr lang="en-IN" smtClean="0"/>
              <a:t>03-07-2022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408903393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4BCDCF-B802-48C8-92C9-671578CB8C06}"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10266844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4BCDCF-B802-48C8-92C9-671578CB8C06}" type="datetimeFigureOut">
              <a:rPr lang="en-IN" smtClean="0"/>
              <a:t>03-07-2022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21021359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4BCDCF-B802-48C8-92C9-671578CB8C06}" type="datetimeFigureOut">
              <a:rPr lang="en-IN" smtClean="0"/>
              <a:t>03-07-2022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137801917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BCDCF-B802-48C8-92C9-671578CB8C06}" type="datetimeFigureOut">
              <a:rPr lang="en-IN" smtClean="0"/>
              <a:t>03-07-2022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10838682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BCDCF-B802-48C8-92C9-671578CB8C06}"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1892120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BCDCF-B802-48C8-92C9-671578CB8C06}" type="datetimeFigureOut">
              <a:rPr lang="en-IN" smtClean="0"/>
              <a:t>03-07-2022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C5AD7C-D7AA-4176-B0AD-64D7AFFF8E55}" type="slidenum">
              <a:rPr lang="en-IN" smtClean="0"/>
              <a:t>‹#›</a:t>
            </a:fld>
            <a:endParaRPr lang="en-IN"/>
          </a:p>
        </p:txBody>
      </p:sp>
    </p:spTree>
    <p:extLst>
      <p:ext uri="{BB962C8B-B14F-4D97-AF65-F5344CB8AC3E}">
        <p14:creationId xmlns:p14="http://schemas.microsoft.com/office/powerpoint/2010/main" val="359016238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4BCDCF-B802-48C8-92C9-671578CB8C06}" type="datetimeFigureOut">
              <a:rPr lang="en-IN" smtClean="0"/>
              <a:t>03-07-2022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8C5AD7C-D7AA-4176-B0AD-64D7AFFF8E55}" type="slidenum">
              <a:rPr lang="en-IN" smtClean="0"/>
              <a:t>‹#›</a:t>
            </a:fld>
            <a:endParaRPr lang="en-IN"/>
          </a:p>
        </p:txBody>
      </p:sp>
    </p:spTree>
    <p:extLst>
      <p:ext uri="{BB962C8B-B14F-4D97-AF65-F5344CB8AC3E}">
        <p14:creationId xmlns:p14="http://schemas.microsoft.com/office/powerpoint/2010/main" val="40813083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4C6831AF-9882-9019-D6D7-9C518027EB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43841"/>
          </a:xfrm>
          <a:prstGeom prst="rect">
            <a:avLst/>
          </a:prstGeom>
        </p:spPr>
      </p:pic>
    </p:spTree>
    <p:extLst>
      <p:ext uri="{BB962C8B-B14F-4D97-AF65-F5344CB8AC3E}">
        <p14:creationId xmlns:p14="http://schemas.microsoft.com/office/powerpoint/2010/main" val="3828749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36BDBE44-1E0C-71DB-922E-532E50810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50" y="771525"/>
            <a:ext cx="3514726" cy="5216901"/>
          </a:xfrm>
          <a:prstGeom prst="rect">
            <a:avLst/>
          </a:prstGeom>
        </p:spPr>
      </p:pic>
      <p:sp>
        <p:nvSpPr>
          <p:cNvPr id="4" name="TextBox 3">
            <a:extLst>
              <a:ext uri="{FF2B5EF4-FFF2-40B4-BE49-F238E27FC236}">
                <a16:creationId xmlns:a16="http://schemas.microsoft.com/office/drawing/2014/main" id="{3CBAF9E1-C4E2-DDDB-3CD3-CB70E0CA6351}"/>
              </a:ext>
            </a:extLst>
          </p:cNvPr>
          <p:cNvSpPr txBox="1"/>
          <p:nvPr/>
        </p:nvSpPr>
        <p:spPr>
          <a:xfrm>
            <a:off x="200024" y="633114"/>
            <a:ext cx="8410576" cy="5355312"/>
          </a:xfrm>
          <a:prstGeom prst="rect">
            <a:avLst/>
          </a:prstGeom>
          <a:noFill/>
        </p:spPr>
        <p:txBody>
          <a:bodyPr wrap="square">
            <a:spAutoFit/>
          </a:bodyPr>
          <a:lstStyle/>
          <a:p>
            <a:pPr marL="285750" indent="-285750">
              <a:buFont typeface="Wingdings" panose="05000000000000000000" pitchFamily="2" charset="2"/>
              <a:buChar char="§"/>
            </a:pPr>
            <a:r>
              <a:rPr lang="en-US" b="1" dirty="0">
                <a:latin typeface="Bookman Old Style" panose="02050604050505020204" pitchFamily="18" charset="0"/>
              </a:rPr>
              <a:t>RELIADILITY</a:t>
            </a:r>
            <a:r>
              <a:rPr lang="en-US" dirty="0">
                <a:latin typeface="Bookman Old Style" panose="02050604050505020204" pitchFamily="18" charset="0"/>
              </a:rPr>
              <a:t>:</a:t>
            </a:r>
          </a:p>
          <a:p>
            <a:r>
              <a:rPr lang="en-US" dirty="0">
                <a:solidFill>
                  <a:schemeClr val="tx1">
                    <a:lumMod val="95000"/>
                  </a:schemeClr>
                </a:solidFill>
              </a:rPr>
              <a:t>                        </a:t>
            </a:r>
            <a:r>
              <a:rPr lang="en-US" i="0" dirty="0">
                <a:solidFill>
                  <a:schemeClr val="tx1">
                    <a:lumMod val="95000"/>
                  </a:schemeClr>
                </a:solidFill>
                <a:effectLst/>
                <a:latin typeface="arial" panose="020B0604020202020204" pitchFamily="34" charset="0"/>
              </a:rPr>
              <a:t>Reliability is an important software testing technique that is performed by the team to ensure that the software is performing and functioning consistently in each environmental condition as well as in a specified period.</a:t>
            </a:r>
          </a:p>
          <a:p>
            <a:pPr marL="285750" indent="-285750">
              <a:buFont typeface="Wingdings" panose="05000000000000000000" pitchFamily="2" charset="2"/>
              <a:buChar char="§"/>
            </a:pPr>
            <a:r>
              <a:rPr lang="en-US" b="1" dirty="0">
                <a:solidFill>
                  <a:schemeClr val="tx1">
                    <a:lumMod val="95000"/>
                  </a:schemeClr>
                </a:solidFill>
                <a:latin typeface="Bookman Old Style" panose="02050604050505020204" pitchFamily="18" charset="0"/>
              </a:rPr>
              <a:t>SCALABILITY:</a:t>
            </a:r>
            <a:endParaRPr lang="en-US" b="1" i="0" dirty="0">
              <a:solidFill>
                <a:schemeClr val="tx1">
                  <a:lumMod val="95000"/>
                </a:schemeClr>
              </a:solidFill>
              <a:effectLst/>
              <a:latin typeface="Bookman Old Style" panose="02050604050505020204" pitchFamily="18" charset="0"/>
            </a:endParaRPr>
          </a:p>
          <a:p>
            <a:r>
              <a:rPr lang="en-US" i="0" dirty="0">
                <a:solidFill>
                  <a:schemeClr val="tx1">
                    <a:lumMod val="95000"/>
                  </a:schemeClr>
                </a:solidFill>
                <a:effectLst/>
                <a:latin typeface="arial" panose="020B0604020202020204" pitchFamily="34" charset="0"/>
              </a:rPr>
              <a:t>                         A scalability test is a type of load testing that measures the application's ability to scale up or down as a reaction to an increase in the number of users.</a:t>
            </a:r>
          </a:p>
          <a:p>
            <a:pPr marL="285750" indent="-285750">
              <a:buFont typeface="Wingdings" panose="05000000000000000000" pitchFamily="2" charset="2"/>
              <a:buChar char="§"/>
            </a:pPr>
            <a:r>
              <a:rPr lang="en-US" b="1" dirty="0">
                <a:solidFill>
                  <a:schemeClr val="tx1">
                    <a:lumMod val="95000"/>
                  </a:schemeClr>
                </a:solidFill>
                <a:latin typeface="Bookman Old Style" panose="02050604050505020204" pitchFamily="18" charset="0"/>
              </a:rPr>
              <a:t>PORTABILITY:</a:t>
            </a:r>
            <a:endParaRPr lang="en-US" b="1" i="0" dirty="0">
              <a:solidFill>
                <a:schemeClr val="tx1">
                  <a:lumMod val="95000"/>
                </a:schemeClr>
              </a:solidFill>
              <a:effectLst/>
              <a:latin typeface="Bookman Old Style" panose="02050604050505020204" pitchFamily="18" charset="0"/>
            </a:endParaRPr>
          </a:p>
          <a:p>
            <a:r>
              <a:rPr lang="en-US" b="0" i="0" dirty="0">
                <a:solidFill>
                  <a:schemeClr val="tx1">
                    <a:lumMod val="95000"/>
                  </a:schemeClr>
                </a:solidFill>
                <a:effectLst/>
                <a:latin typeface="Nunito" panose="020B0604020202020204" pitchFamily="2" charset="0"/>
              </a:rPr>
              <a:t>                           Portability testing is a process of testing with ease with which the software or product can be moved from one environment to another.</a:t>
            </a:r>
          </a:p>
          <a:p>
            <a:pPr marL="285750" indent="-285750">
              <a:buFont typeface="Wingdings" panose="05000000000000000000" pitchFamily="2" charset="2"/>
              <a:buChar char="§"/>
            </a:pPr>
            <a:r>
              <a:rPr lang="en-US" b="1" dirty="0">
                <a:solidFill>
                  <a:schemeClr val="tx1">
                    <a:lumMod val="95000"/>
                  </a:schemeClr>
                </a:solidFill>
                <a:latin typeface="Bookman Old Style" panose="02050604050505020204" pitchFamily="18" charset="0"/>
              </a:rPr>
              <a:t>REUSABILITY:</a:t>
            </a:r>
            <a:endParaRPr lang="en-US" b="1" i="0" dirty="0">
              <a:solidFill>
                <a:schemeClr val="tx1">
                  <a:lumMod val="95000"/>
                </a:schemeClr>
              </a:solidFill>
              <a:effectLst/>
              <a:latin typeface="Bookman Old Style" panose="02050604050505020204" pitchFamily="18" charset="0"/>
            </a:endParaRPr>
          </a:p>
          <a:p>
            <a:r>
              <a:rPr lang="en-US" i="0" dirty="0">
                <a:solidFill>
                  <a:schemeClr val="tx1">
                    <a:lumMod val="95000"/>
                  </a:schemeClr>
                </a:solidFill>
                <a:effectLst/>
                <a:latin typeface="arial" panose="020B0604020202020204" pitchFamily="34" charset="0"/>
              </a:rPr>
              <a:t>                         Reusability is the use of existing assets in some form within the software product development process; these assets are products and by-products of the software development life cycle and include code, software components, test suites, designs and documentation.</a:t>
            </a:r>
            <a:r>
              <a:rPr lang="en-US" b="0" i="0" dirty="0">
                <a:solidFill>
                  <a:srgbClr val="333333"/>
                </a:solidFill>
                <a:effectLst/>
                <a:latin typeface="Helvetica" panose="020B0604020202020204" pitchFamily="34" charset="0"/>
              </a:rPr>
              <a:t> </a:t>
            </a:r>
          </a:p>
          <a:p>
            <a:pPr marL="285750" indent="-285750">
              <a:buFont typeface="Wingdings" panose="05000000000000000000" pitchFamily="2" charset="2"/>
              <a:buChar char="§"/>
            </a:pPr>
            <a:r>
              <a:rPr lang="en-US" b="1" dirty="0">
                <a:solidFill>
                  <a:schemeClr val="tx1">
                    <a:lumMod val="95000"/>
                  </a:schemeClr>
                </a:solidFill>
                <a:latin typeface="Bookman Old Style" panose="02050604050505020204" pitchFamily="18" charset="0"/>
              </a:rPr>
              <a:t>USABILITY:</a:t>
            </a:r>
            <a:endParaRPr lang="en-US" b="1" i="0" dirty="0">
              <a:solidFill>
                <a:schemeClr val="tx1">
                  <a:lumMod val="95000"/>
                </a:schemeClr>
              </a:solidFill>
              <a:effectLst/>
              <a:latin typeface="Bookman Old Style" panose="02050604050505020204" pitchFamily="18" charset="0"/>
            </a:endParaRPr>
          </a:p>
          <a:p>
            <a:r>
              <a:rPr lang="en-US" b="0" i="0" dirty="0">
                <a:solidFill>
                  <a:schemeClr val="tx1">
                    <a:lumMod val="95000"/>
                  </a:schemeClr>
                </a:solidFill>
                <a:effectLst/>
                <a:latin typeface="Helvetica" panose="020B0604020202020204" pitchFamily="34" charset="0"/>
              </a:rPr>
              <a:t>                         Usability testing refers to evaluating a product or service by testing it with representative users.</a:t>
            </a:r>
            <a:endParaRPr lang="en-IN" dirty="0">
              <a:solidFill>
                <a:schemeClr val="tx1">
                  <a:lumMod val="95000"/>
                </a:schemeClr>
              </a:solidFill>
            </a:endParaRPr>
          </a:p>
        </p:txBody>
      </p:sp>
    </p:spTree>
    <p:extLst>
      <p:ext uri="{BB962C8B-B14F-4D97-AF65-F5344CB8AC3E}">
        <p14:creationId xmlns:p14="http://schemas.microsoft.com/office/powerpoint/2010/main" val="3577422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117E5-7FE5-3C69-D805-9C2966D849C5}"/>
              </a:ext>
            </a:extLst>
          </p:cNvPr>
          <p:cNvSpPr txBox="1"/>
          <p:nvPr/>
        </p:nvSpPr>
        <p:spPr>
          <a:xfrm>
            <a:off x="3201207" y="102053"/>
            <a:ext cx="8911526" cy="707886"/>
          </a:xfrm>
          <a:prstGeom prst="rect">
            <a:avLst/>
          </a:prstGeom>
          <a:noFill/>
        </p:spPr>
        <p:txBody>
          <a:bodyPr wrap="square" rtlCol="0">
            <a:spAutoFit/>
          </a:bodyPr>
          <a:lstStyle/>
          <a:p>
            <a:r>
              <a:rPr lang="en-US" sz="4000" dirty="0">
                <a:latin typeface="Bookman Old Style" panose="02050604050505020204" pitchFamily="18" charset="0"/>
              </a:rPr>
              <a:t>TYPES OF TESTING</a:t>
            </a:r>
            <a:endParaRPr lang="en-IN" sz="4000" dirty="0">
              <a:latin typeface="Bookman Old Style" panose="02050604050505020204" pitchFamily="18" charset="0"/>
            </a:endParaRPr>
          </a:p>
        </p:txBody>
      </p:sp>
      <p:sp>
        <p:nvSpPr>
          <p:cNvPr id="9" name="TextBox 8">
            <a:extLst>
              <a:ext uri="{FF2B5EF4-FFF2-40B4-BE49-F238E27FC236}">
                <a16:creationId xmlns:a16="http://schemas.microsoft.com/office/drawing/2014/main" id="{55DB1460-3A05-2F98-F6AD-D2524232B39F}"/>
              </a:ext>
            </a:extLst>
          </p:cNvPr>
          <p:cNvSpPr txBox="1"/>
          <p:nvPr/>
        </p:nvSpPr>
        <p:spPr>
          <a:xfrm>
            <a:off x="418454" y="1301858"/>
            <a:ext cx="6509288" cy="3970318"/>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a:solidFill>
                  <a:schemeClr val="tx1">
                    <a:lumMod val="95000"/>
                  </a:schemeClr>
                </a:solidFill>
                <a:effectLst/>
                <a:latin typeface="Bookman Old Style" panose="02050604050505020204" pitchFamily="18" charset="0"/>
              </a:rPr>
              <a:t>Manual testing:</a:t>
            </a:r>
          </a:p>
          <a:p>
            <a:pPr algn="just"/>
            <a:r>
              <a:rPr lang="en-US" b="0" i="0" dirty="0">
                <a:solidFill>
                  <a:schemeClr val="tx1">
                    <a:lumMod val="95000"/>
                  </a:schemeClr>
                </a:solidFill>
                <a:effectLst/>
                <a:latin typeface="inter-regular"/>
              </a:rPr>
              <a:t>                                      The process of checking the functionality of an application as per the customer needs without taking any help of automation tools is known as manual testing.</a:t>
            </a:r>
          </a:p>
          <a:p>
            <a:pPr marL="285750" indent="-285750" algn="just">
              <a:buFont typeface="Wingdings" panose="05000000000000000000" pitchFamily="2" charset="2"/>
              <a:buChar char="§"/>
            </a:pPr>
            <a:endParaRPr lang="en-US" b="1" i="0" dirty="0">
              <a:solidFill>
                <a:schemeClr val="tx1">
                  <a:lumMod val="95000"/>
                </a:schemeClr>
              </a:solidFill>
              <a:effectLst/>
              <a:latin typeface="Bookman Old Style" panose="02050604050505020204" pitchFamily="18" charset="0"/>
            </a:endParaRPr>
          </a:p>
          <a:p>
            <a:pPr marL="285750" indent="-285750" algn="just">
              <a:buFont typeface="Wingdings" panose="05000000000000000000" pitchFamily="2" charset="2"/>
              <a:buChar char="§"/>
            </a:pPr>
            <a:endParaRPr lang="en-US" b="1" dirty="0">
              <a:solidFill>
                <a:schemeClr val="tx1">
                  <a:lumMod val="95000"/>
                </a:schemeClr>
              </a:solidFill>
              <a:latin typeface="Bookman Old Style" panose="02050604050505020204" pitchFamily="18" charset="0"/>
            </a:endParaRPr>
          </a:p>
          <a:p>
            <a:pPr marL="285750" indent="-285750" algn="just">
              <a:buFont typeface="Wingdings" panose="05000000000000000000" pitchFamily="2" charset="2"/>
              <a:buChar char="§"/>
            </a:pPr>
            <a:r>
              <a:rPr lang="en-US" b="1" i="0" dirty="0">
                <a:solidFill>
                  <a:schemeClr val="tx1">
                    <a:lumMod val="95000"/>
                  </a:schemeClr>
                </a:solidFill>
                <a:effectLst/>
                <a:latin typeface="Bookman Old Style" panose="02050604050505020204" pitchFamily="18" charset="0"/>
              </a:rPr>
              <a:t>Automation testing:</a:t>
            </a:r>
          </a:p>
          <a:p>
            <a:pPr algn="just"/>
            <a:r>
              <a:rPr lang="en-US" b="0" i="0" dirty="0">
                <a:solidFill>
                  <a:schemeClr val="tx1">
                    <a:lumMod val="95000"/>
                  </a:schemeClr>
                </a:solidFill>
                <a:effectLst/>
                <a:latin typeface="inter-regular"/>
              </a:rPr>
              <a:t>                                      Automation testing is a process of converting any manual test cases into the test scripts with the help of automation tools, or any programming language is known as automation testing.</a:t>
            </a:r>
          </a:p>
          <a:p>
            <a:pPr algn="just"/>
            <a:endParaRPr lang="en-US" b="0" i="0" dirty="0">
              <a:solidFill>
                <a:schemeClr val="tx1">
                  <a:lumMod val="95000"/>
                </a:schemeClr>
              </a:solidFill>
              <a:effectLst/>
              <a:latin typeface="inter-regular"/>
            </a:endParaRPr>
          </a:p>
          <a:p>
            <a:pPr algn="just"/>
            <a:endParaRPr lang="en-US" b="0" i="0" dirty="0">
              <a:solidFill>
                <a:schemeClr val="tx1">
                  <a:lumMod val="95000"/>
                </a:schemeClr>
              </a:solidFill>
              <a:effectLst/>
              <a:latin typeface="inter-regular"/>
            </a:endParaRPr>
          </a:p>
          <a:p>
            <a:endParaRPr lang="en-IN" dirty="0"/>
          </a:p>
        </p:txBody>
      </p:sp>
      <p:sp>
        <p:nvSpPr>
          <p:cNvPr id="11" name="TextBox 10">
            <a:extLst>
              <a:ext uri="{FF2B5EF4-FFF2-40B4-BE49-F238E27FC236}">
                <a16:creationId xmlns:a16="http://schemas.microsoft.com/office/drawing/2014/main" id="{50BB5057-ECA2-81B0-10A0-BDF1010BFB04}"/>
              </a:ext>
            </a:extLst>
          </p:cNvPr>
          <p:cNvSpPr txBox="1"/>
          <p:nvPr/>
        </p:nvSpPr>
        <p:spPr>
          <a:xfrm>
            <a:off x="418454" y="4718178"/>
            <a:ext cx="6098582" cy="1477328"/>
          </a:xfrm>
          <a:prstGeom prst="rect">
            <a:avLst/>
          </a:prstGeom>
          <a:noFill/>
        </p:spPr>
        <p:txBody>
          <a:bodyPr wrap="square">
            <a:spAutoFit/>
          </a:bodyPr>
          <a:lstStyle/>
          <a:p>
            <a:pPr marL="285750" indent="-285750">
              <a:buFont typeface="Wingdings" panose="05000000000000000000" pitchFamily="2" charset="2"/>
              <a:buChar char="§"/>
            </a:pPr>
            <a:r>
              <a:rPr lang="en-US" b="1" i="0" dirty="0">
                <a:solidFill>
                  <a:schemeClr val="tx1">
                    <a:lumMod val="95000"/>
                  </a:schemeClr>
                </a:solidFill>
                <a:effectLst/>
                <a:latin typeface="Bookman Old Style" panose="02050604050505020204" pitchFamily="18" charset="0"/>
              </a:rPr>
              <a:t>Performance testing:</a:t>
            </a:r>
          </a:p>
          <a:p>
            <a:r>
              <a:rPr lang="en-US" i="0" dirty="0">
                <a:solidFill>
                  <a:schemeClr val="tx1">
                    <a:lumMod val="95000"/>
                  </a:schemeClr>
                </a:solidFill>
                <a:effectLst/>
                <a:latin typeface="arial" panose="020B0604020202020204" pitchFamily="34" charset="0"/>
              </a:rPr>
              <a:t>                               Performance testing is a testing measure that evaluates the speed, responsiveness and stability of a computer, network, software program or device under a workload.</a:t>
            </a:r>
            <a:endParaRPr lang="en-IN" dirty="0">
              <a:solidFill>
                <a:schemeClr val="tx1">
                  <a:lumMod val="95000"/>
                </a:schemeClr>
              </a:solidFill>
            </a:endParaRPr>
          </a:p>
        </p:txBody>
      </p:sp>
      <p:pic>
        <p:nvPicPr>
          <p:cNvPr id="13" name="Picture 12">
            <a:extLst>
              <a:ext uri="{FF2B5EF4-FFF2-40B4-BE49-F238E27FC236}">
                <a16:creationId xmlns:a16="http://schemas.microsoft.com/office/drawing/2014/main" id="{5EA3A55D-3760-E099-B6AB-212ABE77B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2474" y="1125758"/>
            <a:ext cx="2876550" cy="1590675"/>
          </a:xfrm>
          <a:prstGeom prst="rect">
            <a:avLst/>
          </a:prstGeom>
        </p:spPr>
      </p:pic>
      <p:pic>
        <p:nvPicPr>
          <p:cNvPr id="15" name="Picture 14">
            <a:extLst>
              <a:ext uri="{FF2B5EF4-FFF2-40B4-BE49-F238E27FC236}">
                <a16:creationId xmlns:a16="http://schemas.microsoft.com/office/drawing/2014/main" id="{CF54A147-9B18-180D-604A-00853D418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2473" y="3029353"/>
            <a:ext cx="2876549" cy="1685925"/>
          </a:xfrm>
          <a:prstGeom prst="rect">
            <a:avLst/>
          </a:prstGeom>
        </p:spPr>
      </p:pic>
      <p:pic>
        <p:nvPicPr>
          <p:cNvPr id="17" name="Picture 16" descr="Diagram&#10;&#10;Description automatically generated">
            <a:extLst>
              <a:ext uri="{FF2B5EF4-FFF2-40B4-BE49-F238E27FC236}">
                <a16:creationId xmlns:a16="http://schemas.microsoft.com/office/drawing/2014/main" id="{E0C254EF-6962-DC97-BBC9-37BA8949C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2473" y="5028199"/>
            <a:ext cx="2843698" cy="1571625"/>
          </a:xfrm>
          <a:prstGeom prst="rect">
            <a:avLst/>
          </a:prstGeom>
        </p:spPr>
      </p:pic>
    </p:spTree>
    <p:extLst>
      <p:ext uri="{BB962C8B-B14F-4D97-AF65-F5344CB8AC3E}">
        <p14:creationId xmlns:p14="http://schemas.microsoft.com/office/powerpoint/2010/main" val="27368784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F3F9E0-8294-60B1-5719-E9C0B1D61757}"/>
              </a:ext>
            </a:extLst>
          </p:cNvPr>
          <p:cNvSpPr txBox="1"/>
          <p:nvPr/>
        </p:nvSpPr>
        <p:spPr>
          <a:xfrm>
            <a:off x="3953682" y="318285"/>
            <a:ext cx="8245098" cy="646331"/>
          </a:xfrm>
          <a:prstGeom prst="rect">
            <a:avLst/>
          </a:prstGeom>
          <a:noFill/>
        </p:spPr>
        <p:txBody>
          <a:bodyPr wrap="square" rtlCol="0">
            <a:spAutoFit/>
          </a:bodyPr>
          <a:lstStyle/>
          <a:p>
            <a:r>
              <a:rPr lang="en-US" sz="3600">
                <a:latin typeface="Bookman Old Style" panose="02050604050505020204" pitchFamily="18" charset="0"/>
              </a:rPr>
              <a:t>MANUAL TESTING</a:t>
            </a:r>
            <a:endParaRPr lang="en-IN" sz="3600" dirty="0">
              <a:latin typeface="Bookman Old Style" panose="02050604050505020204" pitchFamily="18" charset="0"/>
            </a:endParaRPr>
          </a:p>
        </p:txBody>
      </p:sp>
      <p:pic>
        <p:nvPicPr>
          <p:cNvPr id="4" name="Picture 3" descr="Diagram&#10;&#10;Description automatically generated">
            <a:extLst>
              <a:ext uri="{FF2B5EF4-FFF2-40B4-BE49-F238E27FC236}">
                <a16:creationId xmlns:a16="http://schemas.microsoft.com/office/drawing/2014/main" id="{6663AD1F-54DC-52DA-91DC-6E158600E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6349" y="1419226"/>
            <a:ext cx="4182059" cy="4448174"/>
          </a:xfrm>
          <a:prstGeom prst="rect">
            <a:avLst/>
          </a:prstGeom>
        </p:spPr>
      </p:pic>
      <p:sp>
        <p:nvSpPr>
          <p:cNvPr id="5" name="TextBox 4">
            <a:extLst>
              <a:ext uri="{FF2B5EF4-FFF2-40B4-BE49-F238E27FC236}">
                <a16:creationId xmlns:a16="http://schemas.microsoft.com/office/drawing/2014/main" id="{D12D8209-8A16-2719-DCF1-5D1788AD788E}"/>
              </a:ext>
            </a:extLst>
          </p:cNvPr>
          <p:cNvSpPr txBox="1"/>
          <p:nvPr/>
        </p:nvSpPr>
        <p:spPr>
          <a:xfrm>
            <a:off x="581509" y="1067607"/>
            <a:ext cx="6896746" cy="5632311"/>
          </a:xfrm>
          <a:prstGeom prst="rect">
            <a:avLst/>
          </a:prstGeom>
          <a:noFill/>
        </p:spPr>
        <p:txBody>
          <a:bodyPr wrap="square" rtlCol="0">
            <a:spAutoFit/>
          </a:bodyPr>
          <a:lstStyle/>
          <a:p>
            <a:pPr marL="285750" indent="-285750" algn="just">
              <a:buFont typeface="Wingdings" panose="05000000000000000000" pitchFamily="2" charset="2"/>
              <a:buChar char="§"/>
            </a:pPr>
            <a:r>
              <a:rPr lang="en-US" b="1" i="0" dirty="0">
                <a:solidFill>
                  <a:schemeClr val="tx1">
                    <a:lumMod val="95000"/>
                  </a:schemeClr>
                </a:solidFill>
                <a:effectLst/>
                <a:latin typeface="Bookman Old Style" panose="02050604050505020204" pitchFamily="18" charset="0"/>
              </a:rPr>
              <a:t>White-box testing:</a:t>
            </a:r>
          </a:p>
          <a:p>
            <a:pPr algn="just"/>
            <a:r>
              <a:rPr lang="en-US" b="0" i="0" dirty="0">
                <a:solidFill>
                  <a:schemeClr val="tx1">
                    <a:lumMod val="95000"/>
                  </a:schemeClr>
                </a:solidFill>
                <a:effectLst/>
                <a:latin typeface="Bookman Old Style" panose="02050604050505020204" pitchFamily="18" charset="0"/>
              </a:rPr>
              <a:t>                              The white box testing is done by Developer, where they check every line of a code before giving it to the Test Engineer. Since the code is visible for the Developer during the testing, that's why it is also known as White box testing.</a:t>
            </a:r>
          </a:p>
          <a:p>
            <a:pPr marL="285750" indent="-285750" algn="just">
              <a:buFont typeface="Wingdings" panose="05000000000000000000" pitchFamily="2" charset="2"/>
              <a:buChar char="§"/>
            </a:pPr>
            <a:r>
              <a:rPr lang="en-US" b="1" i="0" dirty="0">
                <a:solidFill>
                  <a:schemeClr val="tx1">
                    <a:lumMod val="95000"/>
                  </a:schemeClr>
                </a:solidFill>
                <a:effectLst/>
                <a:latin typeface="Bookman Old Style" panose="02050604050505020204" pitchFamily="18" charset="0"/>
              </a:rPr>
              <a:t>Black box testing:</a:t>
            </a:r>
          </a:p>
          <a:p>
            <a:pPr algn="just"/>
            <a:r>
              <a:rPr lang="en-US" b="0" i="0" dirty="0">
                <a:solidFill>
                  <a:schemeClr val="tx1">
                    <a:lumMod val="95000"/>
                  </a:schemeClr>
                </a:solidFill>
                <a:effectLst/>
                <a:latin typeface="Bookman Old Style" panose="02050604050505020204" pitchFamily="18" charset="0"/>
              </a:rPr>
              <a:t>                               The black box testing is done by the Test Engineer, where they can check the functionality of an application or the software according to the customer /client's needs. In this, the code is not visible while performing the testing; that's why it is known as black-box testing.</a:t>
            </a:r>
          </a:p>
          <a:p>
            <a:pPr marL="285750" indent="-285750" algn="just">
              <a:buFont typeface="Wingdings" panose="05000000000000000000" pitchFamily="2" charset="2"/>
              <a:buChar char="§"/>
            </a:pPr>
            <a:r>
              <a:rPr lang="en-US" b="1" i="0" dirty="0">
                <a:solidFill>
                  <a:schemeClr val="tx1">
                    <a:lumMod val="95000"/>
                  </a:schemeClr>
                </a:solidFill>
                <a:effectLst/>
                <a:latin typeface="Bookman Old Style" panose="02050604050505020204" pitchFamily="18" charset="0"/>
              </a:rPr>
              <a:t>Gray Box testing:</a:t>
            </a:r>
          </a:p>
          <a:p>
            <a:pPr algn="just"/>
            <a:r>
              <a:rPr lang="en-US" b="0" i="0" dirty="0">
                <a:solidFill>
                  <a:schemeClr val="tx1">
                    <a:lumMod val="95000"/>
                  </a:schemeClr>
                </a:solidFill>
                <a:effectLst/>
                <a:latin typeface="Bookman Old Style" panose="02050604050505020204" pitchFamily="18" charset="0"/>
              </a:rPr>
              <a:t>                               Gray box testing is a combination of white box and Black box testing. It can be performed by a person who knew both coding and testing. And if the single person performs white box, as well as black-box testing for the application, is known as Gray box testing.</a:t>
            </a:r>
          </a:p>
          <a:p>
            <a:endParaRPr lang="en-IN" dirty="0"/>
          </a:p>
        </p:txBody>
      </p:sp>
    </p:spTree>
    <p:extLst>
      <p:ext uri="{BB962C8B-B14F-4D97-AF65-F5344CB8AC3E}">
        <p14:creationId xmlns:p14="http://schemas.microsoft.com/office/powerpoint/2010/main" val="40744385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FDD7FE-262A-CA9B-6044-61EA63C20DCC}"/>
              </a:ext>
            </a:extLst>
          </p:cNvPr>
          <p:cNvSpPr txBox="1"/>
          <p:nvPr/>
        </p:nvSpPr>
        <p:spPr>
          <a:xfrm>
            <a:off x="2276475" y="3044279"/>
            <a:ext cx="8610600" cy="769441"/>
          </a:xfrm>
          <a:prstGeom prst="rect">
            <a:avLst/>
          </a:prstGeom>
          <a:noFill/>
        </p:spPr>
        <p:txBody>
          <a:bodyPr wrap="square" rtlCol="0">
            <a:spAutoFit/>
          </a:bodyPr>
          <a:lstStyle/>
          <a:p>
            <a:r>
              <a:rPr lang="en-US" sz="4400" dirty="0"/>
              <a:t>NEEDS OF SOFTWARE TESTING</a:t>
            </a:r>
            <a:endParaRPr lang="en-IN" sz="4400" dirty="0"/>
          </a:p>
        </p:txBody>
      </p:sp>
    </p:spTree>
    <p:extLst>
      <p:ext uri="{BB962C8B-B14F-4D97-AF65-F5344CB8AC3E}">
        <p14:creationId xmlns:p14="http://schemas.microsoft.com/office/powerpoint/2010/main" val="14118696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D8D29-3BD9-0FED-A380-055A3B1FAC67}"/>
              </a:ext>
            </a:extLst>
          </p:cNvPr>
          <p:cNvSpPr txBox="1"/>
          <p:nvPr/>
        </p:nvSpPr>
        <p:spPr>
          <a:xfrm>
            <a:off x="2733675" y="409575"/>
            <a:ext cx="7972425" cy="861774"/>
          </a:xfrm>
          <a:prstGeom prst="rect">
            <a:avLst/>
          </a:prstGeom>
          <a:noFill/>
        </p:spPr>
        <p:txBody>
          <a:bodyPr wrap="square" rtlCol="0">
            <a:spAutoFit/>
          </a:bodyPr>
          <a:lstStyle/>
          <a:p>
            <a:r>
              <a:rPr lang="en-US" sz="3200" dirty="0">
                <a:latin typeface="Bookman Old Style" panose="02050604050505020204" pitchFamily="18" charset="0"/>
              </a:rPr>
              <a:t>NEEDS OF SOFTWARE TESTING</a:t>
            </a:r>
            <a:endParaRPr lang="en-IN" sz="3200" dirty="0">
              <a:latin typeface="Bookman Old Style" panose="02050604050505020204" pitchFamily="18" charset="0"/>
            </a:endParaRPr>
          </a:p>
          <a:p>
            <a:endParaRPr lang="en-IN" dirty="0"/>
          </a:p>
        </p:txBody>
      </p:sp>
      <p:sp>
        <p:nvSpPr>
          <p:cNvPr id="3" name="TextBox 2">
            <a:extLst>
              <a:ext uri="{FF2B5EF4-FFF2-40B4-BE49-F238E27FC236}">
                <a16:creationId xmlns:a16="http://schemas.microsoft.com/office/drawing/2014/main" id="{8938D90E-6B60-5E12-92B1-EE4346E35A64}"/>
              </a:ext>
            </a:extLst>
          </p:cNvPr>
          <p:cNvSpPr txBox="1"/>
          <p:nvPr/>
        </p:nvSpPr>
        <p:spPr>
          <a:xfrm>
            <a:off x="362596" y="1271349"/>
            <a:ext cx="6896746" cy="4611262"/>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arial" panose="020B0604020202020204" pitchFamily="34" charset="0"/>
              </a:rPr>
              <a:t>The goal of software testing is to find errors, gaps, or missing requirements in comparison to the actual requirements.</a:t>
            </a:r>
          </a:p>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arial" panose="020B0604020202020204" pitchFamily="34" charset="0"/>
              </a:rPr>
              <a:t> When a software development project is going on, you need to  know that errors may appear in any phase of the life cycle.</a:t>
            </a:r>
          </a:p>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arial" panose="020B0604020202020204" pitchFamily="34" charset="0"/>
              </a:rPr>
              <a:t> Few of them are known to be undiscovered.</a:t>
            </a:r>
          </a:p>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arial" panose="020B0604020202020204" pitchFamily="34" charset="0"/>
              </a:rPr>
              <a:t> A tester must be able to communicate clearly, accurately and demonstrate a high capacity of comprehension. </a:t>
            </a:r>
          </a:p>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arial" panose="020B0604020202020204" pitchFamily="34" charset="0"/>
              </a:rPr>
              <a:t>Communication skill here includes activities such as reading and understanding specifications, translating those into structured test cases, reporting bugs and writing clear and concise reports to management.</a:t>
            </a:r>
            <a:endParaRPr lang="en-IN" dirty="0">
              <a:solidFill>
                <a:schemeClr val="tx1">
                  <a:lumMod val="95000"/>
                </a:schemeClr>
              </a:solidFill>
            </a:endParaRPr>
          </a:p>
        </p:txBody>
      </p:sp>
      <p:pic>
        <p:nvPicPr>
          <p:cNvPr id="5" name="Picture 4" descr="Diagram&#10;&#10;Description automatically generated">
            <a:extLst>
              <a:ext uri="{FF2B5EF4-FFF2-40B4-BE49-F238E27FC236}">
                <a16:creationId xmlns:a16="http://schemas.microsoft.com/office/drawing/2014/main" id="{4FAE815E-9043-2162-F0D1-F240A64E9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017" y="1785603"/>
            <a:ext cx="4799308" cy="3582754"/>
          </a:xfrm>
          <a:prstGeom prst="rect">
            <a:avLst/>
          </a:prstGeom>
        </p:spPr>
      </p:pic>
    </p:spTree>
    <p:extLst>
      <p:ext uri="{BB962C8B-B14F-4D97-AF65-F5344CB8AC3E}">
        <p14:creationId xmlns:p14="http://schemas.microsoft.com/office/powerpoint/2010/main" val="6779630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C942E-9EAC-5BD4-10CE-0562D8BF26B4}"/>
              </a:ext>
            </a:extLst>
          </p:cNvPr>
          <p:cNvSpPr txBox="1"/>
          <p:nvPr/>
        </p:nvSpPr>
        <p:spPr>
          <a:xfrm>
            <a:off x="2162174" y="3075057"/>
            <a:ext cx="8277225" cy="707886"/>
          </a:xfrm>
          <a:prstGeom prst="rect">
            <a:avLst/>
          </a:prstGeom>
          <a:noFill/>
        </p:spPr>
        <p:txBody>
          <a:bodyPr wrap="square" rtlCol="0">
            <a:spAutoFit/>
          </a:bodyPr>
          <a:lstStyle/>
          <a:p>
            <a:r>
              <a:rPr lang="en-US" sz="4000" dirty="0">
                <a:latin typeface="Bookman Old Style" panose="02050604050505020204" pitchFamily="18" charset="0"/>
              </a:rPr>
              <a:t>ERROR – FAILURE - DEFECTS</a:t>
            </a:r>
            <a:endParaRPr lang="en-IN" sz="4000" dirty="0">
              <a:latin typeface="Bookman Old Style" panose="02050604050505020204" pitchFamily="18" charset="0"/>
            </a:endParaRPr>
          </a:p>
        </p:txBody>
      </p:sp>
    </p:spTree>
    <p:extLst>
      <p:ext uri="{BB962C8B-B14F-4D97-AF65-F5344CB8AC3E}">
        <p14:creationId xmlns:p14="http://schemas.microsoft.com/office/powerpoint/2010/main" val="6111255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37836-EC96-8B31-34CD-7009DF99E0BF}"/>
              </a:ext>
            </a:extLst>
          </p:cNvPr>
          <p:cNvSpPr txBox="1"/>
          <p:nvPr/>
        </p:nvSpPr>
        <p:spPr>
          <a:xfrm>
            <a:off x="3273287" y="70848"/>
            <a:ext cx="9134475" cy="861774"/>
          </a:xfrm>
          <a:prstGeom prst="rect">
            <a:avLst/>
          </a:prstGeom>
          <a:noFill/>
        </p:spPr>
        <p:txBody>
          <a:bodyPr wrap="square" rtlCol="0">
            <a:spAutoFit/>
          </a:bodyPr>
          <a:lstStyle/>
          <a:p>
            <a:r>
              <a:rPr lang="en-US" sz="3200" dirty="0">
                <a:latin typeface="Bookman Old Style" panose="02050604050505020204" pitchFamily="18" charset="0"/>
              </a:rPr>
              <a:t>ERROR – FAILURE - DEFECTS</a:t>
            </a:r>
            <a:endParaRPr lang="en-IN" sz="3200" dirty="0">
              <a:latin typeface="Bookman Old Style" panose="02050604050505020204" pitchFamily="18" charset="0"/>
            </a:endParaRPr>
          </a:p>
          <a:p>
            <a:endParaRPr lang="en-IN" dirty="0"/>
          </a:p>
        </p:txBody>
      </p:sp>
      <p:sp>
        <p:nvSpPr>
          <p:cNvPr id="3" name="TextBox 2">
            <a:extLst>
              <a:ext uri="{FF2B5EF4-FFF2-40B4-BE49-F238E27FC236}">
                <a16:creationId xmlns:a16="http://schemas.microsoft.com/office/drawing/2014/main" id="{E2B81617-63C9-DAA3-DB3E-522314807249}"/>
              </a:ext>
            </a:extLst>
          </p:cNvPr>
          <p:cNvSpPr txBox="1"/>
          <p:nvPr/>
        </p:nvSpPr>
        <p:spPr>
          <a:xfrm>
            <a:off x="145359" y="671691"/>
            <a:ext cx="8978762"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latin typeface="Bookman Old Style" panose="02050604050505020204" pitchFamily="18" charset="0"/>
              </a:rPr>
              <a:t>ERROR :</a:t>
            </a:r>
          </a:p>
          <a:p>
            <a:pPr>
              <a:lnSpc>
                <a:spcPct val="150000"/>
              </a:lnSpc>
            </a:pPr>
            <a:r>
              <a:rPr lang="en-US" i="0" dirty="0">
                <a:solidFill>
                  <a:schemeClr val="tx1">
                    <a:lumMod val="95000"/>
                  </a:schemeClr>
                </a:solidFill>
                <a:effectLst/>
                <a:latin typeface="arial" panose="020B0604020202020204" pitchFamily="34" charset="0"/>
              </a:rPr>
              <a:t>                  Error handling testing is a type of software testing which is performed to test the ability of the system to handle the errors and exceptions in the software during runtime. This testing is performed with the help of both developers and testers.</a:t>
            </a:r>
            <a:endParaRPr lang="en-US" sz="1800" dirty="0">
              <a:solidFill>
                <a:schemeClr val="tx1">
                  <a:lumMod val="95000"/>
                </a:schemeClr>
              </a:solidFill>
              <a:latin typeface="Bookman Old Style" panose="02050604050505020204" pitchFamily="18" charset="0"/>
            </a:endParaRPr>
          </a:p>
          <a:p>
            <a:pPr marL="285750" indent="-285750">
              <a:lnSpc>
                <a:spcPct val="150000"/>
              </a:lnSpc>
              <a:buFont typeface="Wingdings" panose="05000000000000000000" pitchFamily="2" charset="2"/>
              <a:buChar char="Ø"/>
            </a:pPr>
            <a:r>
              <a:rPr lang="en-US" sz="1800" dirty="0">
                <a:latin typeface="Bookman Old Style" panose="02050604050505020204" pitchFamily="18" charset="0"/>
              </a:rPr>
              <a:t>FAILURE:</a:t>
            </a:r>
          </a:p>
          <a:p>
            <a:pPr>
              <a:lnSpc>
                <a:spcPct val="150000"/>
              </a:lnSpc>
            </a:pPr>
            <a:r>
              <a:rPr lang="en-US" i="0" dirty="0">
                <a:solidFill>
                  <a:schemeClr val="tx1">
                    <a:lumMod val="95000"/>
                  </a:schemeClr>
                </a:solidFill>
                <a:effectLst/>
                <a:latin typeface="arial" panose="020B0604020202020204" pitchFamily="34" charset="0"/>
              </a:rPr>
              <a:t>                  A failure is the inability of a software system or component to perform its required functions within specified performance requirements. When a defect reaches the end customer it is called a Failure. During development, Failures are usually observed by testers.</a:t>
            </a:r>
            <a:endParaRPr lang="en-US" sz="1800" dirty="0">
              <a:solidFill>
                <a:schemeClr val="tx1">
                  <a:lumMod val="95000"/>
                </a:schemeClr>
              </a:solidFill>
              <a:latin typeface="Bookman Old Style" panose="02050604050505020204" pitchFamily="18" charset="0"/>
            </a:endParaRPr>
          </a:p>
          <a:p>
            <a:pPr marL="285750" indent="-285750">
              <a:lnSpc>
                <a:spcPct val="150000"/>
              </a:lnSpc>
              <a:buFont typeface="Wingdings" panose="05000000000000000000" pitchFamily="2" charset="2"/>
              <a:buChar char="Ø"/>
            </a:pPr>
            <a:r>
              <a:rPr lang="en-US" sz="1800" dirty="0">
                <a:latin typeface="Bookman Old Style" panose="02050604050505020204" pitchFamily="18" charset="0"/>
              </a:rPr>
              <a:t>DEFECTS:</a:t>
            </a:r>
          </a:p>
          <a:p>
            <a:pPr>
              <a:lnSpc>
                <a:spcPct val="150000"/>
              </a:lnSpc>
            </a:pPr>
            <a:r>
              <a:rPr lang="en-US" i="0" dirty="0">
                <a:solidFill>
                  <a:schemeClr val="tx1">
                    <a:lumMod val="95000"/>
                  </a:schemeClr>
                </a:solidFill>
                <a:effectLst/>
                <a:latin typeface="arial" panose="020B0604020202020204" pitchFamily="34" charset="0"/>
              </a:rPr>
              <a:t>                 A Defect in Software Testing is a variation or deviation of the software application from end user's requirements or original business requirements. A software defect is an error in coding which causes incorrect or unexpected results from a software program which does not meet actual requirements</a:t>
            </a:r>
            <a:r>
              <a:rPr lang="en-US" b="0" i="0" dirty="0">
                <a:solidFill>
                  <a:srgbClr val="BDC1C6"/>
                </a:solidFill>
                <a:effectLst/>
                <a:latin typeface="arial" panose="020B0604020202020204" pitchFamily="34" charset="0"/>
              </a:rPr>
              <a:t>.</a:t>
            </a:r>
            <a:endParaRPr lang="en-IN" sz="1800" dirty="0">
              <a:latin typeface="Bookman Old Style" panose="02050604050505020204" pitchFamily="18" charset="0"/>
            </a:endParaRPr>
          </a:p>
          <a:p>
            <a:endParaRPr lang="en-IN" dirty="0"/>
          </a:p>
        </p:txBody>
      </p:sp>
      <p:pic>
        <p:nvPicPr>
          <p:cNvPr id="5" name="Picture 4" descr="A picture containing text&#10;&#10;Description automatically generated">
            <a:extLst>
              <a:ext uri="{FF2B5EF4-FFF2-40B4-BE49-F238E27FC236}">
                <a16:creationId xmlns:a16="http://schemas.microsoft.com/office/drawing/2014/main" id="{C3557BA6-5E05-EDDB-3072-06D4C7B06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9164" y="847932"/>
            <a:ext cx="2727876" cy="1629948"/>
          </a:xfrm>
          <a:prstGeom prst="rect">
            <a:avLst/>
          </a:prstGeom>
        </p:spPr>
      </p:pic>
      <p:pic>
        <p:nvPicPr>
          <p:cNvPr id="7" name="Picture 6" descr="Text, whiteboard&#10;&#10;Description automatically generated">
            <a:extLst>
              <a:ext uri="{FF2B5EF4-FFF2-40B4-BE49-F238E27FC236}">
                <a16:creationId xmlns:a16="http://schemas.microsoft.com/office/drawing/2014/main" id="{1D3439C8-851F-E9A8-01EA-7773E8F4D4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9164" y="4717439"/>
            <a:ext cx="2727876" cy="1676113"/>
          </a:xfrm>
          <a:prstGeom prst="rect">
            <a:avLst/>
          </a:prstGeom>
        </p:spPr>
      </p:pic>
      <p:pic>
        <p:nvPicPr>
          <p:cNvPr id="9" name="Picture 8" descr="Text, calendar&#10;&#10;Description automatically generated">
            <a:extLst>
              <a:ext uri="{FF2B5EF4-FFF2-40B4-BE49-F238E27FC236}">
                <a16:creationId xmlns:a16="http://schemas.microsoft.com/office/drawing/2014/main" id="{98D42653-D786-D1D6-C1DC-96AF21269D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3414" y="2726122"/>
            <a:ext cx="2619375" cy="1743075"/>
          </a:xfrm>
          <a:prstGeom prst="rect">
            <a:avLst/>
          </a:prstGeom>
        </p:spPr>
      </p:pic>
    </p:spTree>
    <p:extLst>
      <p:ext uri="{BB962C8B-B14F-4D97-AF65-F5344CB8AC3E}">
        <p14:creationId xmlns:p14="http://schemas.microsoft.com/office/powerpoint/2010/main" val="5622341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CDB4B-7733-A3ED-E582-726069DFF0F6}"/>
              </a:ext>
            </a:extLst>
          </p:cNvPr>
          <p:cNvSpPr txBox="1"/>
          <p:nvPr/>
        </p:nvSpPr>
        <p:spPr>
          <a:xfrm>
            <a:off x="2114550" y="3019425"/>
            <a:ext cx="8286750" cy="646331"/>
          </a:xfrm>
          <a:prstGeom prst="rect">
            <a:avLst/>
          </a:prstGeom>
          <a:noFill/>
        </p:spPr>
        <p:txBody>
          <a:bodyPr wrap="square" rtlCol="0">
            <a:spAutoFit/>
          </a:bodyPr>
          <a:lstStyle/>
          <a:p>
            <a:r>
              <a:rPr lang="en-US" sz="3600" dirty="0">
                <a:latin typeface="Bookman Old Style" panose="02050604050505020204" pitchFamily="18" charset="0"/>
              </a:rPr>
              <a:t>CAUSES OF SOFTWARE DEFECTS </a:t>
            </a:r>
            <a:endParaRPr lang="en-IN" sz="3600" dirty="0">
              <a:latin typeface="Bookman Old Style" panose="02050604050505020204" pitchFamily="18" charset="0"/>
            </a:endParaRPr>
          </a:p>
        </p:txBody>
      </p:sp>
    </p:spTree>
    <p:extLst>
      <p:ext uri="{BB962C8B-B14F-4D97-AF65-F5344CB8AC3E}">
        <p14:creationId xmlns:p14="http://schemas.microsoft.com/office/powerpoint/2010/main" val="8302592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DDA65-1BF9-0186-1DA1-496C858A2890}"/>
              </a:ext>
            </a:extLst>
          </p:cNvPr>
          <p:cNvSpPr txBox="1"/>
          <p:nvPr/>
        </p:nvSpPr>
        <p:spPr>
          <a:xfrm>
            <a:off x="2371725" y="247650"/>
            <a:ext cx="9534525" cy="861774"/>
          </a:xfrm>
          <a:prstGeom prst="rect">
            <a:avLst/>
          </a:prstGeom>
          <a:noFill/>
        </p:spPr>
        <p:txBody>
          <a:bodyPr wrap="square" rtlCol="0">
            <a:spAutoFit/>
          </a:bodyPr>
          <a:lstStyle/>
          <a:p>
            <a:r>
              <a:rPr lang="en-US" sz="3200" dirty="0">
                <a:latin typeface="Bookman Old Style" panose="02050604050505020204" pitchFamily="18" charset="0"/>
              </a:rPr>
              <a:t>CAUSES OF SOFTWARE DEFECTS </a:t>
            </a:r>
            <a:endParaRPr lang="en-IN" sz="3200" dirty="0">
              <a:latin typeface="Bookman Old Style" panose="02050604050505020204" pitchFamily="18" charset="0"/>
            </a:endParaRPr>
          </a:p>
          <a:p>
            <a:endParaRPr lang="en-IN" dirty="0"/>
          </a:p>
        </p:txBody>
      </p:sp>
      <p:sp>
        <p:nvSpPr>
          <p:cNvPr id="3" name="TextBox 2">
            <a:extLst>
              <a:ext uri="{FF2B5EF4-FFF2-40B4-BE49-F238E27FC236}">
                <a16:creationId xmlns:a16="http://schemas.microsoft.com/office/drawing/2014/main" id="{E4CEDB49-017E-0CFA-5DC3-B7DADAA67B20}"/>
              </a:ext>
            </a:extLst>
          </p:cNvPr>
          <p:cNvSpPr txBox="1"/>
          <p:nvPr/>
        </p:nvSpPr>
        <p:spPr>
          <a:xfrm>
            <a:off x="952500" y="962025"/>
            <a:ext cx="10363200" cy="4524315"/>
          </a:xfrm>
          <a:prstGeom prst="rect">
            <a:avLst/>
          </a:prstGeom>
          <a:noFill/>
        </p:spPr>
        <p:txBody>
          <a:bodyPr wrap="square" rtlCol="0">
            <a:spAutoFit/>
          </a:bodyPr>
          <a:lstStyle/>
          <a:p>
            <a:pPr algn="l">
              <a:lnSpc>
                <a:spcPct val="150000"/>
              </a:lnSpc>
            </a:pPr>
            <a:r>
              <a:rPr lang="en-US" i="0" dirty="0">
                <a:solidFill>
                  <a:schemeClr val="tx1">
                    <a:lumMod val="95000"/>
                  </a:schemeClr>
                </a:solidFill>
                <a:effectLst/>
                <a:latin typeface="arial" panose="020B0604020202020204" pitchFamily="34" charset="0"/>
              </a:rPr>
              <a:t>          The possibility of Defects introduced can just happen because of the following reasons:</a:t>
            </a:r>
            <a:endParaRPr lang="en-US" dirty="0">
              <a:solidFill>
                <a:schemeClr val="tx1">
                  <a:lumMod val="95000"/>
                </a:schemeClr>
              </a:solidFill>
              <a:latin typeface="arial" panose="020B0604020202020204" pitchFamily="34" charset="0"/>
            </a:endParaRPr>
          </a:p>
          <a:p>
            <a:pPr algn="l">
              <a:lnSpc>
                <a:spcPct val="150000"/>
              </a:lnSpc>
            </a:pPr>
            <a:endParaRPr lang="en-US" i="0" dirty="0">
              <a:solidFill>
                <a:schemeClr val="tx1">
                  <a:lumMod val="95000"/>
                </a:schemeClr>
              </a:solidFill>
              <a:effectLst/>
              <a:latin typeface="arial" panose="020B0604020202020204" pitchFamily="34" charset="0"/>
            </a:endParaRP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Miscommunication or no communication,</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Software complexity,</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Programming errors,</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Changing requirements,</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Time pressures,</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Poorly documented code,</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Software development tools,</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Obsolete automation scripts.</a:t>
            </a:r>
          </a:p>
          <a:p>
            <a:endParaRPr lang="en-IN" dirty="0"/>
          </a:p>
        </p:txBody>
      </p:sp>
      <p:pic>
        <p:nvPicPr>
          <p:cNvPr id="7" name="Picture 6" descr="Diagram&#10;&#10;Description automatically generated">
            <a:extLst>
              <a:ext uri="{FF2B5EF4-FFF2-40B4-BE49-F238E27FC236}">
                <a16:creationId xmlns:a16="http://schemas.microsoft.com/office/drawing/2014/main" id="{7D35B2FC-804E-0E8A-3111-2B05A6E62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371660"/>
            <a:ext cx="6362700" cy="4599288"/>
          </a:xfrm>
          <a:prstGeom prst="rect">
            <a:avLst/>
          </a:prstGeom>
        </p:spPr>
      </p:pic>
    </p:spTree>
    <p:extLst>
      <p:ext uri="{BB962C8B-B14F-4D97-AF65-F5344CB8AC3E}">
        <p14:creationId xmlns:p14="http://schemas.microsoft.com/office/powerpoint/2010/main" val="243110290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0F9366-8CBB-5B06-C8F9-677128BBE299}"/>
              </a:ext>
            </a:extLst>
          </p:cNvPr>
          <p:cNvSpPr txBox="1"/>
          <p:nvPr/>
        </p:nvSpPr>
        <p:spPr>
          <a:xfrm>
            <a:off x="2362199" y="2971800"/>
            <a:ext cx="8086725" cy="584775"/>
          </a:xfrm>
          <a:prstGeom prst="rect">
            <a:avLst/>
          </a:prstGeom>
          <a:noFill/>
        </p:spPr>
        <p:txBody>
          <a:bodyPr wrap="square" rtlCol="0">
            <a:spAutoFit/>
          </a:bodyPr>
          <a:lstStyle/>
          <a:p>
            <a:r>
              <a:rPr lang="en-US" sz="3200" dirty="0"/>
              <a:t>WHAT IS SOFTWARE TESTING REVEAL?</a:t>
            </a:r>
            <a:endParaRPr lang="en-IN" sz="3200" dirty="0"/>
          </a:p>
        </p:txBody>
      </p:sp>
    </p:spTree>
    <p:extLst>
      <p:ext uri="{BB962C8B-B14F-4D97-AF65-F5344CB8AC3E}">
        <p14:creationId xmlns:p14="http://schemas.microsoft.com/office/powerpoint/2010/main" val="20379685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931045-41FA-E29C-397A-DCE062B6D0D5}"/>
              </a:ext>
            </a:extLst>
          </p:cNvPr>
          <p:cNvSpPr txBox="1"/>
          <p:nvPr/>
        </p:nvSpPr>
        <p:spPr>
          <a:xfrm>
            <a:off x="247650" y="657226"/>
            <a:ext cx="10467975" cy="769441"/>
          </a:xfrm>
          <a:prstGeom prst="rect">
            <a:avLst/>
          </a:prstGeom>
          <a:noFill/>
        </p:spPr>
        <p:txBody>
          <a:bodyPr wrap="square" rtlCol="0">
            <a:spAutoFit/>
          </a:bodyPr>
          <a:lstStyle/>
          <a:p>
            <a:pPr algn="ctr"/>
            <a:r>
              <a:rPr lang="en-US" sz="4400" dirty="0">
                <a:latin typeface="Bookman Old Style" panose="02050604050505020204" pitchFamily="18" charset="0"/>
              </a:rPr>
              <a:t>CONTENT</a:t>
            </a:r>
            <a:r>
              <a:rPr lang="en-IN" sz="4400" dirty="0">
                <a:latin typeface="Bookman Old Style" panose="02050604050505020204" pitchFamily="18" charset="0"/>
              </a:rPr>
              <a:t>S</a:t>
            </a:r>
            <a:endParaRPr lang="en-US" sz="4400" dirty="0">
              <a:latin typeface="Bookman Old Style" panose="02050604050505020204" pitchFamily="18" charset="0"/>
            </a:endParaRPr>
          </a:p>
        </p:txBody>
      </p:sp>
      <p:sp>
        <p:nvSpPr>
          <p:cNvPr id="5" name="TextBox 4">
            <a:extLst>
              <a:ext uri="{FF2B5EF4-FFF2-40B4-BE49-F238E27FC236}">
                <a16:creationId xmlns:a16="http://schemas.microsoft.com/office/drawing/2014/main" id="{10E0F806-D753-C616-6697-512816184C41}"/>
              </a:ext>
            </a:extLst>
          </p:cNvPr>
          <p:cNvSpPr txBox="1"/>
          <p:nvPr/>
        </p:nvSpPr>
        <p:spPr>
          <a:xfrm>
            <a:off x="1476375" y="1426667"/>
            <a:ext cx="9629775" cy="577081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t>Introduction of software testing</a:t>
            </a:r>
          </a:p>
          <a:p>
            <a:pPr marL="285750" indent="-285750">
              <a:lnSpc>
                <a:spcPct val="150000"/>
              </a:lnSpc>
              <a:buFont typeface="Wingdings" panose="05000000000000000000" pitchFamily="2" charset="2"/>
              <a:buChar char="Ø"/>
            </a:pPr>
            <a:r>
              <a:rPr lang="en-US" dirty="0"/>
              <a:t>Finishing of software testing</a:t>
            </a:r>
          </a:p>
          <a:p>
            <a:pPr marL="285750" indent="-285750">
              <a:lnSpc>
                <a:spcPct val="150000"/>
              </a:lnSpc>
              <a:buFont typeface="Wingdings" panose="05000000000000000000" pitchFamily="2" charset="2"/>
              <a:buChar char="Ø"/>
            </a:pPr>
            <a:r>
              <a:rPr lang="en-US" dirty="0"/>
              <a:t>Definition of software testing</a:t>
            </a:r>
          </a:p>
          <a:p>
            <a:pPr marL="285750" indent="-285750">
              <a:lnSpc>
                <a:spcPct val="150000"/>
              </a:lnSpc>
              <a:buFont typeface="Wingdings" panose="05000000000000000000" pitchFamily="2" charset="2"/>
              <a:buChar char="Ø"/>
            </a:pPr>
            <a:r>
              <a:rPr lang="en-US" dirty="0"/>
              <a:t>Need for software testing</a:t>
            </a:r>
          </a:p>
          <a:p>
            <a:pPr marL="285750" indent="-285750">
              <a:lnSpc>
                <a:spcPct val="150000"/>
              </a:lnSpc>
              <a:buFont typeface="Wingdings" panose="05000000000000000000" pitchFamily="2" charset="2"/>
              <a:buChar char="Ø"/>
            </a:pPr>
            <a:r>
              <a:rPr lang="en-US" dirty="0"/>
              <a:t>Error – failure – defects</a:t>
            </a:r>
          </a:p>
          <a:p>
            <a:pPr marL="285750" indent="-285750">
              <a:lnSpc>
                <a:spcPct val="150000"/>
              </a:lnSpc>
              <a:buFont typeface="Wingdings" panose="05000000000000000000" pitchFamily="2" charset="2"/>
              <a:buChar char="Ø"/>
            </a:pPr>
            <a:r>
              <a:rPr lang="en-US" dirty="0"/>
              <a:t>Causes of software defects</a:t>
            </a:r>
          </a:p>
          <a:p>
            <a:pPr marL="285750" indent="-285750">
              <a:lnSpc>
                <a:spcPct val="150000"/>
              </a:lnSpc>
              <a:buFont typeface="Wingdings" panose="05000000000000000000" pitchFamily="2" charset="2"/>
              <a:buChar char="Ø"/>
            </a:pPr>
            <a:r>
              <a:rPr lang="en-US" dirty="0"/>
              <a:t>What is software testing reveal ?</a:t>
            </a:r>
          </a:p>
          <a:p>
            <a:pPr marL="285750" indent="-285750">
              <a:lnSpc>
                <a:spcPct val="150000"/>
              </a:lnSpc>
              <a:buFont typeface="Wingdings" panose="05000000000000000000" pitchFamily="2" charset="2"/>
              <a:buChar char="Ø"/>
            </a:pPr>
            <a:r>
              <a:rPr lang="en-US" dirty="0"/>
              <a:t>Importance software testing</a:t>
            </a:r>
          </a:p>
          <a:p>
            <a:pPr marL="285750" indent="-285750">
              <a:lnSpc>
                <a:spcPct val="150000"/>
              </a:lnSpc>
              <a:buFont typeface="Wingdings" panose="05000000000000000000" pitchFamily="2" charset="2"/>
              <a:buChar char="Ø"/>
            </a:pPr>
            <a:r>
              <a:rPr lang="en-US" dirty="0"/>
              <a:t>Importance of early testing in SDLC</a:t>
            </a:r>
          </a:p>
          <a:p>
            <a:pPr marL="285750" indent="-285750">
              <a:lnSpc>
                <a:spcPct val="150000"/>
              </a:lnSpc>
              <a:buFont typeface="Wingdings" panose="05000000000000000000" pitchFamily="2" charset="2"/>
              <a:buChar char="Ø"/>
            </a:pPr>
            <a:r>
              <a:rPr lang="en-US" dirty="0"/>
              <a:t>Testing and quality perception</a:t>
            </a:r>
          </a:p>
          <a:p>
            <a:pPr marL="285750" indent="-285750">
              <a:lnSpc>
                <a:spcPct val="150000"/>
              </a:lnSpc>
              <a:buFont typeface="Wingdings" panose="05000000000000000000" pitchFamily="2" charset="2"/>
              <a:buChar char="Ø"/>
            </a:pPr>
            <a:r>
              <a:rPr lang="en-US" dirty="0"/>
              <a:t>7 testing principals</a:t>
            </a:r>
          </a:p>
          <a:p>
            <a:pPr marL="285750" indent="-285750">
              <a:lnSpc>
                <a:spcPct val="150000"/>
              </a:lnSpc>
              <a:buFont typeface="Wingdings" panose="05000000000000000000" pitchFamily="2" charset="2"/>
              <a:buChar char="Ø"/>
            </a:pPr>
            <a:r>
              <a:rPr lang="en-US" dirty="0"/>
              <a:t>Economics of  testing</a:t>
            </a:r>
          </a:p>
          <a:p>
            <a:pPr marL="285750" indent="-285750">
              <a:lnSpc>
                <a:spcPct val="150000"/>
              </a:lnSpc>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7" name="Picture 6" descr="A picture containing electronics&#10;&#10;Description automatically generated">
            <a:extLst>
              <a:ext uri="{FF2B5EF4-FFF2-40B4-BE49-F238E27FC236}">
                <a16:creationId xmlns:a16="http://schemas.microsoft.com/office/drawing/2014/main" id="{57CB9E6B-AD82-FC1B-D116-411CDCEC4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5534" y="620629"/>
            <a:ext cx="3267075" cy="1400175"/>
          </a:xfrm>
          <a:prstGeom prst="rect">
            <a:avLst/>
          </a:prstGeom>
        </p:spPr>
      </p:pic>
      <p:pic>
        <p:nvPicPr>
          <p:cNvPr id="9" name="Picture 8">
            <a:extLst>
              <a:ext uri="{FF2B5EF4-FFF2-40B4-BE49-F238E27FC236}">
                <a16:creationId xmlns:a16="http://schemas.microsoft.com/office/drawing/2014/main" id="{7874AFC8-5840-DA37-002B-B960D02C7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943100" cy="1457325"/>
          </a:xfrm>
          <a:prstGeom prst="rect">
            <a:avLst/>
          </a:prstGeom>
        </p:spPr>
      </p:pic>
      <p:pic>
        <p:nvPicPr>
          <p:cNvPr id="11" name="Picture 10">
            <a:extLst>
              <a:ext uri="{FF2B5EF4-FFF2-40B4-BE49-F238E27FC236}">
                <a16:creationId xmlns:a16="http://schemas.microsoft.com/office/drawing/2014/main" id="{31687D37-00DE-DA71-6BC8-276C6280D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0974" y="5226696"/>
            <a:ext cx="1885122" cy="1376211"/>
          </a:xfrm>
          <a:prstGeom prst="rect">
            <a:avLst/>
          </a:prstGeom>
        </p:spPr>
      </p:pic>
      <p:pic>
        <p:nvPicPr>
          <p:cNvPr id="13" name="Picture 12">
            <a:extLst>
              <a:ext uri="{FF2B5EF4-FFF2-40B4-BE49-F238E27FC236}">
                <a16:creationId xmlns:a16="http://schemas.microsoft.com/office/drawing/2014/main" id="{EEC5887D-FAFD-F434-9921-E1720D9862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0499" y="1389075"/>
            <a:ext cx="2088251" cy="1389636"/>
          </a:xfrm>
          <a:prstGeom prst="rect">
            <a:avLst/>
          </a:prstGeom>
        </p:spPr>
      </p:pic>
      <p:pic>
        <p:nvPicPr>
          <p:cNvPr id="15" name="Picture 14">
            <a:extLst>
              <a:ext uri="{FF2B5EF4-FFF2-40B4-BE49-F238E27FC236}">
                <a16:creationId xmlns:a16="http://schemas.microsoft.com/office/drawing/2014/main" id="{D4921FD1-F270-2999-9ACA-965675C2BF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0494" y="3105612"/>
            <a:ext cx="2876550" cy="1590675"/>
          </a:xfrm>
          <a:prstGeom prst="rect">
            <a:avLst/>
          </a:prstGeom>
        </p:spPr>
      </p:pic>
      <p:pic>
        <p:nvPicPr>
          <p:cNvPr id="17" name="Picture 16" descr="Logo, company name&#10;&#10;Description automatically generated">
            <a:extLst>
              <a:ext uri="{FF2B5EF4-FFF2-40B4-BE49-F238E27FC236}">
                <a16:creationId xmlns:a16="http://schemas.microsoft.com/office/drawing/2014/main" id="{6C659D78-E052-5249-DC55-E37203115B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25075" y="4696287"/>
            <a:ext cx="2066925" cy="2209800"/>
          </a:xfrm>
          <a:prstGeom prst="rect">
            <a:avLst/>
          </a:prstGeom>
        </p:spPr>
      </p:pic>
    </p:spTree>
    <p:extLst>
      <p:ext uri="{BB962C8B-B14F-4D97-AF65-F5344CB8AC3E}">
        <p14:creationId xmlns:p14="http://schemas.microsoft.com/office/powerpoint/2010/main" val="29516287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FC5CC-EF7C-429D-03A7-5A70B109D068}"/>
              </a:ext>
            </a:extLst>
          </p:cNvPr>
          <p:cNvSpPr txBox="1"/>
          <p:nvPr/>
        </p:nvSpPr>
        <p:spPr>
          <a:xfrm>
            <a:off x="2847975" y="390525"/>
            <a:ext cx="7277100" cy="738664"/>
          </a:xfrm>
          <a:prstGeom prst="rect">
            <a:avLst/>
          </a:prstGeom>
          <a:noFill/>
        </p:spPr>
        <p:txBody>
          <a:bodyPr wrap="square" rtlCol="0">
            <a:spAutoFit/>
          </a:bodyPr>
          <a:lstStyle/>
          <a:p>
            <a:r>
              <a:rPr lang="en-US" sz="2400" dirty="0">
                <a:latin typeface="Bookman Old Style" panose="02050604050505020204" pitchFamily="18" charset="0"/>
              </a:rPr>
              <a:t>WHAT IS SOFTWARE TESTING REVEAL?</a:t>
            </a:r>
            <a:endParaRPr lang="en-IN" sz="2400" dirty="0">
              <a:latin typeface="Bookman Old Style" panose="02050604050505020204" pitchFamily="18" charset="0"/>
            </a:endParaRPr>
          </a:p>
          <a:p>
            <a:endParaRPr lang="en-IN" dirty="0"/>
          </a:p>
        </p:txBody>
      </p:sp>
      <p:sp>
        <p:nvSpPr>
          <p:cNvPr id="3" name="TextBox 2">
            <a:extLst>
              <a:ext uri="{FF2B5EF4-FFF2-40B4-BE49-F238E27FC236}">
                <a16:creationId xmlns:a16="http://schemas.microsoft.com/office/drawing/2014/main" id="{1E50F1FE-6434-17D3-5C0D-1B424A53ECF0}"/>
              </a:ext>
            </a:extLst>
          </p:cNvPr>
          <p:cNvSpPr txBox="1"/>
          <p:nvPr/>
        </p:nvSpPr>
        <p:spPr>
          <a:xfrm>
            <a:off x="490295" y="844173"/>
            <a:ext cx="7024929" cy="544674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Bookman Old Style" panose="02050604050505020204" pitchFamily="18" charset="0"/>
              </a:rPr>
              <a:t>Software testing is the process of evaluating and verifying that a software product or application does what it is supposed to do. </a:t>
            </a:r>
          </a:p>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Bookman Old Style" panose="02050604050505020204" pitchFamily="18" charset="0"/>
              </a:rPr>
              <a:t>The benefits of testing include preventing bugs, reducing development costs and improving performance. </a:t>
            </a:r>
          </a:p>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Bookman Old Style" panose="02050604050505020204" pitchFamily="18" charset="0"/>
              </a:rPr>
              <a:t>Test management plan.</a:t>
            </a:r>
          </a:p>
          <a:p>
            <a:pPr>
              <a:lnSpc>
                <a:spcPct val="150000"/>
              </a:lnSpc>
            </a:pPr>
            <a:endParaRPr lang="en-US" dirty="0">
              <a:solidFill>
                <a:schemeClr val="tx1">
                  <a:lumMod val="95000"/>
                </a:schemeClr>
              </a:solidFill>
              <a:latin typeface="Bookman Old Style" panose="02050604050505020204" pitchFamily="18" charset="0"/>
            </a:endParaRPr>
          </a:p>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Bookman Old Style" panose="02050604050505020204" pitchFamily="18" charset="0"/>
              </a:rPr>
              <a:t>The major objectives of Software testing are as follows:</a:t>
            </a:r>
          </a:p>
          <a:p>
            <a:pPr marL="1200150" lvl="2" indent="-285750">
              <a:lnSpc>
                <a:spcPct val="150000"/>
              </a:lnSpc>
              <a:buFont typeface="Wingdings" panose="05000000000000000000" pitchFamily="2" charset="2"/>
              <a:buChar char="§"/>
            </a:pPr>
            <a:r>
              <a:rPr lang="en-US" i="0" dirty="0">
                <a:solidFill>
                  <a:schemeClr val="tx1">
                    <a:lumMod val="95000"/>
                  </a:schemeClr>
                </a:solidFill>
                <a:effectLst/>
                <a:latin typeface="Bookman Old Style" panose="02050604050505020204" pitchFamily="18" charset="0"/>
              </a:rPr>
              <a:t> Finding defects which may get created by the programmer while developing the software.</a:t>
            </a:r>
          </a:p>
          <a:p>
            <a:pPr marL="1200150" lvl="2" indent="-285750">
              <a:lnSpc>
                <a:spcPct val="150000"/>
              </a:lnSpc>
              <a:buFont typeface="Wingdings" panose="05000000000000000000" pitchFamily="2" charset="2"/>
              <a:buChar char="§"/>
            </a:pPr>
            <a:r>
              <a:rPr lang="en-US" i="0" dirty="0">
                <a:solidFill>
                  <a:schemeClr val="tx1">
                    <a:lumMod val="95000"/>
                  </a:schemeClr>
                </a:solidFill>
                <a:effectLst/>
                <a:latin typeface="Bookman Old Style" panose="02050604050505020204" pitchFamily="18" charset="0"/>
              </a:rPr>
              <a:t> Gaining confidence in and providing information about the level of quality. </a:t>
            </a:r>
          </a:p>
          <a:p>
            <a:pPr marL="1200150" lvl="2" indent="-285750">
              <a:lnSpc>
                <a:spcPct val="150000"/>
              </a:lnSpc>
              <a:buFont typeface="Wingdings" panose="05000000000000000000" pitchFamily="2" charset="2"/>
              <a:buChar char="§"/>
            </a:pPr>
            <a:r>
              <a:rPr lang="en-US" i="0" dirty="0">
                <a:solidFill>
                  <a:schemeClr val="tx1">
                    <a:lumMod val="95000"/>
                  </a:schemeClr>
                </a:solidFill>
                <a:effectLst/>
                <a:latin typeface="Bookman Old Style" panose="02050604050505020204" pitchFamily="18" charset="0"/>
              </a:rPr>
              <a:t>To prevent defects.</a:t>
            </a:r>
            <a:endParaRPr lang="en-IN" dirty="0">
              <a:solidFill>
                <a:schemeClr val="tx1">
                  <a:lumMod val="95000"/>
                </a:schemeClr>
              </a:solidFill>
              <a:latin typeface="Bookman Old Style" panose="02050604050505020204" pitchFamily="18" charset="0"/>
            </a:endParaRPr>
          </a:p>
        </p:txBody>
      </p:sp>
      <p:pic>
        <p:nvPicPr>
          <p:cNvPr id="5" name="Picture 4" descr="Graphical user interface, diagram, application&#10;&#10;Description automatically generated">
            <a:extLst>
              <a:ext uri="{FF2B5EF4-FFF2-40B4-BE49-F238E27FC236}">
                <a16:creationId xmlns:a16="http://schemas.microsoft.com/office/drawing/2014/main" id="{4E9E6ED2-09DE-D45B-F8BC-1AF7590F1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224" y="938279"/>
            <a:ext cx="4447716" cy="2490721"/>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537F0E4F-B2AB-3842-70CB-448CF2B92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4" y="3930273"/>
            <a:ext cx="4514522" cy="2360647"/>
          </a:xfrm>
          <a:prstGeom prst="rect">
            <a:avLst/>
          </a:prstGeom>
        </p:spPr>
      </p:pic>
    </p:spTree>
    <p:extLst>
      <p:ext uri="{BB962C8B-B14F-4D97-AF65-F5344CB8AC3E}">
        <p14:creationId xmlns:p14="http://schemas.microsoft.com/office/powerpoint/2010/main" val="81190902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70DF7D-5CCA-DB4E-B3E9-65CDABD8A31C}"/>
              </a:ext>
            </a:extLst>
          </p:cNvPr>
          <p:cNvSpPr txBox="1"/>
          <p:nvPr/>
        </p:nvSpPr>
        <p:spPr>
          <a:xfrm>
            <a:off x="2143125" y="3053775"/>
            <a:ext cx="9144000" cy="584775"/>
          </a:xfrm>
          <a:prstGeom prst="rect">
            <a:avLst/>
          </a:prstGeom>
          <a:noFill/>
        </p:spPr>
        <p:txBody>
          <a:bodyPr wrap="square" rtlCol="0">
            <a:spAutoFit/>
          </a:bodyPr>
          <a:lstStyle/>
          <a:p>
            <a:r>
              <a:rPr lang="en-US" sz="3200" dirty="0">
                <a:latin typeface="Bookman Old Style" panose="02050604050505020204" pitchFamily="18" charset="0"/>
              </a:rPr>
              <a:t>IMPORTANCE OF SOFTWARE TESTING</a:t>
            </a:r>
            <a:endParaRPr lang="en-IN" sz="3200" dirty="0">
              <a:latin typeface="Bookman Old Style" panose="02050604050505020204" pitchFamily="18" charset="0"/>
            </a:endParaRPr>
          </a:p>
        </p:txBody>
      </p:sp>
    </p:spTree>
    <p:extLst>
      <p:ext uri="{BB962C8B-B14F-4D97-AF65-F5344CB8AC3E}">
        <p14:creationId xmlns:p14="http://schemas.microsoft.com/office/powerpoint/2010/main" val="4743084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D0C632-4A0F-AF0E-C46C-41F8D3477CE4}"/>
              </a:ext>
            </a:extLst>
          </p:cNvPr>
          <p:cNvSpPr txBox="1"/>
          <p:nvPr/>
        </p:nvSpPr>
        <p:spPr>
          <a:xfrm>
            <a:off x="3200400" y="304800"/>
            <a:ext cx="8362950" cy="769441"/>
          </a:xfrm>
          <a:prstGeom prst="rect">
            <a:avLst/>
          </a:prstGeom>
          <a:noFill/>
        </p:spPr>
        <p:txBody>
          <a:bodyPr wrap="square" rtlCol="0">
            <a:spAutoFit/>
          </a:bodyPr>
          <a:lstStyle/>
          <a:p>
            <a:r>
              <a:rPr lang="en-US" sz="2400" dirty="0">
                <a:latin typeface="Bookman Old Style" panose="02050604050505020204" pitchFamily="18" charset="0"/>
              </a:rPr>
              <a:t>IMPORTANCE OF SOFTWARE TESTING</a:t>
            </a:r>
            <a:endParaRPr lang="en-IN" sz="2400" dirty="0">
              <a:latin typeface="Bookman Old Style" panose="02050604050505020204" pitchFamily="18" charset="0"/>
            </a:endParaRPr>
          </a:p>
          <a:p>
            <a:endParaRPr lang="en-IN" sz="2000" dirty="0">
              <a:latin typeface="Bookman Old Style" panose="02050604050505020204" pitchFamily="18" charset="0"/>
            </a:endParaRPr>
          </a:p>
        </p:txBody>
      </p:sp>
      <p:sp>
        <p:nvSpPr>
          <p:cNvPr id="3" name="TextBox 2">
            <a:extLst>
              <a:ext uri="{FF2B5EF4-FFF2-40B4-BE49-F238E27FC236}">
                <a16:creationId xmlns:a16="http://schemas.microsoft.com/office/drawing/2014/main" id="{28F06B79-E8B3-BAE2-C81C-5D2B1DF88204}"/>
              </a:ext>
            </a:extLst>
          </p:cNvPr>
          <p:cNvSpPr txBox="1"/>
          <p:nvPr/>
        </p:nvSpPr>
        <p:spPr>
          <a:xfrm>
            <a:off x="927653" y="1385499"/>
            <a:ext cx="8696324" cy="3890680"/>
          </a:xfrm>
          <a:prstGeom prst="rect">
            <a:avLst/>
          </a:prstGeom>
          <a:noFill/>
        </p:spPr>
        <p:txBody>
          <a:bodyPr wrap="square" rtlCol="0">
            <a:spAutoFit/>
          </a:bodyPr>
          <a:lstStyle/>
          <a:p>
            <a:pPr>
              <a:lnSpc>
                <a:spcPct val="200000"/>
              </a:lnSpc>
            </a:pPr>
            <a:r>
              <a:rPr lang="en-US" b="1" i="0" dirty="0">
                <a:solidFill>
                  <a:schemeClr val="tx1">
                    <a:lumMod val="95000"/>
                  </a:schemeClr>
                </a:solidFill>
                <a:effectLst/>
                <a:latin typeface="inter-bold"/>
              </a:rPr>
              <a:t>There are few importance of software testing. They are:</a:t>
            </a:r>
          </a:p>
          <a:p>
            <a:pPr marL="2114550" lvl="4" indent="-285750">
              <a:lnSpc>
                <a:spcPct val="200000"/>
              </a:lnSpc>
              <a:buFont typeface="Arial" panose="020B0604020202020204" pitchFamily="34" charset="0"/>
              <a:buChar char="•"/>
            </a:pPr>
            <a:r>
              <a:rPr lang="en-US" b="1" i="0" dirty="0">
                <a:solidFill>
                  <a:schemeClr val="tx1">
                    <a:lumMod val="95000"/>
                  </a:schemeClr>
                </a:solidFill>
                <a:effectLst/>
                <a:latin typeface="inter-bold"/>
              </a:rPr>
              <a:t>Reduces complexity</a:t>
            </a:r>
            <a:endParaRPr lang="en-US" b="0" i="0" dirty="0">
              <a:solidFill>
                <a:schemeClr val="tx1">
                  <a:lumMod val="95000"/>
                </a:schemeClr>
              </a:solidFill>
              <a:effectLst/>
              <a:latin typeface="inter-regular"/>
            </a:endParaRPr>
          </a:p>
          <a:p>
            <a:pPr marL="2114550" lvl="4" indent="-285750">
              <a:lnSpc>
                <a:spcPct val="200000"/>
              </a:lnSpc>
              <a:buFont typeface="Arial" panose="020B0604020202020204" pitchFamily="34" charset="0"/>
              <a:buChar char="•"/>
            </a:pPr>
            <a:r>
              <a:rPr lang="en-US" b="1" i="0" dirty="0">
                <a:solidFill>
                  <a:schemeClr val="tx1">
                    <a:lumMod val="95000"/>
                  </a:schemeClr>
                </a:solidFill>
                <a:effectLst/>
                <a:latin typeface="inter-bold"/>
              </a:rPr>
              <a:t>To minimize software cost</a:t>
            </a:r>
          </a:p>
          <a:p>
            <a:pPr marL="2114550" lvl="4" indent="-285750">
              <a:lnSpc>
                <a:spcPct val="200000"/>
              </a:lnSpc>
              <a:buFont typeface="Arial" panose="020B0604020202020204" pitchFamily="34" charset="0"/>
              <a:buChar char="•"/>
            </a:pPr>
            <a:r>
              <a:rPr lang="en-US" b="1" i="0" dirty="0">
                <a:solidFill>
                  <a:schemeClr val="tx1">
                    <a:lumMod val="95000"/>
                  </a:schemeClr>
                </a:solidFill>
                <a:effectLst/>
                <a:latin typeface="inter-bold"/>
              </a:rPr>
              <a:t>To decrease time</a:t>
            </a:r>
            <a:endParaRPr lang="en-US" b="0" i="0" dirty="0">
              <a:solidFill>
                <a:schemeClr val="tx1">
                  <a:lumMod val="95000"/>
                </a:schemeClr>
              </a:solidFill>
              <a:effectLst/>
              <a:latin typeface="inter-regular"/>
            </a:endParaRPr>
          </a:p>
          <a:p>
            <a:pPr marL="2114550" lvl="4" indent="-285750">
              <a:lnSpc>
                <a:spcPct val="200000"/>
              </a:lnSpc>
              <a:buFont typeface="Arial" panose="020B0604020202020204" pitchFamily="34" charset="0"/>
              <a:buChar char="•"/>
            </a:pPr>
            <a:r>
              <a:rPr lang="en-US" b="1" i="0" dirty="0">
                <a:solidFill>
                  <a:schemeClr val="tx1">
                    <a:lumMod val="95000"/>
                  </a:schemeClr>
                </a:solidFill>
                <a:effectLst/>
                <a:latin typeface="inter-bold"/>
              </a:rPr>
              <a:t>Handling big projects</a:t>
            </a:r>
            <a:r>
              <a:rPr lang="en-US" b="1" dirty="0">
                <a:solidFill>
                  <a:schemeClr val="tx1">
                    <a:lumMod val="95000"/>
                  </a:schemeClr>
                </a:solidFill>
                <a:latin typeface="inter-bold"/>
              </a:rPr>
              <a:t> </a:t>
            </a:r>
            <a:r>
              <a:rPr lang="en-US" b="0" i="0" dirty="0">
                <a:solidFill>
                  <a:schemeClr val="tx1">
                    <a:lumMod val="95000"/>
                  </a:schemeClr>
                </a:solidFill>
                <a:effectLst/>
                <a:latin typeface="inter-regular"/>
              </a:rPr>
              <a:t> </a:t>
            </a:r>
          </a:p>
          <a:p>
            <a:pPr marL="2114550" lvl="4" indent="-285750">
              <a:lnSpc>
                <a:spcPct val="200000"/>
              </a:lnSpc>
              <a:buFont typeface="Arial" panose="020B0604020202020204" pitchFamily="34" charset="0"/>
              <a:buChar char="•"/>
            </a:pPr>
            <a:r>
              <a:rPr lang="en-US" b="1" i="0" dirty="0">
                <a:solidFill>
                  <a:schemeClr val="tx1">
                    <a:lumMod val="95000"/>
                  </a:schemeClr>
                </a:solidFill>
                <a:effectLst/>
                <a:latin typeface="inter-bold"/>
              </a:rPr>
              <a:t>Reliable software</a:t>
            </a:r>
            <a:endParaRPr lang="en-US" dirty="0">
              <a:solidFill>
                <a:schemeClr val="tx1">
                  <a:lumMod val="95000"/>
                </a:schemeClr>
              </a:solidFill>
              <a:latin typeface="inter-regular"/>
            </a:endParaRPr>
          </a:p>
          <a:p>
            <a:pPr marL="2114550" lvl="4" indent="-285750">
              <a:lnSpc>
                <a:spcPct val="200000"/>
              </a:lnSpc>
              <a:buFont typeface="Arial" panose="020B0604020202020204" pitchFamily="34" charset="0"/>
              <a:buChar char="•"/>
            </a:pPr>
            <a:r>
              <a:rPr lang="en-US" b="1" i="0" dirty="0">
                <a:solidFill>
                  <a:schemeClr val="tx1">
                    <a:lumMod val="95000"/>
                  </a:schemeClr>
                </a:solidFill>
                <a:effectLst/>
                <a:latin typeface="inter-bold"/>
              </a:rPr>
              <a:t>Effectiveness</a:t>
            </a:r>
            <a:r>
              <a:rPr lang="en-US" b="1" dirty="0">
                <a:solidFill>
                  <a:schemeClr val="tx1">
                    <a:lumMod val="95000"/>
                  </a:schemeClr>
                </a:solidFill>
                <a:latin typeface="inter-bold"/>
              </a:rPr>
              <a:t>                            </a:t>
            </a:r>
            <a:r>
              <a:rPr lang="en-US" b="0" i="0" dirty="0">
                <a:solidFill>
                  <a:schemeClr val="tx1">
                    <a:lumMod val="95000"/>
                  </a:schemeClr>
                </a:solidFill>
                <a:effectLst/>
                <a:latin typeface="inter-regular"/>
              </a:rPr>
              <a:t> </a:t>
            </a:r>
            <a:endParaRPr lang="en-IN" dirty="0">
              <a:solidFill>
                <a:schemeClr val="tx1">
                  <a:lumMod val="95000"/>
                </a:schemeClr>
              </a:solidFill>
            </a:endParaRPr>
          </a:p>
        </p:txBody>
      </p:sp>
      <p:pic>
        <p:nvPicPr>
          <p:cNvPr id="5" name="Picture 4" descr="Diagram&#10;&#10;Description automatically generated">
            <a:extLst>
              <a:ext uri="{FF2B5EF4-FFF2-40B4-BE49-F238E27FC236}">
                <a16:creationId xmlns:a16="http://schemas.microsoft.com/office/drawing/2014/main" id="{B6E5FEC8-4B8E-0AEE-1F93-50003A69AB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125" y="1444901"/>
            <a:ext cx="4448175" cy="3968197"/>
          </a:xfrm>
          <a:prstGeom prst="rect">
            <a:avLst/>
          </a:prstGeom>
        </p:spPr>
      </p:pic>
    </p:spTree>
    <p:extLst>
      <p:ext uri="{BB962C8B-B14F-4D97-AF65-F5344CB8AC3E}">
        <p14:creationId xmlns:p14="http://schemas.microsoft.com/office/powerpoint/2010/main" val="20281439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53C2B8-CDA4-3C1A-B310-B8DA44928999}"/>
              </a:ext>
            </a:extLst>
          </p:cNvPr>
          <p:cNvSpPr txBox="1"/>
          <p:nvPr/>
        </p:nvSpPr>
        <p:spPr>
          <a:xfrm>
            <a:off x="766763" y="971698"/>
            <a:ext cx="7405688" cy="444673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b="1" i="0" dirty="0">
                <a:solidFill>
                  <a:schemeClr val="tx1">
                    <a:lumMod val="95000"/>
                  </a:schemeClr>
                </a:solidFill>
                <a:effectLst/>
                <a:latin typeface="inter-bold"/>
              </a:rPr>
              <a:t>Reduces complexity:</a:t>
            </a:r>
            <a:r>
              <a:rPr lang="en-US" b="0" i="0" dirty="0">
                <a:solidFill>
                  <a:schemeClr val="tx1">
                    <a:lumMod val="95000"/>
                  </a:schemeClr>
                </a:solidFill>
                <a:effectLst/>
                <a:latin typeface="inter-regular"/>
              </a:rPr>
              <a:t> </a:t>
            </a:r>
          </a:p>
          <a:p>
            <a:pPr>
              <a:lnSpc>
                <a:spcPct val="200000"/>
              </a:lnSpc>
            </a:pPr>
            <a:r>
              <a:rPr lang="en-US" dirty="0">
                <a:solidFill>
                  <a:schemeClr val="tx1">
                    <a:lumMod val="95000"/>
                  </a:schemeClr>
                </a:solidFill>
                <a:latin typeface="inter-regular"/>
              </a:rPr>
              <a:t>                                       </a:t>
            </a:r>
            <a:r>
              <a:rPr lang="en-US" b="0" i="0" dirty="0">
                <a:solidFill>
                  <a:schemeClr val="tx1">
                    <a:lumMod val="95000"/>
                  </a:schemeClr>
                </a:solidFill>
                <a:effectLst/>
                <a:latin typeface="inter-regular"/>
              </a:rPr>
              <a:t>Big software is always complicated and challenging to progress. Software engineering has a great solution to reduce the complication of any project</a:t>
            </a:r>
            <a:endParaRPr lang="en-US" b="1" dirty="0">
              <a:solidFill>
                <a:schemeClr val="tx1">
                  <a:lumMod val="95000"/>
                </a:schemeClr>
              </a:solidFill>
              <a:latin typeface="inter-bold"/>
            </a:endParaRPr>
          </a:p>
          <a:p>
            <a:pPr marL="285750" indent="-285750">
              <a:lnSpc>
                <a:spcPct val="200000"/>
              </a:lnSpc>
              <a:buFont typeface="Arial" panose="020B0604020202020204" pitchFamily="34" charset="0"/>
              <a:buChar char="•"/>
            </a:pPr>
            <a:r>
              <a:rPr lang="en-US" b="1" i="0" dirty="0">
                <a:solidFill>
                  <a:schemeClr val="tx1">
                    <a:lumMod val="95000"/>
                  </a:schemeClr>
                </a:solidFill>
                <a:effectLst/>
                <a:latin typeface="inter-bold"/>
              </a:rPr>
              <a:t>To minimize software cost:</a:t>
            </a:r>
            <a:r>
              <a:rPr lang="en-US" b="0" i="0" dirty="0">
                <a:solidFill>
                  <a:schemeClr val="tx1">
                    <a:lumMod val="95000"/>
                  </a:schemeClr>
                </a:solidFill>
                <a:effectLst/>
                <a:latin typeface="inter-regular"/>
              </a:rPr>
              <a:t> </a:t>
            </a:r>
          </a:p>
          <a:p>
            <a:pPr>
              <a:lnSpc>
                <a:spcPct val="200000"/>
              </a:lnSpc>
            </a:pPr>
            <a:r>
              <a:rPr lang="en-US" dirty="0">
                <a:solidFill>
                  <a:schemeClr val="tx1">
                    <a:lumMod val="95000"/>
                  </a:schemeClr>
                </a:solidFill>
                <a:latin typeface="inter-regular"/>
              </a:rPr>
              <a:t>                                        </a:t>
            </a:r>
            <a:r>
              <a:rPr lang="en-US" b="0" i="0" dirty="0">
                <a:solidFill>
                  <a:schemeClr val="tx1">
                    <a:lumMod val="95000"/>
                  </a:schemeClr>
                </a:solidFill>
                <a:effectLst/>
                <a:latin typeface="inter-regular"/>
              </a:rPr>
              <a:t>Software needs a lot of hard work and software engineers are highly paid experts. A lot of manpower is required to develop software with a large number of codes.</a:t>
            </a:r>
            <a:endParaRPr lang="en-US" dirty="0">
              <a:solidFill>
                <a:schemeClr val="tx1">
                  <a:lumMod val="95000"/>
                </a:schemeClr>
              </a:solidFill>
              <a:latin typeface="inter-regular"/>
            </a:endParaRPr>
          </a:p>
        </p:txBody>
      </p:sp>
      <p:pic>
        <p:nvPicPr>
          <p:cNvPr id="5" name="Picture 4" descr="A picture containing logo&#10;&#10;Description automatically generated">
            <a:extLst>
              <a:ext uri="{FF2B5EF4-FFF2-40B4-BE49-F238E27FC236}">
                <a16:creationId xmlns:a16="http://schemas.microsoft.com/office/drawing/2014/main" id="{0910D9DA-65B6-F8AA-2B02-F4F6447AC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725" y="971698"/>
            <a:ext cx="3128962" cy="2101201"/>
          </a:xfrm>
          <a:prstGeom prst="rect">
            <a:avLst/>
          </a:prstGeom>
        </p:spPr>
      </p:pic>
      <p:pic>
        <p:nvPicPr>
          <p:cNvPr id="9" name="Picture 8" descr="Shape, circle&#10;&#10;Description automatically generated">
            <a:extLst>
              <a:ext uri="{FF2B5EF4-FFF2-40B4-BE49-F238E27FC236}">
                <a16:creationId xmlns:a16="http://schemas.microsoft.com/office/drawing/2014/main" id="{74A1AF50-0BF6-72F1-4A2E-07E694628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7725" y="3543152"/>
            <a:ext cx="3128962" cy="2238523"/>
          </a:xfrm>
          <a:prstGeom prst="rect">
            <a:avLst/>
          </a:prstGeom>
        </p:spPr>
      </p:pic>
    </p:spTree>
    <p:extLst>
      <p:ext uri="{BB962C8B-B14F-4D97-AF65-F5344CB8AC3E}">
        <p14:creationId xmlns:p14="http://schemas.microsoft.com/office/powerpoint/2010/main" val="306052475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054AA-70C1-2B99-3B2D-81A344071A8B}"/>
              </a:ext>
            </a:extLst>
          </p:cNvPr>
          <p:cNvSpPr txBox="1"/>
          <p:nvPr/>
        </p:nvSpPr>
        <p:spPr>
          <a:xfrm>
            <a:off x="4321628" y="695222"/>
            <a:ext cx="6860722" cy="500072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b="1" i="0" dirty="0">
                <a:solidFill>
                  <a:schemeClr val="tx1">
                    <a:lumMod val="95000"/>
                  </a:schemeClr>
                </a:solidFill>
                <a:effectLst/>
                <a:latin typeface="inter-bold"/>
              </a:rPr>
              <a:t>To decrease time:</a:t>
            </a:r>
            <a:r>
              <a:rPr lang="en-US" b="0" i="0" dirty="0">
                <a:solidFill>
                  <a:schemeClr val="tx1">
                    <a:lumMod val="95000"/>
                  </a:schemeClr>
                </a:solidFill>
                <a:effectLst/>
                <a:latin typeface="inter-regular"/>
              </a:rPr>
              <a:t> </a:t>
            </a:r>
          </a:p>
          <a:p>
            <a:pPr>
              <a:lnSpc>
                <a:spcPct val="200000"/>
              </a:lnSpc>
            </a:pPr>
            <a:r>
              <a:rPr lang="en-US" dirty="0">
                <a:solidFill>
                  <a:schemeClr val="tx1">
                    <a:lumMod val="95000"/>
                  </a:schemeClr>
                </a:solidFill>
                <a:latin typeface="inter-regular"/>
              </a:rPr>
              <a:t>                                     </a:t>
            </a:r>
            <a:r>
              <a:rPr lang="en-US" b="0" i="0" dirty="0">
                <a:solidFill>
                  <a:schemeClr val="tx1">
                    <a:lumMod val="95000"/>
                  </a:schemeClr>
                </a:solidFill>
                <a:effectLst/>
                <a:latin typeface="inter-regular"/>
              </a:rPr>
              <a:t>Anything that is not made according to the project always wastes time. And if you are making great software, then you may need to run many codes to get the definitive running code.</a:t>
            </a:r>
          </a:p>
          <a:p>
            <a:pPr marL="285750" indent="-285750">
              <a:lnSpc>
                <a:spcPct val="200000"/>
              </a:lnSpc>
              <a:buFont typeface="Arial" panose="020B0604020202020204" pitchFamily="34" charset="0"/>
              <a:buChar char="•"/>
            </a:pPr>
            <a:r>
              <a:rPr lang="en-US" b="1" i="0" dirty="0">
                <a:solidFill>
                  <a:schemeClr val="tx1">
                    <a:lumMod val="95000"/>
                  </a:schemeClr>
                </a:solidFill>
                <a:effectLst/>
                <a:latin typeface="inter-bold"/>
              </a:rPr>
              <a:t>Handling big projects:</a:t>
            </a:r>
          </a:p>
          <a:p>
            <a:pPr>
              <a:lnSpc>
                <a:spcPct val="200000"/>
              </a:lnSpc>
            </a:pPr>
            <a:r>
              <a:rPr lang="en-US" b="1" dirty="0">
                <a:solidFill>
                  <a:schemeClr val="tx1">
                    <a:lumMod val="95000"/>
                  </a:schemeClr>
                </a:solidFill>
                <a:latin typeface="inter-bold"/>
              </a:rPr>
              <a:t>                                         </a:t>
            </a:r>
            <a:r>
              <a:rPr lang="en-US" b="0" i="0" dirty="0">
                <a:solidFill>
                  <a:schemeClr val="tx1">
                    <a:lumMod val="95000"/>
                  </a:schemeClr>
                </a:solidFill>
                <a:effectLst/>
                <a:latin typeface="inter-regular"/>
              </a:rPr>
              <a:t> Big projects are not done in a couple of days, and they need lots of patience, planning, and management. And to invest six and seven months of any company, it requires heaps of planning, direction, testing, and maintenance. </a:t>
            </a:r>
          </a:p>
        </p:txBody>
      </p:sp>
      <p:pic>
        <p:nvPicPr>
          <p:cNvPr id="5" name="Picture 4" descr="Diagram, engineering drawing&#10;&#10;Description automatically generated">
            <a:extLst>
              <a:ext uri="{FF2B5EF4-FFF2-40B4-BE49-F238E27FC236}">
                <a16:creationId xmlns:a16="http://schemas.microsoft.com/office/drawing/2014/main" id="{B7F8904A-354E-B392-5190-47F62B13A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23" y="981075"/>
            <a:ext cx="3598405" cy="1850937"/>
          </a:xfrm>
          <a:prstGeom prst="rect">
            <a:avLst/>
          </a:prstGeom>
        </p:spPr>
      </p:pic>
      <p:pic>
        <p:nvPicPr>
          <p:cNvPr id="7" name="Picture 6" descr="A person looking at a globe&#10;&#10;Description automatically generated with low confidence">
            <a:extLst>
              <a:ext uri="{FF2B5EF4-FFF2-40B4-BE49-F238E27FC236}">
                <a16:creationId xmlns:a16="http://schemas.microsoft.com/office/drawing/2014/main" id="{7C542E15-ADEC-EBAE-B6A9-E2F05BD61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23" y="3429000"/>
            <a:ext cx="3598405" cy="1996457"/>
          </a:xfrm>
          <a:prstGeom prst="rect">
            <a:avLst/>
          </a:prstGeom>
        </p:spPr>
      </p:pic>
    </p:spTree>
    <p:extLst>
      <p:ext uri="{BB962C8B-B14F-4D97-AF65-F5344CB8AC3E}">
        <p14:creationId xmlns:p14="http://schemas.microsoft.com/office/powerpoint/2010/main" val="31537753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7490BE-4221-4ED3-C720-36D31322BBE8}"/>
              </a:ext>
            </a:extLst>
          </p:cNvPr>
          <p:cNvSpPr txBox="1"/>
          <p:nvPr/>
        </p:nvSpPr>
        <p:spPr>
          <a:xfrm>
            <a:off x="781050" y="669489"/>
            <a:ext cx="7334250" cy="5055036"/>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b="1" i="0" dirty="0">
                <a:solidFill>
                  <a:schemeClr val="tx1">
                    <a:lumMod val="95000"/>
                  </a:schemeClr>
                </a:solidFill>
                <a:effectLst/>
                <a:latin typeface="inter-bold"/>
              </a:rPr>
              <a:t>Reliable software:</a:t>
            </a:r>
            <a:r>
              <a:rPr lang="en-US" b="0" i="0" dirty="0">
                <a:solidFill>
                  <a:schemeClr val="tx1">
                    <a:lumMod val="95000"/>
                  </a:schemeClr>
                </a:solidFill>
                <a:effectLst/>
                <a:latin typeface="inter-regular"/>
              </a:rPr>
              <a:t> </a:t>
            </a:r>
          </a:p>
          <a:p>
            <a:pPr>
              <a:lnSpc>
                <a:spcPct val="200000"/>
              </a:lnSpc>
            </a:pPr>
            <a:r>
              <a:rPr lang="en-US" dirty="0">
                <a:solidFill>
                  <a:schemeClr val="tx1">
                    <a:lumMod val="95000"/>
                  </a:schemeClr>
                </a:solidFill>
                <a:latin typeface="inter-regular"/>
              </a:rPr>
              <a:t>                                     </a:t>
            </a:r>
            <a:r>
              <a:rPr lang="en-US" b="0" i="0" dirty="0">
                <a:solidFill>
                  <a:schemeClr val="tx1">
                    <a:lumMod val="95000"/>
                  </a:schemeClr>
                </a:solidFill>
                <a:effectLst/>
                <a:latin typeface="inter-regular"/>
              </a:rPr>
              <a:t>Software should be secure, means if you have delivered the software, then it should work for at least its given time or subscription. And if any bugs come in the software, the company is responsible for solving all these bugs.</a:t>
            </a:r>
            <a:endParaRPr lang="en-US" dirty="0">
              <a:solidFill>
                <a:schemeClr val="tx1">
                  <a:lumMod val="95000"/>
                </a:schemeClr>
              </a:solidFill>
              <a:latin typeface="inter-regular"/>
            </a:endParaRPr>
          </a:p>
          <a:p>
            <a:pPr marL="285750" indent="-285750">
              <a:lnSpc>
                <a:spcPct val="200000"/>
              </a:lnSpc>
              <a:buFont typeface="Arial" panose="020B0604020202020204" pitchFamily="34" charset="0"/>
              <a:buChar char="•"/>
            </a:pPr>
            <a:r>
              <a:rPr lang="en-US" b="1" i="0" dirty="0">
                <a:solidFill>
                  <a:schemeClr val="tx1">
                    <a:lumMod val="95000"/>
                  </a:schemeClr>
                </a:solidFill>
                <a:effectLst/>
                <a:latin typeface="inter-bold"/>
              </a:rPr>
              <a:t>Effectiveness:</a:t>
            </a:r>
          </a:p>
          <a:p>
            <a:pPr>
              <a:lnSpc>
                <a:spcPct val="200000"/>
              </a:lnSpc>
            </a:pPr>
            <a:r>
              <a:rPr lang="en-US" b="1" dirty="0">
                <a:solidFill>
                  <a:schemeClr val="tx1">
                    <a:lumMod val="95000"/>
                  </a:schemeClr>
                </a:solidFill>
                <a:latin typeface="inter-bold"/>
              </a:rPr>
              <a:t>                            </a:t>
            </a:r>
            <a:r>
              <a:rPr lang="en-US" b="0" i="0" dirty="0">
                <a:solidFill>
                  <a:schemeClr val="tx1">
                    <a:lumMod val="95000"/>
                  </a:schemeClr>
                </a:solidFill>
                <a:effectLst/>
                <a:latin typeface="inter-regular"/>
              </a:rPr>
              <a:t> Effectiveness comes if anything has made according to the standards. Software standards are the big target of companies to make it more effective.</a:t>
            </a:r>
            <a:endParaRPr lang="en-IN" dirty="0">
              <a:solidFill>
                <a:schemeClr val="tx1">
                  <a:lumMod val="95000"/>
                </a:schemeClr>
              </a:solidFill>
            </a:endParaRPr>
          </a:p>
        </p:txBody>
      </p:sp>
      <p:pic>
        <p:nvPicPr>
          <p:cNvPr id="5" name="Picture 4" descr="A picture containing diagram&#10;&#10;Description automatically generated">
            <a:extLst>
              <a:ext uri="{FF2B5EF4-FFF2-40B4-BE49-F238E27FC236}">
                <a16:creationId xmlns:a16="http://schemas.microsoft.com/office/drawing/2014/main" id="{9FB74FA0-7216-E873-0951-45EF1BF8F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3425" y="915869"/>
            <a:ext cx="3449282" cy="2102286"/>
          </a:xfrm>
          <a:prstGeom prst="rect">
            <a:avLst/>
          </a:prstGeom>
        </p:spPr>
      </p:pic>
      <p:pic>
        <p:nvPicPr>
          <p:cNvPr id="7" name="Picture 6" descr="A picture containing toy&#10;&#10;Description automatically generated">
            <a:extLst>
              <a:ext uri="{FF2B5EF4-FFF2-40B4-BE49-F238E27FC236}">
                <a16:creationId xmlns:a16="http://schemas.microsoft.com/office/drawing/2014/main" id="{ED1D69AF-EECC-8847-EE9D-A9C9B2B0F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898" y="3714749"/>
            <a:ext cx="3328336" cy="2009776"/>
          </a:xfrm>
          <a:prstGeom prst="rect">
            <a:avLst/>
          </a:prstGeom>
        </p:spPr>
      </p:pic>
    </p:spTree>
    <p:extLst>
      <p:ext uri="{BB962C8B-B14F-4D97-AF65-F5344CB8AC3E}">
        <p14:creationId xmlns:p14="http://schemas.microsoft.com/office/powerpoint/2010/main" val="3916389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514ECE-C936-C70A-676A-C89279D8CA7C}"/>
              </a:ext>
            </a:extLst>
          </p:cNvPr>
          <p:cNvSpPr txBox="1"/>
          <p:nvPr/>
        </p:nvSpPr>
        <p:spPr>
          <a:xfrm>
            <a:off x="2274404" y="2802834"/>
            <a:ext cx="7643191" cy="861774"/>
          </a:xfrm>
          <a:prstGeom prst="rect">
            <a:avLst/>
          </a:prstGeom>
          <a:noFill/>
        </p:spPr>
        <p:txBody>
          <a:bodyPr wrap="square" rtlCol="0">
            <a:spAutoFit/>
          </a:bodyPr>
          <a:lstStyle/>
          <a:p>
            <a:r>
              <a:rPr lang="en-US" sz="3200" dirty="0">
                <a:latin typeface="Bookman Old Style" panose="02050604050505020204" pitchFamily="18" charset="0"/>
              </a:rPr>
              <a:t>Importance of early testing in SDLC</a:t>
            </a:r>
          </a:p>
          <a:p>
            <a:endParaRPr lang="en-IN" dirty="0"/>
          </a:p>
        </p:txBody>
      </p:sp>
    </p:spTree>
    <p:extLst>
      <p:ext uri="{BB962C8B-B14F-4D97-AF65-F5344CB8AC3E}">
        <p14:creationId xmlns:p14="http://schemas.microsoft.com/office/powerpoint/2010/main" val="2823327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EE355E-74AB-BBF1-C2B8-1E3D7C1D675A}"/>
              </a:ext>
            </a:extLst>
          </p:cNvPr>
          <p:cNvSpPr txBox="1"/>
          <p:nvPr/>
        </p:nvSpPr>
        <p:spPr>
          <a:xfrm>
            <a:off x="2941982" y="357809"/>
            <a:ext cx="7374835" cy="800219"/>
          </a:xfrm>
          <a:prstGeom prst="rect">
            <a:avLst/>
          </a:prstGeom>
          <a:noFill/>
        </p:spPr>
        <p:txBody>
          <a:bodyPr wrap="square" rtlCol="0">
            <a:spAutoFit/>
          </a:bodyPr>
          <a:lstStyle/>
          <a:p>
            <a:r>
              <a:rPr lang="en-US" sz="2800" dirty="0">
                <a:latin typeface="Bookman Old Style" panose="02050604050505020204" pitchFamily="18" charset="0"/>
              </a:rPr>
              <a:t>Importance of early testing in SDLC</a:t>
            </a:r>
          </a:p>
          <a:p>
            <a:endParaRPr lang="en-IN" dirty="0"/>
          </a:p>
        </p:txBody>
      </p:sp>
      <p:sp>
        <p:nvSpPr>
          <p:cNvPr id="3" name="TextBox 2">
            <a:extLst>
              <a:ext uri="{FF2B5EF4-FFF2-40B4-BE49-F238E27FC236}">
                <a16:creationId xmlns:a16="http://schemas.microsoft.com/office/drawing/2014/main" id="{73774636-E922-E542-F374-AF6A5571646E}"/>
              </a:ext>
            </a:extLst>
          </p:cNvPr>
          <p:cNvSpPr txBox="1"/>
          <p:nvPr/>
        </p:nvSpPr>
        <p:spPr>
          <a:xfrm>
            <a:off x="477079" y="1158028"/>
            <a:ext cx="11579085" cy="253761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dirty="0">
                <a:solidFill>
                  <a:schemeClr val="tx1">
                    <a:lumMod val="95000"/>
                  </a:schemeClr>
                </a:solidFill>
                <a:effectLst/>
                <a:latin typeface="Work Sans" panose="020B0604020202020204" pitchFamily="2" charset="0"/>
              </a:rPr>
              <a:t>Software testing should start early in the Software Development Life Cycle. </a:t>
            </a:r>
          </a:p>
          <a:p>
            <a:pPr marL="285750" indent="-285750">
              <a:lnSpc>
                <a:spcPct val="150000"/>
              </a:lnSpc>
              <a:buFont typeface="Wingdings" panose="05000000000000000000" pitchFamily="2" charset="2"/>
              <a:buChar char="Ø"/>
            </a:pPr>
            <a:r>
              <a:rPr lang="en-US" b="0" i="0" dirty="0">
                <a:solidFill>
                  <a:schemeClr val="tx1">
                    <a:lumMod val="95000"/>
                  </a:schemeClr>
                </a:solidFill>
                <a:effectLst/>
                <a:latin typeface="Work Sans" panose="020B0604020202020204" pitchFamily="2" charset="0"/>
              </a:rPr>
              <a:t>This helps to capture and eliminate defects in the early stages of SDLC </a:t>
            </a:r>
            <a:r>
              <a:rPr lang="en-US" b="0" i="0" dirty="0" err="1">
                <a:solidFill>
                  <a:schemeClr val="tx1">
                    <a:lumMod val="95000"/>
                  </a:schemeClr>
                </a:solidFill>
                <a:effectLst/>
                <a:latin typeface="Work Sans" panose="020B0604020202020204" pitchFamily="2" charset="0"/>
              </a:rPr>
              <a:t>i.e</a:t>
            </a:r>
            <a:r>
              <a:rPr lang="en-US" b="0" i="0" dirty="0">
                <a:solidFill>
                  <a:schemeClr val="tx1">
                    <a:lumMod val="95000"/>
                  </a:schemeClr>
                </a:solidFill>
                <a:effectLst/>
                <a:latin typeface="Work Sans" panose="020B0604020202020204" pitchFamily="2" charset="0"/>
              </a:rPr>
              <a:t> requirement gathering and design phases. </a:t>
            </a:r>
          </a:p>
          <a:p>
            <a:pPr marL="285750" indent="-285750">
              <a:lnSpc>
                <a:spcPct val="150000"/>
              </a:lnSpc>
              <a:buFont typeface="Wingdings" panose="05000000000000000000" pitchFamily="2" charset="2"/>
              <a:buChar char="Ø"/>
            </a:pPr>
            <a:r>
              <a:rPr lang="en-US" b="0" i="0" dirty="0">
                <a:solidFill>
                  <a:schemeClr val="tx1">
                    <a:lumMod val="95000"/>
                  </a:schemeClr>
                </a:solidFill>
                <a:effectLst/>
                <a:latin typeface="Work Sans" panose="020B0604020202020204" pitchFamily="2" charset="0"/>
              </a:rPr>
              <a:t>An early start to testing helps to reduce the number of defects and ultimately the rework cost in the end.</a:t>
            </a:r>
          </a:p>
          <a:p>
            <a:pPr marL="285750" indent="-285750">
              <a:lnSpc>
                <a:spcPct val="150000"/>
              </a:lnSpc>
              <a:buFont typeface="Wingdings" panose="05000000000000000000" pitchFamily="2" charset="2"/>
              <a:buChar char="Ø"/>
            </a:pPr>
            <a:r>
              <a:rPr lang="en-US" dirty="0">
                <a:solidFill>
                  <a:schemeClr val="tx1">
                    <a:lumMod val="95000"/>
                  </a:schemeClr>
                </a:solidFill>
                <a:latin typeface="Work Sans" panose="020B0604020202020204" pitchFamily="2" charset="0"/>
              </a:rPr>
              <a:t>This is early testing in SDLC.</a:t>
            </a:r>
            <a:endParaRPr lang="en-IN" dirty="0">
              <a:solidFill>
                <a:schemeClr val="tx1">
                  <a:lumMod val="95000"/>
                </a:schemeClr>
              </a:solidFill>
            </a:endParaRPr>
          </a:p>
        </p:txBody>
      </p:sp>
      <p:pic>
        <p:nvPicPr>
          <p:cNvPr id="5" name="Picture 4" descr="Graphical user interface, application, website&#10;&#10;Description automatically generated">
            <a:extLst>
              <a:ext uri="{FF2B5EF4-FFF2-40B4-BE49-F238E27FC236}">
                <a16:creationId xmlns:a16="http://schemas.microsoft.com/office/drawing/2014/main" id="{D96F6690-760A-C8AB-D177-36AE40C12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156" y="3802939"/>
            <a:ext cx="5394503" cy="2697252"/>
          </a:xfrm>
          <a:prstGeom prst="rect">
            <a:avLst/>
          </a:prstGeom>
        </p:spPr>
      </p:pic>
    </p:spTree>
    <p:extLst>
      <p:ext uri="{BB962C8B-B14F-4D97-AF65-F5344CB8AC3E}">
        <p14:creationId xmlns:p14="http://schemas.microsoft.com/office/powerpoint/2010/main" val="222673007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5CA095-C6D9-D1A7-078D-73696115877B}"/>
              </a:ext>
            </a:extLst>
          </p:cNvPr>
          <p:cNvSpPr txBox="1"/>
          <p:nvPr/>
        </p:nvSpPr>
        <p:spPr>
          <a:xfrm>
            <a:off x="3110948" y="2998113"/>
            <a:ext cx="7722704" cy="861774"/>
          </a:xfrm>
          <a:prstGeom prst="rect">
            <a:avLst/>
          </a:prstGeom>
          <a:noFill/>
        </p:spPr>
        <p:txBody>
          <a:bodyPr wrap="square" rtlCol="0">
            <a:spAutoFit/>
          </a:bodyPr>
          <a:lstStyle/>
          <a:p>
            <a:r>
              <a:rPr lang="en-US" sz="3200" dirty="0"/>
              <a:t>Testing and quality perception</a:t>
            </a:r>
          </a:p>
          <a:p>
            <a:endParaRPr lang="en-IN" dirty="0"/>
          </a:p>
        </p:txBody>
      </p:sp>
    </p:spTree>
    <p:extLst>
      <p:ext uri="{BB962C8B-B14F-4D97-AF65-F5344CB8AC3E}">
        <p14:creationId xmlns:p14="http://schemas.microsoft.com/office/powerpoint/2010/main" val="38523709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373527-39FF-6070-3C37-20E6F735A4F7}"/>
              </a:ext>
            </a:extLst>
          </p:cNvPr>
          <p:cNvSpPr txBox="1"/>
          <p:nvPr/>
        </p:nvSpPr>
        <p:spPr>
          <a:xfrm>
            <a:off x="3047172" y="80519"/>
            <a:ext cx="6097656" cy="656718"/>
          </a:xfrm>
          <a:prstGeom prst="rect">
            <a:avLst/>
          </a:prstGeom>
          <a:noFill/>
        </p:spPr>
        <p:txBody>
          <a:bodyPr wrap="square">
            <a:spAutoFit/>
          </a:bodyPr>
          <a:lstStyle/>
          <a:p>
            <a:pPr>
              <a:lnSpc>
                <a:spcPct val="150000"/>
              </a:lnSpc>
            </a:pPr>
            <a:r>
              <a:rPr lang="en-US" sz="2800" dirty="0"/>
              <a:t>Testing and quality perception</a:t>
            </a:r>
          </a:p>
        </p:txBody>
      </p:sp>
      <p:sp>
        <p:nvSpPr>
          <p:cNvPr id="4" name="TextBox 3">
            <a:extLst>
              <a:ext uri="{FF2B5EF4-FFF2-40B4-BE49-F238E27FC236}">
                <a16:creationId xmlns:a16="http://schemas.microsoft.com/office/drawing/2014/main" id="{799FBCCA-A862-CD92-74E0-927C91034038}"/>
              </a:ext>
            </a:extLst>
          </p:cNvPr>
          <p:cNvSpPr txBox="1"/>
          <p:nvPr/>
        </p:nvSpPr>
        <p:spPr>
          <a:xfrm>
            <a:off x="1073426" y="737237"/>
            <a:ext cx="9750287" cy="87177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i="0" dirty="0">
                <a:solidFill>
                  <a:schemeClr val="tx1">
                    <a:lumMod val="95000"/>
                  </a:schemeClr>
                </a:solidFill>
                <a:effectLst/>
                <a:latin typeface="arial" panose="020B0604020202020204" pitchFamily="34" charset="0"/>
              </a:rPr>
              <a:t>Perceived Quality is the impression of excellence that a customer experiences about a product, brand or business, derived through sight, sound, touch, and scent.</a:t>
            </a:r>
            <a:endParaRPr lang="en-IN" dirty="0">
              <a:solidFill>
                <a:schemeClr val="tx1">
                  <a:lumMod val="95000"/>
                </a:schemeClr>
              </a:solidFill>
            </a:endParaRPr>
          </a:p>
        </p:txBody>
      </p:sp>
      <p:pic>
        <p:nvPicPr>
          <p:cNvPr id="6" name="Picture 5" descr="Table&#10;&#10;Description automatically generated">
            <a:extLst>
              <a:ext uri="{FF2B5EF4-FFF2-40B4-BE49-F238E27FC236}">
                <a16:creationId xmlns:a16="http://schemas.microsoft.com/office/drawing/2014/main" id="{77471B7F-FD3D-E0E7-574B-A2360032D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070" y="1976434"/>
            <a:ext cx="8618324" cy="4801047"/>
          </a:xfrm>
          <a:prstGeom prst="rect">
            <a:avLst/>
          </a:prstGeom>
        </p:spPr>
      </p:pic>
    </p:spTree>
    <p:extLst>
      <p:ext uri="{BB962C8B-B14F-4D97-AF65-F5344CB8AC3E}">
        <p14:creationId xmlns:p14="http://schemas.microsoft.com/office/powerpoint/2010/main" val="7608229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747599-C2B7-8F52-4E34-D88121BD7086}"/>
              </a:ext>
            </a:extLst>
          </p:cNvPr>
          <p:cNvSpPr txBox="1"/>
          <p:nvPr/>
        </p:nvSpPr>
        <p:spPr>
          <a:xfrm>
            <a:off x="1752600" y="2844225"/>
            <a:ext cx="9296400" cy="584775"/>
          </a:xfrm>
          <a:prstGeom prst="rect">
            <a:avLst/>
          </a:prstGeom>
          <a:noFill/>
        </p:spPr>
        <p:txBody>
          <a:bodyPr wrap="square" rtlCol="0">
            <a:spAutoFit/>
          </a:bodyPr>
          <a:lstStyle/>
          <a:p>
            <a:r>
              <a:rPr lang="en-US" sz="3200" b="1" dirty="0">
                <a:latin typeface="Bookman Old Style" panose="02050604050505020204" pitchFamily="18" charset="0"/>
              </a:rPr>
              <a:t>INTRODUCTION OF SOFTWARE TESTING</a:t>
            </a:r>
            <a:endParaRPr lang="en-IN" sz="3200" b="1" dirty="0">
              <a:latin typeface="Bookman Old Style" panose="02050604050505020204" pitchFamily="18" charset="0"/>
            </a:endParaRPr>
          </a:p>
        </p:txBody>
      </p:sp>
    </p:spTree>
    <p:extLst>
      <p:ext uri="{BB962C8B-B14F-4D97-AF65-F5344CB8AC3E}">
        <p14:creationId xmlns:p14="http://schemas.microsoft.com/office/powerpoint/2010/main" val="34217035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C154B5-68B9-7DC5-0A0C-6CAB1378B2F7}"/>
              </a:ext>
            </a:extLst>
          </p:cNvPr>
          <p:cNvSpPr txBox="1"/>
          <p:nvPr/>
        </p:nvSpPr>
        <p:spPr>
          <a:xfrm>
            <a:off x="3160645" y="2961861"/>
            <a:ext cx="6788426" cy="769441"/>
          </a:xfrm>
          <a:prstGeom prst="rect">
            <a:avLst/>
          </a:prstGeom>
          <a:noFill/>
        </p:spPr>
        <p:txBody>
          <a:bodyPr wrap="square" rtlCol="0">
            <a:spAutoFit/>
          </a:bodyPr>
          <a:lstStyle/>
          <a:p>
            <a:r>
              <a:rPr lang="en-US" sz="4400" dirty="0">
                <a:latin typeface="Bookman Old Style" panose="02050604050505020204" pitchFamily="18" charset="0"/>
              </a:rPr>
              <a:t>7 testing principals</a:t>
            </a:r>
            <a:endParaRPr lang="en-IN" sz="4400" dirty="0">
              <a:latin typeface="Bookman Old Style" panose="02050604050505020204" pitchFamily="18" charset="0"/>
            </a:endParaRPr>
          </a:p>
        </p:txBody>
      </p:sp>
    </p:spTree>
    <p:extLst>
      <p:ext uri="{BB962C8B-B14F-4D97-AF65-F5344CB8AC3E}">
        <p14:creationId xmlns:p14="http://schemas.microsoft.com/office/powerpoint/2010/main" val="35189423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77D338-B298-04D0-C301-7FB2F6A240B3}"/>
              </a:ext>
            </a:extLst>
          </p:cNvPr>
          <p:cNvSpPr txBox="1"/>
          <p:nvPr/>
        </p:nvSpPr>
        <p:spPr>
          <a:xfrm>
            <a:off x="4214192" y="364555"/>
            <a:ext cx="6689034" cy="523220"/>
          </a:xfrm>
          <a:prstGeom prst="rect">
            <a:avLst/>
          </a:prstGeom>
          <a:noFill/>
        </p:spPr>
        <p:txBody>
          <a:bodyPr wrap="square" rtlCol="0">
            <a:spAutoFit/>
          </a:bodyPr>
          <a:lstStyle/>
          <a:p>
            <a:r>
              <a:rPr lang="en-US" sz="2800" dirty="0">
                <a:latin typeface="Bookman Old Style" panose="02050604050505020204" pitchFamily="18" charset="0"/>
              </a:rPr>
              <a:t>7 testing principals</a:t>
            </a:r>
            <a:endParaRPr lang="en-IN" sz="2800" dirty="0">
              <a:latin typeface="Bookman Old Style" panose="02050604050505020204" pitchFamily="18" charset="0"/>
            </a:endParaRPr>
          </a:p>
        </p:txBody>
      </p:sp>
      <p:sp>
        <p:nvSpPr>
          <p:cNvPr id="3" name="TextBox 2">
            <a:extLst>
              <a:ext uri="{FF2B5EF4-FFF2-40B4-BE49-F238E27FC236}">
                <a16:creationId xmlns:a16="http://schemas.microsoft.com/office/drawing/2014/main" id="{9B3338EC-0359-BCDF-B55E-87E7A9B5054D}"/>
              </a:ext>
            </a:extLst>
          </p:cNvPr>
          <p:cNvSpPr txBox="1"/>
          <p:nvPr/>
        </p:nvSpPr>
        <p:spPr>
          <a:xfrm>
            <a:off x="675861" y="1252330"/>
            <a:ext cx="6977269" cy="3831818"/>
          </a:xfrm>
          <a:prstGeom prst="rect">
            <a:avLst/>
          </a:prstGeom>
          <a:noFill/>
        </p:spPr>
        <p:txBody>
          <a:bodyPr wrap="square" rtlCol="0">
            <a:spAutoFit/>
          </a:bodyPr>
          <a:lstStyle/>
          <a:p>
            <a:pPr algn="l"/>
            <a:r>
              <a:rPr lang="en-US" i="0" dirty="0">
                <a:solidFill>
                  <a:schemeClr val="tx1">
                    <a:lumMod val="95000"/>
                  </a:schemeClr>
                </a:solidFill>
                <a:effectLst/>
                <a:latin typeface="arial" panose="020B0604020202020204" pitchFamily="34" charset="0"/>
              </a:rPr>
              <a:t>The seven principles of testing:</a:t>
            </a:r>
          </a:p>
          <a:p>
            <a:pPr algn="l"/>
            <a:endParaRPr lang="en-US" i="0" dirty="0">
              <a:solidFill>
                <a:schemeClr val="tx1">
                  <a:lumMod val="95000"/>
                </a:schemeClr>
              </a:solidFill>
              <a:effectLst/>
              <a:latin typeface="arial" panose="020B0604020202020204" pitchFamily="34" charset="0"/>
            </a:endParaRP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Testing shows the presence of defects, not their absence. </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Exhaustive testing is impossible. </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Early testing saves time and money. </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Defects cluster together. </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Beware of the pesticide paradox. </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Testing is context dependent. </a:t>
            </a:r>
          </a:p>
          <a:p>
            <a:pPr algn="l">
              <a:lnSpc>
                <a:spcPct val="150000"/>
              </a:lnSpc>
              <a:buFont typeface="Arial" panose="020B0604020202020204" pitchFamily="34" charset="0"/>
              <a:buChar char="•"/>
            </a:pPr>
            <a:r>
              <a:rPr lang="en-US" i="0" dirty="0">
                <a:solidFill>
                  <a:schemeClr val="tx1">
                    <a:lumMod val="95000"/>
                  </a:schemeClr>
                </a:solidFill>
                <a:effectLst/>
                <a:latin typeface="arial" panose="020B0604020202020204" pitchFamily="34" charset="0"/>
              </a:rPr>
              <a:t>Absence-of-errors is a fallacy.</a:t>
            </a:r>
          </a:p>
          <a:p>
            <a:endParaRPr lang="en-IN" dirty="0"/>
          </a:p>
        </p:txBody>
      </p:sp>
      <p:pic>
        <p:nvPicPr>
          <p:cNvPr id="5" name="Picture 4" descr="Timeline&#10;&#10;Description automatically generated">
            <a:extLst>
              <a:ext uri="{FF2B5EF4-FFF2-40B4-BE49-F238E27FC236}">
                <a16:creationId xmlns:a16="http://schemas.microsoft.com/office/drawing/2014/main" id="{CC5044B3-E77F-7F31-1303-9825F8C02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542" y="1110773"/>
            <a:ext cx="3885856" cy="3973375"/>
          </a:xfrm>
          <a:prstGeom prst="rect">
            <a:avLst/>
          </a:prstGeom>
        </p:spPr>
      </p:pic>
    </p:spTree>
    <p:extLst>
      <p:ext uri="{BB962C8B-B14F-4D97-AF65-F5344CB8AC3E}">
        <p14:creationId xmlns:p14="http://schemas.microsoft.com/office/powerpoint/2010/main" val="31469779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D246C4-11CE-F824-F9CE-1C846BF0AFB1}"/>
              </a:ext>
            </a:extLst>
          </p:cNvPr>
          <p:cNvSpPr txBox="1"/>
          <p:nvPr/>
        </p:nvSpPr>
        <p:spPr>
          <a:xfrm>
            <a:off x="3793435" y="109330"/>
            <a:ext cx="6738730" cy="923330"/>
          </a:xfrm>
          <a:prstGeom prst="rect">
            <a:avLst/>
          </a:prstGeom>
          <a:noFill/>
        </p:spPr>
        <p:txBody>
          <a:bodyPr wrap="square" rtlCol="0">
            <a:spAutoFit/>
          </a:bodyPr>
          <a:lstStyle/>
          <a:p>
            <a:r>
              <a:rPr lang="en-US" sz="3600">
                <a:latin typeface="Bookman Old Style" panose="02050604050505020204" pitchFamily="18" charset="0"/>
              </a:rPr>
              <a:t>7 testing principals</a:t>
            </a:r>
            <a:endParaRPr lang="en-IN" sz="3600">
              <a:latin typeface="Bookman Old Style" panose="02050604050505020204" pitchFamily="18" charset="0"/>
            </a:endParaRPr>
          </a:p>
          <a:p>
            <a:endParaRPr lang="en-IN" dirty="0"/>
          </a:p>
        </p:txBody>
      </p:sp>
      <p:sp>
        <p:nvSpPr>
          <p:cNvPr id="4" name="TextBox 3">
            <a:extLst>
              <a:ext uri="{FF2B5EF4-FFF2-40B4-BE49-F238E27FC236}">
                <a16:creationId xmlns:a16="http://schemas.microsoft.com/office/drawing/2014/main" id="{356CD3A7-004E-7208-9E65-69A9C34393F0}"/>
              </a:ext>
            </a:extLst>
          </p:cNvPr>
          <p:cNvSpPr txBox="1"/>
          <p:nvPr/>
        </p:nvSpPr>
        <p:spPr>
          <a:xfrm>
            <a:off x="467140" y="1361661"/>
            <a:ext cx="6738730" cy="5000728"/>
          </a:xfrm>
          <a:prstGeom prst="rect">
            <a:avLst/>
          </a:prstGeom>
          <a:noFill/>
        </p:spPr>
        <p:txBody>
          <a:bodyPr wrap="square" rtlCol="0">
            <a:spAutoFit/>
          </a:bodyPr>
          <a:lstStyle/>
          <a:p>
            <a:pPr marL="285750" indent="-285750" algn="l">
              <a:lnSpc>
                <a:spcPct val="200000"/>
              </a:lnSpc>
              <a:buFont typeface="Wingdings" panose="05000000000000000000" pitchFamily="2" charset="2"/>
              <a:buChar char="Ø"/>
            </a:pPr>
            <a:r>
              <a:rPr lang="en-US" b="1" i="0" dirty="0">
                <a:solidFill>
                  <a:schemeClr val="tx1">
                    <a:lumMod val="95000"/>
                  </a:schemeClr>
                </a:solidFill>
                <a:effectLst/>
                <a:latin typeface="Gotham SSm A"/>
              </a:rPr>
              <a:t>Testing shows the presence of defects, not their absence</a:t>
            </a:r>
          </a:p>
          <a:p>
            <a:pPr algn="l">
              <a:lnSpc>
                <a:spcPct val="200000"/>
              </a:lnSpc>
            </a:pPr>
            <a:r>
              <a:rPr lang="en-US" b="0" i="0" dirty="0">
                <a:solidFill>
                  <a:schemeClr val="tx1">
                    <a:lumMod val="95000"/>
                  </a:schemeClr>
                </a:solidFill>
                <a:effectLst/>
                <a:latin typeface="Gotham SSm A"/>
              </a:rPr>
              <a:t>                                                       We test software to discover issues, so that they can be fixed before they are deployed to live environments – this enables us to have confidence that our systems are working.</a:t>
            </a:r>
          </a:p>
          <a:p>
            <a:pPr marL="285750" indent="-285750" algn="l">
              <a:lnSpc>
                <a:spcPct val="200000"/>
              </a:lnSpc>
              <a:buFont typeface="Wingdings" panose="05000000000000000000" pitchFamily="2" charset="2"/>
              <a:buChar char="Ø"/>
            </a:pPr>
            <a:r>
              <a:rPr lang="en-US" b="1" i="0" dirty="0">
                <a:solidFill>
                  <a:schemeClr val="tx1">
                    <a:lumMod val="95000"/>
                  </a:schemeClr>
                </a:solidFill>
                <a:effectLst/>
                <a:latin typeface="Gotham SSm A"/>
              </a:rPr>
              <a:t> Exhaustive testing is impossible</a:t>
            </a:r>
          </a:p>
          <a:p>
            <a:pPr algn="l">
              <a:lnSpc>
                <a:spcPct val="200000"/>
              </a:lnSpc>
            </a:pPr>
            <a:r>
              <a:rPr lang="en-US" b="0" i="0" dirty="0">
                <a:solidFill>
                  <a:schemeClr val="tx1">
                    <a:lumMod val="95000"/>
                  </a:schemeClr>
                </a:solidFill>
                <a:effectLst/>
                <a:latin typeface="Gotham SSm A"/>
              </a:rPr>
              <a:t>                                                       As much as we would like to believe or wish it true(!), it is absolutely impossible to test EVERYTHING – all combinations of inputs and preconditions – and you could also argue that attempting to do so is not an efficient use of time and budget.</a:t>
            </a:r>
          </a:p>
        </p:txBody>
      </p:sp>
      <p:pic>
        <p:nvPicPr>
          <p:cNvPr id="5" name="Picture 4" descr="Chart&#10;&#10;Description automatically generated with low confidence">
            <a:extLst>
              <a:ext uri="{FF2B5EF4-FFF2-40B4-BE49-F238E27FC236}">
                <a16:creationId xmlns:a16="http://schemas.microsoft.com/office/drawing/2014/main" id="{12C3CADF-F623-4BFA-5C7B-9BFF910B4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0975" y="1514475"/>
            <a:ext cx="3657600" cy="2095500"/>
          </a:xfrm>
          <a:prstGeom prst="rect">
            <a:avLst/>
          </a:prstGeom>
        </p:spPr>
      </p:pic>
      <p:pic>
        <p:nvPicPr>
          <p:cNvPr id="7" name="Picture 6" descr="Text&#10;&#10;Description automatically generated">
            <a:extLst>
              <a:ext uri="{FF2B5EF4-FFF2-40B4-BE49-F238E27FC236}">
                <a16:creationId xmlns:a16="http://schemas.microsoft.com/office/drawing/2014/main" id="{FC511F5F-248C-03FC-79ED-21419DE36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975" y="4238625"/>
            <a:ext cx="3733800" cy="2001122"/>
          </a:xfrm>
          <a:prstGeom prst="rect">
            <a:avLst/>
          </a:prstGeom>
        </p:spPr>
      </p:pic>
    </p:spTree>
    <p:extLst>
      <p:ext uri="{BB962C8B-B14F-4D97-AF65-F5344CB8AC3E}">
        <p14:creationId xmlns:p14="http://schemas.microsoft.com/office/powerpoint/2010/main" val="3215365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286B30-58F2-52D2-A018-1415CABF175B}"/>
              </a:ext>
            </a:extLst>
          </p:cNvPr>
          <p:cNvSpPr txBox="1"/>
          <p:nvPr/>
        </p:nvSpPr>
        <p:spPr>
          <a:xfrm>
            <a:off x="4133850" y="181251"/>
            <a:ext cx="7686674" cy="5866350"/>
          </a:xfrm>
          <a:prstGeom prst="rect">
            <a:avLst/>
          </a:prstGeom>
          <a:noFill/>
        </p:spPr>
        <p:txBody>
          <a:bodyPr wrap="square">
            <a:spAutoFit/>
          </a:bodyPr>
          <a:lstStyle/>
          <a:p>
            <a:pPr marL="285750" indent="-285750" algn="l">
              <a:lnSpc>
                <a:spcPct val="150000"/>
              </a:lnSpc>
              <a:buFont typeface="Wingdings" panose="05000000000000000000" pitchFamily="2" charset="2"/>
              <a:buChar char="Ø"/>
            </a:pPr>
            <a:endParaRPr lang="en-US" b="1" i="0" dirty="0">
              <a:solidFill>
                <a:schemeClr val="tx1">
                  <a:lumMod val="95000"/>
                </a:schemeClr>
              </a:solidFill>
              <a:effectLst/>
              <a:latin typeface="Gotham SSm A"/>
            </a:endParaRPr>
          </a:p>
          <a:p>
            <a:pPr marL="285750" indent="-285750" algn="l">
              <a:lnSpc>
                <a:spcPct val="150000"/>
              </a:lnSpc>
              <a:buFont typeface="Wingdings" panose="05000000000000000000" pitchFamily="2" charset="2"/>
              <a:buChar char="Ø"/>
            </a:pPr>
            <a:r>
              <a:rPr lang="en-US" b="1" i="0" dirty="0">
                <a:solidFill>
                  <a:schemeClr val="tx1">
                    <a:lumMod val="95000"/>
                  </a:schemeClr>
                </a:solidFill>
                <a:effectLst/>
                <a:latin typeface="Gotham SSm A"/>
              </a:rPr>
              <a:t>Early testing saves time and money</a:t>
            </a:r>
          </a:p>
          <a:p>
            <a:pPr algn="l">
              <a:lnSpc>
                <a:spcPct val="150000"/>
              </a:lnSpc>
            </a:pPr>
            <a:r>
              <a:rPr lang="en-US" b="0" i="0" dirty="0">
                <a:solidFill>
                  <a:schemeClr val="tx1">
                    <a:lumMod val="95000"/>
                  </a:schemeClr>
                </a:solidFill>
                <a:effectLst/>
                <a:latin typeface="Gotham SSm A"/>
              </a:rPr>
              <a:t>                                                        Testing early is fundamentally important in the software lifecycle. This could even mean testing requirements before coding has started, for example – amending issues at this stage is a lot easier and cheaper than doing so right at the end of the product’s lifecycle, by which time whole areas of functionality might need to be re-written, leading to overruns and missed deadlines.</a:t>
            </a:r>
            <a:endParaRPr lang="en-US" b="1" i="0" dirty="0">
              <a:solidFill>
                <a:schemeClr val="tx1">
                  <a:lumMod val="95000"/>
                </a:schemeClr>
              </a:solidFill>
              <a:effectLst/>
              <a:latin typeface="Gotham SSm A"/>
            </a:endParaRPr>
          </a:p>
          <a:p>
            <a:pPr marL="285750" indent="-285750" algn="l">
              <a:lnSpc>
                <a:spcPct val="150000"/>
              </a:lnSpc>
              <a:buFont typeface="Wingdings" panose="05000000000000000000" pitchFamily="2" charset="2"/>
              <a:buChar char="Ø"/>
            </a:pPr>
            <a:r>
              <a:rPr lang="en-US" b="1" i="0" dirty="0">
                <a:solidFill>
                  <a:schemeClr val="tx1">
                    <a:lumMod val="95000"/>
                  </a:schemeClr>
                </a:solidFill>
                <a:effectLst/>
                <a:latin typeface="Gotham SSm A"/>
              </a:rPr>
              <a:t>Defects cluster together</a:t>
            </a:r>
          </a:p>
          <a:p>
            <a:pPr algn="l">
              <a:lnSpc>
                <a:spcPct val="150000"/>
              </a:lnSpc>
            </a:pPr>
            <a:r>
              <a:rPr lang="en-US" b="0" i="0" dirty="0">
                <a:solidFill>
                  <a:schemeClr val="tx1">
                    <a:lumMod val="95000"/>
                  </a:schemeClr>
                </a:solidFill>
                <a:effectLst/>
                <a:latin typeface="Gotham SSm A"/>
              </a:rPr>
              <a:t>                                            This is the idea that certain components or modules of software usually contain the most number of issues, or are responsible for most operational failures. Testing therefore, should be focused on these areas (proportionally to the expected – and later observed – defect density of these areas)</a:t>
            </a:r>
            <a:endParaRPr lang="en-US" b="1" dirty="0">
              <a:solidFill>
                <a:schemeClr val="tx1">
                  <a:lumMod val="95000"/>
                </a:schemeClr>
              </a:solidFill>
              <a:latin typeface="Gotham SSm A"/>
            </a:endParaRPr>
          </a:p>
        </p:txBody>
      </p:sp>
      <p:pic>
        <p:nvPicPr>
          <p:cNvPr id="6" name="Picture 5" descr="Diagram&#10;&#10;Description automatically generated">
            <a:extLst>
              <a:ext uri="{FF2B5EF4-FFF2-40B4-BE49-F238E27FC236}">
                <a16:creationId xmlns:a16="http://schemas.microsoft.com/office/drawing/2014/main" id="{36B80853-1673-D15A-B1C5-7375E2D80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6" y="930275"/>
            <a:ext cx="3248863" cy="2270125"/>
          </a:xfrm>
          <a:prstGeom prst="rect">
            <a:avLst/>
          </a:prstGeom>
        </p:spPr>
      </p:pic>
      <p:pic>
        <p:nvPicPr>
          <p:cNvPr id="8" name="Picture 7" descr="Diagram&#10;&#10;Description automatically generated">
            <a:extLst>
              <a:ext uri="{FF2B5EF4-FFF2-40B4-BE49-F238E27FC236}">
                <a16:creationId xmlns:a16="http://schemas.microsoft.com/office/drawing/2014/main" id="{F8912E6C-124D-8989-6CAA-2750A8011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6" y="3657601"/>
            <a:ext cx="3248863" cy="2270125"/>
          </a:xfrm>
          <a:prstGeom prst="rect">
            <a:avLst/>
          </a:prstGeom>
        </p:spPr>
      </p:pic>
    </p:spTree>
    <p:extLst>
      <p:ext uri="{BB962C8B-B14F-4D97-AF65-F5344CB8AC3E}">
        <p14:creationId xmlns:p14="http://schemas.microsoft.com/office/powerpoint/2010/main" val="32379305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694E6-FCB0-5780-E489-D09AD1AF9845}"/>
              </a:ext>
            </a:extLst>
          </p:cNvPr>
          <p:cNvSpPr txBox="1"/>
          <p:nvPr/>
        </p:nvSpPr>
        <p:spPr>
          <a:xfrm>
            <a:off x="314325" y="335845"/>
            <a:ext cx="8143875" cy="6108724"/>
          </a:xfrm>
          <a:prstGeom prst="rect">
            <a:avLst/>
          </a:prstGeom>
          <a:noFill/>
        </p:spPr>
        <p:txBody>
          <a:bodyPr wrap="square">
            <a:spAutoFit/>
          </a:bodyPr>
          <a:lstStyle/>
          <a:p>
            <a:pPr marL="285750" indent="-285750" algn="l">
              <a:lnSpc>
                <a:spcPct val="200000"/>
              </a:lnSpc>
              <a:buFont typeface="Wingdings" panose="05000000000000000000" pitchFamily="2" charset="2"/>
              <a:buChar char="Ø"/>
            </a:pPr>
            <a:r>
              <a:rPr lang="en-US" b="1" i="0" dirty="0">
                <a:solidFill>
                  <a:schemeClr val="tx1">
                    <a:lumMod val="95000"/>
                  </a:schemeClr>
                </a:solidFill>
                <a:effectLst/>
                <a:latin typeface="Gotham SSm A"/>
              </a:rPr>
              <a:t>Beware of the pesticide paradox</a:t>
            </a:r>
          </a:p>
          <a:p>
            <a:pPr algn="l">
              <a:lnSpc>
                <a:spcPct val="200000"/>
              </a:lnSpc>
            </a:pPr>
            <a:r>
              <a:rPr lang="en-US" b="0" i="0" dirty="0">
                <a:solidFill>
                  <a:schemeClr val="tx1">
                    <a:lumMod val="95000"/>
                  </a:schemeClr>
                </a:solidFill>
                <a:effectLst/>
                <a:latin typeface="Gotham SSm A"/>
              </a:rPr>
              <a:t>                                                     This is based on the theory that when you use pesticide repeatedly on crops, insects will eventually build up an immunity, rendering it ineffective. Similarly with testing, if the same tests are run continuously then – while they might confirm the software is working – eventually they will fail to find new issues.</a:t>
            </a:r>
          </a:p>
          <a:p>
            <a:pPr marL="285750" indent="-285750">
              <a:lnSpc>
                <a:spcPct val="200000"/>
              </a:lnSpc>
              <a:buFont typeface="Wingdings" panose="05000000000000000000" pitchFamily="2" charset="2"/>
              <a:buChar char="Ø"/>
            </a:pPr>
            <a:r>
              <a:rPr lang="en-IN" b="1" i="0" dirty="0">
                <a:solidFill>
                  <a:schemeClr val="tx1">
                    <a:lumMod val="95000"/>
                  </a:schemeClr>
                </a:solidFill>
                <a:effectLst/>
                <a:latin typeface="Gotham SSm A"/>
              </a:rPr>
              <a:t>Testing is context dependent</a:t>
            </a:r>
            <a:endParaRPr lang="en-US" b="0" i="0" dirty="0">
              <a:solidFill>
                <a:schemeClr val="tx1">
                  <a:lumMod val="95000"/>
                </a:schemeClr>
              </a:solidFill>
              <a:effectLst/>
              <a:latin typeface="Gotham SSm A"/>
            </a:endParaRPr>
          </a:p>
          <a:p>
            <a:pPr algn="l">
              <a:lnSpc>
                <a:spcPct val="200000"/>
              </a:lnSpc>
            </a:pPr>
            <a:r>
              <a:rPr lang="en-US" b="0" i="0" dirty="0">
                <a:solidFill>
                  <a:schemeClr val="tx1">
                    <a:lumMod val="95000"/>
                  </a:schemeClr>
                </a:solidFill>
                <a:effectLst/>
                <a:latin typeface="Gotham SSm A"/>
              </a:rPr>
              <a:t>                                                      Testing is ALL about the context. The methods and types of testing carried out can completely depend on the context of the software or systems – for example, an e-commerce website can require different types of testing and approaches to an API application, or a database reporting application.</a:t>
            </a:r>
            <a:r>
              <a:rPr lang="en-US" b="1" i="0" dirty="0">
                <a:solidFill>
                  <a:schemeClr val="tx1">
                    <a:lumMod val="95000"/>
                  </a:schemeClr>
                </a:solidFill>
                <a:effectLst/>
                <a:latin typeface="Gotham SSm A"/>
              </a:rPr>
              <a:t> </a:t>
            </a:r>
          </a:p>
        </p:txBody>
      </p:sp>
      <p:pic>
        <p:nvPicPr>
          <p:cNvPr id="5" name="Picture 4" descr="Text&#10;&#10;Description automatically generated">
            <a:extLst>
              <a:ext uri="{FF2B5EF4-FFF2-40B4-BE49-F238E27FC236}">
                <a16:creationId xmlns:a16="http://schemas.microsoft.com/office/drawing/2014/main" id="{FB59B033-5BE1-D014-27C9-2BB347F8E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6960" y="3834720"/>
            <a:ext cx="2958082" cy="2533649"/>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C6B43BB4-DBA1-BADD-C207-9A69A3874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599" y="924560"/>
            <a:ext cx="3044443" cy="2275840"/>
          </a:xfrm>
          <a:prstGeom prst="rect">
            <a:avLst/>
          </a:prstGeom>
        </p:spPr>
      </p:pic>
    </p:spTree>
    <p:extLst>
      <p:ext uri="{BB962C8B-B14F-4D97-AF65-F5344CB8AC3E}">
        <p14:creationId xmlns:p14="http://schemas.microsoft.com/office/powerpoint/2010/main" val="106347303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F9A0F5-DE24-F844-810B-8D8A3BC14472}"/>
              </a:ext>
            </a:extLst>
          </p:cNvPr>
          <p:cNvSpPr txBox="1"/>
          <p:nvPr/>
        </p:nvSpPr>
        <p:spPr>
          <a:xfrm>
            <a:off x="428625" y="331739"/>
            <a:ext cx="11563350" cy="2784737"/>
          </a:xfrm>
          <a:prstGeom prst="rect">
            <a:avLst/>
          </a:prstGeom>
          <a:noFill/>
        </p:spPr>
        <p:txBody>
          <a:bodyPr wrap="square">
            <a:spAutoFit/>
          </a:bodyPr>
          <a:lstStyle/>
          <a:p>
            <a:pPr marL="285750" indent="-285750" algn="l">
              <a:lnSpc>
                <a:spcPct val="200000"/>
              </a:lnSpc>
              <a:buFont typeface="Wingdings" panose="05000000000000000000" pitchFamily="2" charset="2"/>
              <a:buChar char="Ø"/>
            </a:pPr>
            <a:r>
              <a:rPr lang="en-US" b="1" i="0" dirty="0">
                <a:solidFill>
                  <a:schemeClr val="tx1">
                    <a:lumMod val="95000"/>
                  </a:schemeClr>
                </a:solidFill>
                <a:effectLst/>
                <a:latin typeface="Gotham SSm A"/>
              </a:rPr>
              <a:t>Absence-of-errors is a fallacy</a:t>
            </a:r>
          </a:p>
          <a:p>
            <a:pPr algn="l">
              <a:lnSpc>
                <a:spcPct val="200000"/>
              </a:lnSpc>
            </a:pPr>
            <a:r>
              <a:rPr lang="en-US" b="0" i="0" dirty="0">
                <a:solidFill>
                  <a:schemeClr val="tx1">
                    <a:lumMod val="95000"/>
                  </a:schemeClr>
                </a:solidFill>
                <a:effectLst/>
                <a:latin typeface="Gotham SSm A"/>
              </a:rPr>
              <a:t>                                                        If your software or system is unusable (or does not fulfill users’ wishes) then it does not matter how many defects are found and fixed – it is still unusable. So in this sense, it is irrelevant how issue- or error-free your system is; if the usability is so poor users are unable to navigate, or/and it does not match business requirements then it has failed, despite having few bugs. </a:t>
            </a:r>
          </a:p>
        </p:txBody>
      </p:sp>
      <p:pic>
        <p:nvPicPr>
          <p:cNvPr id="5" name="Picture 4" descr="Shape&#10;&#10;Description automatically generated with medium confidence">
            <a:extLst>
              <a:ext uri="{FF2B5EF4-FFF2-40B4-BE49-F238E27FC236}">
                <a16:creationId xmlns:a16="http://schemas.microsoft.com/office/drawing/2014/main" id="{0A9753B2-A23F-2F8F-C89D-D0EEDA3CA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5724" y="3524249"/>
            <a:ext cx="3320143" cy="2905125"/>
          </a:xfrm>
          <a:prstGeom prst="rect">
            <a:avLst/>
          </a:prstGeom>
        </p:spPr>
      </p:pic>
    </p:spTree>
    <p:extLst>
      <p:ext uri="{BB962C8B-B14F-4D97-AF65-F5344CB8AC3E}">
        <p14:creationId xmlns:p14="http://schemas.microsoft.com/office/powerpoint/2010/main" val="25364706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A5FE1B-219C-B566-BE21-EDD02C9F178A}"/>
              </a:ext>
            </a:extLst>
          </p:cNvPr>
          <p:cNvSpPr txBox="1"/>
          <p:nvPr/>
        </p:nvSpPr>
        <p:spPr>
          <a:xfrm>
            <a:off x="3438940" y="2936557"/>
            <a:ext cx="5774634" cy="984885"/>
          </a:xfrm>
          <a:prstGeom prst="rect">
            <a:avLst/>
          </a:prstGeom>
          <a:noFill/>
        </p:spPr>
        <p:txBody>
          <a:bodyPr wrap="square" rtlCol="0">
            <a:spAutoFit/>
          </a:bodyPr>
          <a:lstStyle/>
          <a:p>
            <a:r>
              <a:rPr lang="en-US" sz="4000" dirty="0">
                <a:latin typeface="Bookman Old Style" panose="02050604050505020204" pitchFamily="18" charset="0"/>
              </a:rPr>
              <a:t>Economics of  testing</a:t>
            </a:r>
          </a:p>
          <a:p>
            <a:endParaRPr lang="en-IN" dirty="0"/>
          </a:p>
        </p:txBody>
      </p:sp>
    </p:spTree>
    <p:extLst>
      <p:ext uri="{BB962C8B-B14F-4D97-AF65-F5344CB8AC3E}">
        <p14:creationId xmlns:p14="http://schemas.microsoft.com/office/powerpoint/2010/main" val="255674385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B8892E-9F31-DC7C-527F-A28E59F2ADB1}"/>
              </a:ext>
            </a:extLst>
          </p:cNvPr>
          <p:cNvSpPr txBox="1"/>
          <p:nvPr/>
        </p:nvSpPr>
        <p:spPr>
          <a:xfrm>
            <a:off x="3886200" y="357809"/>
            <a:ext cx="6599582" cy="800219"/>
          </a:xfrm>
          <a:prstGeom prst="rect">
            <a:avLst/>
          </a:prstGeom>
          <a:noFill/>
        </p:spPr>
        <p:txBody>
          <a:bodyPr wrap="square" rtlCol="0">
            <a:spAutoFit/>
          </a:bodyPr>
          <a:lstStyle/>
          <a:p>
            <a:r>
              <a:rPr lang="en-US" sz="2800" dirty="0"/>
              <a:t>Economics of  testing</a:t>
            </a:r>
          </a:p>
          <a:p>
            <a:endParaRPr lang="en-IN" dirty="0"/>
          </a:p>
        </p:txBody>
      </p:sp>
      <p:sp>
        <p:nvSpPr>
          <p:cNvPr id="3" name="TextBox 2">
            <a:extLst>
              <a:ext uri="{FF2B5EF4-FFF2-40B4-BE49-F238E27FC236}">
                <a16:creationId xmlns:a16="http://schemas.microsoft.com/office/drawing/2014/main" id="{E71FB128-1B23-709C-B891-2FA2EB3A9003}"/>
              </a:ext>
            </a:extLst>
          </p:cNvPr>
          <p:cNvSpPr txBox="1"/>
          <p:nvPr/>
        </p:nvSpPr>
        <p:spPr>
          <a:xfrm>
            <a:off x="586409" y="964096"/>
            <a:ext cx="6202017" cy="5355312"/>
          </a:xfrm>
          <a:prstGeom prst="rect">
            <a:avLst/>
          </a:prstGeom>
          <a:noFill/>
        </p:spPr>
        <p:txBody>
          <a:bodyPr wrap="square" rtlCol="0">
            <a:spAutoFit/>
          </a:bodyPr>
          <a:lstStyle/>
          <a:p>
            <a:pPr marL="285750" indent="-285750">
              <a:buFont typeface="Wingdings" panose="05000000000000000000" pitchFamily="2" charset="2"/>
              <a:buChar char="ü"/>
            </a:pPr>
            <a:r>
              <a:rPr lang="en-US" dirty="0"/>
              <a:t>There is a definite economic impact of software testing. One economic impact is from the cost of defects. </a:t>
            </a:r>
          </a:p>
          <a:p>
            <a:pPr marL="285750" indent="-285750">
              <a:buFont typeface="Wingdings" panose="05000000000000000000" pitchFamily="2" charset="2"/>
              <a:buChar char="ü"/>
            </a:pPr>
            <a:r>
              <a:rPr lang="en-US" dirty="0"/>
              <a:t>This is a very real and very tangible cost. Another economic impact is from the way we perform testing.</a:t>
            </a:r>
          </a:p>
          <a:p>
            <a:pPr marL="285750" indent="-285750">
              <a:buFont typeface="Wingdings" panose="05000000000000000000" pitchFamily="2" charset="2"/>
              <a:buChar char="ü"/>
            </a:pPr>
            <a:r>
              <a:rPr lang="en-US" dirty="0"/>
              <a:t> It is possible to have very good motivations and testing goals while testing in a very inefficient way.</a:t>
            </a:r>
          </a:p>
          <a:p>
            <a:pPr marL="285750" indent="-285750">
              <a:buFont typeface="Wingdings" panose="05000000000000000000" pitchFamily="2" charset="2"/>
              <a:buChar char="ü"/>
            </a:pPr>
            <a:r>
              <a:rPr lang="en-US" dirty="0"/>
              <a:t>Some problems in getting accurate, clear, and testable requirements are:</a:t>
            </a:r>
          </a:p>
          <a:p>
            <a:pPr lvl="2"/>
            <a:r>
              <a:rPr lang="en-US" dirty="0"/>
              <a:t> • Many people do not have a solid        requirements gathering process </a:t>
            </a:r>
          </a:p>
          <a:p>
            <a:pPr lvl="2"/>
            <a:r>
              <a:rPr lang="en-US" dirty="0"/>
              <a:t>• Few people have been trained in or understand the dynamics of requirements </a:t>
            </a:r>
          </a:p>
          <a:p>
            <a:pPr lvl="2"/>
            <a:r>
              <a:rPr lang="en-US" dirty="0"/>
              <a:t>• Projects, people, and the world around us change very quickly</a:t>
            </a:r>
          </a:p>
          <a:p>
            <a:pPr lvl="2"/>
            <a:r>
              <a:rPr lang="en-US" dirty="0"/>
              <a:t> • The English language is ambiguous and even what we consider clear language can be interpreted differently by different people. </a:t>
            </a:r>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495FD651-4BD0-61BF-0D7A-C4D8EB2692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426" y="1165285"/>
            <a:ext cx="5118652" cy="4952933"/>
          </a:xfrm>
          <a:prstGeom prst="rect">
            <a:avLst/>
          </a:prstGeom>
        </p:spPr>
      </p:pic>
    </p:spTree>
    <p:extLst>
      <p:ext uri="{BB962C8B-B14F-4D97-AF65-F5344CB8AC3E}">
        <p14:creationId xmlns:p14="http://schemas.microsoft.com/office/powerpoint/2010/main" val="176308790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3490F8-8CB0-2ABA-C132-DF48509DD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305675"/>
          </a:xfrm>
          <a:prstGeom prst="rect">
            <a:avLst/>
          </a:prstGeom>
        </p:spPr>
      </p:pic>
    </p:spTree>
    <p:extLst>
      <p:ext uri="{BB962C8B-B14F-4D97-AF65-F5344CB8AC3E}">
        <p14:creationId xmlns:p14="http://schemas.microsoft.com/office/powerpoint/2010/main" val="149925263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27926B-DA1A-453D-4B9F-63C06CA988BE}"/>
              </a:ext>
            </a:extLst>
          </p:cNvPr>
          <p:cNvSpPr txBox="1"/>
          <p:nvPr/>
        </p:nvSpPr>
        <p:spPr>
          <a:xfrm>
            <a:off x="1790700" y="337410"/>
            <a:ext cx="9439275" cy="861774"/>
          </a:xfrm>
          <a:prstGeom prst="rect">
            <a:avLst/>
          </a:prstGeom>
          <a:noFill/>
        </p:spPr>
        <p:txBody>
          <a:bodyPr wrap="square" rtlCol="0">
            <a:spAutoFit/>
          </a:bodyPr>
          <a:lstStyle/>
          <a:p>
            <a:r>
              <a:rPr lang="en-US" sz="3200" b="1" dirty="0">
                <a:latin typeface="Bookman Old Style" panose="02050604050505020204" pitchFamily="18" charset="0"/>
              </a:rPr>
              <a:t>INTRODUCTION OF SOFTWARE TESTING</a:t>
            </a:r>
          </a:p>
          <a:p>
            <a:endParaRPr lang="en-IN" dirty="0"/>
          </a:p>
        </p:txBody>
      </p:sp>
      <p:sp>
        <p:nvSpPr>
          <p:cNvPr id="4" name="TextBox 3">
            <a:extLst>
              <a:ext uri="{FF2B5EF4-FFF2-40B4-BE49-F238E27FC236}">
                <a16:creationId xmlns:a16="http://schemas.microsoft.com/office/drawing/2014/main" id="{B6139949-8EC8-3B33-A758-82544761F45D}"/>
              </a:ext>
            </a:extLst>
          </p:cNvPr>
          <p:cNvSpPr txBox="1"/>
          <p:nvPr/>
        </p:nvSpPr>
        <p:spPr>
          <a:xfrm>
            <a:off x="1281758" y="959093"/>
            <a:ext cx="10457158" cy="493981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Testing is important because software bugs could be expensive or even dangerous.</a:t>
            </a:r>
          </a:p>
          <a:p>
            <a:pPr marL="285750" indent="-285750">
              <a:lnSpc>
                <a:spcPct val="150000"/>
              </a:lnSpc>
              <a:buFont typeface="Wingdings" panose="05000000000000000000" pitchFamily="2" charset="2"/>
              <a:buChar char="ü"/>
            </a:pPr>
            <a:r>
              <a:rPr lang="en-US" dirty="0"/>
              <a:t>The important reasons for using software testing are:</a:t>
            </a:r>
          </a:p>
          <a:p>
            <a:pPr marL="3943350" lvl="8" indent="-285750">
              <a:lnSpc>
                <a:spcPct val="150000"/>
              </a:lnSpc>
              <a:buFont typeface="Arial" panose="020B0604020202020204" pitchFamily="34" charset="0"/>
              <a:buChar char="•"/>
            </a:pPr>
            <a:r>
              <a:rPr lang="en-US" dirty="0"/>
              <a:t>cost-effective</a:t>
            </a:r>
          </a:p>
          <a:p>
            <a:pPr marL="3943350" lvl="8" indent="-285750">
              <a:lnSpc>
                <a:spcPct val="150000"/>
              </a:lnSpc>
              <a:buFont typeface="Arial" panose="020B0604020202020204" pitchFamily="34" charset="0"/>
              <a:buChar char="•"/>
            </a:pPr>
            <a:r>
              <a:rPr lang="en-US" dirty="0"/>
              <a:t>Security</a:t>
            </a:r>
          </a:p>
          <a:p>
            <a:pPr marL="3943350" lvl="8" indent="-285750">
              <a:lnSpc>
                <a:spcPct val="150000"/>
              </a:lnSpc>
              <a:buFont typeface="Arial" panose="020B0604020202020204" pitchFamily="34" charset="0"/>
              <a:buChar char="•"/>
            </a:pPr>
            <a:r>
              <a:rPr lang="en-US" dirty="0"/>
              <a:t>Product quality</a:t>
            </a:r>
          </a:p>
          <a:p>
            <a:pPr marL="3943350" lvl="8" indent="-285750">
              <a:lnSpc>
                <a:spcPct val="150000"/>
              </a:lnSpc>
              <a:buFont typeface="Arial" panose="020B0604020202020204" pitchFamily="34" charset="0"/>
              <a:buChar char="•"/>
            </a:pPr>
            <a:r>
              <a:rPr lang="en-US" dirty="0"/>
              <a:t>Customer satisfaction</a:t>
            </a:r>
          </a:p>
          <a:p>
            <a:pPr marL="285750" indent="-285750">
              <a:lnSpc>
                <a:spcPct val="150000"/>
              </a:lnSpc>
              <a:buFont typeface="Wingdings" panose="05000000000000000000" pitchFamily="2" charset="2"/>
              <a:buChar char="ü"/>
            </a:pPr>
            <a:r>
              <a:rPr lang="en-US" dirty="0"/>
              <a:t>The important strategies in software engineering are:</a:t>
            </a:r>
          </a:p>
          <a:p>
            <a:pPr marL="3943350" lvl="8" indent="-285750">
              <a:lnSpc>
                <a:spcPct val="150000"/>
              </a:lnSpc>
              <a:buFont typeface="Arial" panose="020B0604020202020204" pitchFamily="34" charset="0"/>
              <a:buChar char="•"/>
            </a:pPr>
            <a:r>
              <a:rPr lang="en-US" dirty="0"/>
              <a:t>Unit testing</a:t>
            </a:r>
          </a:p>
          <a:p>
            <a:pPr marL="3943350" lvl="8" indent="-285750">
              <a:lnSpc>
                <a:spcPct val="150000"/>
              </a:lnSpc>
              <a:buFont typeface="Arial" panose="020B0604020202020204" pitchFamily="34" charset="0"/>
              <a:buChar char="•"/>
            </a:pPr>
            <a:r>
              <a:rPr lang="en-US" dirty="0"/>
              <a:t>Integration testing</a:t>
            </a:r>
          </a:p>
          <a:p>
            <a:pPr marL="3943350" lvl="8" indent="-285750">
              <a:lnSpc>
                <a:spcPct val="150000"/>
              </a:lnSpc>
              <a:buFont typeface="Arial" panose="020B0604020202020204" pitchFamily="34" charset="0"/>
              <a:buChar char="•"/>
            </a:pPr>
            <a:r>
              <a:rPr lang="en-US" dirty="0"/>
              <a:t>Validation testing</a:t>
            </a:r>
          </a:p>
          <a:p>
            <a:pPr marL="3943350" lvl="8" indent="-285750">
              <a:lnSpc>
                <a:spcPct val="150000"/>
              </a:lnSpc>
              <a:buFont typeface="Arial" panose="020B0604020202020204" pitchFamily="34" charset="0"/>
              <a:buChar char="•"/>
            </a:pPr>
            <a:r>
              <a:rPr lang="en-US" dirty="0"/>
              <a:t>System testing</a:t>
            </a:r>
          </a:p>
          <a:p>
            <a:pPr lvl="8"/>
            <a:endParaRPr lang="en-US" dirty="0"/>
          </a:p>
        </p:txBody>
      </p:sp>
      <p:sp>
        <p:nvSpPr>
          <p:cNvPr id="5" name="TextBox 4">
            <a:extLst>
              <a:ext uri="{FF2B5EF4-FFF2-40B4-BE49-F238E27FC236}">
                <a16:creationId xmlns:a16="http://schemas.microsoft.com/office/drawing/2014/main" id="{7B7522A5-8090-E903-E49C-3C307D524323}"/>
              </a:ext>
            </a:extLst>
          </p:cNvPr>
          <p:cNvSpPr txBox="1"/>
          <p:nvPr/>
        </p:nvSpPr>
        <p:spPr>
          <a:xfrm>
            <a:off x="1281758" y="5560992"/>
            <a:ext cx="10390483" cy="870688"/>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Software testing is widely used technology because it is compulsory to test each and every software before deployment.</a:t>
            </a:r>
          </a:p>
        </p:txBody>
      </p:sp>
      <p:pic>
        <p:nvPicPr>
          <p:cNvPr id="7" name="Picture 6">
            <a:extLst>
              <a:ext uri="{FF2B5EF4-FFF2-40B4-BE49-F238E27FC236}">
                <a16:creationId xmlns:a16="http://schemas.microsoft.com/office/drawing/2014/main" id="{75800DC6-8D69-5A03-345D-8F1AFB834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0590" y="3786809"/>
            <a:ext cx="2981651" cy="1647362"/>
          </a:xfrm>
          <a:prstGeom prst="rect">
            <a:avLst/>
          </a:prstGeom>
        </p:spPr>
      </p:pic>
      <p:pic>
        <p:nvPicPr>
          <p:cNvPr id="9" name="Picture 8" descr="Graphical user interface, diagram&#10;&#10;Description automatically generated">
            <a:extLst>
              <a:ext uri="{FF2B5EF4-FFF2-40B4-BE49-F238E27FC236}">
                <a16:creationId xmlns:a16="http://schemas.microsoft.com/office/drawing/2014/main" id="{695EFFB4-A847-7AB7-FCE2-B2F7065E9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1993" y="1563688"/>
            <a:ext cx="2838843" cy="1858617"/>
          </a:xfrm>
          <a:prstGeom prst="rect">
            <a:avLst/>
          </a:prstGeom>
        </p:spPr>
      </p:pic>
    </p:spTree>
    <p:extLst>
      <p:ext uri="{BB962C8B-B14F-4D97-AF65-F5344CB8AC3E}">
        <p14:creationId xmlns:p14="http://schemas.microsoft.com/office/powerpoint/2010/main" val="1976294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52A9D-810E-1F15-17D7-554083BD7164}"/>
              </a:ext>
            </a:extLst>
          </p:cNvPr>
          <p:cNvSpPr txBox="1"/>
          <p:nvPr/>
        </p:nvSpPr>
        <p:spPr>
          <a:xfrm>
            <a:off x="2352674" y="2844225"/>
            <a:ext cx="8229601" cy="584775"/>
          </a:xfrm>
          <a:prstGeom prst="rect">
            <a:avLst/>
          </a:prstGeom>
          <a:noFill/>
        </p:spPr>
        <p:txBody>
          <a:bodyPr wrap="square" rtlCol="0">
            <a:spAutoFit/>
          </a:bodyPr>
          <a:lstStyle/>
          <a:p>
            <a:r>
              <a:rPr lang="en-US" sz="3200" b="1" dirty="0">
                <a:latin typeface="Bookman Old Style" panose="02050604050505020204" pitchFamily="18" charset="0"/>
              </a:rPr>
              <a:t>FINISHING  OF SOFTWARE TESTING</a:t>
            </a:r>
            <a:endParaRPr lang="en-IN" sz="3200" b="1" dirty="0">
              <a:latin typeface="Bookman Old Style" panose="02050604050505020204" pitchFamily="18" charset="0"/>
            </a:endParaRPr>
          </a:p>
        </p:txBody>
      </p:sp>
    </p:spTree>
    <p:extLst>
      <p:ext uri="{BB962C8B-B14F-4D97-AF65-F5344CB8AC3E}">
        <p14:creationId xmlns:p14="http://schemas.microsoft.com/office/powerpoint/2010/main" val="36384850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68788-3D3C-EEE3-27D6-17D8FFB7A7AF}"/>
              </a:ext>
            </a:extLst>
          </p:cNvPr>
          <p:cNvSpPr txBox="1"/>
          <p:nvPr/>
        </p:nvSpPr>
        <p:spPr>
          <a:xfrm>
            <a:off x="1990725" y="268962"/>
            <a:ext cx="9448800" cy="861774"/>
          </a:xfrm>
          <a:prstGeom prst="rect">
            <a:avLst/>
          </a:prstGeom>
          <a:noFill/>
        </p:spPr>
        <p:txBody>
          <a:bodyPr wrap="square" rtlCol="0">
            <a:spAutoFit/>
          </a:bodyPr>
          <a:lstStyle/>
          <a:p>
            <a:r>
              <a:rPr lang="en-US" sz="3200" dirty="0">
                <a:latin typeface="Bookman Old Style" panose="02050604050505020204" pitchFamily="18" charset="0"/>
              </a:rPr>
              <a:t>FINISHING  OF SOFTWARE TESTING</a:t>
            </a:r>
            <a:endParaRPr lang="en-IN" sz="3200" dirty="0">
              <a:latin typeface="Bookman Old Style" panose="02050604050505020204" pitchFamily="18" charset="0"/>
            </a:endParaRPr>
          </a:p>
          <a:p>
            <a:endParaRPr lang="en-IN" dirty="0"/>
          </a:p>
        </p:txBody>
      </p:sp>
      <p:pic>
        <p:nvPicPr>
          <p:cNvPr id="15" name="Picture 14" descr="Graphical user interface, application, Teams&#10;&#10;Description automatically generated">
            <a:extLst>
              <a:ext uri="{FF2B5EF4-FFF2-40B4-BE49-F238E27FC236}">
                <a16:creationId xmlns:a16="http://schemas.microsoft.com/office/drawing/2014/main" id="{EB2514F1-2946-4881-FE8A-71D325FF3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1019109"/>
            <a:ext cx="4248150" cy="5024568"/>
          </a:xfrm>
          <a:prstGeom prst="rect">
            <a:avLst/>
          </a:prstGeom>
        </p:spPr>
      </p:pic>
      <p:sp>
        <p:nvSpPr>
          <p:cNvPr id="16" name="TextBox 15">
            <a:extLst>
              <a:ext uri="{FF2B5EF4-FFF2-40B4-BE49-F238E27FC236}">
                <a16:creationId xmlns:a16="http://schemas.microsoft.com/office/drawing/2014/main" id="{19DDCD68-C267-B3AD-560B-9EEE8AD27E6E}"/>
              </a:ext>
            </a:extLst>
          </p:cNvPr>
          <p:cNvSpPr txBox="1"/>
          <p:nvPr/>
        </p:nvSpPr>
        <p:spPr>
          <a:xfrm>
            <a:off x="85725" y="1130736"/>
            <a:ext cx="7248526"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Requirements analysis is the process of determining user expectations for a new or modified product.</a:t>
            </a:r>
          </a:p>
          <a:p>
            <a:pPr marL="285750" indent="-285750">
              <a:buFont typeface="Wingdings" panose="05000000000000000000" pitchFamily="2" charset="2"/>
              <a:buChar char="Ø"/>
            </a:pPr>
            <a:r>
              <a:rPr lang="en-US" dirty="0"/>
              <a:t>A test planning is a effort of setting out how the software will be checked, what specifically will be tested, and who will be performing the test.</a:t>
            </a:r>
          </a:p>
          <a:p>
            <a:pPr marL="285750" indent="-285750">
              <a:buFont typeface="Wingdings" panose="05000000000000000000" pitchFamily="2" charset="2"/>
              <a:buChar char="Ø"/>
            </a:pPr>
            <a:r>
              <a:rPr lang="en-US" dirty="0"/>
              <a:t>A test case is a document, which includes test data, preconditions, expected results and post conditions, developed for a particular test scenario in order to verify compliance against a specific requirement.</a:t>
            </a:r>
          </a:p>
          <a:p>
            <a:pPr marL="285750" indent="-285750">
              <a:buFont typeface="Wingdings" panose="05000000000000000000" pitchFamily="2" charset="2"/>
              <a:buChar char="Ø"/>
            </a:pPr>
            <a:r>
              <a:rPr lang="en-US" b="0" i="0" dirty="0">
                <a:solidFill>
                  <a:schemeClr val="tx1">
                    <a:lumMod val="95000"/>
                  </a:schemeClr>
                </a:solidFill>
                <a:effectLst/>
                <a:latin typeface="arial" panose="020B0604020202020204" pitchFamily="34" charset="0"/>
              </a:rPr>
              <a:t>It is a combination of hardware and software environment on which the tests will be executed.</a:t>
            </a:r>
          </a:p>
          <a:p>
            <a:pPr marL="285750" indent="-285750">
              <a:buFont typeface="Wingdings" panose="05000000000000000000" pitchFamily="2" charset="2"/>
              <a:buChar char="Ø"/>
            </a:pPr>
            <a:r>
              <a:rPr lang="en-US" b="0" i="0" dirty="0">
                <a:effectLst/>
                <a:latin typeface="arial" panose="020B0604020202020204" pitchFamily="34" charset="0"/>
              </a:rPr>
              <a:t>Test execution is</a:t>
            </a:r>
            <a:r>
              <a:rPr lang="en-US" i="0" dirty="0">
                <a:effectLst/>
                <a:latin typeface="arial" panose="020B0604020202020204" pitchFamily="34" charset="0"/>
              </a:rPr>
              <a:t> the process of executing the code and comparing the expected and actual results.</a:t>
            </a:r>
          </a:p>
          <a:p>
            <a:pPr marL="285750" indent="-285750">
              <a:buFont typeface="Wingdings" panose="05000000000000000000" pitchFamily="2" charset="2"/>
              <a:buChar char="Ø"/>
            </a:pPr>
            <a:r>
              <a:rPr lang="en-US" b="0" i="0" dirty="0">
                <a:solidFill>
                  <a:schemeClr val="tx1">
                    <a:lumMod val="95000"/>
                  </a:schemeClr>
                </a:solidFill>
                <a:effectLst/>
                <a:latin typeface="arial" panose="020B0604020202020204" pitchFamily="34" charset="0"/>
              </a:rPr>
              <a:t>Test Closure is</a:t>
            </a:r>
            <a:r>
              <a:rPr lang="en-US" i="0" dirty="0">
                <a:solidFill>
                  <a:schemeClr val="tx1">
                    <a:lumMod val="95000"/>
                  </a:schemeClr>
                </a:solidFill>
                <a:effectLst/>
                <a:latin typeface="arial" panose="020B0604020202020204" pitchFamily="34" charset="0"/>
              </a:rPr>
              <a:t> a document that gives a summary of all the tests conducted during the software development life cycle,</a:t>
            </a:r>
            <a:r>
              <a:rPr lang="en-US" b="0" i="0" dirty="0">
                <a:solidFill>
                  <a:schemeClr val="tx1">
                    <a:lumMod val="95000"/>
                  </a:schemeClr>
                </a:solidFill>
                <a:effectLst/>
                <a:latin typeface="arial" panose="020B0604020202020204" pitchFamily="34" charset="0"/>
              </a:rPr>
              <a:t> it also gives a detailed analysis of the bugs removed and errors found . </a:t>
            </a:r>
            <a:endParaRPr lang="en-US" i="0" dirty="0">
              <a:effectLst/>
              <a:latin typeface="arial" panose="020B0604020202020204" pitchFamily="34" charset="0"/>
            </a:endParaRPr>
          </a:p>
          <a:p>
            <a:pPr marL="285750" indent="-285750">
              <a:buFont typeface="Wingdings" panose="05000000000000000000" pitchFamily="2" charset="2"/>
              <a:buChar char="Ø"/>
            </a:pPr>
            <a:r>
              <a:rPr lang="en-IN" dirty="0"/>
              <a:t>This is finishing of software testing.</a:t>
            </a:r>
          </a:p>
        </p:txBody>
      </p:sp>
    </p:spTree>
    <p:extLst>
      <p:ext uri="{BB962C8B-B14F-4D97-AF65-F5344CB8AC3E}">
        <p14:creationId xmlns:p14="http://schemas.microsoft.com/office/powerpoint/2010/main" val="255467992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F90F3F-CE8E-19C4-DA00-13488100889F}"/>
              </a:ext>
            </a:extLst>
          </p:cNvPr>
          <p:cNvSpPr txBox="1"/>
          <p:nvPr/>
        </p:nvSpPr>
        <p:spPr>
          <a:xfrm>
            <a:off x="1704975" y="2857500"/>
            <a:ext cx="9705975" cy="646331"/>
          </a:xfrm>
          <a:prstGeom prst="rect">
            <a:avLst/>
          </a:prstGeom>
          <a:noFill/>
        </p:spPr>
        <p:txBody>
          <a:bodyPr wrap="square" rtlCol="0">
            <a:spAutoFit/>
          </a:bodyPr>
          <a:lstStyle/>
          <a:p>
            <a:r>
              <a:rPr lang="en-US" sz="3600" b="1" dirty="0">
                <a:latin typeface="Bookman Old Style" panose="02050604050505020204" pitchFamily="18" charset="0"/>
              </a:rPr>
              <a:t>DEFINITION OF SOFTWARE TESTING</a:t>
            </a:r>
            <a:endParaRPr lang="en-IN" sz="3600" b="1" dirty="0">
              <a:latin typeface="Bookman Old Style" panose="02050604050505020204" pitchFamily="18" charset="0"/>
            </a:endParaRPr>
          </a:p>
        </p:txBody>
      </p:sp>
    </p:spTree>
    <p:extLst>
      <p:ext uri="{BB962C8B-B14F-4D97-AF65-F5344CB8AC3E}">
        <p14:creationId xmlns:p14="http://schemas.microsoft.com/office/powerpoint/2010/main" val="11857074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20298-8D6B-354E-6EA4-1C5D27740919}"/>
              </a:ext>
            </a:extLst>
          </p:cNvPr>
          <p:cNvSpPr txBox="1"/>
          <p:nvPr/>
        </p:nvSpPr>
        <p:spPr>
          <a:xfrm>
            <a:off x="2762251" y="171451"/>
            <a:ext cx="7715250" cy="800219"/>
          </a:xfrm>
          <a:prstGeom prst="rect">
            <a:avLst/>
          </a:prstGeom>
          <a:noFill/>
        </p:spPr>
        <p:txBody>
          <a:bodyPr wrap="square" rtlCol="0">
            <a:spAutoFit/>
          </a:bodyPr>
          <a:lstStyle/>
          <a:p>
            <a:r>
              <a:rPr lang="en-US" sz="2800" dirty="0">
                <a:latin typeface="Bookman Old Style" panose="02050604050505020204" pitchFamily="18" charset="0"/>
              </a:rPr>
              <a:t>DEFINITION OF SOFTWARE TESTING</a:t>
            </a:r>
            <a:endParaRPr lang="en-IN" sz="2800" dirty="0">
              <a:latin typeface="Bookman Old Style" panose="02050604050505020204" pitchFamily="18" charset="0"/>
            </a:endParaRPr>
          </a:p>
          <a:p>
            <a:endParaRPr lang="en-IN" dirty="0"/>
          </a:p>
        </p:txBody>
      </p:sp>
      <p:sp>
        <p:nvSpPr>
          <p:cNvPr id="5" name="TextBox 4">
            <a:extLst>
              <a:ext uri="{FF2B5EF4-FFF2-40B4-BE49-F238E27FC236}">
                <a16:creationId xmlns:a16="http://schemas.microsoft.com/office/drawing/2014/main" id="{2CB09802-4F03-0E95-86D0-FE56428BB351}"/>
              </a:ext>
            </a:extLst>
          </p:cNvPr>
          <p:cNvSpPr txBox="1"/>
          <p:nvPr/>
        </p:nvSpPr>
        <p:spPr>
          <a:xfrm>
            <a:off x="304386" y="1170452"/>
            <a:ext cx="8422171" cy="493981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dirty="0"/>
              <a:t>Software testing is a process of identifying the correctness of software by considering its all attributes and evaluating the execution of software components to find the software bugs or errors or defects.</a:t>
            </a:r>
          </a:p>
          <a:p>
            <a:pPr marL="285750" indent="-285750">
              <a:lnSpc>
                <a:spcPct val="150000"/>
              </a:lnSpc>
              <a:buFont typeface="Wingdings" panose="05000000000000000000" pitchFamily="2" charset="2"/>
              <a:buChar char="ü"/>
            </a:pPr>
            <a:r>
              <a:rPr lang="en-US" b="0" i="0" dirty="0">
                <a:solidFill>
                  <a:schemeClr val="tx1">
                    <a:lumMod val="95000"/>
                  </a:schemeClr>
                </a:solidFill>
                <a:effectLst/>
                <a:latin typeface="inter-regular"/>
              </a:rPr>
              <a:t>Software testing is widely used technology because it is compulsory to test each and every software before deployment.</a:t>
            </a:r>
            <a:endParaRPr lang="en-US" dirty="0">
              <a:solidFill>
                <a:schemeClr val="tx1">
                  <a:lumMod val="95000"/>
                </a:schemeClr>
              </a:solidFill>
            </a:endParaRPr>
          </a:p>
          <a:p>
            <a:pPr marL="285750" indent="-285750" algn="just">
              <a:lnSpc>
                <a:spcPct val="150000"/>
              </a:lnSpc>
              <a:buFont typeface="Wingdings" panose="05000000000000000000" pitchFamily="2" charset="2"/>
              <a:buChar char="ü"/>
            </a:pPr>
            <a:r>
              <a:rPr lang="en-US" b="0" i="0" dirty="0">
                <a:solidFill>
                  <a:schemeClr val="tx1">
                    <a:lumMod val="95000"/>
                  </a:schemeClr>
                </a:solidFill>
                <a:effectLst/>
                <a:latin typeface="inter-regular"/>
              </a:rPr>
              <a:t>Software testing provides an independent view and objective of the software and gives surety of fitness of the software.</a:t>
            </a:r>
          </a:p>
          <a:p>
            <a:pPr marL="285750" indent="-285750" algn="just">
              <a:lnSpc>
                <a:spcPct val="150000"/>
              </a:lnSpc>
              <a:buFont typeface="Wingdings" panose="05000000000000000000" pitchFamily="2" charset="2"/>
              <a:buChar char="ü"/>
            </a:pPr>
            <a:r>
              <a:rPr lang="en-US" b="0" i="0" dirty="0">
                <a:solidFill>
                  <a:schemeClr val="tx1">
                    <a:lumMod val="95000"/>
                  </a:schemeClr>
                </a:solidFill>
                <a:effectLst/>
                <a:latin typeface="inter-regular"/>
              </a:rPr>
              <a:t> It involves testing of all components under the required services to confirm that whether it is satisfying the specified requirements or not. </a:t>
            </a:r>
          </a:p>
          <a:p>
            <a:pPr marL="285750" indent="-285750" algn="just">
              <a:lnSpc>
                <a:spcPct val="150000"/>
              </a:lnSpc>
              <a:buFont typeface="Wingdings" panose="05000000000000000000" pitchFamily="2" charset="2"/>
              <a:buChar char="ü"/>
            </a:pPr>
            <a:r>
              <a:rPr lang="en-US" b="0" i="0" dirty="0">
                <a:solidFill>
                  <a:schemeClr val="tx1">
                    <a:lumMod val="95000"/>
                  </a:schemeClr>
                </a:solidFill>
                <a:effectLst/>
                <a:latin typeface="inter-regular"/>
              </a:rPr>
              <a:t>The process is also providing the client with information about the quality of the software.</a:t>
            </a:r>
          </a:p>
          <a:p>
            <a:pPr algn="just"/>
            <a:endParaRPr lang="en-US" b="0" i="0" dirty="0">
              <a:solidFill>
                <a:schemeClr val="tx1">
                  <a:lumMod val="95000"/>
                </a:schemeClr>
              </a:solidFill>
              <a:effectLst/>
              <a:latin typeface="inter-regular"/>
            </a:endParaRPr>
          </a:p>
        </p:txBody>
      </p:sp>
      <p:pic>
        <p:nvPicPr>
          <p:cNvPr id="10" name="Picture 9" descr="Chart, bubble chart&#10;&#10;Description automatically generated">
            <a:extLst>
              <a:ext uri="{FF2B5EF4-FFF2-40B4-BE49-F238E27FC236}">
                <a16:creationId xmlns:a16="http://schemas.microsoft.com/office/drawing/2014/main" id="{85C7C79A-B2CA-5D33-D0BA-D5819F0B2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8751" y="1257300"/>
            <a:ext cx="2857500" cy="1600200"/>
          </a:xfrm>
          <a:prstGeom prst="rect">
            <a:avLst/>
          </a:prstGeom>
        </p:spPr>
      </p:pic>
      <p:pic>
        <p:nvPicPr>
          <p:cNvPr id="12" name="Picture 11">
            <a:extLst>
              <a:ext uri="{FF2B5EF4-FFF2-40B4-BE49-F238E27FC236}">
                <a16:creationId xmlns:a16="http://schemas.microsoft.com/office/drawing/2014/main" id="{27301767-EAE8-DBEC-8EDC-A366A71665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51" y="3343841"/>
            <a:ext cx="2838863" cy="2256859"/>
          </a:xfrm>
          <a:prstGeom prst="rect">
            <a:avLst/>
          </a:prstGeom>
        </p:spPr>
      </p:pic>
    </p:spTree>
    <p:extLst>
      <p:ext uri="{BB962C8B-B14F-4D97-AF65-F5344CB8AC3E}">
        <p14:creationId xmlns:p14="http://schemas.microsoft.com/office/powerpoint/2010/main" val="20038594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37416A-06AF-509A-7B02-19C13F4409EB}"/>
              </a:ext>
            </a:extLst>
          </p:cNvPr>
          <p:cNvSpPr txBox="1"/>
          <p:nvPr/>
        </p:nvSpPr>
        <p:spPr>
          <a:xfrm>
            <a:off x="152400" y="481905"/>
            <a:ext cx="9051235" cy="5819503"/>
          </a:xfrm>
          <a:prstGeom prst="rect">
            <a:avLst/>
          </a:prstGeom>
          <a:noFill/>
        </p:spPr>
        <p:txBody>
          <a:bodyPr wrap="square">
            <a:spAutoFit/>
          </a:bodyPr>
          <a:lstStyle/>
          <a:p>
            <a:r>
              <a:rPr lang="en-IN" sz="2400" dirty="0"/>
              <a:t>                                                      TESTING</a:t>
            </a:r>
          </a:p>
          <a:p>
            <a:endParaRPr lang="en-IN" sz="2400" dirty="0"/>
          </a:p>
          <a:p>
            <a:pPr marL="285750" indent="-285750">
              <a:lnSpc>
                <a:spcPct val="150000"/>
              </a:lnSpc>
              <a:buFont typeface="Wingdings" panose="05000000000000000000" pitchFamily="2" charset="2"/>
              <a:buChar char="ü"/>
            </a:pPr>
            <a:r>
              <a:rPr lang="en-US" b="0" i="0" dirty="0">
                <a:solidFill>
                  <a:schemeClr val="tx1">
                    <a:lumMod val="95000"/>
                  </a:schemeClr>
                </a:solidFill>
                <a:effectLst/>
                <a:latin typeface="inter-regular"/>
              </a:rPr>
              <a:t>Testing is mandatory because it will be a dangerous situation if the software fails any of time due to lack of testing. So, without testing software cannot be deployed to the end user.</a:t>
            </a:r>
            <a:endParaRPr lang="en-IN" dirty="0"/>
          </a:p>
          <a:p>
            <a:pPr marL="285750" indent="-285750">
              <a:lnSpc>
                <a:spcPct val="150000"/>
              </a:lnSpc>
              <a:buFont typeface="Wingdings" panose="05000000000000000000" pitchFamily="2" charset="2"/>
              <a:buChar char="ü"/>
            </a:pPr>
            <a:r>
              <a:rPr lang="en-US" b="0" i="0" dirty="0">
                <a:solidFill>
                  <a:schemeClr val="tx1">
                    <a:lumMod val="95000"/>
                  </a:schemeClr>
                </a:solidFill>
                <a:effectLst/>
                <a:latin typeface="inter-regular"/>
              </a:rPr>
              <a:t>Testing is a group of techniques to determine the correctness of the application under the predefined script but, testing cannot find all the defect of application.</a:t>
            </a:r>
          </a:p>
          <a:p>
            <a:pPr marL="285750" indent="-285750">
              <a:lnSpc>
                <a:spcPct val="150000"/>
              </a:lnSpc>
              <a:buFont typeface="Wingdings" panose="05000000000000000000" pitchFamily="2" charset="2"/>
              <a:buChar char="ü"/>
            </a:pPr>
            <a:r>
              <a:rPr lang="en-US" i="0" dirty="0">
                <a:solidFill>
                  <a:schemeClr val="tx1">
                    <a:lumMod val="95000"/>
                  </a:schemeClr>
                </a:solidFill>
                <a:effectLst/>
                <a:latin typeface="arial" panose="020B0604020202020204" pitchFamily="34" charset="0"/>
              </a:rPr>
              <a:t>Checking product and documentation in order to determine how far the needs or requirements are met, to find defects, to measure quality and risk, to establish confidence and to prevent defects.</a:t>
            </a:r>
            <a:endParaRPr lang="en-IN" dirty="0">
              <a:solidFill>
                <a:schemeClr val="tx1">
                  <a:lumMod val="95000"/>
                </a:schemeClr>
              </a:solidFill>
            </a:endParaRPr>
          </a:p>
          <a:p>
            <a:pPr marL="285750" indent="-285750">
              <a:lnSpc>
                <a:spcPct val="150000"/>
              </a:lnSpc>
              <a:buFont typeface="Wingdings" panose="05000000000000000000" pitchFamily="2" charset="2"/>
              <a:buChar char="ü"/>
            </a:pPr>
            <a:r>
              <a:rPr lang="en-US" b="0" i="0" dirty="0">
                <a:solidFill>
                  <a:schemeClr val="tx1">
                    <a:lumMod val="95000"/>
                  </a:schemeClr>
                </a:solidFill>
                <a:effectLst/>
                <a:latin typeface="inter-regular"/>
              </a:rPr>
              <a:t>Testing includes an examination of code and also the execution of code in various environments, conditions as well as all the examining aspects of the code.</a:t>
            </a:r>
          </a:p>
          <a:p>
            <a:pPr marL="285750" indent="-285750">
              <a:lnSpc>
                <a:spcPct val="150000"/>
              </a:lnSpc>
              <a:buFont typeface="Wingdings" panose="05000000000000000000" pitchFamily="2" charset="2"/>
              <a:buChar char="ü"/>
            </a:pPr>
            <a:r>
              <a:rPr lang="en-US" b="0" i="0" dirty="0">
                <a:solidFill>
                  <a:schemeClr val="tx1">
                    <a:lumMod val="95000"/>
                  </a:schemeClr>
                </a:solidFill>
                <a:effectLst/>
                <a:latin typeface="inter-regular"/>
              </a:rPr>
              <a:t>In the current scenario of software development, a testing team may be separate from the development team so that Information derived from testing can be used to correct the process of software development.</a:t>
            </a:r>
          </a:p>
        </p:txBody>
      </p:sp>
      <p:pic>
        <p:nvPicPr>
          <p:cNvPr id="5" name="Picture 4" descr="Graphical user interface&#10;&#10;Description automatically generated">
            <a:extLst>
              <a:ext uri="{FF2B5EF4-FFF2-40B4-BE49-F238E27FC236}">
                <a16:creationId xmlns:a16="http://schemas.microsoft.com/office/drawing/2014/main" id="{51E79BDE-0486-E62A-DA70-DBCD3CA92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8288" y="1421296"/>
            <a:ext cx="2279582" cy="2188241"/>
          </a:xfrm>
          <a:prstGeom prst="rect">
            <a:avLst/>
          </a:prstGeom>
        </p:spPr>
      </p:pic>
      <p:pic>
        <p:nvPicPr>
          <p:cNvPr id="7" name="Picture 6" descr="Shape, circle&#10;&#10;Description automatically generated">
            <a:extLst>
              <a:ext uri="{FF2B5EF4-FFF2-40B4-BE49-F238E27FC236}">
                <a16:creationId xmlns:a16="http://schemas.microsoft.com/office/drawing/2014/main" id="{1FF9BA63-2A2E-ACC3-FF46-D15F1CC2E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9829" y="4045640"/>
            <a:ext cx="2476500" cy="1847850"/>
          </a:xfrm>
          <a:prstGeom prst="rect">
            <a:avLst/>
          </a:prstGeom>
        </p:spPr>
      </p:pic>
    </p:spTree>
    <p:extLst>
      <p:ext uri="{BB962C8B-B14F-4D97-AF65-F5344CB8AC3E}">
        <p14:creationId xmlns:p14="http://schemas.microsoft.com/office/powerpoint/2010/main" val="23904990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TM04033937[[fn=Vapor Trail]]</Template>
  <TotalTime>373</TotalTime>
  <Words>2440</Words>
  <Application>Microsoft Office PowerPoint</Application>
  <PresentationFormat>Widescreen</PresentationFormat>
  <Paragraphs>181</Paragraphs>
  <Slides>38</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arial</vt:lpstr>
      <vt:lpstr>Bookman Old Style</vt:lpstr>
      <vt:lpstr>Century Gothic</vt:lpstr>
      <vt:lpstr>Gotham SSm A</vt:lpstr>
      <vt:lpstr>Helvetica</vt:lpstr>
      <vt:lpstr>inter-bold</vt:lpstr>
      <vt:lpstr>inter-regular</vt:lpstr>
      <vt:lpstr>Nunito</vt:lpstr>
      <vt:lpstr>Wingdings</vt:lpstr>
      <vt:lpstr>Work Sans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TESTING</dc:title>
  <dc:creator>Ruchita Bhogapuram</dc:creator>
  <cp:lastModifiedBy>Ruchita Bhogapuram</cp:lastModifiedBy>
  <cp:revision>1</cp:revision>
  <dcterms:created xsi:type="dcterms:W3CDTF">2022-06-27T07:39:57Z</dcterms:created>
  <dcterms:modified xsi:type="dcterms:W3CDTF">2022-07-03T08:32:58Z</dcterms:modified>
</cp:coreProperties>
</file>