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79" r:id="rId5"/>
    <p:sldId id="280" r:id="rId6"/>
    <p:sldId id="281" r:id="rId7"/>
    <p:sldId id="282" r:id="rId8"/>
    <p:sldId id="283" r:id="rId9"/>
    <p:sldId id="284" r:id="rId10"/>
    <p:sldId id="285" r:id="rId11"/>
    <p:sldId id="286" r:id="rId12"/>
    <p:sldId id="287" r:id="rId13"/>
    <p:sldId id="289" r:id="rId14"/>
    <p:sldId id="288" r:id="rId15"/>
    <p:sldId id="29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Kella" userId="63bf9e17-f29d-4dc1-909f-86b2ef4f16b3" providerId="ADAL" clId="{3A7FEA2F-0691-439A-B2BE-9E60E1E1C000}"/>
    <pc:docChg chg="undo custSel modSld">
      <pc:chgData name="Bhargav Kella" userId="63bf9e17-f29d-4dc1-909f-86b2ef4f16b3" providerId="ADAL" clId="{3A7FEA2F-0691-439A-B2BE-9E60E1E1C000}" dt="2022-07-05T11:07:44.591" v="235" actId="1076"/>
      <pc:docMkLst>
        <pc:docMk/>
      </pc:docMkLst>
      <pc:sldChg chg="delSp modSp mod">
        <pc:chgData name="Bhargav Kella" userId="63bf9e17-f29d-4dc1-909f-86b2ef4f16b3" providerId="ADAL" clId="{3A7FEA2F-0691-439A-B2BE-9E60E1E1C000}" dt="2022-07-05T10:50:01.200" v="234" actId="1076"/>
        <pc:sldMkLst>
          <pc:docMk/>
          <pc:sldMk cId="2019077519" sldId="281"/>
        </pc:sldMkLst>
        <pc:spChg chg="mod">
          <ac:chgData name="Bhargav Kella" userId="63bf9e17-f29d-4dc1-909f-86b2ef4f16b3" providerId="ADAL" clId="{3A7FEA2F-0691-439A-B2BE-9E60E1E1C000}" dt="2022-07-05T10:50:01.200" v="234" actId="1076"/>
          <ac:spMkLst>
            <pc:docMk/>
            <pc:sldMk cId="2019077519" sldId="281"/>
            <ac:spMk id="5" creationId="{65A2723A-743B-99FC-2A69-466651A3B1F0}"/>
          </ac:spMkLst>
        </pc:spChg>
        <pc:spChg chg="del mod">
          <ac:chgData name="Bhargav Kella" userId="63bf9e17-f29d-4dc1-909f-86b2ef4f16b3" providerId="ADAL" clId="{3A7FEA2F-0691-439A-B2BE-9E60E1E1C000}" dt="2022-07-05T10:49:46.977" v="232"/>
          <ac:spMkLst>
            <pc:docMk/>
            <pc:sldMk cId="2019077519" sldId="281"/>
            <ac:spMk id="7" creationId="{3C241331-09A8-D9CD-8C8E-95B384806DE0}"/>
          </ac:spMkLst>
        </pc:spChg>
        <pc:spChg chg="mod">
          <ac:chgData name="Bhargav Kella" userId="63bf9e17-f29d-4dc1-909f-86b2ef4f16b3" providerId="ADAL" clId="{3A7FEA2F-0691-439A-B2BE-9E60E1E1C000}" dt="2022-07-05T10:49:52.974" v="233" actId="1076"/>
          <ac:spMkLst>
            <pc:docMk/>
            <pc:sldMk cId="2019077519" sldId="281"/>
            <ac:spMk id="9" creationId="{573A05B0-495E-9485-CD7C-6FD3E0C06C60}"/>
          </ac:spMkLst>
        </pc:spChg>
      </pc:sldChg>
      <pc:sldChg chg="modSp mod">
        <pc:chgData name="Bhargav Kella" userId="63bf9e17-f29d-4dc1-909f-86b2ef4f16b3" providerId="ADAL" clId="{3A7FEA2F-0691-439A-B2BE-9E60E1E1C000}" dt="2022-07-05T11:07:44.591" v="235" actId="1076"/>
        <pc:sldMkLst>
          <pc:docMk/>
          <pc:sldMk cId="1954345148" sldId="283"/>
        </pc:sldMkLst>
        <pc:spChg chg="mod">
          <ac:chgData name="Bhargav Kella" userId="63bf9e17-f29d-4dc1-909f-86b2ef4f16b3" providerId="ADAL" clId="{3A7FEA2F-0691-439A-B2BE-9E60E1E1C000}" dt="2022-07-05T11:07:44.591" v="235" actId="1076"/>
          <ac:spMkLst>
            <pc:docMk/>
            <pc:sldMk cId="1954345148" sldId="283"/>
            <ac:spMk id="7" creationId="{679AF67C-B774-F1D0-F0D2-22BCE96531AE}"/>
          </ac:spMkLst>
        </pc:spChg>
      </pc:sldChg>
      <pc:sldChg chg="addSp delSp modSp mod setBg setClrOvrMap">
        <pc:chgData name="Bhargav Kella" userId="63bf9e17-f29d-4dc1-909f-86b2ef4f16b3" providerId="ADAL" clId="{3A7FEA2F-0691-439A-B2BE-9E60E1E1C000}" dt="2022-07-05T10:42:45.098" v="9" actId="26606"/>
        <pc:sldMkLst>
          <pc:docMk/>
          <pc:sldMk cId="3928857120" sldId="284"/>
        </pc:sldMkLst>
        <pc:spChg chg="del">
          <ac:chgData name="Bhargav Kella" userId="63bf9e17-f29d-4dc1-909f-86b2ef4f16b3" providerId="ADAL" clId="{3A7FEA2F-0691-439A-B2BE-9E60E1E1C000}" dt="2022-07-05T10:41:58.041" v="0" actId="26606"/>
          <ac:spMkLst>
            <pc:docMk/>
            <pc:sldMk cId="3928857120" sldId="284"/>
            <ac:spMk id="5" creationId="{0D088E69-5D77-2783-5820-E5D7E92D8694}"/>
          </ac:spMkLst>
        </pc:spChg>
        <pc:spChg chg="add del">
          <ac:chgData name="Bhargav Kella" userId="63bf9e17-f29d-4dc1-909f-86b2ef4f16b3" providerId="ADAL" clId="{3A7FEA2F-0691-439A-B2BE-9E60E1E1C000}" dt="2022-07-05T10:42:45.098" v="9" actId="26606"/>
          <ac:spMkLst>
            <pc:docMk/>
            <pc:sldMk cId="3928857120" sldId="284"/>
            <ac:spMk id="13" creationId="{CFF5BED3-4EE4-425F-A016-C272586B88E5}"/>
          </ac:spMkLst>
        </pc:spChg>
        <pc:spChg chg="add del">
          <ac:chgData name="Bhargav Kella" userId="63bf9e17-f29d-4dc1-909f-86b2ef4f16b3" providerId="ADAL" clId="{3A7FEA2F-0691-439A-B2BE-9E60E1E1C000}" dt="2022-07-05T10:42:45.098" v="9" actId="26606"/>
          <ac:spMkLst>
            <pc:docMk/>
            <pc:sldMk cId="3928857120" sldId="284"/>
            <ac:spMk id="15" creationId="{D856B4CA-4519-432C-ABFD-F2AE5D70E09C}"/>
          </ac:spMkLst>
        </pc:spChg>
        <pc:spChg chg="add del">
          <ac:chgData name="Bhargav Kella" userId="63bf9e17-f29d-4dc1-909f-86b2ef4f16b3" providerId="ADAL" clId="{3A7FEA2F-0691-439A-B2BE-9E60E1E1C000}" dt="2022-07-05T10:42:45.098" v="9" actId="26606"/>
          <ac:spMkLst>
            <pc:docMk/>
            <pc:sldMk cId="3928857120" sldId="284"/>
            <ac:spMk id="17" creationId="{61D03B64-A2F8-4473-8457-9A6A36B67B89}"/>
          </ac:spMkLst>
        </pc:spChg>
        <pc:spChg chg="add del">
          <ac:chgData name="Bhargav Kella" userId="63bf9e17-f29d-4dc1-909f-86b2ef4f16b3" providerId="ADAL" clId="{3A7FEA2F-0691-439A-B2BE-9E60E1E1C000}" dt="2022-07-05T10:42:34.155" v="4" actId="26606"/>
          <ac:spMkLst>
            <pc:docMk/>
            <pc:sldMk cId="3928857120" sldId="284"/>
            <ac:spMk id="26" creationId="{4117F0C1-BCBB-40C7-99D6-F703E7A4B5F3}"/>
          </ac:spMkLst>
        </pc:spChg>
        <pc:spChg chg="add del">
          <ac:chgData name="Bhargav Kella" userId="63bf9e17-f29d-4dc1-909f-86b2ef4f16b3" providerId="ADAL" clId="{3A7FEA2F-0691-439A-B2BE-9E60E1E1C000}" dt="2022-07-05T10:42:34.155" v="4" actId="26606"/>
          <ac:spMkLst>
            <pc:docMk/>
            <pc:sldMk cId="3928857120" sldId="284"/>
            <ac:spMk id="28" creationId="{D1A5D8BC-B41A-4E96-91C4-D60F5162257E}"/>
          </ac:spMkLst>
        </pc:spChg>
        <pc:spChg chg="add del">
          <ac:chgData name="Bhargav Kella" userId="63bf9e17-f29d-4dc1-909f-86b2ef4f16b3" providerId="ADAL" clId="{3A7FEA2F-0691-439A-B2BE-9E60E1E1C000}" dt="2022-07-05T10:42:34.155" v="4" actId="26606"/>
          <ac:spMkLst>
            <pc:docMk/>
            <pc:sldMk cId="3928857120" sldId="284"/>
            <ac:spMk id="32" creationId="{51287385-D3EA-47A8-A127-6061791ADBB6}"/>
          </ac:spMkLst>
        </pc:spChg>
        <pc:spChg chg="add del">
          <ac:chgData name="Bhargav Kella" userId="63bf9e17-f29d-4dc1-909f-86b2ef4f16b3" providerId="ADAL" clId="{3A7FEA2F-0691-439A-B2BE-9E60E1E1C000}" dt="2022-07-05T10:42:37.001" v="6" actId="26606"/>
          <ac:spMkLst>
            <pc:docMk/>
            <pc:sldMk cId="3928857120" sldId="284"/>
            <ac:spMk id="35" creationId="{75F65CD9-825D-44BD-8681-D42D260D4C63}"/>
          </ac:spMkLst>
        </pc:spChg>
        <pc:spChg chg="add del">
          <ac:chgData name="Bhargav Kella" userId="63bf9e17-f29d-4dc1-909f-86b2ef4f16b3" providerId="ADAL" clId="{3A7FEA2F-0691-439A-B2BE-9E60E1E1C000}" dt="2022-07-05T10:42:37.001" v="6" actId="26606"/>
          <ac:spMkLst>
            <pc:docMk/>
            <pc:sldMk cId="3928857120" sldId="284"/>
            <ac:spMk id="36" creationId="{B2F64C47-BE0B-4DA4-A62F-C6922DD2082F}"/>
          </ac:spMkLst>
        </pc:spChg>
        <pc:spChg chg="add del">
          <ac:chgData name="Bhargav Kella" userId="63bf9e17-f29d-4dc1-909f-86b2ef4f16b3" providerId="ADAL" clId="{3A7FEA2F-0691-439A-B2BE-9E60E1E1C000}" dt="2022-07-05T10:42:44.951" v="8" actId="26606"/>
          <ac:spMkLst>
            <pc:docMk/>
            <pc:sldMk cId="3928857120" sldId="284"/>
            <ac:spMk id="39" creationId="{6A166780-9337-4437-95D3-5EA9D55AAAC5}"/>
          </ac:spMkLst>
        </pc:spChg>
        <pc:spChg chg="add del">
          <ac:chgData name="Bhargav Kella" userId="63bf9e17-f29d-4dc1-909f-86b2ef4f16b3" providerId="ADAL" clId="{3A7FEA2F-0691-439A-B2BE-9E60E1E1C000}" dt="2022-07-05T10:42:44.951" v="8" actId="26606"/>
          <ac:spMkLst>
            <pc:docMk/>
            <pc:sldMk cId="3928857120" sldId="284"/>
            <ac:spMk id="40" creationId="{EB3D0F40-BF1F-4120-945D-90C5AAD6E35A}"/>
          </ac:spMkLst>
        </pc:spChg>
        <pc:spChg chg="add del">
          <ac:chgData name="Bhargav Kella" userId="63bf9e17-f29d-4dc1-909f-86b2ef4f16b3" providerId="ADAL" clId="{3A7FEA2F-0691-439A-B2BE-9E60E1E1C000}" dt="2022-07-05T10:42:44.951" v="8" actId="26606"/>
          <ac:spMkLst>
            <pc:docMk/>
            <pc:sldMk cId="3928857120" sldId="284"/>
            <ac:spMk id="42" creationId="{66F4F323-644B-4A47-97E9-BFB73840F402}"/>
          </ac:spMkLst>
        </pc:spChg>
        <pc:spChg chg="add">
          <ac:chgData name="Bhargav Kella" userId="63bf9e17-f29d-4dc1-909f-86b2ef4f16b3" providerId="ADAL" clId="{3A7FEA2F-0691-439A-B2BE-9E60E1E1C000}" dt="2022-07-05T10:42:45.098" v="9" actId="26606"/>
          <ac:spMkLst>
            <pc:docMk/>
            <pc:sldMk cId="3928857120" sldId="284"/>
            <ac:spMk id="45" creationId="{75F65CD9-825D-44BD-8681-D42D260D4C63}"/>
          </ac:spMkLst>
        </pc:spChg>
        <pc:spChg chg="add">
          <ac:chgData name="Bhargav Kella" userId="63bf9e17-f29d-4dc1-909f-86b2ef4f16b3" providerId="ADAL" clId="{3A7FEA2F-0691-439A-B2BE-9E60E1E1C000}" dt="2022-07-05T10:42:45.098" v="9" actId="26606"/>
          <ac:spMkLst>
            <pc:docMk/>
            <pc:sldMk cId="3928857120" sldId="284"/>
            <ac:spMk id="46" creationId="{B2F64C47-BE0B-4DA4-A62F-C6922DD2082F}"/>
          </ac:spMkLst>
        </pc:spChg>
        <pc:graphicFrameChg chg="add mod modGraphic">
          <ac:chgData name="Bhargav Kella" userId="63bf9e17-f29d-4dc1-909f-86b2ef4f16b3" providerId="ADAL" clId="{3A7FEA2F-0691-439A-B2BE-9E60E1E1C000}" dt="2022-07-05T10:42:45.098" v="9" actId="26606"/>
          <ac:graphicFrameMkLst>
            <pc:docMk/>
            <pc:sldMk cId="3928857120" sldId="284"/>
            <ac:graphicFrameMk id="7" creationId="{CEADC340-F8F5-2A71-A876-22D5B853254B}"/>
          </ac:graphicFrameMkLst>
        </pc:graphicFrameChg>
        <pc:picChg chg="add del">
          <ac:chgData name="Bhargav Kella" userId="63bf9e17-f29d-4dc1-909f-86b2ef4f16b3" providerId="ADAL" clId="{3A7FEA2F-0691-439A-B2BE-9E60E1E1C000}" dt="2022-07-05T10:42:45.098" v="9" actId="26606"/>
          <ac:picMkLst>
            <pc:docMk/>
            <pc:sldMk cId="3928857120" sldId="284"/>
            <ac:picMk id="11" creationId="{42476583-CC33-45CE-B51B-215B5673CD22}"/>
          </ac:picMkLst>
        </pc:picChg>
        <pc:picChg chg="add del">
          <ac:chgData name="Bhargav Kella" userId="63bf9e17-f29d-4dc1-909f-86b2ef4f16b3" providerId="ADAL" clId="{3A7FEA2F-0691-439A-B2BE-9E60E1E1C000}" dt="2022-07-05T10:42:45.098" v="9" actId="26606"/>
          <ac:picMkLst>
            <pc:docMk/>
            <pc:sldMk cId="3928857120" sldId="284"/>
            <ac:picMk id="19" creationId="{01C3CE7E-C09F-4DAB-A9B8-00CB40334B33}"/>
          </ac:picMkLst>
        </pc:picChg>
        <pc:picChg chg="add del">
          <ac:chgData name="Bhargav Kella" userId="63bf9e17-f29d-4dc1-909f-86b2ef4f16b3" providerId="ADAL" clId="{3A7FEA2F-0691-439A-B2BE-9E60E1E1C000}" dt="2022-07-05T10:42:25.141" v="2" actId="26606"/>
          <ac:picMkLst>
            <pc:docMk/>
            <pc:sldMk cId="3928857120" sldId="284"/>
            <ac:picMk id="24" creationId="{42476583-CC33-45CE-B51B-215B5673CD22}"/>
          </ac:picMkLst>
        </pc:picChg>
        <pc:picChg chg="add del">
          <ac:chgData name="Bhargav Kella" userId="63bf9e17-f29d-4dc1-909f-86b2ef4f16b3" providerId="ADAL" clId="{3A7FEA2F-0691-439A-B2BE-9E60E1E1C000}" dt="2022-07-05T10:42:34.155" v="4" actId="26606"/>
          <ac:picMkLst>
            <pc:docMk/>
            <pc:sldMk cId="3928857120" sldId="284"/>
            <ac:picMk id="27" creationId="{42476583-CC33-45CE-B51B-215B5673CD22}"/>
          </ac:picMkLst>
        </pc:picChg>
        <pc:picChg chg="add del">
          <ac:chgData name="Bhargav Kella" userId="63bf9e17-f29d-4dc1-909f-86b2ef4f16b3" providerId="ADAL" clId="{3A7FEA2F-0691-439A-B2BE-9E60E1E1C000}" dt="2022-07-05T10:42:34.155" v="4" actId="26606"/>
          <ac:picMkLst>
            <pc:docMk/>
            <pc:sldMk cId="3928857120" sldId="284"/>
            <ac:picMk id="30" creationId="{0D321D5F-FA18-4271-9EAA-0BEA14116BB5}"/>
          </ac:picMkLst>
        </pc:picChg>
        <pc:picChg chg="add del">
          <ac:chgData name="Bhargav Kella" userId="63bf9e17-f29d-4dc1-909f-86b2ef4f16b3" providerId="ADAL" clId="{3A7FEA2F-0691-439A-B2BE-9E60E1E1C000}" dt="2022-07-05T10:42:37.001" v="6" actId="26606"/>
          <ac:picMkLst>
            <pc:docMk/>
            <pc:sldMk cId="3928857120" sldId="284"/>
            <ac:picMk id="34" creationId="{42476583-CC33-45CE-B51B-215B5673CD22}"/>
          </ac:picMkLst>
        </pc:picChg>
        <pc:picChg chg="add del">
          <ac:chgData name="Bhargav Kella" userId="63bf9e17-f29d-4dc1-909f-86b2ef4f16b3" providerId="ADAL" clId="{3A7FEA2F-0691-439A-B2BE-9E60E1E1C000}" dt="2022-07-05T10:42:44.951" v="8" actId="26606"/>
          <ac:picMkLst>
            <pc:docMk/>
            <pc:sldMk cId="3928857120" sldId="284"/>
            <ac:picMk id="38" creationId="{42476583-CC33-45CE-B51B-215B5673CD22}"/>
          </ac:picMkLst>
        </pc:picChg>
        <pc:picChg chg="add del">
          <ac:chgData name="Bhargav Kella" userId="63bf9e17-f29d-4dc1-909f-86b2ef4f16b3" providerId="ADAL" clId="{3A7FEA2F-0691-439A-B2BE-9E60E1E1C000}" dt="2022-07-05T10:42:44.951" v="8" actId="26606"/>
          <ac:picMkLst>
            <pc:docMk/>
            <pc:sldMk cId="3928857120" sldId="284"/>
            <ac:picMk id="41" creationId="{15640A69-3748-450C-8DDB-B2051AC04BC7}"/>
          </ac:picMkLst>
        </pc:picChg>
        <pc:picChg chg="add">
          <ac:chgData name="Bhargav Kella" userId="63bf9e17-f29d-4dc1-909f-86b2ef4f16b3" providerId="ADAL" clId="{3A7FEA2F-0691-439A-B2BE-9E60E1E1C000}" dt="2022-07-05T10:42:45.098" v="9" actId="26606"/>
          <ac:picMkLst>
            <pc:docMk/>
            <pc:sldMk cId="3928857120" sldId="284"/>
            <ac:picMk id="44" creationId="{42476583-CC33-45CE-B51B-215B5673CD2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F168B-BABC-4478-BB9D-506A89AD984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99622D6-4A5C-4903-8476-A30347AE0474}">
      <dgm:prSet/>
      <dgm:spPr/>
      <dgm:t>
        <a:bodyPr/>
        <a:lstStyle/>
        <a:p>
          <a:r>
            <a:rPr lang="en-US"/>
            <a:t>A</a:t>
          </a:r>
          <a:r>
            <a:rPr lang="en-IN"/>
            <a:t>GILE  METHODOLOGY</a:t>
          </a:r>
          <a:endParaRPr lang="en-US"/>
        </a:p>
      </dgm:t>
    </dgm:pt>
    <dgm:pt modelId="{0C144289-2A08-4974-B25C-4E32FC99C92D}" type="parTrans" cxnId="{AC3C990A-8F79-40B1-9D67-40FD7952165E}">
      <dgm:prSet/>
      <dgm:spPr/>
      <dgm:t>
        <a:bodyPr/>
        <a:lstStyle/>
        <a:p>
          <a:endParaRPr lang="en-US"/>
        </a:p>
      </dgm:t>
    </dgm:pt>
    <dgm:pt modelId="{0A1F78E5-C477-4613-8193-EC530C300006}" type="sibTrans" cxnId="{AC3C990A-8F79-40B1-9D67-40FD7952165E}">
      <dgm:prSet/>
      <dgm:spPr/>
      <dgm:t>
        <a:bodyPr/>
        <a:lstStyle/>
        <a:p>
          <a:endParaRPr lang="en-US"/>
        </a:p>
      </dgm:t>
    </dgm:pt>
    <dgm:pt modelId="{E758967A-A3B0-416A-9F17-1DE416CB15F5}">
      <dgm:prSet/>
      <dgm:spPr/>
      <dgm:t>
        <a:bodyPr/>
        <a:lstStyle/>
        <a:p>
          <a:r>
            <a:rPr lang="en-IN"/>
            <a:t>ROLES IN AGILE</a:t>
          </a:r>
          <a:endParaRPr lang="en-US"/>
        </a:p>
      </dgm:t>
    </dgm:pt>
    <dgm:pt modelId="{9C7A94D4-48A6-4B1D-885F-4A0E10A4D607}" type="parTrans" cxnId="{2B15BE0F-E164-449E-B56F-ED609038534D}">
      <dgm:prSet/>
      <dgm:spPr/>
      <dgm:t>
        <a:bodyPr/>
        <a:lstStyle/>
        <a:p>
          <a:endParaRPr lang="en-US"/>
        </a:p>
      </dgm:t>
    </dgm:pt>
    <dgm:pt modelId="{0B0887CB-3426-4482-8C8B-569C8A130721}" type="sibTrans" cxnId="{2B15BE0F-E164-449E-B56F-ED609038534D}">
      <dgm:prSet/>
      <dgm:spPr/>
      <dgm:t>
        <a:bodyPr/>
        <a:lstStyle/>
        <a:p>
          <a:endParaRPr lang="en-US"/>
        </a:p>
      </dgm:t>
    </dgm:pt>
    <dgm:pt modelId="{51D8A2CC-8C95-4F27-B4E7-094AF2A5E26A}">
      <dgm:prSet/>
      <dgm:spPr/>
      <dgm:t>
        <a:bodyPr/>
        <a:lstStyle/>
        <a:p>
          <a:r>
            <a:rPr lang="en-IN"/>
            <a:t>ADVANTAGES AND DISADVANTAGES OF AGILE METHODOLOGY</a:t>
          </a:r>
          <a:endParaRPr lang="en-US"/>
        </a:p>
      </dgm:t>
    </dgm:pt>
    <dgm:pt modelId="{98B82BAE-61DF-48F6-BBDD-D51720F85020}" type="parTrans" cxnId="{F79DFC23-A563-4294-8B85-5F7AA535E877}">
      <dgm:prSet/>
      <dgm:spPr/>
      <dgm:t>
        <a:bodyPr/>
        <a:lstStyle/>
        <a:p>
          <a:endParaRPr lang="en-US"/>
        </a:p>
      </dgm:t>
    </dgm:pt>
    <dgm:pt modelId="{D9D93C54-0B98-4DB1-854D-A3FEC11A2865}" type="sibTrans" cxnId="{F79DFC23-A563-4294-8B85-5F7AA535E877}">
      <dgm:prSet/>
      <dgm:spPr/>
      <dgm:t>
        <a:bodyPr/>
        <a:lstStyle/>
        <a:p>
          <a:endParaRPr lang="en-US"/>
        </a:p>
      </dgm:t>
    </dgm:pt>
    <dgm:pt modelId="{935119F1-6C59-4ACB-A670-714F2309197C}">
      <dgm:prSet/>
      <dgm:spPr/>
      <dgm:t>
        <a:bodyPr/>
        <a:lstStyle/>
        <a:p>
          <a:r>
            <a:rPr lang="en-IN"/>
            <a:t>PRINCIPLES OF AGILE MANIFESTO</a:t>
          </a:r>
          <a:endParaRPr lang="en-US"/>
        </a:p>
      </dgm:t>
    </dgm:pt>
    <dgm:pt modelId="{772D9B33-C719-4FBD-BA09-6E674A4ECA4D}" type="parTrans" cxnId="{5A501780-D9B1-4794-A579-8C341D484666}">
      <dgm:prSet/>
      <dgm:spPr/>
      <dgm:t>
        <a:bodyPr/>
        <a:lstStyle/>
        <a:p>
          <a:endParaRPr lang="en-US"/>
        </a:p>
      </dgm:t>
    </dgm:pt>
    <dgm:pt modelId="{04854E5D-2D83-4C07-A81A-184DCEE56182}" type="sibTrans" cxnId="{5A501780-D9B1-4794-A579-8C341D484666}">
      <dgm:prSet/>
      <dgm:spPr/>
      <dgm:t>
        <a:bodyPr/>
        <a:lstStyle/>
        <a:p>
          <a:endParaRPr lang="en-US"/>
        </a:p>
      </dgm:t>
    </dgm:pt>
    <dgm:pt modelId="{D43181C7-7AE4-444A-BABB-0AFBC648C5EB}">
      <dgm:prSet/>
      <dgm:spPr/>
      <dgm:t>
        <a:bodyPr/>
        <a:lstStyle/>
        <a:p>
          <a:r>
            <a:rPr lang="en-IN"/>
            <a:t>AGILE CHARACTERISTIC</a:t>
          </a:r>
          <a:endParaRPr lang="en-US"/>
        </a:p>
      </dgm:t>
    </dgm:pt>
    <dgm:pt modelId="{9F05ACB8-30E9-4354-A1BB-106FEF9086CA}" type="parTrans" cxnId="{19F2EDBF-7208-4A83-B118-30DA75D90B0A}">
      <dgm:prSet/>
      <dgm:spPr/>
      <dgm:t>
        <a:bodyPr/>
        <a:lstStyle/>
        <a:p>
          <a:endParaRPr lang="en-US"/>
        </a:p>
      </dgm:t>
    </dgm:pt>
    <dgm:pt modelId="{C23B4FD4-C1FC-4E10-82B3-CB26ABC69981}" type="sibTrans" cxnId="{19F2EDBF-7208-4A83-B118-30DA75D90B0A}">
      <dgm:prSet/>
      <dgm:spPr/>
      <dgm:t>
        <a:bodyPr/>
        <a:lstStyle/>
        <a:p>
          <a:endParaRPr lang="en-US"/>
        </a:p>
      </dgm:t>
    </dgm:pt>
    <dgm:pt modelId="{52C60D21-210A-4ADC-B614-6D80CC5A3AEC}">
      <dgm:prSet/>
      <dgm:spPr/>
      <dgm:t>
        <a:bodyPr/>
        <a:lstStyle/>
        <a:p>
          <a:r>
            <a:rPr lang="en-IN"/>
            <a:t>SCRUM</a:t>
          </a:r>
          <a:endParaRPr lang="en-US"/>
        </a:p>
      </dgm:t>
    </dgm:pt>
    <dgm:pt modelId="{E6241B93-87F7-4951-AE80-3D90F9507945}" type="parTrans" cxnId="{71C67782-DE96-40C8-A44A-F602450A523D}">
      <dgm:prSet/>
      <dgm:spPr/>
      <dgm:t>
        <a:bodyPr/>
        <a:lstStyle/>
        <a:p>
          <a:endParaRPr lang="en-US"/>
        </a:p>
      </dgm:t>
    </dgm:pt>
    <dgm:pt modelId="{79304653-0CCA-497B-98E7-61FE12F67F4A}" type="sibTrans" cxnId="{71C67782-DE96-40C8-A44A-F602450A523D}">
      <dgm:prSet/>
      <dgm:spPr/>
      <dgm:t>
        <a:bodyPr/>
        <a:lstStyle/>
        <a:p>
          <a:endParaRPr lang="en-US"/>
        </a:p>
      </dgm:t>
    </dgm:pt>
    <dgm:pt modelId="{134C2018-E685-483F-914D-6457D75F527A}">
      <dgm:prSet/>
      <dgm:spPr/>
      <dgm:t>
        <a:bodyPr/>
        <a:lstStyle/>
        <a:p>
          <a:r>
            <a:rPr lang="en-IN"/>
            <a:t>PRINCIPLES OF KANBAN</a:t>
          </a:r>
          <a:endParaRPr lang="en-US"/>
        </a:p>
      </dgm:t>
    </dgm:pt>
    <dgm:pt modelId="{BD7192ED-3AD6-4BC4-8F6F-10FB691ED55C}" type="parTrans" cxnId="{A1EAE1B6-DAED-4CB4-8428-9DAFE3DB2ECB}">
      <dgm:prSet/>
      <dgm:spPr/>
      <dgm:t>
        <a:bodyPr/>
        <a:lstStyle/>
        <a:p>
          <a:endParaRPr lang="en-US"/>
        </a:p>
      </dgm:t>
    </dgm:pt>
    <dgm:pt modelId="{CE6D8B8F-736A-45DF-B05F-F8137F69C469}" type="sibTrans" cxnId="{A1EAE1B6-DAED-4CB4-8428-9DAFE3DB2ECB}">
      <dgm:prSet/>
      <dgm:spPr/>
      <dgm:t>
        <a:bodyPr/>
        <a:lstStyle/>
        <a:p>
          <a:endParaRPr lang="en-US"/>
        </a:p>
      </dgm:t>
    </dgm:pt>
    <dgm:pt modelId="{C14A55D2-2209-4548-A5D2-40008E324CB9}">
      <dgm:prSet/>
      <dgm:spPr/>
      <dgm:t>
        <a:bodyPr/>
        <a:lstStyle/>
        <a:p>
          <a:r>
            <a:rPr lang="en-IN"/>
            <a:t>EXTREME PROGRAMMING</a:t>
          </a:r>
          <a:endParaRPr lang="en-US"/>
        </a:p>
      </dgm:t>
    </dgm:pt>
    <dgm:pt modelId="{F4AF1EB5-A9E4-4976-88AF-BCCC83F3AA5A}" type="parTrans" cxnId="{4E68E498-F69A-461F-8F47-A2C3D1F05063}">
      <dgm:prSet/>
      <dgm:spPr/>
      <dgm:t>
        <a:bodyPr/>
        <a:lstStyle/>
        <a:p>
          <a:endParaRPr lang="en-US"/>
        </a:p>
      </dgm:t>
    </dgm:pt>
    <dgm:pt modelId="{3EEBAB3E-EFB7-4BB0-A518-B5A88CE4F9C4}" type="sibTrans" cxnId="{4E68E498-F69A-461F-8F47-A2C3D1F05063}">
      <dgm:prSet/>
      <dgm:spPr/>
      <dgm:t>
        <a:bodyPr/>
        <a:lstStyle/>
        <a:p>
          <a:endParaRPr lang="en-US"/>
        </a:p>
      </dgm:t>
    </dgm:pt>
    <dgm:pt modelId="{13B19671-510F-46EC-BA9A-197B63B3AEEE}">
      <dgm:prSet/>
      <dgm:spPr/>
      <dgm:t>
        <a:bodyPr/>
        <a:lstStyle/>
        <a:p>
          <a:r>
            <a:rPr lang="en-IN"/>
            <a:t>PRINCIPLES AND VALUES OF EXTREME PROGRAMMING</a:t>
          </a:r>
          <a:endParaRPr lang="en-US"/>
        </a:p>
      </dgm:t>
    </dgm:pt>
    <dgm:pt modelId="{9546725A-6DAE-46F7-8E49-D3BA8BE3F4BB}" type="parTrans" cxnId="{E3722969-4FA1-4654-8D7C-A3DF6A77F3E3}">
      <dgm:prSet/>
      <dgm:spPr/>
      <dgm:t>
        <a:bodyPr/>
        <a:lstStyle/>
        <a:p>
          <a:endParaRPr lang="en-US"/>
        </a:p>
      </dgm:t>
    </dgm:pt>
    <dgm:pt modelId="{8D31FADE-05F6-40F2-8822-4FEF1C2591BB}" type="sibTrans" cxnId="{E3722969-4FA1-4654-8D7C-A3DF6A77F3E3}">
      <dgm:prSet/>
      <dgm:spPr/>
      <dgm:t>
        <a:bodyPr/>
        <a:lstStyle/>
        <a:p>
          <a:endParaRPr lang="en-US"/>
        </a:p>
      </dgm:t>
    </dgm:pt>
    <dgm:pt modelId="{5B0FC9B3-9462-4F9C-A954-08DF75ED65C6}" type="pres">
      <dgm:prSet presAssocID="{272F168B-BABC-4478-BB9D-506A89AD9842}" presName="vert0" presStyleCnt="0">
        <dgm:presLayoutVars>
          <dgm:dir/>
          <dgm:animOne val="branch"/>
          <dgm:animLvl val="lvl"/>
        </dgm:presLayoutVars>
      </dgm:prSet>
      <dgm:spPr/>
    </dgm:pt>
    <dgm:pt modelId="{1C2E4F23-E6F9-4A26-A8B7-53C09B36DF4C}" type="pres">
      <dgm:prSet presAssocID="{899622D6-4A5C-4903-8476-A30347AE0474}" presName="thickLine" presStyleLbl="alignNode1" presStyleIdx="0" presStyleCnt="9"/>
      <dgm:spPr/>
    </dgm:pt>
    <dgm:pt modelId="{7DA55B98-39DB-498F-85F2-228C12F8B613}" type="pres">
      <dgm:prSet presAssocID="{899622D6-4A5C-4903-8476-A30347AE0474}" presName="horz1" presStyleCnt="0"/>
      <dgm:spPr/>
    </dgm:pt>
    <dgm:pt modelId="{990E831C-D2AB-46DC-B11B-2995B6292FE9}" type="pres">
      <dgm:prSet presAssocID="{899622D6-4A5C-4903-8476-A30347AE0474}" presName="tx1" presStyleLbl="revTx" presStyleIdx="0" presStyleCnt="9"/>
      <dgm:spPr/>
    </dgm:pt>
    <dgm:pt modelId="{B9E0A3DF-7A7A-4894-8B0D-A1F58218202E}" type="pres">
      <dgm:prSet presAssocID="{899622D6-4A5C-4903-8476-A30347AE0474}" presName="vert1" presStyleCnt="0"/>
      <dgm:spPr/>
    </dgm:pt>
    <dgm:pt modelId="{079F52B2-C7CC-4DAB-8912-3DB7198D29D8}" type="pres">
      <dgm:prSet presAssocID="{E758967A-A3B0-416A-9F17-1DE416CB15F5}" presName="thickLine" presStyleLbl="alignNode1" presStyleIdx="1" presStyleCnt="9"/>
      <dgm:spPr/>
    </dgm:pt>
    <dgm:pt modelId="{BC1B6E84-03BB-4CE0-8A75-6280869A1A4D}" type="pres">
      <dgm:prSet presAssocID="{E758967A-A3B0-416A-9F17-1DE416CB15F5}" presName="horz1" presStyleCnt="0"/>
      <dgm:spPr/>
    </dgm:pt>
    <dgm:pt modelId="{F07E5788-D238-4A9D-8F83-DFF1F186B593}" type="pres">
      <dgm:prSet presAssocID="{E758967A-A3B0-416A-9F17-1DE416CB15F5}" presName="tx1" presStyleLbl="revTx" presStyleIdx="1" presStyleCnt="9"/>
      <dgm:spPr/>
    </dgm:pt>
    <dgm:pt modelId="{83E99323-2670-4D06-B29A-2D40A67CE603}" type="pres">
      <dgm:prSet presAssocID="{E758967A-A3B0-416A-9F17-1DE416CB15F5}" presName="vert1" presStyleCnt="0"/>
      <dgm:spPr/>
    </dgm:pt>
    <dgm:pt modelId="{21FAC1A3-46C2-4207-B710-5FA2D9C25ADD}" type="pres">
      <dgm:prSet presAssocID="{51D8A2CC-8C95-4F27-B4E7-094AF2A5E26A}" presName="thickLine" presStyleLbl="alignNode1" presStyleIdx="2" presStyleCnt="9"/>
      <dgm:spPr/>
    </dgm:pt>
    <dgm:pt modelId="{566EC4BF-BEE6-4355-8281-B0343E561A56}" type="pres">
      <dgm:prSet presAssocID="{51D8A2CC-8C95-4F27-B4E7-094AF2A5E26A}" presName="horz1" presStyleCnt="0"/>
      <dgm:spPr/>
    </dgm:pt>
    <dgm:pt modelId="{CEF9AC1C-EAC4-4D7E-AA6F-5B304A94B6A5}" type="pres">
      <dgm:prSet presAssocID="{51D8A2CC-8C95-4F27-B4E7-094AF2A5E26A}" presName="tx1" presStyleLbl="revTx" presStyleIdx="2" presStyleCnt="9"/>
      <dgm:spPr/>
    </dgm:pt>
    <dgm:pt modelId="{B8B6E1F0-1293-4A4D-B1F1-0B7780FC1ED9}" type="pres">
      <dgm:prSet presAssocID="{51D8A2CC-8C95-4F27-B4E7-094AF2A5E26A}" presName="vert1" presStyleCnt="0"/>
      <dgm:spPr/>
    </dgm:pt>
    <dgm:pt modelId="{A498B895-E514-4BD5-8757-454B0C9C5C09}" type="pres">
      <dgm:prSet presAssocID="{935119F1-6C59-4ACB-A670-714F2309197C}" presName="thickLine" presStyleLbl="alignNode1" presStyleIdx="3" presStyleCnt="9"/>
      <dgm:spPr/>
    </dgm:pt>
    <dgm:pt modelId="{98705DC4-4B21-4E67-9DA2-A09351097124}" type="pres">
      <dgm:prSet presAssocID="{935119F1-6C59-4ACB-A670-714F2309197C}" presName="horz1" presStyleCnt="0"/>
      <dgm:spPr/>
    </dgm:pt>
    <dgm:pt modelId="{6A61F7AD-A4C8-48B4-A8A3-C007B2DD96AA}" type="pres">
      <dgm:prSet presAssocID="{935119F1-6C59-4ACB-A670-714F2309197C}" presName="tx1" presStyleLbl="revTx" presStyleIdx="3" presStyleCnt="9"/>
      <dgm:spPr/>
    </dgm:pt>
    <dgm:pt modelId="{E1396A78-1F3C-4EBF-A185-B9049E2E4D52}" type="pres">
      <dgm:prSet presAssocID="{935119F1-6C59-4ACB-A670-714F2309197C}" presName="vert1" presStyleCnt="0"/>
      <dgm:spPr/>
    </dgm:pt>
    <dgm:pt modelId="{6D7A2004-FF0D-4ECB-A7D1-3431D4F7F0E5}" type="pres">
      <dgm:prSet presAssocID="{D43181C7-7AE4-444A-BABB-0AFBC648C5EB}" presName="thickLine" presStyleLbl="alignNode1" presStyleIdx="4" presStyleCnt="9"/>
      <dgm:spPr/>
    </dgm:pt>
    <dgm:pt modelId="{38DA3784-FA95-458A-994D-12C1A5864E87}" type="pres">
      <dgm:prSet presAssocID="{D43181C7-7AE4-444A-BABB-0AFBC648C5EB}" presName="horz1" presStyleCnt="0"/>
      <dgm:spPr/>
    </dgm:pt>
    <dgm:pt modelId="{219D1EBD-EAE0-4A50-97D4-98856E88384F}" type="pres">
      <dgm:prSet presAssocID="{D43181C7-7AE4-444A-BABB-0AFBC648C5EB}" presName="tx1" presStyleLbl="revTx" presStyleIdx="4" presStyleCnt="9"/>
      <dgm:spPr/>
    </dgm:pt>
    <dgm:pt modelId="{B3DD447E-3B7F-45DA-921B-FC96E97D4EF7}" type="pres">
      <dgm:prSet presAssocID="{D43181C7-7AE4-444A-BABB-0AFBC648C5EB}" presName="vert1" presStyleCnt="0"/>
      <dgm:spPr/>
    </dgm:pt>
    <dgm:pt modelId="{AFE71758-05FD-462B-9068-28823D250980}" type="pres">
      <dgm:prSet presAssocID="{52C60D21-210A-4ADC-B614-6D80CC5A3AEC}" presName="thickLine" presStyleLbl="alignNode1" presStyleIdx="5" presStyleCnt="9"/>
      <dgm:spPr/>
    </dgm:pt>
    <dgm:pt modelId="{C661C96D-04B4-417E-B703-89EE33ABD484}" type="pres">
      <dgm:prSet presAssocID="{52C60D21-210A-4ADC-B614-6D80CC5A3AEC}" presName="horz1" presStyleCnt="0"/>
      <dgm:spPr/>
    </dgm:pt>
    <dgm:pt modelId="{3A0B6B17-AD37-45DC-8A42-6EEB3E68DDD8}" type="pres">
      <dgm:prSet presAssocID="{52C60D21-210A-4ADC-B614-6D80CC5A3AEC}" presName="tx1" presStyleLbl="revTx" presStyleIdx="5" presStyleCnt="9"/>
      <dgm:spPr/>
    </dgm:pt>
    <dgm:pt modelId="{349FAA7B-22E7-4A23-B226-1C2C6B854900}" type="pres">
      <dgm:prSet presAssocID="{52C60D21-210A-4ADC-B614-6D80CC5A3AEC}" presName="vert1" presStyleCnt="0"/>
      <dgm:spPr/>
    </dgm:pt>
    <dgm:pt modelId="{CF889BAD-F0F1-4FE9-9F29-61E305291427}" type="pres">
      <dgm:prSet presAssocID="{134C2018-E685-483F-914D-6457D75F527A}" presName="thickLine" presStyleLbl="alignNode1" presStyleIdx="6" presStyleCnt="9"/>
      <dgm:spPr/>
    </dgm:pt>
    <dgm:pt modelId="{5C165D86-C224-415F-A0B6-A9A3244A1746}" type="pres">
      <dgm:prSet presAssocID="{134C2018-E685-483F-914D-6457D75F527A}" presName="horz1" presStyleCnt="0"/>
      <dgm:spPr/>
    </dgm:pt>
    <dgm:pt modelId="{4D7FB99D-7269-45C6-A971-3CA5DC8E309E}" type="pres">
      <dgm:prSet presAssocID="{134C2018-E685-483F-914D-6457D75F527A}" presName="tx1" presStyleLbl="revTx" presStyleIdx="6" presStyleCnt="9"/>
      <dgm:spPr/>
    </dgm:pt>
    <dgm:pt modelId="{939C556B-E2B5-4731-81F8-1A22955427F2}" type="pres">
      <dgm:prSet presAssocID="{134C2018-E685-483F-914D-6457D75F527A}" presName="vert1" presStyleCnt="0"/>
      <dgm:spPr/>
    </dgm:pt>
    <dgm:pt modelId="{7A21BFD7-9D0E-4C9D-8DFD-3288BBD92D51}" type="pres">
      <dgm:prSet presAssocID="{C14A55D2-2209-4548-A5D2-40008E324CB9}" presName="thickLine" presStyleLbl="alignNode1" presStyleIdx="7" presStyleCnt="9"/>
      <dgm:spPr/>
    </dgm:pt>
    <dgm:pt modelId="{12A657DF-86C9-4A44-9D0A-DA0EAA93D2A3}" type="pres">
      <dgm:prSet presAssocID="{C14A55D2-2209-4548-A5D2-40008E324CB9}" presName="horz1" presStyleCnt="0"/>
      <dgm:spPr/>
    </dgm:pt>
    <dgm:pt modelId="{6153445D-8363-4167-ACCC-C6C0B0679618}" type="pres">
      <dgm:prSet presAssocID="{C14A55D2-2209-4548-A5D2-40008E324CB9}" presName="tx1" presStyleLbl="revTx" presStyleIdx="7" presStyleCnt="9"/>
      <dgm:spPr/>
    </dgm:pt>
    <dgm:pt modelId="{5C47447E-323A-4CA5-B1F6-2B0173A7AB82}" type="pres">
      <dgm:prSet presAssocID="{C14A55D2-2209-4548-A5D2-40008E324CB9}" presName="vert1" presStyleCnt="0"/>
      <dgm:spPr/>
    </dgm:pt>
    <dgm:pt modelId="{08F3AD0F-141D-4E48-9DD2-CDB288451703}" type="pres">
      <dgm:prSet presAssocID="{13B19671-510F-46EC-BA9A-197B63B3AEEE}" presName="thickLine" presStyleLbl="alignNode1" presStyleIdx="8" presStyleCnt="9"/>
      <dgm:spPr/>
    </dgm:pt>
    <dgm:pt modelId="{A28C1D93-54C5-4A54-860C-765B4580B76A}" type="pres">
      <dgm:prSet presAssocID="{13B19671-510F-46EC-BA9A-197B63B3AEEE}" presName="horz1" presStyleCnt="0"/>
      <dgm:spPr/>
    </dgm:pt>
    <dgm:pt modelId="{DCA2B45D-6791-4074-891D-04971C208A85}" type="pres">
      <dgm:prSet presAssocID="{13B19671-510F-46EC-BA9A-197B63B3AEEE}" presName="tx1" presStyleLbl="revTx" presStyleIdx="8" presStyleCnt="9"/>
      <dgm:spPr/>
    </dgm:pt>
    <dgm:pt modelId="{3A9B17B8-FC9E-4E55-901B-D978CF8631BC}" type="pres">
      <dgm:prSet presAssocID="{13B19671-510F-46EC-BA9A-197B63B3AEEE}" presName="vert1" presStyleCnt="0"/>
      <dgm:spPr/>
    </dgm:pt>
  </dgm:ptLst>
  <dgm:cxnLst>
    <dgm:cxn modelId="{AC3C990A-8F79-40B1-9D67-40FD7952165E}" srcId="{272F168B-BABC-4478-BB9D-506A89AD9842}" destId="{899622D6-4A5C-4903-8476-A30347AE0474}" srcOrd="0" destOrd="0" parTransId="{0C144289-2A08-4974-B25C-4E32FC99C92D}" sibTransId="{0A1F78E5-C477-4613-8193-EC530C300006}"/>
    <dgm:cxn modelId="{2B15BE0F-E164-449E-B56F-ED609038534D}" srcId="{272F168B-BABC-4478-BB9D-506A89AD9842}" destId="{E758967A-A3B0-416A-9F17-1DE416CB15F5}" srcOrd="1" destOrd="0" parTransId="{9C7A94D4-48A6-4B1D-885F-4A0E10A4D607}" sibTransId="{0B0887CB-3426-4482-8C8B-569C8A130721}"/>
    <dgm:cxn modelId="{F79DFC23-A563-4294-8B85-5F7AA535E877}" srcId="{272F168B-BABC-4478-BB9D-506A89AD9842}" destId="{51D8A2CC-8C95-4F27-B4E7-094AF2A5E26A}" srcOrd="2" destOrd="0" parTransId="{98B82BAE-61DF-48F6-BBDD-D51720F85020}" sibTransId="{D9D93C54-0B98-4DB1-854D-A3FEC11A2865}"/>
    <dgm:cxn modelId="{C6F7652F-8484-4EBD-AB5A-28537DED478B}" type="presOf" srcId="{C14A55D2-2209-4548-A5D2-40008E324CB9}" destId="{6153445D-8363-4167-ACCC-C6C0B0679618}" srcOrd="0" destOrd="0" presId="urn:microsoft.com/office/officeart/2008/layout/LinedList"/>
    <dgm:cxn modelId="{422FE465-B1E1-4AF2-ACC5-A0A10AA5B7AC}" type="presOf" srcId="{13B19671-510F-46EC-BA9A-197B63B3AEEE}" destId="{DCA2B45D-6791-4074-891D-04971C208A85}" srcOrd="0" destOrd="0" presId="urn:microsoft.com/office/officeart/2008/layout/LinedList"/>
    <dgm:cxn modelId="{E3722969-4FA1-4654-8D7C-A3DF6A77F3E3}" srcId="{272F168B-BABC-4478-BB9D-506A89AD9842}" destId="{13B19671-510F-46EC-BA9A-197B63B3AEEE}" srcOrd="8" destOrd="0" parTransId="{9546725A-6DAE-46F7-8E49-D3BA8BE3F4BB}" sibTransId="{8D31FADE-05F6-40F2-8822-4FEF1C2591BB}"/>
    <dgm:cxn modelId="{531FB558-1D6D-4E51-8218-29A0C5044734}" type="presOf" srcId="{51D8A2CC-8C95-4F27-B4E7-094AF2A5E26A}" destId="{CEF9AC1C-EAC4-4D7E-AA6F-5B304A94B6A5}" srcOrd="0" destOrd="0" presId="urn:microsoft.com/office/officeart/2008/layout/LinedList"/>
    <dgm:cxn modelId="{5A501780-D9B1-4794-A579-8C341D484666}" srcId="{272F168B-BABC-4478-BB9D-506A89AD9842}" destId="{935119F1-6C59-4ACB-A670-714F2309197C}" srcOrd="3" destOrd="0" parTransId="{772D9B33-C719-4FBD-BA09-6E674A4ECA4D}" sibTransId="{04854E5D-2D83-4C07-A81A-184DCEE56182}"/>
    <dgm:cxn modelId="{71C67782-DE96-40C8-A44A-F602450A523D}" srcId="{272F168B-BABC-4478-BB9D-506A89AD9842}" destId="{52C60D21-210A-4ADC-B614-6D80CC5A3AEC}" srcOrd="5" destOrd="0" parTransId="{E6241B93-87F7-4951-AE80-3D90F9507945}" sibTransId="{79304653-0CCA-497B-98E7-61FE12F67F4A}"/>
    <dgm:cxn modelId="{FF90B793-2124-454F-B35F-6DDCF3F28E24}" type="presOf" srcId="{935119F1-6C59-4ACB-A670-714F2309197C}" destId="{6A61F7AD-A4C8-48B4-A8A3-C007B2DD96AA}" srcOrd="0" destOrd="0" presId="urn:microsoft.com/office/officeart/2008/layout/LinedList"/>
    <dgm:cxn modelId="{4E68E498-F69A-461F-8F47-A2C3D1F05063}" srcId="{272F168B-BABC-4478-BB9D-506A89AD9842}" destId="{C14A55D2-2209-4548-A5D2-40008E324CB9}" srcOrd="7" destOrd="0" parTransId="{F4AF1EB5-A9E4-4976-88AF-BCCC83F3AA5A}" sibTransId="{3EEBAB3E-EFB7-4BB0-A518-B5A88CE4F9C4}"/>
    <dgm:cxn modelId="{C0BDCEAF-A49B-4110-BE3E-E4031626B122}" type="presOf" srcId="{134C2018-E685-483F-914D-6457D75F527A}" destId="{4D7FB99D-7269-45C6-A971-3CA5DC8E309E}" srcOrd="0" destOrd="0" presId="urn:microsoft.com/office/officeart/2008/layout/LinedList"/>
    <dgm:cxn modelId="{A1EAE1B6-DAED-4CB4-8428-9DAFE3DB2ECB}" srcId="{272F168B-BABC-4478-BB9D-506A89AD9842}" destId="{134C2018-E685-483F-914D-6457D75F527A}" srcOrd="6" destOrd="0" parTransId="{BD7192ED-3AD6-4BC4-8F6F-10FB691ED55C}" sibTransId="{CE6D8B8F-736A-45DF-B05F-F8137F69C469}"/>
    <dgm:cxn modelId="{83822FBB-E2AB-48B7-B919-66D8311E7BB0}" type="presOf" srcId="{899622D6-4A5C-4903-8476-A30347AE0474}" destId="{990E831C-D2AB-46DC-B11B-2995B6292FE9}" srcOrd="0" destOrd="0" presId="urn:microsoft.com/office/officeart/2008/layout/LinedList"/>
    <dgm:cxn modelId="{19F2EDBF-7208-4A83-B118-30DA75D90B0A}" srcId="{272F168B-BABC-4478-BB9D-506A89AD9842}" destId="{D43181C7-7AE4-444A-BABB-0AFBC648C5EB}" srcOrd="4" destOrd="0" parTransId="{9F05ACB8-30E9-4354-A1BB-106FEF9086CA}" sibTransId="{C23B4FD4-C1FC-4E10-82B3-CB26ABC69981}"/>
    <dgm:cxn modelId="{900870CE-96AB-447C-96CC-E8E6C47F1146}" type="presOf" srcId="{D43181C7-7AE4-444A-BABB-0AFBC648C5EB}" destId="{219D1EBD-EAE0-4A50-97D4-98856E88384F}" srcOrd="0" destOrd="0" presId="urn:microsoft.com/office/officeart/2008/layout/LinedList"/>
    <dgm:cxn modelId="{0383F3CF-F6D5-4338-928E-8C6139C0D5C9}" type="presOf" srcId="{272F168B-BABC-4478-BB9D-506A89AD9842}" destId="{5B0FC9B3-9462-4F9C-A954-08DF75ED65C6}" srcOrd="0" destOrd="0" presId="urn:microsoft.com/office/officeart/2008/layout/LinedList"/>
    <dgm:cxn modelId="{73008CD5-EAAB-4E45-BA31-D89D96BA9503}" type="presOf" srcId="{E758967A-A3B0-416A-9F17-1DE416CB15F5}" destId="{F07E5788-D238-4A9D-8F83-DFF1F186B593}" srcOrd="0" destOrd="0" presId="urn:microsoft.com/office/officeart/2008/layout/LinedList"/>
    <dgm:cxn modelId="{C09968F0-14B1-4437-8195-4440F52AE8A8}" type="presOf" srcId="{52C60D21-210A-4ADC-B614-6D80CC5A3AEC}" destId="{3A0B6B17-AD37-45DC-8A42-6EEB3E68DDD8}" srcOrd="0" destOrd="0" presId="urn:microsoft.com/office/officeart/2008/layout/LinedList"/>
    <dgm:cxn modelId="{7881EBB3-CC33-4B21-B5EE-8F35375D9D22}" type="presParOf" srcId="{5B0FC9B3-9462-4F9C-A954-08DF75ED65C6}" destId="{1C2E4F23-E6F9-4A26-A8B7-53C09B36DF4C}" srcOrd="0" destOrd="0" presId="urn:microsoft.com/office/officeart/2008/layout/LinedList"/>
    <dgm:cxn modelId="{5E88B03F-51DD-4A7F-8AF1-D2802F0B49FC}" type="presParOf" srcId="{5B0FC9B3-9462-4F9C-A954-08DF75ED65C6}" destId="{7DA55B98-39DB-498F-85F2-228C12F8B613}" srcOrd="1" destOrd="0" presId="urn:microsoft.com/office/officeart/2008/layout/LinedList"/>
    <dgm:cxn modelId="{3401D09F-3995-4DDF-95F6-5E7AE8919F5F}" type="presParOf" srcId="{7DA55B98-39DB-498F-85F2-228C12F8B613}" destId="{990E831C-D2AB-46DC-B11B-2995B6292FE9}" srcOrd="0" destOrd="0" presId="urn:microsoft.com/office/officeart/2008/layout/LinedList"/>
    <dgm:cxn modelId="{3BA4BA0C-F78E-4F1F-9F7E-902A43B0EA18}" type="presParOf" srcId="{7DA55B98-39DB-498F-85F2-228C12F8B613}" destId="{B9E0A3DF-7A7A-4894-8B0D-A1F58218202E}" srcOrd="1" destOrd="0" presId="urn:microsoft.com/office/officeart/2008/layout/LinedList"/>
    <dgm:cxn modelId="{3C3CC8AC-D578-4F23-93B9-6E40A918E334}" type="presParOf" srcId="{5B0FC9B3-9462-4F9C-A954-08DF75ED65C6}" destId="{079F52B2-C7CC-4DAB-8912-3DB7198D29D8}" srcOrd="2" destOrd="0" presId="urn:microsoft.com/office/officeart/2008/layout/LinedList"/>
    <dgm:cxn modelId="{5A32AD17-17D9-4E57-96DE-743482F1C28D}" type="presParOf" srcId="{5B0FC9B3-9462-4F9C-A954-08DF75ED65C6}" destId="{BC1B6E84-03BB-4CE0-8A75-6280869A1A4D}" srcOrd="3" destOrd="0" presId="urn:microsoft.com/office/officeart/2008/layout/LinedList"/>
    <dgm:cxn modelId="{BF923D47-D181-4F1B-929B-57EFC64D41A6}" type="presParOf" srcId="{BC1B6E84-03BB-4CE0-8A75-6280869A1A4D}" destId="{F07E5788-D238-4A9D-8F83-DFF1F186B593}" srcOrd="0" destOrd="0" presId="urn:microsoft.com/office/officeart/2008/layout/LinedList"/>
    <dgm:cxn modelId="{F9A30D47-6450-4D42-9761-665D457BFDE4}" type="presParOf" srcId="{BC1B6E84-03BB-4CE0-8A75-6280869A1A4D}" destId="{83E99323-2670-4D06-B29A-2D40A67CE603}" srcOrd="1" destOrd="0" presId="urn:microsoft.com/office/officeart/2008/layout/LinedList"/>
    <dgm:cxn modelId="{B4F0288D-20C6-45AB-906A-D5EBD4DD8788}" type="presParOf" srcId="{5B0FC9B3-9462-4F9C-A954-08DF75ED65C6}" destId="{21FAC1A3-46C2-4207-B710-5FA2D9C25ADD}" srcOrd="4" destOrd="0" presId="urn:microsoft.com/office/officeart/2008/layout/LinedList"/>
    <dgm:cxn modelId="{638B69EF-E2AD-43B3-B237-E21452DE84F0}" type="presParOf" srcId="{5B0FC9B3-9462-4F9C-A954-08DF75ED65C6}" destId="{566EC4BF-BEE6-4355-8281-B0343E561A56}" srcOrd="5" destOrd="0" presId="urn:microsoft.com/office/officeart/2008/layout/LinedList"/>
    <dgm:cxn modelId="{945DDABA-E03C-4A60-8A0B-6260BD10204F}" type="presParOf" srcId="{566EC4BF-BEE6-4355-8281-B0343E561A56}" destId="{CEF9AC1C-EAC4-4D7E-AA6F-5B304A94B6A5}" srcOrd="0" destOrd="0" presId="urn:microsoft.com/office/officeart/2008/layout/LinedList"/>
    <dgm:cxn modelId="{F0FC8E6D-7FCD-4869-A6E4-0B27252CB5C5}" type="presParOf" srcId="{566EC4BF-BEE6-4355-8281-B0343E561A56}" destId="{B8B6E1F0-1293-4A4D-B1F1-0B7780FC1ED9}" srcOrd="1" destOrd="0" presId="urn:microsoft.com/office/officeart/2008/layout/LinedList"/>
    <dgm:cxn modelId="{C266C189-D0A8-427B-B8D6-7A42FCC3BAA8}" type="presParOf" srcId="{5B0FC9B3-9462-4F9C-A954-08DF75ED65C6}" destId="{A498B895-E514-4BD5-8757-454B0C9C5C09}" srcOrd="6" destOrd="0" presId="urn:microsoft.com/office/officeart/2008/layout/LinedList"/>
    <dgm:cxn modelId="{1DB4CFA1-02F4-4F60-BA94-42DF17B6CDFA}" type="presParOf" srcId="{5B0FC9B3-9462-4F9C-A954-08DF75ED65C6}" destId="{98705DC4-4B21-4E67-9DA2-A09351097124}" srcOrd="7" destOrd="0" presId="urn:microsoft.com/office/officeart/2008/layout/LinedList"/>
    <dgm:cxn modelId="{64D30518-0D72-4B52-BE42-15F70B781687}" type="presParOf" srcId="{98705DC4-4B21-4E67-9DA2-A09351097124}" destId="{6A61F7AD-A4C8-48B4-A8A3-C007B2DD96AA}" srcOrd="0" destOrd="0" presId="urn:microsoft.com/office/officeart/2008/layout/LinedList"/>
    <dgm:cxn modelId="{2F971FC2-354F-4A2A-B1C4-743881729428}" type="presParOf" srcId="{98705DC4-4B21-4E67-9DA2-A09351097124}" destId="{E1396A78-1F3C-4EBF-A185-B9049E2E4D52}" srcOrd="1" destOrd="0" presId="urn:microsoft.com/office/officeart/2008/layout/LinedList"/>
    <dgm:cxn modelId="{977BA7E0-8D6C-47DA-A715-7F4C21A3592F}" type="presParOf" srcId="{5B0FC9B3-9462-4F9C-A954-08DF75ED65C6}" destId="{6D7A2004-FF0D-4ECB-A7D1-3431D4F7F0E5}" srcOrd="8" destOrd="0" presId="urn:microsoft.com/office/officeart/2008/layout/LinedList"/>
    <dgm:cxn modelId="{157474C2-D1B9-4B6E-B661-AC1424318732}" type="presParOf" srcId="{5B0FC9B3-9462-4F9C-A954-08DF75ED65C6}" destId="{38DA3784-FA95-458A-994D-12C1A5864E87}" srcOrd="9" destOrd="0" presId="urn:microsoft.com/office/officeart/2008/layout/LinedList"/>
    <dgm:cxn modelId="{DE3222FA-9963-4F07-BA3E-C97BAAF41051}" type="presParOf" srcId="{38DA3784-FA95-458A-994D-12C1A5864E87}" destId="{219D1EBD-EAE0-4A50-97D4-98856E88384F}" srcOrd="0" destOrd="0" presId="urn:microsoft.com/office/officeart/2008/layout/LinedList"/>
    <dgm:cxn modelId="{5FE93054-2051-47AB-A484-036FAF8DFCE2}" type="presParOf" srcId="{38DA3784-FA95-458A-994D-12C1A5864E87}" destId="{B3DD447E-3B7F-45DA-921B-FC96E97D4EF7}" srcOrd="1" destOrd="0" presId="urn:microsoft.com/office/officeart/2008/layout/LinedList"/>
    <dgm:cxn modelId="{68B3E245-3235-48C6-9A10-85853ADDCB33}" type="presParOf" srcId="{5B0FC9B3-9462-4F9C-A954-08DF75ED65C6}" destId="{AFE71758-05FD-462B-9068-28823D250980}" srcOrd="10" destOrd="0" presId="urn:microsoft.com/office/officeart/2008/layout/LinedList"/>
    <dgm:cxn modelId="{A86D527E-4246-4F9C-9612-B89AD1D647DF}" type="presParOf" srcId="{5B0FC9B3-9462-4F9C-A954-08DF75ED65C6}" destId="{C661C96D-04B4-417E-B703-89EE33ABD484}" srcOrd="11" destOrd="0" presId="urn:microsoft.com/office/officeart/2008/layout/LinedList"/>
    <dgm:cxn modelId="{9279C5A4-93A2-4C96-8498-9B3304848EEA}" type="presParOf" srcId="{C661C96D-04B4-417E-B703-89EE33ABD484}" destId="{3A0B6B17-AD37-45DC-8A42-6EEB3E68DDD8}" srcOrd="0" destOrd="0" presId="urn:microsoft.com/office/officeart/2008/layout/LinedList"/>
    <dgm:cxn modelId="{C17E82B2-35D9-4CAD-92D4-5E83B7B6BCA5}" type="presParOf" srcId="{C661C96D-04B4-417E-B703-89EE33ABD484}" destId="{349FAA7B-22E7-4A23-B226-1C2C6B854900}" srcOrd="1" destOrd="0" presId="urn:microsoft.com/office/officeart/2008/layout/LinedList"/>
    <dgm:cxn modelId="{D6C28CAA-242A-4B08-B6B0-342687692033}" type="presParOf" srcId="{5B0FC9B3-9462-4F9C-A954-08DF75ED65C6}" destId="{CF889BAD-F0F1-4FE9-9F29-61E305291427}" srcOrd="12" destOrd="0" presId="urn:microsoft.com/office/officeart/2008/layout/LinedList"/>
    <dgm:cxn modelId="{63D5E0A4-F7EC-4C6E-8539-18C2A4BCB7CD}" type="presParOf" srcId="{5B0FC9B3-9462-4F9C-A954-08DF75ED65C6}" destId="{5C165D86-C224-415F-A0B6-A9A3244A1746}" srcOrd="13" destOrd="0" presId="urn:microsoft.com/office/officeart/2008/layout/LinedList"/>
    <dgm:cxn modelId="{C0738F56-A839-4373-A208-7100F639A13A}" type="presParOf" srcId="{5C165D86-C224-415F-A0B6-A9A3244A1746}" destId="{4D7FB99D-7269-45C6-A971-3CA5DC8E309E}" srcOrd="0" destOrd="0" presId="urn:microsoft.com/office/officeart/2008/layout/LinedList"/>
    <dgm:cxn modelId="{11B6661C-4353-4205-82D5-E5D81AC1997C}" type="presParOf" srcId="{5C165D86-C224-415F-A0B6-A9A3244A1746}" destId="{939C556B-E2B5-4731-81F8-1A22955427F2}" srcOrd="1" destOrd="0" presId="urn:microsoft.com/office/officeart/2008/layout/LinedList"/>
    <dgm:cxn modelId="{1D215615-E208-467F-90B8-4EAA5CA14939}" type="presParOf" srcId="{5B0FC9B3-9462-4F9C-A954-08DF75ED65C6}" destId="{7A21BFD7-9D0E-4C9D-8DFD-3288BBD92D51}" srcOrd="14" destOrd="0" presId="urn:microsoft.com/office/officeart/2008/layout/LinedList"/>
    <dgm:cxn modelId="{D5CDFE93-DEBB-48E9-8E9C-1550011EA84D}" type="presParOf" srcId="{5B0FC9B3-9462-4F9C-A954-08DF75ED65C6}" destId="{12A657DF-86C9-4A44-9D0A-DA0EAA93D2A3}" srcOrd="15" destOrd="0" presId="urn:microsoft.com/office/officeart/2008/layout/LinedList"/>
    <dgm:cxn modelId="{7519C927-F4E9-40CB-BD85-54E8B9BFC69B}" type="presParOf" srcId="{12A657DF-86C9-4A44-9D0A-DA0EAA93D2A3}" destId="{6153445D-8363-4167-ACCC-C6C0B0679618}" srcOrd="0" destOrd="0" presId="urn:microsoft.com/office/officeart/2008/layout/LinedList"/>
    <dgm:cxn modelId="{2E745BCE-0894-4BCD-87E7-37F53563F6C0}" type="presParOf" srcId="{12A657DF-86C9-4A44-9D0A-DA0EAA93D2A3}" destId="{5C47447E-323A-4CA5-B1F6-2B0173A7AB82}" srcOrd="1" destOrd="0" presId="urn:microsoft.com/office/officeart/2008/layout/LinedList"/>
    <dgm:cxn modelId="{5D20EB1B-EE24-44AC-90DE-3003D2ABF8CD}" type="presParOf" srcId="{5B0FC9B3-9462-4F9C-A954-08DF75ED65C6}" destId="{08F3AD0F-141D-4E48-9DD2-CDB288451703}" srcOrd="16" destOrd="0" presId="urn:microsoft.com/office/officeart/2008/layout/LinedList"/>
    <dgm:cxn modelId="{F11626E9-8FA0-4097-A8A7-43426C69368A}" type="presParOf" srcId="{5B0FC9B3-9462-4F9C-A954-08DF75ED65C6}" destId="{A28C1D93-54C5-4A54-860C-765B4580B76A}" srcOrd="17" destOrd="0" presId="urn:microsoft.com/office/officeart/2008/layout/LinedList"/>
    <dgm:cxn modelId="{A49FD0EC-0CF3-4E4A-BFB0-34ACA4854D31}" type="presParOf" srcId="{A28C1D93-54C5-4A54-860C-765B4580B76A}" destId="{DCA2B45D-6791-4074-891D-04971C208A85}" srcOrd="0" destOrd="0" presId="urn:microsoft.com/office/officeart/2008/layout/LinedList"/>
    <dgm:cxn modelId="{814AE622-5D42-46C5-B1FD-2CE75AAD3F00}" type="presParOf" srcId="{A28C1D93-54C5-4A54-860C-765B4580B76A}" destId="{3A9B17B8-FC9E-4E55-901B-D978CF8631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B002BD-8914-486E-838B-F07EEAD0583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B0B4515-9B28-48A6-A1FD-6680F4FFDDA4}">
      <dgm:prSet/>
      <dgm:spPr/>
      <dgm:t>
        <a:bodyPr/>
        <a:lstStyle/>
        <a:p>
          <a:r>
            <a:rPr lang="en-US" b="0" i="0"/>
            <a:t>Disadvantages of Agile methodology:</a:t>
          </a:r>
          <a:endParaRPr lang="en-US"/>
        </a:p>
      </dgm:t>
    </dgm:pt>
    <dgm:pt modelId="{8C232234-3617-4D45-BCC2-93B5330EAD07}" type="parTrans" cxnId="{8DF61B0A-DC95-4F67-A170-85E17316205B}">
      <dgm:prSet/>
      <dgm:spPr/>
      <dgm:t>
        <a:bodyPr/>
        <a:lstStyle/>
        <a:p>
          <a:endParaRPr lang="en-US"/>
        </a:p>
      </dgm:t>
    </dgm:pt>
    <dgm:pt modelId="{243E9BD7-A35F-4FD6-BA91-3AF83E166C5B}" type="sibTrans" cxnId="{8DF61B0A-DC95-4F67-A170-85E17316205B}">
      <dgm:prSet/>
      <dgm:spPr/>
      <dgm:t>
        <a:bodyPr/>
        <a:lstStyle/>
        <a:p>
          <a:endParaRPr lang="en-US"/>
        </a:p>
      </dgm:t>
    </dgm:pt>
    <dgm:pt modelId="{326D0449-F8AD-48D2-B019-BF5959B23EBA}">
      <dgm:prSet/>
      <dgm:spPr/>
      <dgm:t>
        <a:bodyPr/>
        <a:lstStyle/>
        <a:p>
          <a:r>
            <a:rPr lang="en-US" b="0" i="0"/>
            <a:t>It is not useful for small development projects.</a:t>
          </a:r>
          <a:endParaRPr lang="en-US"/>
        </a:p>
      </dgm:t>
    </dgm:pt>
    <dgm:pt modelId="{DEDBF0B9-3429-4320-8295-9B9CA1C7B1BD}" type="parTrans" cxnId="{1E4679C8-4C93-4565-8E78-7B74D8B21FC1}">
      <dgm:prSet/>
      <dgm:spPr/>
      <dgm:t>
        <a:bodyPr/>
        <a:lstStyle/>
        <a:p>
          <a:endParaRPr lang="en-US"/>
        </a:p>
      </dgm:t>
    </dgm:pt>
    <dgm:pt modelId="{E5713CBC-605E-41DD-9E16-4142E77DC98D}" type="sibTrans" cxnId="{1E4679C8-4C93-4565-8E78-7B74D8B21FC1}">
      <dgm:prSet/>
      <dgm:spPr/>
      <dgm:t>
        <a:bodyPr/>
        <a:lstStyle/>
        <a:p>
          <a:endParaRPr lang="en-US"/>
        </a:p>
      </dgm:t>
    </dgm:pt>
    <dgm:pt modelId="{86B59334-E310-411D-A861-5562498F081B}">
      <dgm:prSet/>
      <dgm:spPr/>
      <dgm:t>
        <a:bodyPr/>
        <a:lstStyle/>
        <a:p>
          <a:r>
            <a:rPr lang="en-US" b="0" i="0"/>
            <a:t>There is a lack of intensity on necessary designing and documentation.</a:t>
          </a:r>
          <a:endParaRPr lang="en-US"/>
        </a:p>
      </dgm:t>
    </dgm:pt>
    <dgm:pt modelId="{5651B0C2-99D8-4741-88B3-D9E0F97EAF82}" type="parTrans" cxnId="{EA0C9C9D-92D0-4254-907C-CC12108EB49C}">
      <dgm:prSet/>
      <dgm:spPr/>
      <dgm:t>
        <a:bodyPr/>
        <a:lstStyle/>
        <a:p>
          <a:endParaRPr lang="en-US"/>
        </a:p>
      </dgm:t>
    </dgm:pt>
    <dgm:pt modelId="{C05AD102-1D5D-40E9-8B86-ED5B6F93C78D}" type="sibTrans" cxnId="{EA0C9C9D-92D0-4254-907C-CC12108EB49C}">
      <dgm:prSet/>
      <dgm:spPr/>
      <dgm:t>
        <a:bodyPr/>
        <a:lstStyle/>
        <a:p>
          <a:endParaRPr lang="en-US"/>
        </a:p>
      </dgm:t>
    </dgm:pt>
    <dgm:pt modelId="{EE2481A0-6E95-410C-9E88-BF284CFCE569}">
      <dgm:prSet/>
      <dgm:spPr/>
      <dgm:t>
        <a:bodyPr/>
        <a:lstStyle/>
        <a:p>
          <a:r>
            <a:rPr lang="en-US" b="0" i="0"/>
            <a:t>It requires an expert project member to take crucial decisions in the meeting.</a:t>
          </a:r>
          <a:endParaRPr lang="en-US"/>
        </a:p>
      </dgm:t>
    </dgm:pt>
    <dgm:pt modelId="{BD3CDED8-6DB1-4CFB-9FDB-DF461843E8E0}" type="parTrans" cxnId="{D57D5A67-3244-4ED9-9754-5E99B7F66314}">
      <dgm:prSet/>
      <dgm:spPr/>
      <dgm:t>
        <a:bodyPr/>
        <a:lstStyle/>
        <a:p>
          <a:endParaRPr lang="en-US"/>
        </a:p>
      </dgm:t>
    </dgm:pt>
    <dgm:pt modelId="{D9A35EFF-3DFC-44E2-8EF4-BA29F8128895}" type="sibTrans" cxnId="{D57D5A67-3244-4ED9-9754-5E99B7F66314}">
      <dgm:prSet/>
      <dgm:spPr/>
      <dgm:t>
        <a:bodyPr/>
        <a:lstStyle/>
        <a:p>
          <a:endParaRPr lang="en-US"/>
        </a:p>
      </dgm:t>
    </dgm:pt>
    <dgm:pt modelId="{B1BE7E71-1AF3-47CA-BA7E-134E4E529C51}">
      <dgm:prSet/>
      <dgm:spPr/>
      <dgm:t>
        <a:bodyPr/>
        <a:lstStyle/>
        <a:p>
          <a:r>
            <a:rPr lang="en-US" b="0" i="0"/>
            <a:t>Cost of Agile development methodology is slightly more as compared to other development methodology.</a:t>
          </a:r>
          <a:endParaRPr lang="en-US"/>
        </a:p>
      </dgm:t>
    </dgm:pt>
    <dgm:pt modelId="{5B8CEA8E-6802-4153-A3DF-E498F44F9039}" type="parTrans" cxnId="{C5435B6D-E6E3-4133-B43D-1C37CAEC5B43}">
      <dgm:prSet/>
      <dgm:spPr/>
      <dgm:t>
        <a:bodyPr/>
        <a:lstStyle/>
        <a:p>
          <a:endParaRPr lang="en-US"/>
        </a:p>
      </dgm:t>
    </dgm:pt>
    <dgm:pt modelId="{A96D8536-0F19-4119-851A-E452088CC4EE}" type="sibTrans" cxnId="{C5435B6D-E6E3-4133-B43D-1C37CAEC5B43}">
      <dgm:prSet/>
      <dgm:spPr/>
      <dgm:t>
        <a:bodyPr/>
        <a:lstStyle/>
        <a:p>
          <a:endParaRPr lang="en-US"/>
        </a:p>
      </dgm:t>
    </dgm:pt>
    <dgm:pt modelId="{15B5C325-C405-4D6C-9422-64AB308C9A92}">
      <dgm:prSet/>
      <dgm:spPr/>
      <dgm:t>
        <a:bodyPr/>
        <a:lstStyle/>
        <a:p>
          <a:r>
            <a:rPr lang="en-US" b="0" i="0"/>
            <a:t>The project can quickly go out off track if the project manager is not clear about requirements and what outcome he/she wants.</a:t>
          </a:r>
          <a:endParaRPr lang="en-US"/>
        </a:p>
      </dgm:t>
    </dgm:pt>
    <dgm:pt modelId="{5515A2D3-67A9-4935-959C-C1592E8C1E35}" type="parTrans" cxnId="{A925150F-3DAA-49D0-98AB-85240006E66F}">
      <dgm:prSet/>
      <dgm:spPr/>
      <dgm:t>
        <a:bodyPr/>
        <a:lstStyle/>
        <a:p>
          <a:endParaRPr lang="en-US"/>
        </a:p>
      </dgm:t>
    </dgm:pt>
    <dgm:pt modelId="{0DA0485F-F5D3-4EA0-BC4B-AA79B353E62E}" type="sibTrans" cxnId="{A925150F-3DAA-49D0-98AB-85240006E66F}">
      <dgm:prSet/>
      <dgm:spPr/>
      <dgm:t>
        <a:bodyPr/>
        <a:lstStyle/>
        <a:p>
          <a:endParaRPr lang="en-US"/>
        </a:p>
      </dgm:t>
    </dgm:pt>
    <dgm:pt modelId="{959DF3D7-AABA-4F30-84FB-559561BF285D}" type="pres">
      <dgm:prSet presAssocID="{1EB002BD-8914-486E-838B-F07EEAD0583F}" presName="vert0" presStyleCnt="0">
        <dgm:presLayoutVars>
          <dgm:dir/>
          <dgm:animOne val="branch"/>
          <dgm:animLvl val="lvl"/>
        </dgm:presLayoutVars>
      </dgm:prSet>
      <dgm:spPr/>
    </dgm:pt>
    <dgm:pt modelId="{203FE13C-5593-4826-96FB-4CE4573E1A18}" type="pres">
      <dgm:prSet presAssocID="{1B0B4515-9B28-48A6-A1FD-6680F4FFDDA4}" presName="thickLine" presStyleLbl="alignNode1" presStyleIdx="0" presStyleCnt="6"/>
      <dgm:spPr/>
    </dgm:pt>
    <dgm:pt modelId="{6B294E4C-E9A3-45C2-8603-2BB426177EB0}" type="pres">
      <dgm:prSet presAssocID="{1B0B4515-9B28-48A6-A1FD-6680F4FFDDA4}" presName="horz1" presStyleCnt="0"/>
      <dgm:spPr/>
    </dgm:pt>
    <dgm:pt modelId="{BF0B84D4-B591-417D-ADC3-E12DB8223797}" type="pres">
      <dgm:prSet presAssocID="{1B0B4515-9B28-48A6-A1FD-6680F4FFDDA4}" presName="tx1" presStyleLbl="revTx" presStyleIdx="0" presStyleCnt="6"/>
      <dgm:spPr/>
    </dgm:pt>
    <dgm:pt modelId="{9F1A6019-1F44-4BCD-84A4-9E366085F77A}" type="pres">
      <dgm:prSet presAssocID="{1B0B4515-9B28-48A6-A1FD-6680F4FFDDA4}" presName="vert1" presStyleCnt="0"/>
      <dgm:spPr/>
    </dgm:pt>
    <dgm:pt modelId="{7083445A-3E78-4325-B05D-FA2DC25FED0D}" type="pres">
      <dgm:prSet presAssocID="{326D0449-F8AD-48D2-B019-BF5959B23EBA}" presName="thickLine" presStyleLbl="alignNode1" presStyleIdx="1" presStyleCnt="6"/>
      <dgm:spPr/>
    </dgm:pt>
    <dgm:pt modelId="{E87925BF-B3D3-4DFC-9E4F-827BAB0651CB}" type="pres">
      <dgm:prSet presAssocID="{326D0449-F8AD-48D2-B019-BF5959B23EBA}" presName="horz1" presStyleCnt="0"/>
      <dgm:spPr/>
    </dgm:pt>
    <dgm:pt modelId="{6092E90C-4620-4934-A34F-6B266B83408F}" type="pres">
      <dgm:prSet presAssocID="{326D0449-F8AD-48D2-B019-BF5959B23EBA}" presName="tx1" presStyleLbl="revTx" presStyleIdx="1" presStyleCnt="6"/>
      <dgm:spPr/>
    </dgm:pt>
    <dgm:pt modelId="{48CBE2AE-BEFE-4CE1-9999-7B179F698EC1}" type="pres">
      <dgm:prSet presAssocID="{326D0449-F8AD-48D2-B019-BF5959B23EBA}" presName="vert1" presStyleCnt="0"/>
      <dgm:spPr/>
    </dgm:pt>
    <dgm:pt modelId="{931B704C-854D-49D6-9DCA-642BC87EE574}" type="pres">
      <dgm:prSet presAssocID="{86B59334-E310-411D-A861-5562498F081B}" presName="thickLine" presStyleLbl="alignNode1" presStyleIdx="2" presStyleCnt="6"/>
      <dgm:spPr/>
    </dgm:pt>
    <dgm:pt modelId="{13DBE6D0-C0D3-4596-AAEF-20EBE0D41B4E}" type="pres">
      <dgm:prSet presAssocID="{86B59334-E310-411D-A861-5562498F081B}" presName="horz1" presStyleCnt="0"/>
      <dgm:spPr/>
    </dgm:pt>
    <dgm:pt modelId="{E2701659-F45E-476E-AD38-A4AB89E2C98E}" type="pres">
      <dgm:prSet presAssocID="{86B59334-E310-411D-A861-5562498F081B}" presName="tx1" presStyleLbl="revTx" presStyleIdx="2" presStyleCnt="6"/>
      <dgm:spPr/>
    </dgm:pt>
    <dgm:pt modelId="{D436ECE2-90BE-492C-BA33-C5685E2CCE6C}" type="pres">
      <dgm:prSet presAssocID="{86B59334-E310-411D-A861-5562498F081B}" presName="vert1" presStyleCnt="0"/>
      <dgm:spPr/>
    </dgm:pt>
    <dgm:pt modelId="{1672ABA1-D377-4A98-9F2E-76F8811DD410}" type="pres">
      <dgm:prSet presAssocID="{EE2481A0-6E95-410C-9E88-BF284CFCE569}" presName="thickLine" presStyleLbl="alignNode1" presStyleIdx="3" presStyleCnt="6"/>
      <dgm:spPr/>
    </dgm:pt>
    <dgm:pt modelId="{B76F4B32-CF51-4C9A-A6BF-A2B5B0FE29C1}" type="pres">
      <dgm:prSet presAssocID="{EE2481A0-6E95-410C-9E88-BF284CFCE569}" presName="horz1" presStyleCnt="0"/>
      <dgm:spPr/>
    </dgm:pt>
    <dgm:pt modelId="{8337F3B2-1E63-4808-8158-2A33F0FD00BA}" type="pres">
      <dgm:prSet presAssocID="{EE2481A0-6E95-410C-9E88-BF284CFCE569}" presName="tx1" presStyleLbl="revTx" presStyleIdx="3" presStyleCnt="6"/>
      <dgm:spPr/>
    </dgm:pt>
    <dgm:pt modelId="{87389D25-AF41-46B6-8F0D-0CA8443CD2EE}" type="pres">
      <dgm:prSet presAssocID="{EE2481A0-6E95-410C-9E88-BF284CFCE569}" presName="vert1" presStyleCnt="0"/>
      <dgm:spPr/>
    </dgm:pt>
    <dgm:pt modelId="{C272A965-149C-4579-A471-52A8C13326A8}" type="pres">
      <dgm:prSet presAssocID="{B1BE7E71-1AF3-47CA-BA7E-134E4E529C51}" presName="thickLine" presStyleLbl="alignNode1" presStyleIdx="4" presStyleCnt="6"/>
      <dgm:spPr/>
    </dgm:pt>
    <dgm:pt modelId="{D50C5C94-8927-4949-916F-C06457901F84}" type="pres">
      <dgm:prSet presAssocID="{B1BE7E71-1AF3-47CA-BA7E-134E4E529C51}" presName="horz1" presStyleCnt="0"/>
      <dgm:spPr/>
    </dgm:pt>
    <dgm:pt modelId="{B912D14A-AE1F-498B-9A44-CF5177E9F773}" type="pres">
      <dgm:prSet presAssocID="{B1BE7E71-1AF3-47CA-BA7E-134E4E529C51}" presName="tx1" presStyleLbl="revTx" presStyleIdx="4" presStyleCnt="6"/>
      <dgm:spPr/>
    </dgm:pt>
    <dgm:pt modelId="{9268BC3B-5521-478E-B7EC-46BE5B746175}" type="pres">
      <dgm:prSet presAssocID="{B1BE7E71-1AF3-47CA-BA7E-134E4E529C51}" presName="vert1" presStyleCnt="0"/>
      <dgm:spPr/>
    </dgm:pt>
    <dgm:pt modelId="{2E640C6E-A2A3-4860-ADAF-CC656F88D831}" type="pres">
      <dgm:prSet presAssocID="{15B5C325-C405-4D6C-9422-64AB308C9A92}" presName="thickLine" presStyleLbl="alignNode1" presStyleIdx="5" presStyleCnt="6"/>
      <dgm:spPr/>
    </dgm:pt>
    <dgm:pt modelId="{F97DC2AF-B0DB-4A93-BE92-46986F457689}" type="pres">
      <dgm:prSet presAssocID="{15B5C325-C405-4D6C-9422-64AB308C9A92}" presName="horz1" presStyleCnt="0"/>
      <dgm:spPr/>
    </dgm:pt>
    <dgm:pt modelId="{92588EF2-9801-40B9-96EC-00708642DF63}" type="pres">
      <dgm:prSet presAssocID="{15B5C325-C405-4D6C-9422-64AB308C9A92}" presName="tx1" presStyleLbl="revTx" presStyleIdx="5" presStyleCnt="6"/>
      <dgm:spPr/>
    </dgm:pt>
    <dgm:pt modelId="{623FA6C6-D877-4038-BAA9-996D48BA0A01}" type="pres">
      <dgm:prSet presAssocID="{15B5C325-C405-4D6C-9422-64AB308C9A92}" presName="vert1" presStyleCnt="0"/>
      <dgm:spPr/>
    </dgm:pt>
  </dgm:ptLst>
  <dgm:cxnLst>
    <dgm:cxn modelId="{8DF61B0A-DC95-4F67-A170-85E17316205B}" srcId="{1EB002BD-8914-486E-838B-F07EEAD0583F}" destId="{1B0B4515-9B28-48A6-A1FD-6680F4FFDDA4}" srcOrd="0" destOrd="0" parTransId="{8C232234-3617-4D45-BCC2-93B5330EAD07}" sibTransId="{243E9BD7-A35F-4FD6-BA91-3AF83E166C5B}"/>
    <dgm:cxn modelId="{A925150F-3DAA-49D0-98AB-85240006E66F}" srcId="{1EB002BD-8914-486E-838B-F07EEAD0583F}" destId="{15B5C325-C405-4D6C-9422-64AB308C9A92}" srcOrd="5" destOrd="0" parTransId="{5515A2D3-67A9-4935-959C-C1592E8C1E35}" sibTransId="{0DA0485F-F5D3-4EA0-BC4B-AA79B353E62E}"/>
    <dgm:cxn modelId="{CAC3C464-D02C-44D1-A7E5-D3BD7BDECB9D}" type="presOf" srcId="{15B5C325-C405-4D6C-9422-64AB308C9A92}" destId="{92588EF2-9801-40B9-96EC-00708642DF63}" srcOrd="0" destOrd="0" presId="urn:microsoft.com/office/officeart/2008/layout/LinedList"/>
    <dgm:cxn modelId="{D57D5A67-3244-4ED9-9754-5E99B7F66314}" srcId="{1EB002BD-8914-486E-838B-F07EEAD0583F}" destId="{EE2481A0-6E95-410C-9E88-BF284CFCE569}" srcOrd="3" destOrd="0" parTransId="{BD3CDED8-6DB1-4CFB-9FDB-DF461843E8E0}" sibTransId="{D9A35EFF-3DFC-44E2-8EF4-BA29F8128895}"/>
    <dgm:cxn modelId="{C5435B6D-E6E3-4133-B43D-1C37CAEC5B43}" srcId="{1EB002BD-8914-486E-838B-F07EEAD0583F}" destId="{B1BE7E71-1AF3-47CA-BA7E-134E4E529C51}" srcOrd="4" destOrd="0" parTransId="{5B8CEA8E-6802-4153-A3DF-E498F44F9039}" sibTransId="{A96D8536-0F19-4119-851A-E452088CC4EE}"/>
    <dgm:cxn modelId="{3A7F454E-7A12-4DCD-BB03-EC4EA9454061}" type="presOf" srcId="{326D0449-F8AD-48D2-B019-BF5959B23EBA}" destId="{6092E90C-4620-4934-A34F-6B266B83408F}" srcOrd="0" destOrd="0" presId="urn:microsoft.com/office/officeart/2008/layout/LinedList"/>
    <dgm:cxn modelId="{33286D6E-5E01-4164-AACC-9A2F22D4CCD0}" type="presOf" srcId="{1EB002BD-8914-486E-838B-F07EEAD0583F}" destId="{959DF3D7-AABA-4F30-84FB-559561BF285D}" srcOrd="0" destOrd="0" presId="urn:microsoft.com/office/officeart/2008/layout/LinedList"/>
    <dgm:cxn modelId="{CABF3C77-EF65-4046-BF58-CAB3ED8B90D0}" type="presOf" srcId="{1B0B4515-9B28-48A6-A1FD-6680F4FFDDA4}" destId="{BF0B84D4-B591-417D-ADC3-E12DB8223797}" srcOrd="0" destOrd="0" presId="urn:microsoft.com/office/officeart/2008/layout/LinedList"/>
    <dgm:cxn modelId="{EA0C9C9D-92D0-4254-907C-CC12108EB49C}" srcId="{1EB002BD-8914-486E-838B-F07EEAD0583F}" destId="{86B59334-E310-411D-A861-5562498F081B}" srcOrd="2" destOrd="0" parTransId="{5651B0C2-99D8-4741-88B3-D9E0F97EAF82}" sibTransId="{C05AD102-1D5D-40E9-8B86-ED5B6F93C78D}"/>
    <dgm:cxn modelId="{1E4679C8-4C93-4565-8E78-7B74D8B21FC1}" srcId="{1EB002BD-8914-486E-838B-F07EEAD0583F}" destId="{326D0449-F8AD-48D2-B019-BF5959B23EBA}" srcOrd="1" destOrd="0" parTransId="{DEDBF0B9-3429-4320-8295-9B9CA1C7B1BD}" sibTransId="{E5713CBC-605E-41DD-9E16-4142E77DC98D}"/>
    <dgm:cxn modelId="{2923E3DB-6110-44E5-AF72-26DDB97AA0D4}" type="presOf" srcId="{B1BE7E71-1AF3-47CA-BA7E-134E4E529C51}" destId="{B912D14A-AE1F-498B-9A44-CF5177E9F773}" srcOrd="0" destOrd="0" presId="urn:microsoft.com/office/officeart/2008/layout/LinedList"/>
    <dgm:cxn modelId="{C1198FE8-3716-4474-9700-627EEA2BCAAE}" type="presOf" srcId="{EE2481A0-6E95-410C-9E88-BF284CFCE569}" destId="{8337F3B2-1E63-4808-8158-2A33F0FD00BA}" srcOrd="0" destOrd="0" presId="urn:microsoft.com/office/officeart/2008/layout/LinedList"/>
    <dgm:cxn modelId="{121F3AF9-BD42-4D03-9209-CC24FC455E49}" type="presOf" srcId="{86B59334-E310-411D-A861-5562498F081B}" destId="{E2701659-F45E-476E-AD38-A4AB89E2C98E}" srcOrd="0" destOrd="0" presId="urn:microsoft.com/office/officeart/2008/layout/LinedList"/>
    <dgm:cxn modelId="{78068989-0BAC-43F8-A84D-1F94E4875C12}" type="presParOf" srcId="{959DF3D7-AABA-4F30-84FB-559561BF285D}" destId="{203FE13C-5593-4826-96FB-4CE4573E1A18}" srcOrd="0" destOrd="0" presId="urn:microsoft.com/office/officeart/2008/layout/LinedList"/>
    <dgm:cxn modelId="{C3B41416-3CAB-4AE6-979C-F7F55E96B50F}" type="presParOf" srcId="{959DF3D7-AABA-4F30-84FB-559561BF285D}" destId="{6B294E4C-E9A3-45C2-8603-2BB426177EB0}" srcOrd="1" destOrd="0" presId="urn:microsoft.com/office/officeart/2008/layout/LinedList"/>
    <dgm:cxn modelId="{EBBF3448-8188-4278-A540-DBEBF8C99313}" type="presParOf" srcId="{6B294E4C-E9A3-45C2-8603-2BB426177EB0}" destId="{BF0B84D4-B591-417D-ADC3-E12DB8223797}" srcOrd="0" destOrd="0" presId="urn:microsoft.com/office/officeart/2008/layout/LinedList"/>
    <dgm:cxn modelId="{8BAD401A-9220-4CD5-9BCA-34AFD52FDDBF}" type="presParOf" srcId="{6B294E4C-E9A3-45C2-8603-2BB426177EB0}" destId="{9F1A6019-1F44-4BCD-84A4-9E366085F77A}" srcOrd="1" destOrd="0" presId="urn:microsoft.com/office/officeart/2008/layout/LinedList"/>
    <dgm:cxn modelId="{01ECF134-BD6A-45BE-9470-50548D51DCD1}" type="presParOf" srcId="{959DF3D7-AABA-4F30-84FB-559561BF285D}" destId="{7083445A-3E78-4325-B05D-FA2DC25FED0D}" srcOrd="2" destOrd="0" presId="urn:microsoft.com/office/officeart/2008/layout/LinedList"/>
    <dgm:cxn modelId="{E3860A1F-A4C5-4482-921C-D8605A30117D}" type="presParOf" srcId="{959DF3D7-AABA-4F30-84FB-559561BF285D}" destId="{E87925BF-B3D3-4DFC-9E4F-827BAB0651CB}" srcOrd="3" destOrd="0" presId="urn:microsoft.com/office/officeart/2008/layout/LinedList"/>
    <dgm:cxn modelId="{B4A415E0-B4E7-4CD0-A2D8-8C2ECF262BD1}" type="presParOf" srcId="{E87925BF-B3D3-4DFC-9E4F-827BAB0651CB}" destId="{6092E90C-4620-4934-A34F-6B266B83408F}" srcOrd="0" destOrd="0" presId="urn:microsoft.com/office/officeart/2008/layout/LinedList"/>
    <dgm:cxn modelId="{ADC07C26-88CD-4056-88FE-6D6C38A3E651}" type="presParOf" srcId="{E87925BF-B3D3-4DFC-9E4F-827BAB0651CB}" destId="{48CBE2AE-BEFE-4CE1-9999-7B179F698EC1}" srcOrd="1" destOrd="0" presId="urn:microsoft.com/office/officeart/2008/layout/LinedList"/>
    <dgm:cxn modelId="{E706B6D4-7B96-41DB-90AE-6583A3E2D800}" type="presParOf" srcId="{959DF3D7-AABA-4F30-84FB-559561BF285D}" destId="{931B704C-854D-49D6-9DCA-642BC87EE574}" srcOrd="4" destOrd="0" presId="urn:microsoft.com/office/officeart/2008/layout/LinedList"/>
    <dgm:cxn modelId="{87D7061E-C638-482D-BDDD-090059D3C0D1}" type="presParOf" srcId="{959DF3D7-AABA-4F30-84FB-559561BF285D}" destId="{13DBE6D0-C0D3-4596-AAEF-20EBE0D41B4E}" srcOrd="5" destOrd="0" presId="urn:microsoft.com/office/officeart/2008/layout/LinedList"/>
    <dgm:cxn modelId="{0EAE165C-AAEF-40D3-9B89-5BFEBB627998}" type="presParOf" srcId="{13DBE6D0-C0D3-4596-AAEF-20EBE0D41B4E}" destId="{E2701659-F45E-476E-AD38-A4AB89E2C98E}" srcOrd="0" destOrd="0" presId="urn:microsoft.com/office/officeart/2008/layout/LinedList"/>
    <dgm:cxn modelId="{57FE628B-579F-48A1-8517-05A40ACCC580}" type="presParOf" srcId="{13DBE6D0-C0D3-4596-AAEF-20EBE0D41B4E}" destId="{D436ECE2-90BE-492C-BA33-C5685E2CCE6C}" srcOrd="1" destOrd="0" presId="urn:microsoft.com/office/officeart/2008/layout/LinedList"/>
    <dgm:cxn modelId="{91A5EBAC-222E-47EC-9C61-C0AD8EB3AA41}" type="presParOf" srcId="{959DF3D7-AABA-4F30-84FB-559561BF285D}" destId="{1672ABA1-D377-4A98-9F2E-76F8811DD410}" srcOrd="6" destOrd="0" presId="urn:microsoft.com/office/officeart/2008/layout/LinedList"/>
    <dgm:cxn modelId="{75EC8BFB-4293-49E3-AD8D-834B3F3D7914}" type="presParOf" srcId="{959DF3D7-AABA-4F30-84FB-559561BF285D}" destId="{B76F4B32-CF51-4C9A-A6BF-A2B5B0FE29C1}" srcOrd="7" destOrd="0" presId="urn:microsoft.com/office/officeart/2008/layout/LinedList"/>
    <dgm:cxn modelId="{C5DB916C-113D-4064-B8B6-C63C59C989D8}" type="presParOf" srcId="{B76F4B32-CF51-4C9A-A6BF-A2B5B0FE29C1}" destId="{8337F3B2-1E63-4808-8158-2A33F0FD00BA}" srcOrd="0" destOrd="0" presId="urn:microsoft.com/office/officeart/2008/layout/LinedList"/>
    <dgm:cxn modelId="{3A69D454-46B2-414B-8EBD-52B2A5A94F87}" type="presParOf" srcId="{B76F4B32-CF51-4C9A-A6BF-A2B5B0FE29C1}" destId="{87389D25-AF41-46B6-8F0D-0CA8443CD2EE}" srcOrd="1" destOrd="0" presId="urn:microsoft.com/office/officeart/2008/layout/LinedList"/>
    <dgm:cxn modelId="{DCB465BB-86EA-4C1E-A011-72788B8FFECC}" type="presParOf" srcId="{959DF3D7-AABA-4F30-84FB-559561BF285D}" destId="{C272A965-149C-4579-A471-52A8C13326A8}" srcOrd="8" destOrd="0" presId="urn:microsoft.com/office/officeart/2008/layout/LinedList"/>
    <dgm:cxn modelId="{EEE9C507-3A6C-4DFB-9C7A-3EE80BB06855}" type="presParOf" srcId="{959DF3D7-AABA-4F30-84FB-559561BF285D}" destId="{D50C5C94-8927-4949-916F-C06457901F84}" srcOrd="9" destOrd="0" presId="urn:microsoft.com/office/officeart/2008/layout/LinedList"/>
    <dgm:cxn modelId="{99F24940-754B-46EB-A3FA-4903947E3913}" type="presParOf" srcId="{D50C5C94-8927-4949-916F-C06457901F84}" destId="{B912D14A-AE1F-498B-9A44-CF5177E9F773}" srcOrd="0" destOrd="0" presId="urn:microsoft.com/office/officeart/2008/layout/LinedList"/>
    <dgm:cxn modelId="{294BA036-EB94-4FE0-A87E-5374BAD7B7CD}" type="presParOf" srcId="{D50C5C94-8927-4949-916F-C06457901F84}" destId="{9268BC3B-5521-478E-B7EC-46BE5B746175}" srcOrd="1" destOrd="0" presId="urn:microsoft.com/office/officeart/2008/layout/LinedList"/>
    <dgm:cxn modelId="{13E753A8-E0CA-41D8-B7B5-C8FF2A74B34C}" type="presParOf" srcId="{959DF3D7-AABA-4F30-84FB-559561BF285D}" destId="{2E640C6E-A2A3-4860-ADAF-CC656F88D831}" srcOrd="10" destOrd="0" presId="urn:microsoft.com/office/officeart/2008/layout/LinedList"/>
    <dgm:cxn modelId="{F1EFEE7F-54F5-4FC1-AED4-CFC817F72D18}" type="presParOf" srcId="{959DF3D7-AABA-4F30-84FB-559561BF285D}" destId="{F97DC2AF-B0DB-4A93-BE92-46986F457689}" srcOrd="11" destOrd="0" presId="urn:microsoft.com/office/officeart/2008/layout/LinedList"/>
    <dgm:cxn modelId="{E8C74A84-0A11-4B5A-91E6-DCCBB3FEB594}" type="presParOf" srcId="{F97DC2AF-B0DB-4A93-BE92-46986F457689}" destId="{92588EF2-9801-40B9-96EC-00708642DF63}" srcOrd="0" destOrd="0" presId="urn:microsoft.com/office/officeart/2008/layout/LinedList"/>
    <dgm:cxn modelId="{2A3FA499-67C1-4CC3-83C4-392ED9121B29}" type="presParOf" srcId="{F97DC2AF-B0DB-4A93-BE92-46986F457689}" destId="{623FA6C6-D877-4038-BAA9-996D48BA0A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C14ECD-A1E6-40A1-9E18-15A0EDBA0B6E}" type="doc">
      <dgm:prSet loTypeId="urn:microsoft.com/office/officeart/2008/layout/LinedList" loCatId="list" qsTypeId="urn:microsoft.com/office/officeart/2005/8/quickstyle/simple4" qsCatId="simple" csTypeId="urn:microsoft.com/office/officeart/2005/8/colors/accent3_2" csCatId="accent3"/>
      <dgm:spPr/>
      <dgm:t>
        <a:bodyPr/>
        <a:lstStyle/>
        <a:p>
          <a:endParaRPr lang="en-US"/>
        </a:p>
      </dgm:t>
    </dgm:pt>
    <dgm:pt modelId="{3D6DF644-01A1-469C-B18C-3513D0416FC8}">
      <dgm:prSet/>
      <dgm:spPr/>
      <dgm:t>
        <a:bodyPr/>
        <a:lstStyle/>
        <a:p>
          <a:pPr>
            <a:lnSpc>
              <a:spcPct val="100000"/>
            </a:lnSpc>
          </a:pPr>
          <a:r>
            <a:rPr lang="en-US" b="1" i="0"/>
            <a:t>6.Face-to-face Conversation:</a:t>
          </a:r>
          <a:r>
            <a:rPr lang="en-US" b="0" i="0"/>
            <a:t> Face-to-face conversation betweenScrum Master anddevelopment team and between the Scrum Master and customers for the most efficient and effective method of conveying information to and within a development team.</a:t>
          </a:r>
          <a:endParaRPr lang="en-US"/>
        </a:p>
      </dgm:t>
    </dgm:pt>
    <dgm:pt modelId="{55D45F72-9745-4D46-9B29-4D582CF9F54E}" type="parTrans" cxnId="{0C55629F-7BB3-474C-AEAE-E6E46D8BF414}">
      <dgm:prSet/>
      <dgm:spPr/>
      <dgm:t>
        <a:bodyPr/>
        <a:lstStyle/>
        <a:p>
          <a:endParaRPr lang="en-US"/>
        </a:p>
      </dgm:t>
    </dgm:pt>
    <dgm:pt modelId="{63840C85-81EF-4D86-A71D-CB0691DA5769}" type="sibTrans" cxnId="{0C55629F-7BB3-474C-AEAE-E6E46D8BF414}">
      <dgm:prSet phldrT="1" phldr="0"/>
      <dgm:spPr/>
      <dgm:t>
        <a:bodyPr/>
        <a:lstStyle/>
        <a:p>
          <a:endParaRPr lang="en-US"/>
        </a:p>
      </dgm:t>
    </dgm:pt>
    <dgm:pt modelId="{650EFA74-F08D-4A3A-987D-BFC4AC9583DA}">
      <dgm:prSet/>
      <dgm:spPr/>
      <dgm:t>
        <a:bodyPr/>
        <a:lstStyle/>
        <a:p>
          <a:pPr>
            <a:lnSpc>
              <a:spcPct val="100000"/>
            </a:lnSpc>
          </a:pPr>
          <a:r>
            <a:rPr lang="en-US" b="1" i="0"/>
            <a:t>7.Measure the Progress as per the Working Software:</a:t>
          </a:r>
          <a:r>
            <a:rPr lang="en-US" b="0" i="0"/>
            <a:t> The working software is the key and primary measure of the progress.</a:t>
          </a:r>
          <a:endParaRPr lang="en-US"/>
        </a:p>
      </dgm:t>
    </dgm:pt>
    <dgm:pt modelId="{2AF93BD8-CEF4-4BA0-BE9E-593CA8982E07}" type="parTrans" cxnId="{04FDEBEE-544E-44E8-B053-E88E5AEEE03D}">
      <dgm:prSet/>
      <dgm:spPr/>
      <dgm:t>
        <a:bodyPr/>
        <a:lstStyle/>
        <a:p>
          <a:endParaRPr lang="en-US"/>
        </a:p>
      </dgm:t>
    </dgm:pt>
    <dgm:pt modelId="{5BAA1D16-A54B-490D-BE1B-AB6C61545FE2}" type="sibTrans" cxnId="{04FDEBEE-544E-44E8-B053-E88E5AEEE03D}">
      <dgm:prSet phldrT="2" phldr="0"/>
      <dgm:spPr/>
      <dgm:t>
        <a:bodyPr/>
        <a:lstStyle/>
        <a:p>
          <a:endParaRPr lang="en-US"/>
        </a:p>
      </dgm:t>
    </dgm:pt>
    <dgm:pt modelId="{A6FF2B73-30AC-4C33-875B-2A8EF96B45E1}">
      <dgm:prSet/>
      <dgm:spPr/>
      <dgm:t>
        <a:bodyPr/>
        <a:lstStyle/>
        <a:p>
          <a:pPr>
            <a:lnSpc>
              <a:spcPct val="100000"/>
            </a:lnSpc>
          </a:pPr>
          <a:r>
            <a:rPr lang="en-US" b="1" i="0"/>
            <a:t>8.Maintain Constant Pace:</a:t>
          </a:r>
          <a:r>
            <a:rPr lang="en-US" b="0" i="0"/>
            <a:t> The aim of agile development is sustainable development. All the businesses and users should be able to maintain a constant pace with the project.</a:t>
          </a:r>
          <a:endParaRPr lang="en-US"/>
        </a:p>
      </dgm:t>
    </dgm:pt>
    <dgm:pt modelId="{925D2AEB-210F-4028-935D-FB437C67D3F8}" type="parTrans" cxnId="{0E6E6217-1E89-4A8E-A80C-EAAA48FBF111}">
      <dgm:prSet/>
      <dgm:spPr/>
      <dgm:t>
        <a:bodyPr/>
        <a:lstStyle/>
        <a:p>
          <a:endParaRPr lang="en-US"/>
        </a:p>
      </dgm:t>
    </dgm:pt>
    <dgm:pt modelId="{AFAA6C24-1065-44D9-8C9C-DFC364800DA4}" type="sibTrans" cxnId="{0E6E6217-1E89-4A8E-A80C-EAAA48FBF111}">
      <dgm:prSet phldrT="3" phldr="0"/>
      <dgm:spPr/>
      <dgm:t>
        <a:bodyPr/>
        <a:lstStyle/>
        <a:p>
          <a:endParaRPr lang="en-US"/>
        </a:p>
      </dgm:t>
    </dgm:pt>
    <dgm:pt modelId="{F462087C-B55F-4E42-8EE1-8B3FC3FB817E}">
      <dgm:prSet/>
      <dgm:spPr/>
      <dgm:t>
        <a:bodyPr/>
        <a:lstStyle/>
        <a:p>
          <a:pPr>
            <a:lnSpc>
              <a:spcPct val="100000"/>
            </a:lnSpc>
          </a:pPr>
          <a:r>
            <a:rPr lang="en-US" b="1" i="0"/>
            <a:t>9.Monitoring:</a:t>
          </a:r>
          <a:r>
            <a:rPr lang="en-US" b="0" i="0"/>
            <a:t> Pay regular attention to technical excellence and good design to maximize agility.</a:t>
          </a:r>
          <a:endParaRPr lang="en-US"/>
        </a:p>
      </dgm:t>
    </dgm:pt>
    <dgm:pt modelId="{23BCA9C1-7CC4-4483-AA61-F0F6502F7601}" type="parTrans" cxnId="{A3B2D558-F776-4F22-86D7-FAD749BD7789}">
      <dgm:prSet/>
      <dgm:spPr/>
      <dgm:t>
        <a:bodyPr/>
        <a:lstStyle/>
        <a:p>
          <a:endParaRPr lang="en-US"/>
        </a:p>
      </dgm:t>
    </dgm:pt>
    <dgm:pt modelId="{CDC3183E-5F95-49AF-B266-0585DA491FD5}" type="sibTrans" cxnId="{A3B2D558-F776-4F22-86D7-FAD749BD7789}">
      <dgm:prSet phldrT="4" phldr="0"/>
      <dgm:spPr/>
      <dgm:t>
        <a:bodyPr/>
        <a:lstStyle/>
        <a:p>
          <a:endParaRPr lang="en-US"/>
        </a:p>
      </dgm:t>
    </dgm:pt>
    <dgm:pt modelId="{C39532F3-8B49-429E-8087-D1819A495347}">
      <dgm:prSet/>
      <dgm:spPr/>
      <dgm:t>
        <a:bodyPr/>
        <a:lstStyle/>
        <a:p>
          <a:pPr>
            <a:lnSpc>
              <a:spcPct val="100000"/>
            </a:lnSpc>
          </a:pPr>
          <a:r>
            <a:rPr lang="en-US" b="1" i="0"/>
            <a:t>10.Simplicity:</a:t>
          </a:r>
          <a:r>
            <a:rPr lang="en-US" b="0" i="0"/>
            <a:t> Keep things simple and use simple terms to measure the work that is not completed.</a:t>
          </a:r>
          <a:endParaRPr lang="en-US"/>
        </a:p>
      </dgm:t>
    </dgm:pt>
    <dgm:pt modelId="{B349019F-FC8F-4814-8EA6-0D388A9EAB15}" type="parTrans" cxnId="{26834052-D5D1-466E-86B0-DEEB7F6E0B05}">
      <dgm:prSet/>
      <dgm:spPr/>
      <dgm:t>
        <a:bodyPr/>
        <a:lstStyle/>
        <a:p>
          <a:endParaRPr lang="en-US"/>
        </a:p>
      </dgm:t>
    </dgm:pt>
    <dgm:pt modelId="{7567FB0B-7BC9-4C17-BA18-1BE920CC707C}" type="sibTrans" cxnId="{26834052-D5D1-466E-86B0-DEEB7F6E0B05}">
      <dgm:prSet phldrT="5" phldr="0"/>
      <dgm:spPr/>
      <dgm:t>
        <a:bodyPr/>
        <a:lstStyle/>
        <a:p>
          <a:endParaRPr lang="en-US"/>
        </a:p>
      </dgm:t>
    </dgm:pt>
    <dgm:pt modelId="{8FFE843A-0C8B-4F8B-A591-EE5B283687AF}">
      <dgm:prSet/>
      <dgm:spPr/>
      <dgm:t>
        <a:bodyPr/>
        <a:lstStyle/>
        <a:p>
          <a:pPr>
            <a:lnSpc>
              <a:spcPct val="100000"/>
            </a:lnSpc>
          </a:pPr>
          <a:r>
            <a:rPr lang="en-US" b="1" i="0"/>
            <a:t>11.Self-organized Teams:</a:t>
          </a:r>
          <a:r>
            <a:rPr lang="en-US" b="0" i="0"/>
            <a:t> The Agile team should be self-organized. They should not be depending heavily on other teams because the best architectures, requirements, and designs emerge from self-organized teams.</a:t>
          </a:r>
          <a:endParaRPr lang="en-US"/>
        </a:p>
      </dgm:t>
    </dgm:pt>
    <dgm:pt modelId="{60F131AC-890D-4A13-A0DE-B0E4DB675A2A}" type="parTrans" cxnId="{01C7F269-69E5-49FC-B10A-B19561D4E835}">
      <dgm:prSet/>
      <dgm:spPr/>
      <dgm:t>
        <a:bodyPr/>
        <a:lstStyle/>
        <a:p>
          <a:endParaRPr lang="en-US"/>
        </a:p>
      </dgm:t>
    </dgm:pt>
    <dgm:pt modelId="{E8F22845-3D97-42F2-A5B0-5B9DFD805BE6}" type="sibTrans" cxnId="{01C7F269-69E5-49FC-B10A-B19561D4E835}">
      <dgm:prSet phldrT="6" phldr="0"/>
      <dgm:spPr/>
      <dgm:t>
        <a:bodyPr/>
        <a:lstStyle/>
        <a:p>
          <a:endParaRPr lang="en-US"/>
        </a:p>
      </dgm:t>
    </dgm:pt>
    <dgm:pt modelId="{D84C81BA-BA7F-4DF1-BA2F-6578D0CE8139}">
      <dgm:prSet/>
      <dgm:spPr/>
      <dgm:t>
        <a:bodyPr/>
        <a:lstStyle/>
        <a:p>
          <a:pPr>
            <a:lnSpc>
              <a:spcPct val="100000"/>
            </a:lnSpc>
          </a:pPr>
          <a:r>
            <a:rPr lang="en-US" b="1"/>
            <a:t>12.</a:t>
          </a:r>
          <a:r>
            <a:rPr lang="en-US" b="1" i="0"/>
            <a:t>Review the Work Regularly:</a:t>
          </a:r>
          <a:r>
            <a:rPr lang="en-US" b="0" i="0"/>
            <a:t> The work should be reviewed at regular intervals, so that the team canreflect on how to become more productive and adjust its behavior accordingly.</a:t>
          </a:r>
          <a:endParaRPr lang="en-US"/>
        </a:p>
      </dgm:t>
    </dgm:pt>
    <dgm:pt modelId="{942B1D78-C614-43B2-B7DF-4B21BB934765}" type="parTrans" cxnId="{A621598B-69B5-470E-A2A5-136814003E1B}">
      <dgm:prSet/>
      <dgm:spPr/>
      <dgm:t>
        <a:bodyPr/>
        <a:lstStyle/>
        <a:p>
          <a:endParaRPr lang="en-US"/>
        </a:p>
      </dgm:t>
    </dgm:pt>
    <dgm:pt modelId="{8C60EC97-87BF-4BA5-8486-317AB2185FC4}" type="sibTrans" cxnId="{A621598B-69B5-470E-A2A5-136814003E1B}">
      <dgm:prSet phldrT="7" phldr="0"/>
      <dgm:spPr/>
      <dgm:t>
        <a:bodyPr/>
        <a:lstStyle/>
        <a:p>
          <a:endParaRPr lang="en-US"/>
        </a:p>
      </dgm:t>
    </dgm:pt>
    <dgm:pt modelId="{BE3E50FC-AB4E-4277-8B59-F529ED18AFAB}" type="pres">
      <dgm:prSet presAssocID="{0CC14ECD-A1E6-40A1-9E18-15A0EDBA0B6E}" presName="vert0" presStyleCnt="0">
        <dgm:presLayoutVars>
          <dgm:dir/>
          <dgm:animOne val="branch"/>
          <dgm:animLvl val="lvl"/>
        </dgm:presLayoutVars>
      </dgm:prSet>
      <dgm:spPr/>
    </dgm:pt>
    <dgm:pt modelId="{D512A4BF-3B36-4DB5-87F7-91DBE3DE1867}" type="pres">
      <dgm:prSet presAssocID="{3D6DF644-01A1-469C-B18C-3513D0416FC8}" presName="thickLine" presStyleLbl="alignNode1" presStyleIdx="0" presStyleCnt="7"/>
      <dgm:spPr/>
    </dgm:pt>
    <dgm:pt modelId="{6B0441CB-227D-4AF7-9FF6-445FE81BB61B}" type="pres">
      <dgm:prSet presAssocID="{3D6DF644-01A1-469C-B18C-3513D0416FC8}" presName="horz1" presStyleCnt="0"/>
      <dgm:spPr/>
    </dgm:pt>
    <dgm:pt modelId="{A68265B5-93E2-4F74-98E2-102164F56AA7}" type="pres">
      <dgm:prSet presAssocID="{3D6DF644-01A1-469C-B18C-3513D0416FC8}" presName="tx1" presStyleLbl="revTx" presStyleIdx="0" presStyleCnt="7"/>
      <dgm:spPr/>
    </dgm:pt>
    <dgm:pt modelId="{8187B3B9-5642-4FF6-8892-6ED63B87D5CD}" type="pres">
      <dgm:prSet presAssocID="{3D6DF644-01A1-469C-B18C-3513D0416FC8}" presName="vert1" presStyleCnt="0"/>
      <dgm:spPr/>
    </dgm:pt>
    <dgm:pt modelId="{EDB80AC3-2A58-4B49-B6E8-1B337C5344F5}" type="pres">
      <dgm:prSet presAssocID="{650EFA74-F08D-4A3A-987D-BFC4AC9583DA}" presName="thickLine" presStyleLbl="alignNode1" presStyleIdx="1" presStyleCnt="7"/>
      <dgm:spPr/>
    </dgm:pt>
    <dgm:pt modelId="{B6CD18BC-B265-4354-A721-8A39E33AE4DF}" type="pres">
      <dgm:prSet presAssocID="{650EFA74-F08D-4A3A-987D-BFC4AC9583DA}" presName="horz1" presStyleCnt="0"/>
      <dgm:spPr/>
    </dgm:pt>
    <dgm:pt modelId="{803062E0-1B5B-443D-AEE1-C296DB63847F}" type="pres">
      <dgm:prSet presAssocID="{650EFA74-F08D-4A3A-987D-BFC4AC9583DA}" presName="tx1" presStyleLbl="revTx" presStyleIdx="1" presStyleCnt="7"/>
      <dgm:spPr/>
    </dgm:pt>
    <dgm:pt modelId="{12365604-29FE-4A64-998B-81C4999AB9C4}" type="pres">
      <dgm:prSet presAssocID="{650EFA74-F08D-4A3A-987D-BFC4AC9583DA}" presName="vert1" presStyleCnt="0"/>
      <dgm:spPr/>
    </dgm:pt>
    <dgm:pt modelId="{24BC278E-9FF1-4D72-8307-6B71D607B4D0}" type="pres">
      <dgm:prSet presAssocID="{A6FF2B73-30AC-4C33-875B-2A8EF96B45E1}" presName="thickLine" presStyleLbl="alignNode1" presStyleIdx="2" presStyleCnt="7"/>
      <dgm:spPr/>
    </dgm:pt>
    <dgm:pt modelId="{AC037957-C1EA-4349-8CD7-9DE804C4C825}" type="pres">
      <dgm:prSet presAssocID="{A6FF2B73-30AC-4C33-875B-2A8EF96B45E1}" presName="horz1" presStyleCnt="0"/>
      <dgm:spPr/>
    </dgm:pt>
    <dgm:pt modelId="{07DB01FC-959C-409D-9B0E-7E5798506431}" type="pres">
      <dgm:prSet presAssocID="{A6FF2B73-30AC-4C33-875B-2A8EF96B45E1}" presName="tx1" presStyleLbl="revTx" presStyleIdx="2" presStyleCnt="7"/>
      <dgm:spPr/>
    </dgm:pt>
    <dgm:pt modelId="{CF8CD1DC-D4D6-43D1-8F94-DC350F30CDB7}" type="pres">
      <dgm:prSet presAssocID="{A6FF2B73-30AC-4C33-875B-2A8EF96B45E1}" presName="vert1" presStyleCnt="0"/>
      <dgm:spPr/>
    </dgm:pt>
    <dgm:pt modelId="{E4700D19-4A76-4ECD-8610-D4C140FFB4B8}" type="pres">
      <dgm:prSet presAssocID="{F462087C-B55F-4E42-8EE1-8B3FC3FB817E}" presName="thickLine" presStyleLbl="alignNode1" presStyleIdx="3" presStyleCnt="7"/>
      <dgm:spPr/>
    </dgm:pt>
    <dgm:pt modelId="{C6A34E91-7435-4FF1-A842-8A2626324616}" type="pres">
      <dgm:prSet presAssocID="{F462087C-B55F-4E42-8EE1-8B3FC3FB817E}" presName="horz1" presStyleCnt="0"/>
      <dgm:spPr/>
    </dgm:pt>
    <dgm:pt modelId="{8BD95E52-000D-4707-BED3-184503782329}" type="pres">
      <dgm:prSet presAssocID="{F462087C-B55F-4E42-8EE1-8B3FC3FB817E}" presName="tx1" presStyleLbl="revTx" presStyleIdx="3" presStyleCnt="7"/>
      <dgm:spPr/>
    </dgm:pt>
    <dgm:pt modelId="{DB1AB637-49DE-47F3-B0A2-5F74E15915AD}" type="pres">
      <dgm:prSet presAssocID="{F462087C-B55F-4E42-8EE1-8B3FC3FB817E}" presName="vert1" presStyleCnt="0"/>
      <dgm:spPr/>
    </dgm:pt>
    <dgm:pt modelId="{0CEECDA4-C305-43E8-8566-A61DD60E1EB8}" type="pres">
      <dgm:prSet presAssocID="{C39532F3-8B49-429E-8087-D1819A495347}" presName="thickLine" presStyleLbl="alignNode1" presStyleIdx="4" presStyleCnt="7"/>
      <dgm:spPr/>
    </dgm:pt>
    <dgm:pt modelId="{ED7DC722-976C-437A-A73D-FC1099E5F9F4}" type="pres">
      <dgm:prSet presAssocID="{C39532F3-8B49-429E-8087-D1819A495347}" presName="horz1" presStyleCnt="0"/>
      <dgm:spPr/>
    </dgm:pt>
    <dgm:pt modelId="{286C75FB-D2E8-4C51-8A67-9FF38EE69AE8}" type="pres">
      <dgm:prSet presAssocID="{C39532F3-8B49-429E-8087-D1819A495347}" presName="tx1" presStyleLbl="revTx" presStyleIdx="4" presStyleCnt="7"/>
      <dgm:spPr/>
    </dgm:pt>
    <dgm:pt modelId="{630F6BA6-229B-44E0-9B9A-9E57C2893E80}" type="pres">
      <dgm:prSet presAssocID="{C39532F3-8B49-429E-8087-D1819A495347}" presName="vert1" presStyleCnt="0"/>
      <dgm:spPr/>
    </dgm:pt>
    <dgm:pt modelId="{DA225229-FAC9-4FAB-82FD-62B2343E645D}" type="pres">
      <dgm:prSet presAssocID="{8FFE843A-0C8B-4F8B-A591-EE5B283687AF}" presName="thickLine" presStyleLbl="alignNode1" presStyleIdx="5" presStyleCnt="7"/>
      <dgm:spPr/>
    </dgm:pt>
    <dgm:pt modelId="{4D88ED17-CB4E-4B90-8E81-CF3442EEC633}" type="pres">
      <dgm:prSet presAssocID="{8FFE843A-0C8B-4F8B-A591-EE5B283687AF}" presName="horz1" presStyleCnt="0"/>
      <dgm:spPr/>
    </dgm:pt>
    <dgm:pt modelId="{2973AE61-170F-49AA-853C-AFA30962B67E}" type="pres">
      <dgm:prSet presAssocID="{8FFE843A-0C8B-4F8B-A591-EE5B283687AF}" presName="tx1" presStyleLbl="revTx" presStyleIdx="5" presStyleCnt="7"/>
      <dgm:spPr/>
    </dgm:pt>
    <dgm:pt modelId="{4AAC2A95-300C-4D8B-AC89-0C0C50152AA2}" type="pres">
      <dgm:prSet presAssocID="{8FFE843A-0C8B-4F8B-A591-EE5B283687AF}" presName="vert1" presStyleCnt="0"/>
      <dgm:spPr/>
    </dgm:pt>
    <dgm:pt modelId="{9C2EE809-384C-42B7-B5B7-0C128DB1103A}" type="pres">
      <dgm:prSet presAssocID="{D84C81BA-BA7F-4DF1-BA2F-6578D0CE8139}" presName="thickLine" presStyleLbl="alignNode1" presStyleIdx="6" presStyleCnt="7"/>
      <dgm:spPr/>
    </dgm:pt>
    <dgm:pt modelId="{0A056471-623C-402C-8728-00D0C8F9810D}" type="pres">
      <dgm:prSet presAssocID="{D84C81BA-BA7F-4DF1-BA2F-6578D0CE8139}" presName="horz1" presStyleCnt="0"/>
      <dgm:spPr/>
    </dgm:pt>
    <dgm:pt modelId="{F3DAD408-828C-43C9-B809-375C4C27E15F}" type="pres">
      <dgm:prSet presAssocID="{D84C81BA-BA7F-4DF1-BA2F-6578D0CE8139}" presName="tx1" presStyleLbl="revTx" presStyleIdx="6" presStyleCnt="7"/>
      <dgm:spPr/>
    </dgm:pt>
    <dgm:pt modelId="{4BCC0069-626F-4EC9-B43C-75182D27888C}" type="pres">
      <dgm:prSet presAssocID="{D84C81BA-BA7F-4DF1-BA2F-6578D0CE8139}" presName="vert1" presStyleCnt="0"/>
      <dgm:spPr/>
    </dgm:pt>
  </dgm:ptLst>
  <dgm:cxnLst>
    <dgm:cxn modelId="{13466101-D2C0-4A6A-A57A-962DD6103B7F}" type="presOf" srcId="{A6FF2B73-30AC-4C33-875B-2A8EF96B45E1}" destId="{07DB01FC-959C-409D-9B0E-7E5798506431}" srcOrd="0" destOrd="0" presId="urn:microsoft.com/office/officeart/2008/layout/LinedList"/>
    <dgm:cxn modelId="{0E6E6217-1E89-4A8E-A80C-EAAA48FBF111}" srcId="{0CC14ECD-A1E6-40A1-9E18-15A0EDBA0B6E}" destId="{A6FF2B73-30AC-4C33-875B-2A8EF96B45E1}" srcOrd="2" destOrd="0" parTransId="{925D2AEB-210F-4028-935D-FB437C67D3F8}" sibTransId="{AFAA6C24-1065-44D9-8C9C-DFC364800DA4}"/>
    <dgm:cxn modelId="{87402E3B-4DD2-426D-9892-429036F1A447}" type="presOf" srcId="{C39532F3-8B49-429E-8087-D1819A495347}" destId="{286C75FB-D2E8-4C51-8A67-9FF38EE69AE8}" srcOrd="0" destOrd="0" presId="urn:microsoft.com/office/officeart/2008/layout/LinedList"/>
    <dgm:cxn modelId="{01C7F269-69E5-49FC-B10A-B19561D4E835}" srcId="{0CC14ECD-A1E6-40A1-9E18-15A0EDBA0B6E}" destId="{8FFE843A-0C8B-4F8B-A591-EE5B283687AF}" srcOrd="5" destOrd="0" parTransId="{60F131AC-890D-4A13-A0DE-B0E4DB675A2A}" sibTransId="{E8F22845-3D97-42F2-A5B0-5B9DFD805BE6}"/>
    <dgm:cxn modelId="{26834052-D5D1-466E-86B0-DEEB7F6E0B05}" srcId="{0CC14ECD-A1E6-40A1-9E18-15A0EDBA0B6E}" destId="{C39532F3-8B49-429E-8087-D1819A495347}" srcOrd="4" destOrd="0" parTransId="{B349019F-FC8F-4814-8EA6-0D388A9EAB15}" sibTransId="{7567FB0B-7BC9-4C17-BA18-1BE920CC707C}"/>
    <dgm:cxn modelId="{A3B2D558-F776-4F22-86D7-FAD749BD7789}" srcId="{0CC14ECD-A1E6-40A1-9E18-15A0EDBA0B6E}" destId="{F462087C-B55F-4E42-8EE1-8B3FC3FB817E}" srcOrd="3" destOrd="0" parTransId="{23BCA9C1-7CC4-4483-AA61-F0F6502F7601}" sibTransId="{CDC3183E-5F95-49AF-B266-0585DA491FD5}"/>
    <dgm:cxn modelId="{C4CFE983-599D-4533-91A4-4A32F87D55AD}" type="presOf" srcId="{650EFA74-F08D-4A3A-987D-BFC4AC9583DA}" destId="{803062E0-1B5B-443D-AEE1-C296DB63847F}" srcOrd="0" destOrd="0" presId="urn:microsoft.com/office/officeart/2008/layout/LinedList"/>
    <dgm:cxn modelId="{A621598B-69B5-470E-A2A5-136814003E1B}" srcId="{0CC14ECD-A1E6-40A1-9E18-15A0EDBA0B6E}" destId="{D84C81BA-BA7F-4DF1-BA2F-6578D0CE8139}" srcOrd="6" destOrd="0" parTransId="{942B1D78-C614-43B2-B7DF-4B21BB934765}" sibTransId="{8C60EC97-87BF-4BA5-8486-317AB2185FC4}"/>
    <dgm:cxn modelId="{094CDA90-BBBD-4D87-8086-F9CFDC748BD6}" type="presOf" srcId="{F462087C-B55F-4E42-8EE1-8B3FC3FB817E}" destId="{8BD95E52-000D-4707-BED3-184503782329}" srcOrd="0" destOrd="0" presId="urn:microsoft.com/office/officeart/2008/layout/LinedList"/>
    <dgm:cxn modelId="{1D549192-65DC-45B3-8DEA-E9095E4D9ABB}" type="presOf" srcId="{0CC14ECD-A1E6-40A1-9E18-15A0EDBA0B6E}" destId="{BE3E50FC-AB4E-4277-8B59-F529ED18AFAB}" srcOrd="0" destOrd="0" presId="urn:microsoft.com/office/officeart/2008/layout/LinedList"/>
    <dgm:cxn modelId="{0C55629F-7BB3-474C-AEAE-E6E46D8BF414}" srcId="{0CC14ECD-A1E6-40A1-9E18-15A0EDBA0B6E}" destId="{3D6DF644-01A1-469C-B18C-3513D0416FC8}" srcOrd="0" destOrd="0" parTransId="{55D45F72-9745-4D46-9B29-4D582CF9F54E}" sibTransId="{63840C85-81EF-4D86-A71D-CB0691DA5769}"/>
    <dgm:cxn modelId="{323756AB-EA0F-4B13-92A2-D989B91C66F4}" type="presOf" srcId="{8FFE843A-0C8B-4F8B-A591-EE5B283687AF}" destId="{2973AE61-170F-49AA-853C-AFA30962B67E}" srcOrd="0" destOrd="0" presId="urn:microsoft.com/office/officeart/2008/layout/LinedList"/>
    <dgm:cxn modelId="{0B499FAF-E841-47A2-80CF-311D6E506C4D}" type="presOf" srcId="{3D6DF644-01A1-469C-B18C-3513D0416FC8}" destId="{A68265B5-93E2-4F74-98E2-102164F56AA7}" srcOrd="0" destOrd="0" presId="urn:microsoft.com/office/officeart/2008/layout/LinedList"/>
    <dgm:cxn modelId="{04FDEBEE-544E-44E8-B053-E88E5AEEE03D}" srcId="{0CC14ECD-A1E6-40A1-9E18-15A0EDBA0B6E}" destId="{650EFA74-F08D-4A3A-987D-BFC4AC9583DA}" srcOrd="1" destOrd="0" parTransId="{2AF93BD8-CEF4-4BA0-BE9E-593CA8982E07}" sibTransId="{5BAA1D16-A54B-490D-BE1B-AB6C61545FE2}"/>
    <dgm:cxn modelId="{752D60FC-CAEB-4453-9D30-DBB849C31475}" type="presOf" srcId="{D84C81BA-BA7F-4DF1-BA2F-6578D0CE8139}" destId="{F3DAD408-828C-43C9-B809-375C4C27E15F}" srcOrd="0" destOrd="0" presId="urn:microsoft.com/office/officeart/2008/layout/LinedList"/>
    <dgm:cxn modelId="{D5BF9C57-3FDD-403C-B6FC-265BBDF1E8A4}" type="presParOf" srcId="{BE3E50FC-AB4E-4277-8B59-F529ED18AFAB}" destId="{D512A4BF-3B36-4DB5-87F7-91DBE3DE1867}" srcOrd="0" destOrd="0" presId="urn:microsoft.com/office/officeart/2008/layout/LinedList"/>
    <dgm:cxn modelId="{3D9378E0-B608-47D7-A281-646916F409BC}" type="presParOf" srcId="{BE3E50FC-AB4E-4277-8B59-F529ED18AFAB}" destId="{6B0441CB-227D-4AF7-9FF6-445FE81BB61B}" srcOrd="1" destOrd="0" presId="urn:microsoft.com/office/officeart/2008/layout/LinedList"/>
    <dgm:cxn modelId="{F76C84D2-9F48-4BFA-B37E-0B65EFABCF55}" type="presParOf" srcId="{6B0441CB-227D-4AF7-9FF6-445FE81BB61B}" destId="{A68265B5-93E2-4F74-98E2-102164F56AA7}" srcOrd="0" destOrd="0" presId="urn:microsoft.com/office/officeart/2008/layout/LinedList"/>
    <dgm:cxn modelId="{5285A0E4-B4C9-42FF-9ADA-3B0F0FA67F15}" type="presParOf" srcId="{6B0441CB-227D-4AF7-9FF6-445FE81BB61B}" destId="{8187B3B9-5642-4FF6-8892-6ED63B87D5CD}" srcOrd="1" destOrd="0" presId="urn:microsoft.com/office/officeart/2008/layout/LinedList"/>
    <dgm:cxn modelId="{DD2498DB-D7A2-4485-8751-66B938A93E34}" type="presParOf" srcId="{BE3E50FC-AB4E-4277-8B59-F529ED18AFAB}" destId="{EDB80AC3-2A58-4B49-B6E8-1B337C5344F5}" srcOrd="2" destOrd="0" presId="urn:microsoft.com/office/officeart/2008/layout/LinedList"/>
    <dgm:cxn modelId="{ED810D34-7387-4056-A32A-463BB7589A14}" type="presParOf" srcId="{BE3E50FC-AB4E-4277-8B59-F529ED18AFAB}" destId="{B6CD18BC-B265-4354-A721-8A39E33AE4DF}" srcOrd="3" destOrd="0" presId="urn:microsoft.com/office/officeart/2008/layout/LinedList"/>
    <dgm:cxn modelId="{C6224DD8-089C-4741-8A8F-E62192D4FE52}" type="presParOf" srcId="{B6CD18BC-B265-4354-A721-8A39E33AE4DF}" destId="{803062E0-1B5B-443D-AEE1-C296DB63847F}" srcOrd="0" destOrd="0" presId="urn:microsoft.com/office/officeart/2008/layout/LinedList"/>
    <dgm:cxn modelId="{2BEC776D-FDEC-4421-A023-B942A3DE2FBA}" type="presParOf" srcId="{B6CD18BC-B265-4354-A721-8A39E33AE4DF}" destId="{12365604-29FE-4A64-998B-81C4999AB9C4}" srcOrd="1" destOrd="0" presId="urn:microsoft.com/office/officeart/2008/layout/LinedList"/>
    <dgm:cxn modelId="{3D672B66-F2EC-4E01-B9BD-89C1D1E13CB1}" type="presParOf" srcId="{BE3E50FC-AB4E-4277-8B59-F529ED18AFAB}" destId="{24BC278E-9FF1-4D72-8307-6B71D607B4D0}" srcOrd="4" destOrd="0" presId="urn:microsoft.com/office/officeart/2008/layout/LinedList"/>
    <dgm:cxn modelId="{7D627E45-9D23-4299-AE3A-DF837D593B9E}" type="presParOf" srcId="{BE3E50FC-AB4E-4277-8B59-F529ED18AFAB}" destId="{AC037957-C1EA-4349-8CD7-9DE804C4C825}" srcOrd="5" destOrd="0" presId="urn:microsoft.com/office/officeart/2008/layout/LinedList"/>
    <dgm:cxn modelId="{AE966193-FB53-4C57-9589-C8600E402A5E}" type="presParOf" srcId="{AC037957-C1EA-4349-8CD7-9DE804C4C825}" destId="{07DB01FC-959C-409D-9B0E-7E5798506431}" srcOrd="0" destOrd="0" presId="urn:microsoft.com/office/officeart/2008/layout/LinedList"/>
    <dgm:cxn modelId="{11FFB0EC-890A-4870-8B67-9EFEA5E69671}" type="presParOf" srcId="{AC037957-C1EA-4349-8CD7-9DE804C4C825}" destId="{CF8CD1DC-D4D6-43D1-8F94-DC350F30CDB7}" srcOrd="1" destOrd="0" presId="urn:microsoft.com/office/officeart/2008/layout/LinedList"/>
    <dgm:cxn modelId="{7E89D69B-5CBC-4264-9C8B-3FAF3080C85B}" type="presParOf" srcId="{BE3E50FC-AB4E-4277-8B59-F529ED18AFAB}" destId="{E4700D19-4A76-4ECD-8610-D4C140FFB4B8}" srcOrd="6" destOrd="0" presId="urn:microsoft.com/office/officeart/2008/layout/LinedList"/>
    <dgm:cxn modelId="{4E0C2028-4F0D-4DC9-9572-C33CB10EA953}" type="presParOf" srcId="{BE3E50FC-AB4E-4277-8B59-F529ED18AFAB}" destId="{C6A34E91-7435-4FF1-A842-8A2626324616}" srcOrd="7" destOrd="0" presId="urn:microsoft.com/office/officeart/2008/layout/LinedList"/>
    <dgm:cxn modelId="{82F7DA88-CC4F-4E13-994E-5F19CD9112C5}" type="presParOf" srcId="{C6A34E91-7435-4FF1-A842-8A2626324616}" destId="{8BD95E52-000D-4707-BED3-184503782329}" srcOrd="0" destOrd="0" presId="urn:microsoft.com/office/officeart/2008/layout/LinedList"/>
    <dgm:cxn modelId="{A599C534-A45A-4934-96B5-A1900C7FC60F}" type="presParOf" srcId="{C6A34E91-7435-4FF1-A842-8A2626324616}" destId="{DB1AB637-49DE-47F3-B0A2-5F74E15915AD}" srcOrd="1" destOrd="0" presId="urn:microsoft.com/office/officeart/2008/layout/LinedList"/>
    <dgm:cxn modelId="{ED960DF9-C115-4EB1-B6D6-779C4AD636EA}" type="presParOf" srcId="{BE3E50FC-AB4E-4277-8B59-F529ED18AFAB}" destId="{0CEECDA4-C305-43E8-8566-A61DD60E1EB8}" srcOrd="8" destOrd="0" presId="urn:microsoft.com/office/officeart/2008/layout/LinedList"/>
    <dgm:cxn modelId="{B0E5030B-A542-4F3F-B488-C998ED6CBCD8}" type="presParOf" srcId="{BE3E50FC-AB4E-4277-8B59-F529ED18AFAB}" destId="{ED7DC722-976C-437A-A73D-FC1099E5F9F4}" srcOrd="9" destOrd="0" presId="urn:microsoft.com/office/officeart/2008/layout/LinedList"/>
    <dgm:cxn modelId="{2ED777F2-FB00-491A-94D3-1DF9ECDDF29E}" type="presParOf" srcId="{ED7DC722-976C-437A-A73D-FC1099E5F9F4}" destId="{286C75FB-D2E8-4C51-8A67-9FF38EE69AE8}" srcOrd="0" destOrd="0" presId="urn:microsoft.com/office/officeart/2008/layout/LinedList"/>
    <dgm:cxn modelId="{837937A6-BCE5-4205-83ED-9828AE6CB05B}" type="presParOf" srcId="{ED7DC722-976C-437A-A73D-FC1099E5F9F4}" destId="{630F6BA6-229B-44E0-9B9A-9E57C2893E80}" srcOrd="1" destOrd="0" presId="urn:microsoft.com/office/officeart/2008/layout/LinedList"/>
    <dgm:cxn modelId="{6DFC1B18-9960-448B-9BCA-FEB314B09236}" type="presParOf" srcId="{BE3E50FC-AB4E-4277-8B59-F529ED18AFAB}" destId="{DA225229-FAC9-4FAB-82FD-62B2343E645D}" srcOrd="10" destOrd="0" presId="urn:microsoft.com/office/officeart/2008/layout/LinedList"/>
    <dgm:cxn modelId="{18511931-FBBF-44E8-B1DC-C8B5176B5BC9}" type="presParOf" srcId="{BE3E50FC-AB4E-4277-8B59-F529ED18AFAB}" destId="{4D88ED17-CB4E-4B90-8E81-CF3442EEC633}" srcOrd="11" destOrd="0" presId="urn:microsoft.com/office/officeart/2008/layout/LinedList"/>
    <dgm:cxn modelId="{7113EF80-D183-4D90-AF4A-F52278DF30A9}" type="presParOf" srcId="{4D88ED17-CB4E-4B90-8E81-CF3442EEC633}" destId="{2973AE61-170F-49AA-853C-AFA30962B67E}" srcOrd="0" destOrd="0" presId="urn:microsoft.com/office/officeart/2008/layout/LinedList"/>
    <dgm:cxn modelId="{BF16439F-3D6C-465A-9DFF-F460E5939B75}" type="presParOf" srcId="{4D88ED17-CB4E-4B90-8E81-CF3442EEC633}" destId="{4AAC2A95-300C-4D8B-AC89-0C0C50152AA2}" srcOrd="1" destOrd="0" presId="urn:microsoft.com/office/officeart/2008/layout/LinedList"/>
    <dgm:cxn modelId="{FA570178-6B1D-407E-8E75-897114F7EDFC}" type="presParOf" srcId="{BE3E50FC-AB4E-4277-8B59-F529ED18AFAB}" destId="{9C2EE809-384C-42B7-B5B7-0C128DB1103A}" srcOrd="12" destOrd="0" presId="urn:microsoft.com/office/officeart/2008/layout/LinedList"/>
    <dgm:cxn modelId="{BBC9C26B-D465-4C2D-89C1-65770BBD8218}" type="presParOf" srcId="{BE3E50FC-AB4E-4277-8B59-F529ED18AFAB}" destId="{0A056471-623C-402C-8728-00D0C8F9810D}" srcOrd="13" destOrd="0" presId="urn:microsoft.com/office/officeart/2008/layout/LinedList"/>
    <dgm:cxn modelId="{94FF2F81-0810-426B-BECC-EA819FE2C4A0}" type="presParOf" srcId="{0A056471-623C-402C-8728-00D0C8F9810D}" destId="{F3DAD408-828C-43C9-B809-375C4C27E15F}" srcOrd="0" destOrd="0" presId="urn:microsoft.com/office/officeart/2008/layout/LinedList"/>
    <dgm:cxn modelId="{92994305-1F78-4D4E-B601-1B02ED0BC1E2}" type="presParOf" srcId="{0A056471-623C-402C-8728-00D0C8F9810D}" destId="{4BCC0069-626F-4EC9-B43C-75182D27888C}"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E4F23-E6F9-4A26-A8B7-53C09B36DF4C}">
      <dsp:nvSpPr>
        <dsp:cNvPr id="0" name=""/>
        <dsp:cNvSpPr/>
      </dsp:nvSpPr>
      <dsp:spPr>
        <a:xfrm>
          <a:off x="0" y="563"/>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0E831C-D2AB-46DC-B11B-2995B6292FE9}">
      <dsp:nvSpPr>
        <dsp:cNvPr id="0" name=""/>
        <dsp:cNvSpPr/>
      </dsp:nvSpPr>
      <dsp:spPr>
        <a:xfrm>
          <a:off x="0" y="563"/>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A</a:t>
          </a:r>
          <a:r>
            <a:rPr lang="en-IN" sz="1800" kern="1200"/>
            <a:t>GILE  METHODOLOGY</a:t>
          </a:r>
          <a:endParaRPr lang="en-US" sz="1800" kern="1200"/>
        </a:p>
      </dsp:txBody>
      <dsp:txXfrm>
        <a:off x="0" y="563"/>
        <a:ext cx="6096000" cy="512835"/>
      </dsp:txXfrm>
    </dsp:sp>
    <dsp:sp modelId="{079F52B2-C7CC-4DAB-8912-3DB7198D29D8}">
      <dsp:nvSpPr>
        <dsp:cNvPr id="0" name=""/>
        <dsp:cNvSpPr/>
      </dsp:nvSpPr>
      <dsp:spPr>
        <a:xfrm>
          <a:off x="0" y="513399"/>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7E5788-D238-4A9D-8F83-DFF1F186B593}">
      <dsp:nvSpPr>
        <dsp:cNvPr id="0" name=""/>
        <dsp:cNvSpPr/>
      </dsp:nvSpPr>
      <dsp:spPr>
        <a:xfrm>
          <a:off x="0" y="513399"/>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ROLES IN AGILE</a:t>
          </a:r>
          <a:endParaRPr lang="en-US" sz="1800" kern="1200"/>
        </a:p>
      </dsp:txBody>
      <dsp:txXfrm>
        <a:off x="0" y="513399"/>
        <a:ext cx="6096000" cy="512835"/>
      </dsp:txXfrm>
    </dsp:sp>
    <dsp:sp modelId="{21FAC1A3-46C2-4207-B710-5FA2D9C25ADD}">
      <dsp:nvSpPr>
        <dsp:cNvPr id="0" name=""/>
        <dsp:cNvSpPr/>
      </dsp:nvSpPr>
      <dsp:spPr>
        <a:xfrm>
          <a:off x="0" y="1026234"/>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F9AC1C-EAC4-4D7E-AA6F-5B304A94B6A5}">
      <dsp:nvSpPr>
        <dsp:cNvPr id="0" name=""/>
        <dsp:cNvSpPr/>
      </dsp:nvSpPr>
      <dsp:spPr>
        <a:xfrm>
          <a:off x="0" y="1026234"/>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ADVANTAGES AND DISADVANTAGES OF AGILE METHODOLOGY</a:t>
          </a:r>
          <a:endParaRPr lang="en-US" sz="1800" kern="1200"/>
        </a:p>
      </dsp:txBody>
      <dsp:txXfrm>
        <a:off x="0" y="1026234"/>
        <a:ext cx="6096000" cy="512835"/>
      </dsp:txXfrm>
    </dsp:sp>
    <dsp:sp modelId="{A498B895-E514-4BD5-8757-454B0C9C5C09}">
      <dsp:nvSpPr>
        <dsp:cNvPr id="0" name=""/>
        <dsp:cNvSpPr/>
      </dsp:nvSpPr>
      <dsp:spPr>
        <a:xfrm>
          <a:off x="0" y="1539070"/>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61F7AD-A4C8-48B4-A8A3-C007B2DD96AA}">
      <dsp:nvSpPr>
        <dsp:cNvPr id="0" name=""/>
        <dsp:cNvSpPr/>
      </dsp:nvSpPr>
      <dsp:spPr>
        <a:xfrm>
          <a:off x="0" y="1539070"/>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PRINCIPLES OF AGILE MANIFESTO</a:t>
          </a:r>
          <a:endParaRPr lang="en-US" sz="1800" kern="1200"/>
        </a:p>
      </dsp:txBody>
      <dsp:txXfrm>
        <a:off x="0" y="1539070"/>
        <a:ext cx="6096000" cy="512835"/>
      </dsp:txXfrm>
    </dsp:sp>
    <dsp:sp modelId="{6D7A2004-FF0D-4ECB-A7D1-3431D4F7F0E5}">
      <dsp:nvSpPr>
        <dsp:cNvPr id="0" name=""/>
        <dsp:cNvSpPr/>
      </dsp:nvSpPr>
      <dsp:spPr>
        <a:xfrm>
          <a:off x="0" y="2051906"/>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D1EBD-EAE0-4A50-97D4-98856E88384F}">
      <dsp:nvSpPr>
        <dsp:cNvPr id="0" name=""/>
        <dsp:cNvSpPr/>
      </dsp:nvSpPr>
      <dsp:spPr>
        <a:xfrm>
          <a:off x="0" y="2051906"/>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AGILE CHARACTERISTIC</a:t>
          </a:r>
          <a:endParaRPr lang="en-US" sz="1800" kern="1200"/>
        </a:p>
      </dsp:txBody>
      <dsp:txXfrm>
        <a:off x="0" y="2051906"/>
        <a:ext cx="6096000" cy="512835"/>
      </dsp:txXfrm>
    </dsp:sp>
    <dsp:sp modelId="{AFE71758-05FD-462B-9068-28823D250980}">
      <dsp:nvSpPr>
        <dsp:cNvPr id="0" name=""/>
        <dsp:cNvSpPr/>
      </dsp:nvSpPr>
      <dsp:spPr>
        <a:xfrm>
          <a:off x="0" y="2564741"/>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0B6B17-AD37-45DC-8A42-6EEB3E68DDD8}">
      <dsp:nvSpPr>
        <dsp:cNvPr id="0" name=""/>
        <dsp:cNvSpPr/>
      </dsp:nvSpPr>
      <dsp:spPr>
        <a:xfrm>
          <a:off x="0" y="2564741"/>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SCRUM</a:t>
          </a:r>
          <a:endParaRPr lang="en-US" sz="1800" kern="1200"/>
        </a:p>
      </dsp:txBody>
      <dsp:txXfrm>
        <a:off x="0" y="2564741"/>
        <a:ext cx="6096000" cy="512835"/>
      </dsp:txXfrm>
    </dsp:sp>
    <dsp:sp modelId="{CF889BAD-F0F1-4FE9-9F29-61E305291427}">
      <dsp:nvSpPr>
        <dsp:cNvPr id="0" name=""/>
        <dsp:cNvSpPr/>
      </dsp:nvSpPr>
      <dsp:spPr>
        <a:xfrm>
          <a:off x="0" y="3077577"/>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7FB99D-7269-45C6-A971-3CA5DC8E309E}">
      <dsp:nvSpPr>
        <dsp:cNvPr id="0" name=""/>
        <dsp:cNvSpPr/>
      </dsp:nvSpPr>
      <dsp:spPr>
        <a:xfrm>
          <a:off x="0" y="3077577"/>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PRINCIPLES OF KANBAN</a:t>
          </a:r>
          <a:endParaRPr lang="en-US" sz="1800" kern="1200"/>
        </a:p>
      </dsp:txBody>
      <dsp:txXfrm>
        <a:off x="0" y="3077577"/>
        <a:ext cx="6096000" cy="512835"/>
      </dsp:txXfrm>
    </dsp:sp>
    <dsp:sp modelId="{7A21BFD7-9D0E-4C9D-8DFD-3288BBD92D51}">
      <dsp:nvSpPr>
        <dsp:cNvPr id="0" name=""/>
        <dsp:cNvSpPr/>
      </dsp:nvSpPr>
      <dsp:spPr>
        <a:xfrm>
          <a:off x="0" y="3590413"/>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53445D-8363-4167-ACCC-C6C0B0679618}">
      <dsp:nvSpPr>
        <dsp:cNvPr id="0" name=""/>
        <dsp:cNvSpPr/>
      </dsp:nvSpPr>
      <dsp:spPr>
        <a:xfrm>
          <a:off x="0" y="3590413"/>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EXTREME PROGRAMMING</a:t>
          </a:r>
          <a:endParaRPr lang="en-US" sz="1800" kern="1200"/>
        </a:p>
      </dsp:txBody>
      <dsp:txXfrm>
        <a:off x="0" y="3590413"/>
        <a:ext cx="6096000" cy="512835"/>
      </dsp:txXfrm>
    </dsp:sp>
    <dsp:sp modelId="{08F3AD0F-141D-4E48-9DD2-CDB288451703}">
      <dsp:nvSpPr>
        <dsp:cNvPr id="0" name=""/>
        <dsp:cNvSpPr/>
      </dsp:nvSpPr>
      <dsp:spPr>
        <a:xfrm>
          <a:off x="0" y="4103248"/>
          <a:ext cx="60960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A2B45D-6791-4074-891D-04971C208A85}">
      <dsp:nvSpPr>
        <dsp:cNvPr id="0" name=""/>
        <dsp:cNvSpPr/>
      </dsp:nvSpPr>
      <dsp:spPr>
        <a:xfrm>
          <a:off x="0" y="4103248"/>
          <a:ext cx="6096000" cy="512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a:t>PRINCIPLES AND VALUES OF EXTREME PROGRAMMING</a:t>
          </a:r>
          <a:endParaRPr lang="en-US" sz="1800" kern="1200"/>
        </a:p>
      </dsp:txBody>
      <dsp:txXfrm>
        <a:off x="0" y="4103248"/>
        <a:ext cx="6096000" cy="512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FE13C-5593-4826-96FB-4CE4573E1A18}">
      <dsp:nvSpPr>
        <dsp:cNvPr id="0" name=""/>
        <dsp:cNvSpPr/>
      </dsp:nvSpPr>
      <dsp:spPr>
        <a:xfrm>
          <a:off x="0" y="1127"/>
          <a:ext cx="8915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0B84D4-B591-417D-ADC3-E12DB8223797}">
      <dsp:nvSpPr>
        <dsp:cNvPr id="0" name=""/>
        <dsp:cNvSpPr/>
      </dsp:nvSpPr>
      <dsp:spPr>
        <a:xfrm>
          <a:off x="0" y="1127"/>
          <a:ext cx="8915400" cy="38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Disadvantages of Agile methodology:</a:t>
          </a:r>
          <a:endParaRPr lang="en-US" sz="1300" kern="1200"/>
        </a:p>
      </dsp:txBody>
      <dsp:txXfrm>
        <a:off x="0" y="1127"/>
        <a:ext cx="8915400" cy="384344"/>
      </dsp:txXfrm>
    </dsp:sp>
    <dsp:sp modelId="{7083445A-3E78-4325-B05D-FA2DC25FED0D}">
      <dsp:nvSpPr>
        <dsp:cNvPr id="0" name=""/>
        <dsp:cNvSpPr/>
      </dsp:nvSpPr>
      <dsp:spPr>
        <a:xfrm>
          <a:off x="0" y="385472"/>
          <a:ext cx="8915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92E90C-4620-4934-A34F-6B266B83408F}">
      <dsp:nvSpPr>
        <dsp:cNvPr id="0" name=""/>
        <dsp:cNvSpPr/>
      </dsp:nvSpPr>
      <dsp:spPr>
        <a:xfrm>
          <a:off x="0" y="385472"/>
          <a:ext cx="8915400" cy="38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It is not useful for small development projects.</a:t>
          </a:r>
          <a:endParaRPr lang="en-US" sz="1300" kern="1200"/>
        </a:p>
      </dsp:txBody>
      <dsp:txXfrm>
        <a:off x="0" y="385472"/>
        <a:ext cx="8915400" cy="384344"/>
      </dsp:txXfrm>
    </dsp:sp>
    <dsp:sp modelId="{931B704C-854D-49D6-9DCA-642BC87EE574}">
      <dsp:nvSpPr>
        <dsp:cNvPr id="0" name=""/>
        <dsp:cNvSpPr/>
      </dsp:nvSpPr>
      <dsp:spPr>
        <a:xfrm>
          <a:off x="0" y="769817"/>
          <a:ext cx="8915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701659-F45E-476E-AD38-A4AB89E2C98E}">
      <dsp:nvSpPr>
        <dsp:cNvPr id="0" name=""/>
        <dsp:cNvSpPr/>
      </dsp:nvSpPr>
      <dsp:spPr>
        <a:xfrm>
          <a:off x="0" y="769817"/>
          <a:ext cx="8915400" cy="38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There is a lack of intensity on necessary designing and documentation.</a:t>
          </a:r>
          <a:endParaRPr lang="en-US" sz="1300" kern="1200"/>
        </a:p>
      </dsp:txBody>
      <dsp:txXfrm>
        <a:off x="0" y="769817"/>
        <a:ext cx="8915400" cy="384344"/>
      </dsp:txXfrm>
    </dsp:sp>
    <dsp:sp modelId="{1672ABA1-D377-4A98-9F2E-76F8811DD410}">
      <dsp:nvSpPr>
        <dsp:cNvPr id="0" name=""/>
        <dsp:cNvSpPr/>
      </dsp:nvSpPr>
      <dsp:spPr>
        <a:xfrm>
          <a:off x="0" y="1154162"/>
          <a:ext cx="8915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37F3B2-1E63-4808-8158-2A33F0FD00BA}">
      <dsp:nvSpPr>
        <dsp:cNvPr id="0" name=""/>
        <dsp:cNvSpPr/>
      </dsp:nvSpPr>
      <dsp:spPr>
        <a:xfrm>
          <a:off x="0" y="1154162"/>
          <a:ext cx="8915400" cy="38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It requires an expert project member to take crucial decisions in the meeting.</a:t>
          </a:r>
          <a:endParaRPr lang="en-US" sz="1300" kern="1200"/>
        </a:p>
      </dsp:txBody>
      <dsp:txXfrm>
        <a:off x="0" y="1154162"/>
        <a:ext cx="8915400" cy="384344"/>
      </dsp:txXfrm>
    </dsp:sp>
    <dsp:sp modelId="{C272A965-149C-4579-A471-52A8C13326A8}">
      <dsp:nvSpPr>
        <dsp:cNvPr id="0" name=""/>
        <dsp:cNvSpPr/>
      </dsp:nvSpPr>
      <dsp:spPr>
        <a:xfrm>
          <a:off x="0" y="1538506"/>
          <a:ext cx="8915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12D14A-AE1F-498B-9A44-CF5177E9F773}">
      <dsp:nvSpPr>
        <dsp:cNvPr id="0" name=""/>
        <dsp:cNvSpPr/>
      </dsp:nvSpPr>
      <dsp:spPr>
        <a:xfrm>
          <a:off x="0" y="1538506"/>
          <a:ext cx="8915400" cy="38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Cost of Agile development methodology is slightly more as compared to other development methodology.</a:t>
          </a:r>
          <a:endParaRPr lang="en-US" sz="1300" kern="1200"/>
        </a:p>
      </dsp:txBody>
      <dsp:txXfrm>
        <a:off x="0" y="1538506"/>
        <a:ext cx="8915400" cy="384344"/>
      </dsp:txXfrm>
    </dsp:sp>
    <dsp:sp modelId="{2E640C6E-A2A3-4860-ADAF-CC656F88D831}">
      <dsp:nvSpPr>
        <dsp:cNvPr id="0" name=""/>
        <dsp:cNvSpPr/>
      </dsp:nvSpPr>
      <dsp:spPr>
        <a:xfrm>
          <a:off x="0" y="1922851"/>
          <a:ext cx="8915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588EF2-9801-40B9-96EC-00708642DF63}">
      <dsp:nvSpPr>
        <dsp:cNvPr id="0" name=""/>
        <dsp:cNvSpPr/>
      </dsp:nvSpPr>
      <dsp:spPr>
        <a:xfrm>
          <a:off x="0" y="1922851"/>
          <a:ext cx="8915400" cy="38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The project can quickly go out off track if the project manager is not clear about requirements and what outcome he/she wants.</a:t>
          </a:r>
          <a:endParaRPr lang="en-US" sz="1300" kern="1200"/>
        </a:p>
      </dsp:txBody>
      <dsp:txXfrm>
        <a:off x="0" y="1922851"/>
        <a:ext cx="8915400" cy="384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2A4BF-3B36-4DB5-87F7-91DBE3DE1867}">
      <dsp:nvSpPr>
        <dsp:cNvPr id="0" name=""/>
        <dsp:cNvSpPr/>
      </dsp:nvSpPr>
      <dsp:spPr>
        <a:xfrm>
          <a:off x="0" y="588"/>
          <a:ext cx="6545199"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68265B5-93E2-4F74-98E2-102164F56AA7}">
      <dsp:nvSpPr>
        <dsp:cNvPr id="0" name=""/>
        <dsp:cNvSpPr/>
      </dsp:nvSpPr>
      <dsp:spPr>
        <a:xfrm>
          <a:off x="0" y="588"/>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i="0" kern="1200"/>
            <a:t>6.Face-to-face Conversation:</a:t>
          </a:r>
          <a:r>
            <a:rPr lang="en-US" sz="1200" b="0" i="0" kern="1200"/>
            <a:t> Face-to-face conversation betweenScrum Master anddevelopment team and between the Scrum Master and customers for the most efficient and effective method of conveying information to and within a development team.</a:t>
          </a:r>
          <a:endParaRPr lang="en-US" sz="1200" kern="1200"/>
        </a:p>
      </dsp:txBody>
      <dsp:txXfrm>
        <a:off x="0" y="588"/>
        <a:ext cx="6545199" cy="688429"/>
      </dsp:txXfrm>
    </dsp:sp>
    <dsp:sp modelId="{EDB80AC3-2A58-4B49-B6E8-1B337C5344F5}">
      <dsp:nvSpPr>
        <dsp:cNvPr id="0" name=""/>
        <dsp:cNvSpPr/>
      </dsp:nvSpPr>
      <dsp:spPr>
        <a:xfrm>
          <a:off x="0" y="689017"/>
          <a:ext cx="6545199"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03062E0-1B5B-443D-AEE1-C296DB63847F}">
      <dsp:nvSpPr>
        <dsp:cNvPr id="0" name=""/>
        <dsp:cNvSpPr/>
      </dsp:nvSpPr>
      <dsp:spPr>
        <a:xfrm>
          <a:off x="0" y="689017"/>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i="0" kern="1200"/>
            <a:t>7.Measure the Progress as per the Working Software:</a:t>
          </a:r>
          <a:r>
            <a:rPr lang="en-US" sz="1200" b="0" i="0" kern="1200"/>
            <a:t> The working software is the key and primary measure of the progress.</a:t>
          </a:r>
          <a:endParaRPr lang="en-US" sz="1200" kern="1200"/>
        </a:p>
      </dsp:txBody>
      <dsp:txXfrm>
        <a:off x="0" y="689017"/>
        <a:ext cx="6545199" cy="688429"/>
      </dsp:txXfrm>
    </dsp:sp>
    <dsp:sp modelId="{24BC278E-9FF1-4D72-8307-6B71D607B4D0}">
      <dsp:nvSpPr>
        <dsp:cNvPr id="0" name=""/>
        <dsp:cNvSpPr/>
      </dsp:nvSpPr>
      <dsp:spPr>
        <a:xfrm>
          <a:off x="0" y="1377447"/>
          <a:ext cx="6545199"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7DB01FC-959C-409D-9B0E-7E5798506431}">
      <dsp:nvSpPr>
        <dsp:cNvPr id="0" name=""/>
        <dsp:cNvSpPr/>
      </dsp:nvSpPr>
      <dsp:spPr>
        <a:xfrm>
          <a:off x="0" y="1377447"/>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i="0" kern="1200"/>
            <a:t>8.Maintain Constant Pace:</a:t>
          </a:r>
          <a:r>
            <a:rPr lang="en-US" sz="1200" b="0" i="0" kern="1200"/>
            <a:t> The aim of agile development is sustainable development. All the businesses and users should be able to maintain a constant pace with the project.</a:t>
          </a:r>
          <a:endParaRPr lang="en-US" sz="1200" kern="1200"/>
        </a:p>
      </dsp:txBody>
      <dsp:txXfrm>
        <a:off x="0" y="1377447"/>
        <a:ext cx="6545199" cy="688429"/>
      </dsp:txXfrm>
    </dsp:sp>
    <dsp:sp modelId="{E4700D19-4A76-4ECD-8610-D4C140FFB4B8}">
      <dsp:nvSpPr>
        <dsp:cNvPr id="0" name=""/>
        <dsp:cNvSpPr/>
      </dsp:nvSpPr>
      <dsp:spPr>
        <a:xfrm>
          <a:off x="0" y="2065876"/>
          <a:ext cx="6545199"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BD95E52-000D-4707-BED3-184503782329}">
      <dsp:nvSpPr>
        <dsp:cNvPr id="0" name=""/>
        <dsp:cNvSpPr/>
      </dsp:nvSpPr>
      <dsp:spPr>
        <a:xfrm>
          <a:off x="0" y="2065876"/>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i="0" kern="1200"/>
            <a:t>9.Monitoring:</a:t>
          </a:r>
          <a:r>
            <a:rPr lang="en-US" sz="1200" b="0" i="0" kern="1200"/>
            <a:t> Pay regular attention to technical excellence and good design to maximize agility.</a:t>
          </a:r>
          <a:endParaRPr lang="en-US" sz="1200" kern="1200"/>
        </a:p>
      </dsp:txBody>
      <dsp:txXfrm>
        <a:off x="0" y="2065876"/>
        <a:ext cx="6545199" cy="688429"/>
      </dsp:txXfrm>
    </dsp:sp>
    <dsp:sp modelId="{0CEECDA4-C305-43E8-8566-A61DD60E1EB8}">
      <dsp:nvSpPr>
        <dsp:cNvPr id="0" name=""/>
        <dsp:cNvSpPr/>
      </dsp:nvSpPr>
      <dsp:spPr>
        <a:xfrm>
          <a:off x="0" y="2754305"/>
          <a:ext cx="6545199"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86C75FB-D2E8-4C51-8A67-9FF38EE69AE8}">
      <dsp:nvSpPr>
        <dsp:cNvPr id="0" name=""/>
        <dsp:cNvSpPr/>
      </dsp:nvSpPr>
      <dsp:spPr>
        <a:xfrm>
          <a:off x="0" y="2754305"/>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i="0" kern="1200"/>
            <a:t>10.Simplicity:</a:t>
          </a:r>
          <a:r>
            <a:rPr lang="en-US" sz="1200" b="0" i="0" kern="1200"/>
            <a:t> Keep things simple and use simple terms to measure the work that is not completed.</a:t>
          </a:r>
          <a:endParaRPr lang="en-US" sz="1200" kern="1200"/>
        </a:p>
      </dsp:txBody>
      <dsp:txXfrm>
        <a:off x="0" y="2754305"/>
        <a:ext cx="6545199" cy="688429"/>
      </dsp:txXfrm>
    </dsp:sp>
    <dsp:sp modelId="{DA225229-FAC9-4FAB-82FD-62B2343E645D}">
      <dsp:nvSpPr>
        <dsp:cNvPr id="0" name=""/>
        <dsp:cNvSpPr/>
      </dsp:nvSpPr>
      <dsp:spPr>
        <a:xfrm>
          <a:off x="0" y="3442734"/>
          <a:ext cx="6545199"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973AE61-170F-49AA-853C-AFA30962B67E}">
      <dsp:nvSpPr>
        <dsp:cNvPr id="0" name=""/>
        <dsp:cNvSpPr/>
      </dsp:nvSpPr>
      <dsp:spPr>
        <a:xfrm>
          <a:off x="0" y="3442734"/>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i="0" kern="1200"/>
            <a:t>11.Self-organized Teams:</a:t>
          </a:r>
          <a:r>
            <a:rPr lang="en-US" sz="1200" b="0" i="0" kern="1200"/>
            <a:t> The Agile team should be self-organized. They should not be depending heavily on other teams because the best architectures, requirements, and designs emerge from self-organized teams.</a:t>
          </a:r>
          <a:endParaRPr lang="en-US" sz="1200" kern="1200"/>
        </a:p>
      </dsp:txBody>
      <dsp:txXfrm>
        <a:off x="0" y="3442734"/>
        <a:ext cx="6545199" cy="688429"/>
      </dsp:txXfrm>
    </dsp:sp>
    <dsp:sp modelId="{9C2EE809-384C-42B7-B5B7-0C128DB1103A}">
      <dsp:nvSpPr>
        <dsp:cNvPr id="0" name=""/>
        <dsp:cNvSpPr/>
      </dsp:nvSpPr>
      <dsp:spPr>
        <a:xfrm>
          <a:off x="0" y="4131164"/>
          <a:ext cx="6545199" cy="0"/>
        </a:xfrm>
        <a:prstGeom prst="line">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w="9525" cap="rnd" cmpd="sng" algn="ctr">
          <a:solidFill>
            <a:schemeClr val="accent3">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3DAD408-828C-43C9-B809-375C4C27E15F}">
      <dsp:nvSpPr>
        <dsp:cNvPr id="0" name=""/>
        <dsp:cNvSpPr/>
      </dsp:nvSpPr>
      <dsp:spPr>
        <a:xfrm>
          <a:off x="0" y="4131164"/>
          <a:ext cx="6545199" cy="68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1" kern="1200"/>
            <a:t>12.</a:t>
          </a:r>
          <a:r>
            <a:rPr lang="en-US" sz="1200" b="1" i="0" kern="1200"/>
            <a:t>Review the Work Regularly:</a:t>
          </a:r>
          <a:r>
            <a:rPr lang="en-US" sz="1200" b="0" i="0" kern="1200"/>
            <a:t> The work should be reviewed at regular intervals, so that the team canreflect on how to become more productive and adjust its behavior accordingly.</a:t>
          </a:r>
          <a:endParaRPr lang="en-US" sz="1200" kern="1200"/>
        </a:p>
      </dsp:txBody>
      <dsp:txXfrm>
        <a:off x="0" y="4131164"/>
        <a:ext cx="6545199" cy="6884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7/5/2022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7/5/2022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7/5/2022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7/5/2022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7/5/2022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7/5/2022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7/5/2022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7/5/2022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2599F-1C8A-7C98-DF6E-FD4A37B30E17}"/>
              </a:ext>
            </a:extLst>
          </p:cNvPr>
          <p:cNvSpPr txBox="1"/>
          <p:nvPr/>
        </p:nvSpPr>
        <p:spPr>
          <a:xfrm>
            <a:off x="4619625" y="653534"/>
            <a:ext cx="6096000" cy="646331"/>
          </a:xfrm>
          <a:prstGeom prst="rect">
            <a:avLst/>
          </a:prstGeom>
          <a:noFill/>
        </p:spPr>
        <p:txBody>
          <a:bodyPr wrap="square">
            <a:spAutoFit/>
          </a:bodyPr>
          <a:lstStyle/>
          <a:p>
            <a:r>
              <a:rPr lang="en-IN" sz="3600" dirty="0">
                <a:latin typeface="Algerian" panose="04020705040A02060702" pitchFamily="82" charset="0"/>
              </a:rPr>
              <a:t>CONTENTS</a:t>
            </a:r>
          </a:p>
        </p:txBody>
      </p:sp>
      <p:graphicFrame>
        <p:nvGraphicFramePr>
          <p:cNvPr id="7" name="TextBox 4">
            <a:extLst>
              <a:ext uri="{FF2B5EF4-FFF2-40B4-BE49-F238E27FC236}">
                <a16:creationId xmlns:a16="http://schemas.microsoft.com/office/drawing/2014/main" id="{2FB85F5B-30EE-1EA6-080A-51E437453929}"/>
              </a:ext>
            </a:extLst>
          </p:cNvPr>
          <p:cNvGraphicFramePr/>
          <p:nvPr/>
        </p:nvGraphicFramePr>
        <p:xfrm>
          <a:off x="1352550" y="1720840"/>
          <a:ext cx="6096000" cy="461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20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3081" name="Picture 3078">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TextBox 2">
            <a:extLst>
              <a:ext uri="{FF2B5EF4-FFF2-40B4-BE49-F238E27FC236}">
                <a16:creationId xmlns:a16="http://schemas.microsoft.com/office/drawing/2014/main" id="{3CCD1A16-EDBF-36F8-585C-F5F94B405A75}"/>
              </a:ext>
            </a:extLst>
          </p:cNvPr>
          <p:cNvSpPr txBox="1"/>
          <p:nvPr/>
        </p:nvSpPr>
        <p:spPr>
          <a:xfrm>
            <a:off x="7865806" y="643463"/>
            <a:ext cx="3706762" cy="160812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0" i="0" cap="all">
                <a:ln w="3175" cmpd="sng">
                  <a:noFill/>
                </a:ln>
                <a:latin typeface="+mj-lt"/>
                <a:ea typeface="+mj-ea"/>
                <a:cs typeface="+mj-cs"/>
              </a:rPr>
              <a:t>Extreme Programming (XP)</a:t>
            </a:r>
          </a:p>
        </p:txBody>
      </p:sp>
      <p:pic>
        <p:nvPicPr>
          <p:cNvPr id="3074" name="Picture 2" descr="Extreme Programming -Xp">
            <a:extLst>
              <a:ext uri="{FF2B5EF4-FFF2-40B4-BE49-F238E27FC236}">
                <a16:creationId xmlns:a16="http://schemas.microsoft.com/office/drawing/2014/main" id="{A6885380-9AE7-6943-6112-776EE40F43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464" y="1588459"/>
            <a:ext cx="6897878" cy="3690364"/>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12DF89E-A974-A1B7-1551-1216F34C2EF7}"/>
              </a:ext>
            </a:extLst>
          </p:cNvPr>
          <p:cNvSpPr txBox="1"/>
          <p:nvPr/>
        </p:nvSpPr>
        <p:spPr>
          <a:xfrm>
            <a:off x="7865806" y="2251587"/>
            <a:ext cx="3706762" cy="3972232"/>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b="0" i="0"/>
              <a:t>Extreme programming is a software development methodology that’s part of what’s collectively known as </a:t>
            </a:r>
            <a:r>
              <a:rPr lang="en-US"/>
              <a:t>agile methodologies</a:t>
            </a:r>
            <a:r>
              <a:rPr lang="en-US" b="0" i="0"/>
              <a:t>. XP is built upon values, principles, and practices, and its goal is to allow small to mid-sized teams to produce high-quality software and adapt to evolving and changing requirements.</a:t>
            </a:r>
            <a:endParaRPr lang="en-US"/>
          </a:p>
        </p:txBody>
      </p:sp>
    </p:spTree>
    <p:extLst>
      <p:ext uri="{BB962C8B-B14F-4D97-AF65-F5344CB8AC3E}">
        <p14:creationId xmlns:p14="http://schemas.microsoft.com/office/powerpoint/2010/main" val="29698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29496-C4AF-589D-831B-618D995045E4}"/>
              </a:ext>
            </a:extLst>
          </p:cNvPr>
          <p:cNvSpPr txBox="1"/>
          <p:nvPr/>
        </p:nvSpPr>
        <p:spPr>
          <a:xfrm>
            <a:off x="409575" y="329684"/>
            <a:ext cx="6096000" cy="830997"/>
          </a:xfrm>
          <a:prstGeom prst="rect">
            <a:avLst/>
          </a:prstGeom>
          <a:noFill/>
        </p:spPr>
        <p:txBody>
          <a:bodyPr wrap="square">
            <a:spAutoFit/>
          </a:bodyPr>
          <a:lstStyle/>
          <a:p>
            <a:r>
              <a:rPr lang="en-IN" sz="2400" dirty="0">
                <a:latin typeface="Algerian" panose="04020705040A02060702" pitchFamily="82" charset="0"/>
              </a:rPr>
              <a:t>PRINCIPLES AND VALUES OF EXTREME PROGRAMMING</a:t>
            </a:r>
          </a:p>
        </p:txBody>
      </p:sp>
      <p:sp>
        <p:nvSpPr>
          <p:cNvPr id="7" name="TextBox 6">
            <a:extLst>
              <a:ext uri="{FF2B5EF4-FFF2-40B4-BE49-F238E27FC236}">
                <a16:creationId xmlns:a16="http://schemas.microsoft.com/office/drawing/2014/main" id="{675D0542-B817-3980-A90A-D17945FF0CBE}"/>
              </a:ext>
            </a:extLst>
          </p:cNvPr>
          <p:cNvSpPr txBox="1"/>
          <p:nvPr/>
        </p:nvSpPr>
        <p:spPr>
          <a:xfrm>
            <a:off x="409575" y="1272659"/>
            <a:ext cx="6096000" cy="400110"/>
          </a:xfrm>
          <a:prstGeom prst="rect">
            <a:avLst/>
          </a:prstGeom>
          <a:noFill/>
        </p:spPr>
        <p:txBody>
          <a:bodyPr wrap="square">
            <a:spAutoFit/>
          </a:bodyPr>
          <a:lstStyle/>
          <a:p>
            <a:r>
              <a:rPr lang="en-US" sz="2000" b="1" dirty="0">
                <a:solidFill>
                  <a:srgbClr val="FF0000"/>
                </a:solidFill>
                <a:latin typeface="IBM Plex Sans" panose="020B0503050203000203" pitchFamily="34" charset="0"/>
              </a:rPr>
              <a:t>        V</a:t>
            </a:r>
            <a:r>
              <a:rPr lang="en-IN" sz="2000" b="1" dirty="0" err="1">
                <a:solidFill>
                  <a:srgbClr val="FF0000"/>
                </a:solidFill>
                <a:latin typeface="IBM Plex Sans" panose="020B0503050203000203" pitchFamily="34" charset="0"/>
              </a:rPr>
              <a:t>alues</a:t>
            </a:r>
            <a:r>
              <a:rPr lang="en-IN" sz="2000" b="1" dirty="0">
                <a:solidFill>
                  <a:srgbClr val="FF0000"/>
                </a:solidFill>
                <a:latin typeface="IBM Plex Sans" panose="020B0503050203000203" pitchFamily="34" charset="0"/>
              </a:rPr>
              <a:t> of Extreme Programming</a:t>
            </a:r>
            <a:endParaRPr lang="en-IN" sz="2000" dirty="0">
              <a:solidFill>
                <a:srgbClr val="FF0000"/>
              </a:solidFill>
            </a:endParaRPr>
          </a:p>
        </p:txBody>
      </p:sp>
      <p:sp>
        <p:nvSpPr>
          <p:cNvPr id="9" name="TextBox 8">
            <a:extLst>
              <a:ext uri="{FF2B5EF4-FFF2-40B4-BE49-F238E27FC236}">
                <a16:creationId xmlns:a16="http://schemas.microsoft.com/office/drawing/2014/main" id="{2DDD8952-D125-E749-B864-B1C0317C9094}"/>
              </a:ext>
            </a:extLst>
          </p:cNvPr>
          <p:cNvSpPr txBox="1"/>
          <p:nvPr/>
        </p:nvSpPr>
        <p:spPr>
          <a:xfrm>
            <a:off x="1714500" y="1672769"/>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Communication</a:t>
            </a:r>
            <a:endParaRPr lang="en-IN" dirty="0">
              <a:solidFill>
                <a:srgbClr val="FFFF00"/>
              </a:solidFill>
            </a:endParaRPr>
          </a:p>
        </p:txBody>
      </p:sp>
      <p:sp>
        <p:nvSpPr>
          <p:cNvPr id="11" name="TextBox 10">
            <a:extLst>
              <a:ext uri="{FF2B5EF4-FFF2-40B4-BE49-F238E27FC236}">
                <a16:creationId xmlns:a16="http://schemas.microsoft.com/office/drawing/2014/main" id="{6F00C8A4-3528-4338-D34B-5A17EA36E083}"/>
              </a:ext>
            </a:extLst>
          </p:cNvPr>
          <p:cNvSpPr txBox="1"/>
          <p:nvPr/>
        </p:nvSpPr>
        <p:spPr>
          <a:xfrm>
            <a:off x="1714500" y="2042101"/>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Simplicity</a:t>
            </a:r>
            <a:endParaRPr lang="en-IN" dirty="0">
              <a:solidFill>
                <a:srgbClr val="FFFF00"/>
              </a:solidFill>
            </a:endParaRPr>
          </a:p>
        </p:txBody>
      </p:sp>
      <p:sp>
        <p:nvSpPr>
          <p:cNvPr id="13" name="TextBox 12">
            <a:extLst>
              <a:ext uri="{FF2B5EF4-FFF2-40B4-BE49-F238E27FC236}">
                <a16:creationId xmlns:a16="http://schemas.microsoft.com/office/drawing/2014/main" id="{ABD4A7EB-47DF-1C1B-40A1-302A3DB56551}"/>
              </a:ext>
            </a:extLst>
          </p:cNvPr>
          <p:cNvSpPr txBox="1"/>
          <p:nvPr/>
        </p:nvSpPr>
        <p:spPr>
          <a:xfrm>
            <a:off x="1714500" y="2411433"/>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Feedback</a:t>
            </a:r>
            <a:endParaRPr lang="en-IN" dirty="0">
              <a:solidFill>
                <a:srgbClr val="FFFF00"/>
              </a:solidFill>
            </a:endParaRPr>
          </a:p>
        </p:txBody>
      </p:sp>
      <p:sp>
        <p:nvSpPr>
          <p:cNvPr id="15" name="TextBox 14">
            <a:extLst>
              <a:ext uri="{FF2B5EF4-FFF2-40B4-BE49-F238E27FC236}">
                <a16:creationId xmlns:a16="http://schemas.microsoft.com/office/drawing/2014/main" id="{4A36B54F-611C-DE79-31C1-7CDF29A843EF}"/>
              </a:ext>
            </a:extLst>
          </p:cNvPr>
          <p:cNvSpPr txBox="1"/>
          <p:nvPr/>
        </p:nvSpPr>
        <p:spPr>
          <a:xfrm>
            <a:off x="333375" y="2755346"/>
            <a:ext cx="6096000" cy="369332"/>
          </a:xfrm>
          <a:prstGeom prst="rect">
            <a:avLst/>
          </a:prstGeom>
          <a:noFill/>
        </p:spPr>
        <p:txBody>
          <a:bodyPr wrap="square">
            <a:spAutoFit/>
          </a:bodyPr>
          <a:lstStyle/>
          <a:p>
            <a:pPr marL="1657350" lvl="3" indent="-285750">
              <a:buFont typeface="Arial" panose="020B0604020202020204" pitchFamily="34" charset="0"/>
              <a:buChar char="•"/>
            </a:pPr>
            <a:r>
              <a:rPr lang="en-IN" b="1" i="0" dirty="0">
                <a:solidFill>
                  <a:srgbClr val="FFFF00"/>
                </a:solidFill>
                <a:effectLst/>
                <a:latin typeface="IBM Plex Sans" panose="020B0503050203000203" pitchFamily="34" charset="0"/>
              </a:rPr>
              <a:t>Respect</a:t>
            </a:r>
            <a:endParaRPr lang="en-IN" dirty="0">
              <a:solidFill>
                <a:srgbClr val="FFFF00"/>
              </a:solidFill>
            </a:endParaRPr>
          </a:p>
        </p:txBody>
      </p:sp>
      <p:sp>
        <p:nvSpPr>
          <p:cNvPr id="17" name="TextBox 16">
            <a:extLst>
              <a:ext uri="{FF2B5EF4-FFF2-40B4-BE49-F238E27FC236}">
                <a16:creationId xmlns:a16="http://schemas.microsoft.com/office/drawing/2014/main" id="{3E88F5A4-9335-536F-743D-4B3BCB5E14FE}"/>
              </a:ext>
            </a:extLst>
          </p:cNvPr>
          <p:cNvSpPr txBox="1"/>
          <p:nvPr/>
        </p:nvSpPr>
        <p:spPr>
          <a:xfrm>
            <a:off x="1714500" y="3099794"/>
            <a:ext cx="6096000" cy="369332"/>
          </a:xfrm>
          <a:prstGeom prst="rect">
            <a:avLst/>
          </a:prstGeom>
          <a:noFill/>
        </p:spPr>
        <p:txBody>
          <a:bodyPr wrap="square">
            <a:spAutoFit/>
          </a:bodyPr>
          <a:lstStyle/>
          <a:p>
            <a:pPr marL="285750" indent="-285750">
              <a:buFont typeface="Arial" panose="020B0604020202020204" pitchFamily="34" charset="0"/>
              <a:buChar char="•"/>
            </a:pPr>
            <a:r>
              <a:rPr lang="en-IN" b="0" i="0" dirty="0">
                <a:solidFill>
                  <a:srgbClr val="FFFF00"/>
                </a:solidFill>
                <a:effectLst/>
                <a:latin typeface="IBM Plex Sans" panose="020B0503050203000203" pitchFamily="34" charset="0"/>
              </a:rPr>
              <a:t> </a:t>
            </a:r>
            <a:r>
              <a:rPr lang="en-IN" b="1" i="0" dirty="0">
                <a:solidFill>
                  <a:srgbClr val="FFFF00"/>
                </a:solidFill>
                <a:effectLst/>
                <a:latin typeface="IBM Plex Sans" panose="020B0503050203000203" pitchFamily="34" charset="0"/>
              </a:rPr>
              <a:t>Courage</a:t>
            </a:r>
            <a:endParaRPr lang="en-IN" dirty="0">
              <a:solidFill>
                <a:srgbClr val="FFFF00"/>
              </a:solidFill>
            </a:endParaRPr>
          </a:p>
        </p:txBody>
      </p:sp>
      <p:sp>
        <p:nvSpPr>
          <p:cNvPr id="19" name="TextBox 18">
            <a:extLst>
              <a:ext uri="{FF2B5EF4-FFF2-40B4-BE49-F238E27FC236}">
                <a16:creationId xmlns:a16="http://schemas.microsoft.com/office/drawing/2014/main" id="{42FF424A-BB1F-D609-350C-0452CCC0A7CF}"/>
              </a:ext>
            </a:extLst>
          </p:cNvPr>
          <p:cNvSpPr txBox="1"/>
          <p:nvPr/>
        </p:nvSpPr>
        <p:spPr>
          <a:xfrm>
            <a:off x="781050" y="3788155"/>
            <a:ext cx="6096000" cy="369332"/>
          </a:xfrm>
          <a:prstGeom prst="rect">
            <a:avLst/>
          </a:prstGeom>
          <a:noFill/>
        </p:spPr>
        <p:txBody>
          <a:bodyPr wrap="square">
            <a:spAutoFit/>
          </a:bodyPr>
          <a:lstStyle/>
          <a:p>
            <a:r>
              <a:rPr lang="en-IN" sz="1800" dirty="0">
                <a:solidFill>
                  <a:srgbClr val="FF0000"/>
                </a:solidFill>
                <a:latin typeface="IBM Plex Sans Medium" panose="020B0604020202020204" pitchFamily="34" charset="0"/>
              </a:rPr>
              <a:t>PRINCIPLES OF EXTREME PROGRAMMING</a:t>
            </a:r>
          </a:p>
        </p:txBody>
      </p:sp>
      <p:sp>
        <p:nvSpPr>
          <p:cNvPr id="21" name="TextBox 20">
            <a:extLst>
              <a:ext uri="{FF2B5EF4-FFF2-40B4-BE49-F238E27FC236}">
                <a16:creationId xmlns:a16="http://schemas.microsoft.com/office/drawing/2014/main" id="{4FD824D9-BA52-D4A4-B309-C10A5EE9482A}"/>
              </a:ext>
            </a:extLst>
          </p:cNvPr>
          <p:cNvSpPr txBox="1"/>
          <p:nvPr/>
        </p:nvSpPr>
        <p:spPr>
          <a:xfrm>
            <a:off x="1714500" y="4350011"/>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Rapid feedback</a:t>
            </a:r>
            <a:endParaRPr lang="en-IN" dirty="0">
              <a:solidFill>
                <a:srgbClr val="FFFF00"/>
              </a:solidFill>
            </a:endParaRPr>
          </a:p>
        </p:txBody>
      </p:sp>
      <p:sp>
        <p:nvSpPr>
          <p:cNvPr id="23" name="TextBox 22">
            <a:extLst>
              <a:ext uri="{FF2B5EF4-FFF2-40B4-BE49-F238E27FC236}">
                <a16:creationId xmlns:a16="http://schemas.microsoft.com/office/drawing/2014/main" id="{41FF6036-745F-F12A-0C76-91A40BC9A14B}"/>
              </a:ext>
            </a:extLst>
          </p:cNvPr>
          <p:cNvSpPr txBox="1"/>
          <p:nvPr/>
        </p:nvSpPr>
        <p:spPr>
          <a:xfrm>
            <a:off x="1714500" y="4707499"/>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Assumed simplicity</a:t>
            </a:r>
            <a:endParaRPr lang="en-IN" dirty="0">
              <a:solidFill>
                <a:srgbClr val="FFFF00"/>
              </a:solidFill>
            </a:endParaRPr>
          </a:p>
        </p:txBody>
      </p:sp>
      <p:sp>
        <p:nvSpPr>
          <p:cNvPr id="25" name="TextBox 24">
            <a:extLst>
              <a:ext uri="{FF2B5EF4-FFF2-40B4-BE49-F238E27FC236}">
                <a16:creationId xmlns:a16="http://schemas.microsoft.com/office/drawing/2014/main" id="{065E32EA-6ED0-BE0E-BA46-CEB5713AE5AD}"/>
              </a:ext>
            </a:extLst>
          </p:cNvPr>
          <p:cNvSpPr txBox="1"/>
          <p:nvPr/>
        </p:nvSpPr>
        <p:spPr>
          <a:xfrm>
            <a:off x="1714500" y="5038372"/>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Incremental changes</a:t>
            </a:r>
            <a:endParaRPr lang="en-IN" dirty="0">
              <a:solidFill>
                <a:srgbClr val="FFFF00"/>
              </a:solidFill>
            </a:endParaRPr>
          </a:p>
        </p:txBody>
      </p:sp>
      <p:sp>
        <p:nvSpPr>
          <p:cNvPr id="27" name="TextBox 26">
            <a:extLst>
              <a:ext uri="{FF2B5EF4-FFF2-40B4-BE49-F238E27FC236}">
                <a16:creationId xmlns:a16="http://schemas.microsoft.com/office/drawing/2014/main" id="{43115CA5-E0C8-188C-FBE1-F5ABDD4592B5}"/>
              </a:ext>
            </a:extLst>
          </p:cNvPr>
          <p:cNvSpPr txBox="1"/>
          <p:nvPr/>
        </p:nvSpPr>
        <p:spPr>
          <a:xfrm>
            <a:off x="1714500" y="5415562"/>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Embracing change</a:t>
            </a:r>
            <a:endParaRPr lang="en-IN" dirty="0">
              <a:solidFill>
                <a:srgbClr val="FFFF00"/>
              </a:solidFill>
            </a:endParaRPr>
          </a:p>
        </p:txBody>
      </p:sp>
      <p:sp>
        <p:nvSpPr>
          <p:cNvPr id="29" name="TextBox 28">
            <a:extLst>
              <a:ext uri="{FF2B5EF4-FFF2-40B4-BE49-F238E27FC236}">
                <a16:creationId xmlns:a16="http://schemas.microsoft.com/office/drawing/2014/main" id="{7C854CF6-DFE9-14C5-5928-3A61D4A63C97}"/>
              </a:ext>
            </a:extLst>
          </p:cNvPr>
          <p:cNvSpPr txBox="1"/>
          <p:nvPr/>
        </p:nvSpPr>
        <p:spPr>
          <a:xfrm>
            <a:off x="1714500" y="5743462"/>
            <a:ext cx="6096000" cy="369332"/>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FFFF00"/>
                </a:solidFill>
                <a:effectLst/>
                <a:latin typeface="IBM Plex Sans" panose="020B0503050203000203" pitchFamily="34" charset="0"/>
              </a:rPr>
              <a:t>Quality work</a:t>
            </a:r>
            <a:endParaRPr lang="en-IN" dirty="0">
              <a:solidFill>
                <a:srgbClr val="FFFF00"/>
              </a:solidFill>
            </a:endParaRPr>
          </a:p>
        </p:txBody>
      </p:sp>
    </p:spTree>
    <p:extLst>
      <p:ext uri="{BB962C8B-B14F-4D97-AF65-F5344CB8AC3E}">
        <p14:creationId xmlns:p14="http://schemas.microsoft.com/office/powerpoint/2010/main" val="36810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0E174D7-A74C-4845-B4E2-D161F9C68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2F2985-810C-4ABC-9993-5D7821EE7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tx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 company name&#10;&#10;Description automatically generated">
            <a:extLst>
              <a:ext uri="{FF2B5EF4-FFF2-40B4-BE49-F238E27FC236}">
                <a16:creationId xmlns:a16="http://schemas.microsoft.com/office/drawing/2014/main" id="{207EBF8A-8A20-3590-39E9-405A3BA3BBB6}"/>
              </a:ext>
            </a:extLst>
          </p:cNvPr>
          <p:cNvPicPr>
            <a:picLocks noChangeAspect="1"/>
          </p:cNvPicPr>
          <p:nvPr/>
        </p:nvPicPr>
        <p:blipFill rotWithShape="1">
          <a:blip r:embed="rId2"/>
          <a:srcRect l="7170" r="12085"/>
          <a:stretch/>
        </p:blipFill>
        <p:spPr>
          <a:xfrm>
            <a:off x="953363" y="801793"/>
            <a:ext cx="10285274" cy="5254414"/>
          </a:xfrm>
          <a:prstGeom prst="rect">
            <a:avLst/>
          </a:prstGeom>
        </p:spPr>
      </p:pic>
    </p:spTree>
    <p:extLst>
      <p:ext uri="{BB962C8B-B14F-4D97-AF65-F5344CB8AC3E}">
        <p14:creationId xmlns:p14="http://schemas.microsoft.com/office/powerpoint/2010/main" val="85924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Box 5">
            <a:extLst>
              <a:ext uri="{FF2B5EF4-FFF2-40B4-BE49-F238E27FC236}">
                <a16:creationId xmlns:a16="http://schemas.microsoft.com/office/drawing/2014/main" id="{49568FEE-5BF2-1992-D6E3-12085527183F}"/>
              </a:ext>
            </a:extLst>
          </p:cNvPr>
          <p:cNvSpPr txBox="1"/>
          <p:nvPr/>
        </p:nvSpPr>
        <p:spPr>
          <a:xfrm>
            <a:off x="825909" y="808055"/>
            <a:ext cx="3979205" cy="1453363"/>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latin typeface="+mj-lt"/>
                <a:ea typeface="+mj-ea"/>
                <a:cs typeface="+mj-cs"/>
              </a:rPr>
              <a:t>Agile Methodology:</a:t>
            </a:r>
          </a:p>
        </p:txBody>
      </p:sp>
      <p:sp>
        <p:nvSpPr>
          <p:cNvPr id="8" name="TextBox 7">
            <a:extLst>
              <a:ext uri="{FF2B5EF4-FFF2-40B4-BE49-F238E27FC236}">
                <a16:creationId xmlns:a16="http://schemas.microsoft.com/office/drawing/2014/main" id="{2EA91794-4B6F-59D1-A2FB-41EF6DD1AA3C}"/>
              </a:ext>
            </a:extLst>
          </p:cNvPr>
          <p:cNvSpPr txBox="1"/>
          <p:nvPr/>
        </p:nvSpPr>
        <p:spPr>
          <a:xfrm>
            <a:off x="802178" y="2261420"/>
            <a:ext cx="4002936" cy="3637935"/>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500" b="0" i="0" dirty="0"/>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p>
          <a:p>
            <a:pPr>
              <a:lnSpc>
                <a:spcPct val="90000"/>
              </a:lnSpc>
              <a:spcAft>
                <a:spcPts val="1000"/>
              </a:spcAft>
              <a:buClr>
                <a:schemeClr val="tx1"/>
              </a:buClr>
              <a:buSzPct val="100000"/>
              <a:buFont typeface="Arial"/>
              <a:buChar char="•"/>
            </a:pPr>
            <a:r>
              <a:rPr lang="en-US" sz="1500" b="0" i="0" dirty="0"/>
              <a:t>The single-phase software development takes 6 to 18 months. In single-phase development, all the requirement gathering and risks management factors are predicted initially.</a:t>
            </a:r>
          </a:p>
          <a:p>
            <a:pPr>
              <a:lnSpc>
                <a:spcPct val="90000"/>
              </a:lnSpc>
              <a:spcAft>
                <a:spcPts val="1000"/>
              </a:spcAft>
              <a:buClr>
                <a:schemeClr val="tx1"/>
              </a:buClr>
              <a:buSzPct val="100000"/>
              <a:buFont typeface="Arial"/>
              <a:buChar char="•"/>
            </a:pPr>
            <a:r>
              <a:rPr lang="en-US" sz="1500" b="0" i="0" dirty="0"/>
              <a:t>The agile software development process frequently takes the feedback of workable product. The workable product is delivered within 1 to 4 weeks of iteration</a:t>
            </a:r>
          </a:p>
        </p:txBody>
      </p:sp>
      <p:pic>
        <p:nvPicPr>
          <p:cNvPr id="1026" name="Picture 2" descr="Agile Methodology">
            <a:extLst>
              <a:ext uri="{FF2B5EF4-FFF2-40B4-BE49-F238E27FC236}">
                <a16:creationId xmlns:a16="http://schemas.microsoft.com/office/drawing/2014/main" id="{4E7A11B4-7E5F-AB92-EEC4-96CF018715E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89752" y="810594"/>
            <a:ext cx="6095593" cy="507458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90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52534-EFD8-B96E-D466-E6D408322314}"/>
              </a:ext>
            </a:extLst>
          </p:cNvPr>
          <p:cNvSpPr txBox="1"/>
          <p:nvPr/>
        </p:nvSpPr>
        <p:spPr>
          <a:xfrm>
            <a:off x="485775" y="364093"/>
            <a:ext cx="6096000" cy="461665"/>
          </a:xfrm>
          <a:prstGeom prst="rect">
            <a:avLst/>
          </a:prstGeom>
          <a:noFill/>
        </p:spPr>
        <p:txBody>
          <a:bodyPr wrap="square">
            <a:spAutoFit/>
          </a:bodyPr>
          <a:lstStyle/>
          <a:p>
            <a:pPr algn="just"/>
            <a:r>
              <a:rPr lang="en-IN" sz="2400" b="0" i="0">
                <a:effectLst/>
              </a:rPr>
              <a:t>Roles in Agile:</a:t>
            </a:r>
            <a:endParaRPr lang="en-IN" sz="2400" b="0" i="0" dirty="0">
              <a:effectLst/>
            </a:endParaRPr>
          </a:p>
        </p:txBody>
      </p:sp>
      <p:sp>
        <p:nvSpPr>
          <p:cNvPr id="5" name="TextBox 4">
            <a:extLst>
              <a:ext uri="{FF2B5EF4-FFF2-40B4-BE49-F238E27FC236}">
                <a16:creationId xmlns:a16="http://schemas.microsoft.com/office/drawing/2014/main" id="{65A2723A-743B-99FC-2A69-466651A3B1F0}"/>
              </a:ext>
            </a:extLst>
          </p:cNvPr>
          <p:cNvSpPr txBox="1"/>
          <p:nvPr/>
        </p:nvSpPr>
        <p:spPr>
          <a:xfrm>
            <a:off x="1047751" y="1511558"/>
            <a:ext cx="9848850" cy="2585323"/>
          </a:xfrm>
          <a:prstGeom prst="rect">
            <a:avLst/>
          </a:prstGeom>
          <a:noFill/>
        </p:spPr>
        <p:txBody>
          <a:bodyPr wrap="square">
            <a:spAutoFit/>
          </a:bodyPr>
          <a:lstStyle/>
          <a:p>
            <a:pPr algn="just"/>
            <a:r>
              <a:rPr lang="en-US" b="0" i="0" dirty="0">
                <a:solidFill>
                  <a:srgbClr val="333333"/>
                </a:solidFill>
                <a:effectLst/>
                <a:latin typeface="inter-regular"/>
              </a:rPr>
              <a:t>.</a:t>
            </a:r>
            <a:r>
              <a:rPr lang="en-US" b="0" i="0" dirty="0">
                <a:solidFill>
                  <a:schemeClr val="accent3">
                    <a:lumMod val="40000"/>
                    <a:lumOff val="60000"/>
                  </a:schemeClr>
                </a:solidFill>
                <a:effectLst/>
                <a:latin typeface="inter-regular"/>
              </a:rPr>
              <a:t>There are two different roles in a Agile methodology. These are the Scrum Master and Product Owner</a:t>
            </a:r>
            <a:r>
              <a:rPr lang="en-US" b="0" i="0" dirty="0">
                <a:solidFill>
                  <a:srgbClr val="333333"/>
                </a:solidFill>
                <a:effectLst/>
                <a:latin typeface="inter-regular"/>
              </a:rPr>
              <a:t>.</a:t>
            </a:r>
          </a:p>
          <a:p>
            <a:pPr algn="just"/>
            <a:r>
              <a:rPr lang="en-US" b="0" i="0" dirty="0">
                <a:solidFill>
                  <a:srgbClr val="FF0000"/>
                </a:solidFill>
                <a:effectLst/>
                <a:latin typeface="erdana"/>
              </a:rPr>
              <a:t>1. Scrum Master</a:t>
            </a:r>
          </a:p>
          <a:p>
            <a:pPr algn="just"/>
            <a:r>
              <a:rPr lang="en-US" b="0" i="0" dirty="0">
                <a:solidFill>
                  <a:schemeClr val="accent3">
                    <a:lumMod val="40000"/>
                    <a:lumOff val="60000"/>
                  </a:schemeClr>
                </a:solidFill>
                <a:effectLst/>
                <a:latin typeface="inter-regular"/>
              </a:rPr>
              <a:t>The Scrum Master is a team leader and facility provider who helps the team member to follow agile practices, so that the team member meets their commitments and customers requirements. The scrum master plays the following responsibilities:</a:t>
            </a:r>
          </a:p>
          <a:p>
            <a:pPr algn="just">
              <a:buFont typeface="Arial" panose="020B0604020202020204" pitchFamily="34" charset="0"/>
              <a:buChar char="•"/>
            </a:pPr>
            <a:r>
              <a:rPr lang="en-US" b="0" i="0" dirty="0">
                <a:solidFill>
                  <a:srgbClr val="FFFF00"/>
                </a:solidFill>
                <a:effectLst/>
                <a:latin typeface="inter-regular"/>
              </a:rPr>
              <a:t>They enable the close co-operation between all the roles and functions.</a:t>
            </a:r>
          </a:p>
          <a:p>
            <a:pPr algn="just">
              <a:buFont typeface="Arial" panose="020B0604020202020204" pitchFamily="34" charset="0"/>
              <a:buChar char="•"/>
            </a:pPr>
            <a:r>
              <a:rPr lang="en-US" b="0" i="0" dirty="0">
                <a:solidFill>
                  <a:srgbClr val="FFFF00"/>
                </a:solidFill>
                <a:effectLst/>
                <a:latin typeface="inter-regular"/>
              </a:rPr>
              <a:t>They remove all the blocks which occur.</a:t>
            </a:r>
          </a:p>
          <a:p>
            <a:pPr algn="just">
              <a:buFont typeface="Arial" panose="020B0604020202020204" pitchFamily="34" charset="0"/>
              <a:buChar char="•"/>
            </a:pPr>
            <a:r>
              <a:rPr lang="en-US" b="0" i="0" dirty="0">
                <a:solidFill>
                  <a:srgbClr val="FFFF00"/>
                </a:solidFill>
                <a:effectLst/>
                <a:latin typeface="inter-regular"/>
              </a:rPr>
              <a:t>They safeguard the team from any disturbances.</a:t>
            </a:r>
          </a:p>
          <a:p>
            <a:pPr algn="just">
              <a:buFont typeface="Arial" panose="020B0604020202020204" pitchFamily="34" charset="0"/>
              <a:buChar char="•"/>
            </a:pPr>
            <a:r>
              <a:rPr lang="en-US" b="0" i="0" dirty="0">
                <a:solidFill>
                  <a:srgbClr val="FFFF00"/>
                </a:solidFill>
                <a:effectLst/>
                <a:latin typeface="inter-regular"/>
              </a:rPr>
              <a:t>They work with the organization to track the progress and processes of the company.</a:t>
            </a:r>
          </a:p>
        </p:txBody>
      </p:sp>
      <p:sp>
        <p:nvSpPr>
          <p:cNvPr id="9" name="TextBox 8">
            <a:extLst>
              <a:ext uri="{FF2B5EF4-FFF2-40B4-BE49-F238E27FC236}">
                <a16:creationId xmlns:a16="http://schemas.microsoft.com/office/drawing/2014/main" id="{573A05B0-495E-9485-CD7C-6FD3E0C06C60}"/>
              </a:ext>
            </a:extLst>
          </p:cNvPr>
          <p:cNvSpPr txBox="1"/>
          <p:nvPr/>
        </p:nvSpPr>
        <p:spPr>
          <a:xfrm>
            <a:off x="1047751" y="4327981"/>
            <a:ext cx="9458324" cy="923330"/>
          </a:xfrm>
          <a:prstGeom prst="rect">
            <a:avLst/>
          </a:prstGeom>
          <a:noFill/>
        </p:spPr>
        <p:txBody>
          <a:bodyPr wrap="square">
            <a:spAutoFit/>
          </a:bodyPr>
          <a:lstStyle/>
          <a:p>
            <a:pPr algn="just"/>
            <a:r>
              <a:rPr lang="en-US" b="0" i="0">
                <a:solidFill>
                  <a:srgbClr val="FF0000"/>
                </a:solidFill>
                <a:effectLst/>
                <a:latin typeface="erdana"/>
              </a:rPr>
              <a:t>2. Product Owner</a:t>
            </a:r>
          </a:p>
          <a:p>
            <a:pPr algn="just"/>
            <a:r>
              <a:rPr lang="en-US" b="0" i="0">
                <a:solidFill>
                  <a:schemeClr val="accent3">
                    <a:lumMod val="40000"/>
                    <a:lumOff val="60000"/>
                  </a:schemeClr>
                </a:solidFill>
                <a:effectLst/>
                <a:latin typeface="inter-regular"/>
              </a:rPr>
              <a:t>The Product Owner is one who runs the product from a business perspective. The Product Owner plays the following responsibilities:</a:t>
            </a:r>
            <a:endParaRPr lang="en-US" b="0" i="0" dirty="0">
              <a:solidFill>
                <a:schemeClr val="accent3">
                  <a:lumMod val="40000"/>
                  <a:lumOff val="60000"/>
                </a:schemeClr>
              </a:solidFill>
              <a:effectLst/>
              <a:latin typeface="inter-regular"/>
            </a:endParaRPr>
          </a:p>
        </p:txBody>
      </p:sp>
    </p:spTree>
    <p:extLst>
      <p:ext uri="{BB962C8B-B14F-4D97-AF65-F5344CB8AC3E}">
        <p14:creationId xmlns:p14="http://schemas.microsoft.com/office/powerpoint/2010/main" val="201907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BD29E-6A9E-B1B6-AA07-2F10038209B5}"/>
              </a:ext>
            </a:extLst>
          </p:cNvPr>
          <p:cNvSpPr txBox="1"/>
          <p:nvPr/>
        </p:nvSpPr>
        <p:spPr>
          <a:xfrm>
            <a:off x="457200" y="229791"/>
            <a:ext cx="6096000" cy="2585323"/>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FFC000"/>
                </a:solidFill>
                <a:effectLst/>
                <a:latin typeface="inter-regular"/>
              </a:rPr>
              <a:t>He defines the requirements and prioritizes their values.</a:t>
            </a:r>
          </a:p>
          <a:p>
            <a:pPr algn="just">
              <a:buFont typeface="Arial" panose="020B0604020202020204" pitchFamily="34" charset="0"/>
              <a:buChar char="•"/>
            </a:pPr>
            <a:r>
              <a:rPr lang="en-US" b="0" i="0" dirty="0">
                <a:solidFill>
                  <a:srgbClr val="FFC000"/>
                </a:solidFill>
                <a:effectLst/>
                <a:latin typeface="inter-regular"/>
              </a:rPr>
              <a:t>He sets the release date and contents.</a:t>
            </a:r>
          </a:p>
          <a:p>
            <a:pPr algn="just">
              <a:buFont typeface="Arial" panose="020B0604020202020204" pitchFamily="34" charset="0"/>
              <a:buChar char="•"/>
            </a:pPr>
            <a:r>
              <a:rPr lang="en-US" b="0" i="0" dirty="0">
                <a:solidFill>
                  <a:srgbClr val="FFC000"/>
                </a:solidFill>
                <a:effectLst/>
                <a:latin typeface="inter-regular"/>
              </a:rPr>
              <a:t>He takes an active role in iteration and releasing planning meetings.</a:t>
            </a:r>
          </a:p>
          <a:p>
            <a:pPr algn="just">
              <a:buFont typeface="Arial" panose="020B0604020202020204" pitchFamily="34" charset="0"/>
              <a:buChar char="•"/>
            </a:pPr>
            <a:r>
              <a:rPr lang="en-US" b="0" i="0" dirty="0">
                <a:solidFill>
                  <a:srgbClr val="FFC000"/>
                </a:solidFill>
                <a:effectLst/>
                <a:latin typeface="inter-regular"/>
              </a:rPr>
              <a:t>He ensures that the team is working on the most valued requirement.</a:t>
            </a:r>
          </a:p>
          <a:p>
            <a:pPr algn="just">
              <a:buFont typeface="Arial" panose="020B0604020202020204" pitchFamily="34" charset="0"/>
              <a:buChar char="•"/>
            </a:pPr>
            <a:r>
              <a:rPr lang="en-US" b="0" i="0" dirty="0">
                <a:solidFill>
                  <a:srgbClr val="FFC000"/>
                </a:solidFill>
                <a:effectLst/>
                <a:latin typeface="inter-regular"/>
              </a:rPr>
              <a:t>He represents the voice of the customer.</a:t>
            </a:r>
          </a:p>
          <a:p>
            <a:pPr algn="just">
              <a:buFont typeface="Arial" panose="020B0604020202020204" pitchFamily="34" charset="0"/>
              <a:buChar char="•"/>
            </a:pPr>
            <a:r>
              <a:rPr lang="en-US" b="0" i="0" dirty="0">
                <a:solidFill>
                  <a:srgbClr val="FFC000"/>
                </a:solidFill>
                <a:effectLst/>
                <a:latin typeface="inter-regular"/>
              </a:rPr>
              <a:t>He accepts the user stories that meet the definition of done and defined acceptance criteria.</a:t>
            </a:r>
          </a:p>
        </p:txBody>
      </p:sp>
      <p:sp>
        <p:nvSpPr>
          <p:cNvPr id="5" name="TextBox 4">
            <a:extLst>
              <a:ext uri="{FF2B5EF4-FFF2-40B4-BE49-F238E27FC236}">
                <a16:creationId xmlns:a16="http://schemas.microsoft.com/office/drawing/2014/main" id="{551C026E-BA0F-18ED-3139-E7DCCBA15714}"/>
              </a:ext>
            </a:extLst>
          </p:cNvPr>
          <p:cNvSpPr txBox="1"/>
          <p:nvPr/>
        </p:nvSpPr>
        <p:spPr>
          <a:xfrm>
            <a:off x="457200" y="2815114"/>
            <a:ext cx="6724650" cy="3976211"/>
          </a:xfrm>
          <a:prstGeom prst="rect">
            <a:avLst/>
          </a:prstGeom>
          <a:noFill/>
        </p:spPr>
        <p:txBody>
          <a:bodyPr wrap="square">
            <a:spAutoFit/>
          </a:bodyPr>
          <a:lstStyle/>
          <a:p>
            <a:pPr algn="just"/>
            <a:r>
              <a:rPr lang="en-US" b="0" i="0" dirty="0">
                <a:effectLst/>
                <a:latin typeface="erdana"/>
              </a:rPr>
              <a:t>Advantages of Agile Methodology</a:t>
            </a:r>
          </a:p>
          <a:p>
            <a:pPr algn="just">
              <a:buFont typeface="+mj-lt"/>
              <a:buAutoNum type="arabicPeriod"/>
            </a:pPr>
            <a:r>
              <a:rPr lang="en-US" b="0" i="0" dirty="0">
                <a:solidFill>
                  <a:srgbClr val="FFFF00"/>
                </a:solidFill>
                <a:effectLst/>
                <a:latin typeface="inter-regular"/>
              </a:rPr>
              <a:t>Customer satisfaction is rapid, continuous development and delivery of useful software.</a:t>
            </a:r>
          </a:p>
          <a:p>
            <a:pPr algn="just">
              <a:buFont typeface="+mj-lt"/>
              <a:buAutoNum type="arabicPeriod"/>
            </a:pPr>
            <a:r>
              <a:rPr lang="en-US" b="0" i="0" dirty="0">
                <a:solidFill>
                  <a:srgbClr val="FFFF00"/>
                </a:solidFill>
                <a:effectLst/>
                <a:latin typeface="inter-regular"/>
              </a:rPr>
              <a:t>Customer, Developer, and Product Owner interact regularly to emphasize rather than processes and tools.</a:t>
            </a:r>
          </a:p>
          <a:p>
            <a:pPr algn="just">
              <a:buFont typeface="+mj-lt"/>
              <a:buAutoNum type="arabicPeriod"/>
            </a:pPr>
            <a:r>
              <a:rPr lang="en-US" b="0" i="0" dirty="0">
                <a:solidFill>
                  <a:srgbClr val="FFFF00"/>
                </a:solidFill>
                <a:effectLst/>
                <a:latin typeface="inter-regular"/>
              </a:rPr>
              <a:t>Product is developed fast and frequently delivered (weeks rather than months.)</a:t>
            </a:r>
          </a:p>
          <a:p>
            <a:pPr algn="just">
              <a:buFont typeface="+mj-lt"/>
              <a:buAutoNum type="arabicPeriod"/>
            </a:pPr>
            <a:r>
              <a:rPr lang="en-US" b="0" i="0" dirty="0">
                <a:solidFill>
                  <a:srgbClr val="FFFF00"/>
                </a:solidFill>
                <a:effectLst/>
                <a:latin typeface="inter-regular"/>
              </a:rPr>
              <a:t>A face-to-face conversation is the best form of communication.</a:t>
            </a:r>
          </a:p>
          <a:p>
            <a:pPr algn="just">
              <a:buFont typeface="+mj-lt"/>
              <a:buAutoNum type="arabicPeriod"/>
            </a:pPr>
            <a:r>
              <a:rPr lang="en-US" b="0" i="0" dirty="0">
                <a:solidFill>
                  <a:srgbClr val="FFFF00"/>
                </a:solidFill>
                <a:effectLst/>
                <a:latin typeface="inter-regular"/>
              </a:rPr>
              <a:t>It continuously gave attention to technical excellence and good design.</a:t>
            </a:r>
          </a:p>
          <a:p>
            <a:pPr algn="just">
              <a:buFont typeface="+mj-lt"/>
              <a:buAutoNum type="arabicPeriod"/>
            </a:pPr>
            <a:r>
              <a:rPr lang="en-US" b="0" i="0" dirty="0">
                <a:solidFill>
                  <a:srgbClr val="FFFF00"/>
                </a:solidFill>
                <a:effectLst/>
                <a:latin typeface="inter-regular"/>
              </a:rPr>
              <a:t>Daily and close cooperation between business people and developers.</a:t>
            </a:r>
          </a:p>
          <a:p>
            <a:pPr algn="just">
              <a:buFont typeface="+mj-lt"/>
              <a:buAutoNum type="arabicPeriod"/>
            </a:pPr>
            <a:r>
              <a:rPr lang="en-US" b="0" i="0" dirty="0">
                <a:solidFill>
                  <a:srgbClr val="FFFF00"/>
                </a:solidFill>
                <a:effectLst/>
                <a:latin typeface="inter-regular"/>
              </a:rPr>
              <a:t>Regular adaptation to changing circumstances.</a:t>
            </a:r>
          </a:p>
          <a:p>
            <a:pPr algn="just">
              <a:buFont typeface="+mj-lt"/>
              <a:buAutoNum type="arabicPeriod"/>
            </a:pPr>
            <a:r>
              <a:rPr lang="en-US" b="0" i="0" dirty="0">
                <a:solidFill>
                  <a:srgbClr val="FFFF00"/>
                </a:solidFill>
                <a:effectLst/>
                <a:latin typeface="inter-regular"/>
              </a:rPr>
              <a:t>Even late changes in requirements are welcomed.</a:t>
            </a:r>
          </a:p>
        </p:txBody>
      </p:sp>
      <p:pic>
        <p:nvPicPr>
          <p:cNvPr id="2050" name="Picture 2" descr="Advantage of Agile Methodology">
            <a:extLst>
              <a:ext uri="{FF2B5EF4-FFF2-40B4-BE49-F238E27FC236}">
                <a16:creationId xmlns:a16="http://schemas.microsoft.com/office/drawing/2014/main" id="{D98AE28A-454A-C4E9-3FC4-42096DC64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074" y="3200400"/>
            <a:ext cx="4410075" cy="359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59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5869B1-48A3-C794-3A21-5F0A0FCAF8B9}"/>
              </a:ext>
            </a:extLst>
          </p:cNvPr>
          <p:cNvSpPr txBox="1"/>
          <p:nvPr/>
        </p:nvSpPr>
        <p:spPr>
          <a:xfrm>
            <a:off x="323851" y="3167390"/>
            <a:ext cx="6096000" cy="523220"/>
          </a:xfrm>
          <a:prstGeom prst="rect">
            <a:avLst/>
          </a:prstGeom>
          <a:noFill/>
        </p:spPr>
        <p:txBody>
          <a:bodyPr wrap="square">
            <a:spAutoFit/>
          </a:bodyPr>
          <a:lstStyle/>
          <a:p>
            <a:pPr algn="just"/>
            <a:r>
              <a:rPr lang="en-IN" b="0" i="0" dirty="0">
                <a:solidFill>
                  <a:srgbClr val="610B38"/>
                </a:solidFill>
                <a:effectLst/>
                <a:latin typeface="erdana"/>
              </a:rPr>
              <a:t> </a:t>
            </a:r>
            <a:r>
              <a:rPr lang="en-IN" sz="2800" b="0" i="0" dirty="0">
                <a:effectLst/>
                <a:highlight>
                  <a:srgbClr val="008000"/>
                </a:highlight>
                <a:latin typeface="erdana"/>
              </a:rPr>
              <a:t>Principle of Agile Manifesto</a:t>
            </a:r>
          </a:p>
        </p:txBody>
      </p:sp>
      <p:sp>
        <p:nvSpPr>
          <p:cNvPr id="7" name="TextBox 6">
            <a:extLst>
              <a:ext uri="{FF2B5EF4-FFF2-40B4-BE49-F238E27FC236}">
                <a16:creationId xmlns:a16="http://schemas.microsoft.com/office/drawing/2014/main" id="{679AF67C-B774-F1D0-F0D2-22BCE96531AE}"/>
              </a:ext>
            </a:extLst>
          </p:cNvPr>
          <p:cNvSpPr txBox="1"/>
          <p:nvPr/>
        </p:nvSpPr>
        <p:spPr>
          <a:xfrm>
            <a:off x="180977" y="3709660"/>
            <a:ext cx="12011023" cy="3139321"/>
          </a:xfrm>
          <a:prstGeom prst="rect">
            <a:avLst/>
          </a:prstGeom>
          <a:noFill/>
        </p:spPr>
        <p:txBody>
          <a:bodyPr wrap="square">
            <a:spAutoFit/>
          </a:bodyPr>
          <a:lstStyle/>
          <a:p>
            <a:pPr algn="just">
              <a:buFont typeface="+mj-lt"/>
              <a:buAutoNum type="arabicPeriod"/>
            </a:pPr>
            <a:r>
              <a:rPr lang="en-US" b="1" i="0" dirty="0">
                <a:solidFill>
                  <a:schemeClr val="accent2">
                    <a:lumMod val="60000"/>
                    <a:lumOff val="40000"/>
                  </a:schemeClr>
                </a:solidFill>
                <a:effectLst/>
                <a:latin typeface="inter-bold"/>
              </a:rPr>
              <a:t>Customer Satisfaction:</a:t>
            </a:r>
            <a:r>
              <a:rPr lang="en-US" b="0" i="0" dirty="0">
                <a:solidFill>
                  <a:schemeClr val="accent2">
                    <a:lumMod val="60000"/>
                    <a:lumOff val="40000"/>
                  </a:schemeClr>
                </a:solidFill>
                <a:effectLst/>
                <a:latin typeface="inter-regular"/>
              </a:rPr>
              <a:t> </a:t>
            </a:r>
            <a:r>
              <a:rPr lang="en-US" b="0" i="0" dirty="0">
                <a:solidFill>
                  <a:schemeClr val="accent3">
                    <a:lumMod val="60000"/>
                    <a:lumOff val="40000"/>
                  </a:schemeClr>
                </a:solidFill>
                <a:effectLst/>
                <a:latin typeface="inter-regular"/>
              </a:rPr>
              <a:t>Manifesto provides high priority to satisfy the costumer's requirements. This is done through early and continuous delivery of valuable software.</a:t>
            </a:r>
          </a:p>
          <a:p>
            <a:pPr algn="just">
              <a:buFont typeface="+mj-lt"/>
              <a:buAutoNum type="arabicPeriod"/>
            </a:pPr>
            <a:r>
              <a:rPr lang="en-US" b="1" i="0" dirty="0">
                <a:solidFill>
                  <a:schemeClr val="accent2">
                    <a:lumMod val="60000"/>
                    <a:lumOff val="40000"/>
                  </a:schemeClr>
                </a:solidFill>
                <a:effectLst/>
                <a:latin typeface="inter-bold"/>
              </a:rPr>
              <a:t>Welcome Change:</a:t>
            </a:r>
            <a:r>
              <a:rPr lang="en-US" b="0" i="0" dirty="0">
                <a:solidFill>
                  <a:schemeClr val="accent2">
                    <a:lumMod val="60000"/>
                    <a:lumOff val="40000"/>
                  </a:schemeClr>
                </a:solidFill>
                <a:effectLst/>
                <a:latin typeface="inter-regular"/>
              </a:rPr>
              <a:t> </a:t>
            </a:r>
            <a:r>
              <a:rPr lang="en-US" b="0" i="0" dirty="0">
                <a:solidFill>
                  <a:schemeClr val="accent3">
                    <a:lumMod val="60000"/>
                    <a:lumOff val="40000"/>
                  </a:schemeClr>
                </a:solidFill>
                <a:effectLst/>
                <a:latin typeface="inter-regular"/>
              </a:rPr>
              <a:t>Making changes during software development is common and inevitable. Every </a:t>
            </a:r>
            <a:r>
              <a:rPr lang="en-US" b="0" i="0" dirty="0" err="1">
                <a:solidFill>
                  <a:schemeClr val="accent3">
                    <a:lumMod val="60000"/>
                    <a:lumOff val="40000"/>
                  </a:schemeClr>
                </a:solidFill>
                <a:effectLst/>
                <a:latin typeface="inter-regular"/>
              </a:rPr>
              <a:t>changingrequirement</a:t>
            </a:r>
            <a:r>
              <a:rPr lang="en-US" b="0" i="0" dirty="0">
                <a:solidFill>
                  <a:schemeClr val="accent3">
                    <a:lumMod val="60000"/>
                    <a:lumOff val="40000"/>
                  </a:schemeClr>
                </a:solidFill>
                <a:effectLst/>
                <a:latin typeface="inter-regular"/>
              </a:rPr>
              <a:t> should be welcome, </a:t>
            </a:r>
            <a:r>
              <a:rPr lang="en-US" b="0" i="0" dirty="0" err="1">
                <a:solidFill>
                  <a:schemeClr val="accent3">
                    <a:lumMod val="60000"/>
                    <a:lumOff val="40000"/>
                  </a:schemeClr>
                </a:solidFill>
                <a:effectLst/>
                <a:latin typeface="inter-regular"/>
              </a:rPr>
              <a:t>evenin</a:t>
            </a:r>
            <a:r>
              <a:rPr lang="en-US" b="0" i="0" dirty="0">
                <a:solidFill>
                  <a:schemeClr val="accent3">
                    <a:lumMod val="60000"/>
                    <a:lumOff val="40000"/>
                  </a:schemeClr>
                </a:solidFill>
                <a:effectLst/>
                <a:latin typeface="inter-regular"/>
              </a:rPr>
              <a:t> the late development phase. Agile process works to increase the customers' competitive advantage.</a:t>
            </a:r>
          </a:p>
          <a:p>
            <a:pPr algn="just">
              <a:buFont typeface="+mj-lt"/>
              <a:buAutoNum type="arabicPeriod"/>
            </a:pPr>
            <a:r>
              <a:rPr lang="en-US" b="1" i="0" dirty="0">
                <a:solidFill>
                  <a:schemeClr val="accent2">
                    <a:lumMod val="60000"/>
                    <a:lumOff val="40000"/>
                  </a:schemeClr>
                </a:solidFill>
                <a:effectLst/>
                <a:latin typeface="inter-bold"/>
              </a:rPr>
              <a:t>Deliver the Working </a:t>
            </a:r>
            <a:r>
              <a:rPr lang="en-US" b="1" i="0" dirty="0">
                <a:solidFill>
                  <a:schemeClr val="accent3">
                    <a:lumMod val="60000"/>
                    <a:lumOff val="40000"/>
                  </a:schemeClr>
                </a:solidFill>
                <a:effectLst/>
                <a:latin typeface="inter-bold"/>
              </a:rPr>
              <a:t>Software:</a:t>
            </a:r>
            <a:r>
              <a:rPr lang="en-US" b="0" i="0" dirty="0">
                <a:solidFill>
                  <a:schemeClr val="accent3">
                    <a:lumMod val="60000"/>
                    <a:lumOff val="40000"/>
                  </a:schemeClr>
                </a:solidFill>
                <a:effectLst/>
                <a:latin typeface="inter-regular"/>
              </a:rPr>
              <a:t> Deliver the working software frequently, ranging from a few weeks to a few months with considering the shortest </a:t>
            </a:r>
            <a:r>
              <a:rPr lang="en-US" b="0" i="0" dirty="0" err="1">
                <a:solidFill>
                  <a:schemeClr val="accent3">
                    <a:lumMod val="60000"/>
                    <a:lumOff val="40000"/>
                  </a:schemeClr>
                </a:solidFill>
                <a:effectLst/>
                <a:latin typeface="inter-regular"/>
              </a:rPr>
              <a:t>timeperiod</a:t>
            </a:r>
            <a:r>
              <a:rPr lang="en-US" b="0" i="0" dirty="0">
                <a:solidFill>
                  <a:schemeClr val="accent3">
                    <a:lumMod val="60000"/>
                    <a:lumOff val="40000"/>
                  </a:schemeClr>
                </a:solidFill>
                <a:effectLst/>
                <a:latin typeface="inter-regular"/>
              </a:rPr>
              <a:t>.</a:t>
            </a:r>
          </a:p>
          <a:p>
            <a:pPr algn="just">
              <a:buFont typeface="+mj-lt"/>
              <a:buAutoNum type="arabicPeriod"/>
            </a:pPr>
            <a:r>
              <a:rPr lang="en-US" b="1" i="0" dirty="0">
                <a:solidFill>
                  <a:schemeClr val="accent2">
                    <a:lumMod val="60000"/>
                    <a:lumOff val="40000"/>
                  </a:schemeClr>
                </a:solidFill>
                <a:effectLst/>
                <a:latin typeface="inter-bold"/>
              </a:rPr>
              <a:t>Collaboration:</a:t>
            </a:r>
            <a:r>
              <a:rPr lang="en-US" b="0" i="0" dirty="0">
                <a:solidFill>
                  <a:srgbClr val="000000"/>
                </a:solidFill>
                <a:effectLst/>
                <a:latin typeface="inter-regular"/>
              </a:rPr>
              <a:t> </a:t>
            </a:r>
            <a:r>
              <a:rPr lang="en-US" b="0" i="0" dirty="0">
                <a:solidFill>
                  <a:schemeClr val="accent3">
                    <a:lumMod val="60000"/>
                    <a:lumOff val="40000"/>
                  </a:schemeClr>
                </a:solidFill>
                <a:effectLst/>
                <a:latin typeface="inter-regular"/>
              </a:rPr>
              <a:t>Business people (Scrum Master and Project Owner) and developers must work together during the entire life of a project development phase.</a:t>
            </a:r>
          </a:p>
          <a:p>
            <a:pPr algn="just">
              <a:buFont typeface="+mj-lt"/>
              <a:buAutoNum type="arabicPeriod"/>
            </a:pPr>
            <a:r>
              <a:rPr lang="en-US" b="1" i="0" dirty="0">
                <a:solidFill>
                  <a:schemeClr val="accent2">
                    <a:lumMod val="60000"/>
                    <a:lumOff val="40000"/>
                  </a:schemeClr>
                </a:solidFill>
                <a:effectLst/>
                <a:latin typeface="inter-bold"/>
              </a:rPr>
              <a:t>Motivation:</a:t>
            </a:r>
            <a:r>
              <a:rPr lang="en-US" b="0" i="0" dirty="0">
                <a:solidFill>
                  <a:schemeClr val="accent2">
                    <a:lumMod val="60000"/>
                    <a:lumOff val="40000"/>
                  </a:schemeClr>
                </a:solidFill>
                <a:effectLst/>
                <a:latin typeface="inter-regular"/>
              </a:rPr>
              <a:t> </a:t>
            </a:r>
            <a:r>
              <a:rPr lang="en-US" b="0" i="0" dirty="0">
                <a:solidFill>
                  <a:schemeClr val="accent3">
                    <a:lumMod val="60000"/>
                    <a:lumOff val="40000"/>
                  </a:schemeClr>
                </a:solidFill>
                <a:effectLst/>
                <a:latin typeface="inter-regular"/>
              </a:rPr>
              <a:t>Projects should be build around motivated team members. Provide such environment that </a:t>
            </a:r>
            <a:r>
              <a:rPr lang="en-US" b="0" i="0" dirty="0" err="1">
                <a:solidFill>
                  <a:schemeClr val="accent3">
                    <a:lumMod val="60000"/>
                    <a:lumOff val="40000"/>
                  </a:schemeClr>
                </a:solidFill>
                <a:effectLst/>
                <a:latin typeface="inter-regular"/>
              </a:rPr>
              <a:t>supportsindividual</a:t>
            </a:r>
            <a:r>
              <a:rPr lang="en-US" b="0" i="0" dirty="0">
                <a:solidFill>
                  <a:schemeClr val="accent3">
                    <a:lumMod val="60000"/>
                    <a:lumOff val="40000"/>
                  </a:schemeClr>
                </a:solidFill>
                <a:effectLst/>
                <a:latin typeface="inter-regular"/>
              </a:rPr>
              <a:t> team members and trust them. It makes them feel responsible for </a:t>
            </a:r>
            <a:r>
              <a:rPr lang="en-US" b="0" i="0" dirty="0" err="1">
                <a:solidFill>
                  <a:schemeClr val="accent3">
                    <a:lumMod val="60000"/>
                    <a:lumOff val="40000"/>
                  </a:schemeClr>
                </a:solidFill>
                <a:effectLst/>
                <a:latin typeface="inter-regular"/>
              </a:rPr>
              <a:t>gettingthe</a:t>
            </a:r>
            <a:r>
              <a:rPr lang="en-US" b="0" i="0" dirty="0">
                <a:solidFill>
                  <a:schemeClr val="accent3">
                    <a:lumMod val="60000"/>
                    <a:lumOff val="40000"/>
                  </a:schemeClr>
                </a:solidFill>
                <a:effectLst/>
                <a:latin typeface="inter-regular"/>
              </a:rPr>
              <a:t> job </a:t>
            </a:r>
            <a:r>
              <a:rPr lang="en-US" b="0" i="0" dirty="0" err="1">
                <a:solidFill>
                  <a:schemeClr val="accent3">
                    <a:lumMod val="60000"/>
                    <a:lumOff val="40000"/>
                  </a:schemeClr>
                </a:solidFill>
                <a:effectLst/>
                <a:latin typeface="inter-regular"/>
              </a:rPr>
              <a:t>donethoroughly</a:t>
            </a:r>
            <a:r>
              <a:rPr lang="en-US" b="0" i="0" dirty="0">
                <a:solidFill>
                  <a:schemeClr val="accent3">
                    <a:lumMod val="60000"/>
                    <a:lumOff val="40000"/>
                  </a:schemeClr>
                </a:solidFill>
                <a:effectLst/>
                <a:latin typeface="inter-regular"/>
              </a:rPr>
              <a:t>.</a:t>
            </a:r>
          </a:p>
        </p:txBody>
      </p:sp>
      <p:graphicFrame>
        <p:nvGraphicFramePr>
          <p:cNvPr id="9" name="TextBox 2">
            <a:extLst>
              <a:ext uri="{FF2B5EF4-FFF2-40B4-BE49-F238E27FC236}">
                <a16:creationId xmlns:a16="http://schemas.microsoft.com/office/drawing/2014/main" id="{439B0184-CEAD-9B22-6428-7B0BD335303E}"/>
              </a:ext>
            </a:extLst>
          </p:cNvPr>
          <p:cNvGraphicFramePr/>
          <p:nvPr/>
        </p:nvGraphicFramePr>
        <p:xfrm>
          <a:off x="323851" y="619125"/>
          <a:ext cx="8915400"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34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Picture 23">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45" name="Rectangle 25">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27">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TextBox 4">
            <a:extLst>
              <a:ext uri="{FF2B5EF4-FFF2-40B4-BE49-F238E27FC236}">
                <a16:creationId xmlns:a16="http://schemas.microsoft.com/office/drawing/2014/main" id="{CEADC340-F8F5-2A71-A876-22D5B853254B}"/>
              </a:ext>
            </a:extLst>
          </p:cNvPr>
          <p:cNvGraphicFramePr/>
          <p:nvPr>
            <p:extLst>
              <p:ext uri="{D42A27DB-BD31-4B8C-83A1-F6EECF244321}">
                <p14:modId xmlns:p14="http://schemas.microsoft.com/office/powerpoint/2010/main" val="2993046363"/>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885712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8D5EAC-B820-43C2-7ED8-57B91DE5981E}"/>
              </a:ext>
            </a:extLst>
          </p:cNvPr>
          <p:cNvSpPr txBox="1"/>
          <p:nvPr/>
        </p:nvSpPr>
        <p:spPr>
          <a:xfrm>
            <a:off x="409575" y="376535"/>
            <a:ext cx="6096000" cy="1200329"/>
          </a:xfrm>
          <a:prstGeom prst="rect">
            <a:avLst/>
          </a:prstGeom>
          <a:noFill/>
        </p:spPr>
        <p:txBody>
          <a:bodyPr wrap="square">
            <a:spAutoFit/>
          </a:bodyPr>
          <a:lstStyle/>
          <a:p>
            <a:pPr algn="just"/>
            <a:r>
              <a:rPr lang="en-US" sz="3600" b="0" i="0" dirty="0">
                <a:effectLst/>
                <a:latin typeface="erdana"/>
              </a:rPr>
              <a:t>Agile Characteristics</a:t>
            </a:r>
          </a:p>
          <a:p>
            <a:pPr algn="just"/>
            <a:r>
              <a:rPr lang="en-US" b="0" i="0" dirty="0">
                <a:solidFill>
                  <a:schemeClr val="accent3">
                    <a:lumMod val="60000"/>
                    <a:lumOff val="40000"/>
                  </a:schemeClr>
                </a:solidFill>
                <a:effectLst/>
                <a:latin typeface="inter-regular"/>
              </a:rPr>
              <a:t>The product developed under agile methodology has seen several important characteristics that are given below</a:t>
            </a:r>
            <a:r>
              <a:rPr lang="en-US" b="0" i="0" dirty="0">
                <a:solidFill>
                  <a:srgbClr val="333333"/>
                </a:solidFill>
                <a:effectLst/>
                <a:latin typeface="inter-regular"/>
              </a:rPr>
              <a:t>.</a:t>
            </a:r>
          </a:p>
        </p:txBody>
      </p:sp>
      <p:sp>
        <p:nvSpPr>
          <p:cNvPr id="5" name="TextBox 4">
            <a:extLst>
              <a:ext uri="{FF2B5EF4-FFF2-40B4-BE49-F238E27FC236}">
                <a16:creationId xmlns:a16="http://schemas.microsoft.com/office/drawing/2014/main" id="{04148B6D-2455-357A-B08C-6037A9FABFDF}"/>
              </a:ext>
            </a:extLst>
          </p:cNvPr>
          <p:cNvSpPr txBox="1"/>
          <p:nvPr/>
        </p:nvSpPr>
        <p:spPr>
          <a:xfrm>
            <a:off x="628650" y="1576864"/>
            <a:ext cx="6372226" cy="400110"/>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FFFF00"/>
                </a:solidFill>
                <a:effectLst/>
                <a:latin typeface="erdana"/>
              </a:rPr>
              <a:t>Agile Development Releases and Fixed-Length Iterations</a:t>
            </a:r>
          </a:p>
        </p:txBody>
      </p:sp>
      <p:sp>
        <p:nvSpPr>
          <p:cNvPr id="7" name="TextBox 6">
            <a:extLst>
              <a:ext uri="{FF2B5EF4-FFF2-40B4-BE49-F238E27FC236}">
                <a16:creationId xmlns:a16="http://schemas.microsoft.com/office/drawing/2014/main" id="{4B4271E6-2EF0-ACF0-E3AF-EB7FF7996111}"/>
              </a:ext>
            </a:extLst>
          </p:cNvPr>
          <p:cNvSpPr txBox="1"/>
          <p:nvPr/>
        </p:nvSpPr>
        <p:spPr>
          <a:xfrm>
            <a:off x="628649" y="1976974"/>
            <a:ext cx="6096000" cy="400110"/>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FFFF00"/>
                </a:solidFill>
                <a:effectLst/>
                <a:latin typeface="erdana"/>
              </a:rPr>
              <a:t>Agile Development Delivers-Working, Tested Software</a:t>
            </a:r>
          </a:p>
        </p:txBody>
      </p:sp>
      <p:sp>
        <p:nvSpPr>
          <p:cNvPr id="9" name="TextBox 8">
            <a:extLst>
              <a:ext uri="{FF2B5EF4-FFF2-40B4-BE49-F238E27FC236}">
                <a16:creationId xmlns:a16="http://schemas.microsoft.com/office/drawing/2014/main" id="{2D860A10-609C-CDBF-E783-0AA83234DC4F}"/>
              </a:ext>
            </a:extLst>
          </p:cNvPr>
          <p:cNvSpPr txBox="1"/>
          <p:nvPr/>
        </p:nvSpPr>
        <p:spPr>
          <a:xfrm>
            <a:off x="628649" y="2377084"/>
            <a:ext cx="6096000" cy="400110"/>
          </a:xfrm>
          <a:prstGeom prst="rect">
            <a:avLst/>
          </a:prstGeom>
          <a:noFill/>
        </p:spPr>
        <p:txBody>
          <a:bodyPr wrap="square">
            <a:spAutoFit/>
          </a:bodyPr>
          <a:lstStyle/>
          <a:p>
            <a:pPr marL="285750" indent="-285750" algn="just">
              <a:buFont typeface="Arial" panose="020B0604020202020204" pitchFamily="34" charset="0"/>
              <a:buChar char="•"/>
            </a:pPr>
            <a:r>
              <a:rPr lang="en-IN" sz="2000" b="0" i="0" dirty="0">
                <a:solidFill>
                  <a:srgbClr val="FFFF00"/>
                </a:solidFill>
                <a:effectLst/>
                <a:latin typeface="erdana"/>
              </a:rPr>
              <a:t>Value-Driven Development</a:t>
            </a:r>
          </a:p>
        </p:txBody>
      </p:sp>
      <p:sp>
        <p:nvSpPr>
          <p:cNvPr id="11" name="TextBox 10">
            <a:extLst>
              <a:ext uri="{FF2B5EF4-FFF2-40B4-BE49-F238E27FC236}">
                <a16:creationId xmlns:a16="http://schemas.microsoft.com/office/drawing/2014/main" id="{B80016CC-42AF-C9E4-FABE-3E21FB09971D}"/>
              </a:ext>
            </a:extLst>
          </p:cNvPr>
          <p:cNvSpPr txBox="1"/>
          <p:nvPr/>
        </p:nvSpPr>
        <p:spPr>
          <a:xfrm>
            <a:off x="628649" y="2805768"/>
            <a:ext cx="6096000" cy="400110"/>
          </a:xfrm>
          <a:prstGeom prst="rect">
            <a:avLst/>
          </a:prstGeom>
          <a:noFill/>
        </p:spPr>
        <p:txBody>
          <a:bodyPr wrap="square">
            <a:spAutoFit/>
          </a:bodyPr>
          <a:lstStyle/>
          <a:p>
            <a:pPr marL="285750" indent="-285750" algn="just">
              <a:buFont typeface="Arial" panose="020B0604020202020204" pitchFamily="34" charset="0"/>
              <a:buChar char="•"/>
            </a:pPr>
            <a:r>
              <a:rPr lang="en-IN" sz="2000" b="0" i="0" dirty="0">
                <a:solidFill>
                  <a:srgbClr val="FFFF00"/>
                </a:solidFill>
                <a:effectLst/>
                <a:latin typeface="erdana"/>
              </a:rPr>
              <a:t>Continuous (Adaptive) Planning</a:t>
            </a:r>
          </a:p>
        </p:txBody>
      </p:sp>
      <p:sp>
        <p:nvSpPr>
          <p:cNvPr id="13" name="TextBox 12">
            <a:extLst>
              <a:ext uri="{FF2B5EF4-FFF2-40B4-BE49-F238E27FC236}">
                <a16:creationId xmlns:a16="http://schemas.microsoft.com/office/drawing/2014/main" id="{220060CC-4BE6-4ED2-AC9B-F25DFC64C139}"/>
              </a:ext>
            </a:extLst>
          </p:cNvPr>
          <p:cNvSpPr txBox="1"/>
          <p:nvPr/>
        </p:nvSpPr>
        <p:spPr>
          <a:xfrm>
            <a:off x="628649" y="3252013"/>
            <a:ext cx="6096000" cy="400110"/>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FFFF00"/>
                </a:solidFill>
                <a:effectLst/>
                <a:latin typeface="erdana"/>
              </a:rPr>
              <a:t>Multi-Level Planning in Agile Development</a:t>
            </a:r>
          </a:p>
        </p:txBody>
      </p:sp>
      <p:sp>
        <p:nvSpPr>
          <p:cNvPr id="15" name="TextBox 14">
            <a:extLst>
              <a:ext uri="{FF2B5EF4-FFF2-40B4-BE49-F238E27FC236}">
                <a16:creationId xmlns:a16="http://schemas.microsoft.com/office/drawing/2014/main" id="{D8E7A2D5-7100-96D7-FD5E-F0BA35943D77}"/>
              </a:ext>
            </a:extLst>
          </p:cNvPr>
          <p:cNvSpPr txBox="1"/>
          <p:nvPr/>
        </p:nvSpPr>
        <p:spPr>
          <a:xfrm>
            <a:off x="628649" y="3652123"/>
            <a:ext cx="6096000" cy="400110"/>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solidFill>
                  <a:srgbClr val="FFFF00"/>
                </a:solidFill>
                <a:effectLst/>
                <a:latin typeface="erdana"/>
              </a:rPr>
              <a:t>Relative Estimation</a:t>
            </a:r>
          </a:p>
        </p:txBody>
      </p:sp>
      <p:sp>
        <p:nvSpPr>
          <p:cNvPr id="17" name="TextBox 16">
            <a:extLst>
              <a:ext uri="{FF2B5EF4-FFF2-40B4-BE49-F238E27FC236}">
                <a16:creationId xmlns:a16="http://schemas.microsoft.com/office/drawing/2014/main" id="{9C29BA58-B94A-EB61-BDAA-A11E7FDB67FB}"/>
              </a:ext>
            </a:extLst>
          </p:cNvPr>
          <p:cNvSpPr txBox="1"/>
          <p:nvPr/>
        </p:nvSpPr>
        <p:spPr>
          <a:xfrm>
            <a:off x="628649" y="4080807"/>
            <a:ext cx="6096000" cy="400110"/>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solidFill>
                  <a:srgbClr val="FFFF00"/>
                </a:solidFill>
                <a:effectLst/>
                <a:latin typeface="erdana"/>
              </a:rPr>
              <a:t>Emergent Feature Discovery</a:t>
            </a:r>
          </a:p>
        </p:txBody>
      </p:sp>
      <p:sp>
        <p:nvSpPr>
          <p:cNvPr id="19" name="TextBox 18">
            <a:extLst>
              <a:ext uri="{FF2B5EF4-FFF2-40B4-BE49-F238E27FC236}">
                <a16:creationId xmlns:a16="http://schemas.microsoft.com/office/drawing/2014/main" id="{FE92A20F-E0F9-1880-DB97-B3F9D1BC8AD9}"/>
              </a:ext>
            </a:extLst>
          </p:cNvPr>
          <p:cNvSpPr txBox="1"/>
          <p:nvPr/>
        </p:nvSpPr>
        <p:spPr>
          <a:xfrm>
            <a:off x="628649" y="4523302"/>
            <a:ext cx="6096000" cy="400110"/>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solidFill>
                  <a:srgbClr val="FFFF00"/>
                </a:solidFill>
                <a:effectLst/>
                <a:latin typeface="erdana"/>
              </a:rPr>
              <a:t>Continuous Testing</a:t>
            </a:r>
          </a:p>
        </p:txBody>
      </p:sp>
      <p:sp>
        <p:nvSpPr>
          <p:cNvPr id="21" name="TextBox 20">
            <a:extLst>
              <a:ext uri="{FF2B5EF4-FFF2-40B4-BE49-F238E27FC236}">
                <a16:creationId xmlns:a16="http://schemas.microsoft.com/office/drawing/2014/main" id="{80EB702C-78F0-8BA5-92D1-987C26AEF404}"/>
              </a:ext>
            </a:extLst>
          </p:cNvPr>
          <p:cNvSpPr txBox="1"/>
          <p:nvPr/>
        </p:nvSpPr>
        <p:spPr>
          <a:xfrm>
            <a:off x="628649" y="4965797"/>
            <a:ext cx="6096000" cy="400110"/>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solidFill>
                  <a:srgbClr val="FFFF00"/>
                </a:solidFill>
                <a:effectLst/>
                <a:latin typeface="erdana"/>
              </a:rPr>
              <a:t>Continuous Improvement</a:t>
            </a:r>
          </a:p>
        </p:txBody>
      </p:sp>
      <p:sp>
        <p:nvSpPr>
          <p:cNvPr id="23" name="TextBox 22">
            <a:extLst>
              <a:ext uri="{FF2B5EF4-FFF2-40B4-BE49-F238E27FC236}">
                <a16:creationId xmlns:a16="http://schemas.microsoft.com/office/drawing/2014/main" id="{3F4E529B-CFED-D0F8-7400-1F59C7365378}"/>
              </a:ext>
            </a:extLst>
          </p:cNvPr>
          <p:cNvSpPr txBox="1"/>
          <p:nvPr/>
        </p:nvSpPr>
        <p:spPr>
          <a:xfrm>
            <a:off x="628649" y="5408292"/>
            <a:ext cx="6096000" cy="400110"/>
          </a:xfrm>
          <a:prstGeom prst="rect">
            <a:avLst/>
          </a:prstGeom>
          <a:noFill/>
        </p:spPr>
        <p:txBody>
          <a:bodyPr wrap="square">
            <a:spAutoFit/>
          </a:bodyPr>
          <a:lstStyle/>
          <a:p>
            <a:pPr marL="342900" indent="-342900" algn="just">
              <a:buFont typeface="Arial" panose="020B0604020202020204" pitchFamily="34" charset="0"/>
              <a:buChar char="•"/>
            </a:pPr>
            <a:r>
              <a:rPr lang="en-IN" sz="2000" b="0" i="0" dirty="0">
                <a:solidFill>
                  <a:srgbClr val="FFFF00"/>
                </a:solidFill>
                <a:effectLst/>
                <a:latin typeface="erdana"/>
              </a:rPr>
              <a:t>Small, Cross-functional Teams</a:t>
            </a:r>
          </a:p>
        </p:txBody>
      </p:sp>
    </p:spTree>
    <p:extLst>
      <p:ext uri="{BB962C8B-B14F-4D97-AF65-F5344CB8AC3E}">
        <p14:creationId xmlns:p14="http://schemas.microsoft.com/office/powerpoint/2010/main" val="110647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EAC45C-9CC9-97E4-F115-BD6463BB71F9}"/>
              </a:ext>
            </a:extLst>
          </p:cNvPr>
          <p:cNvSpPr txBox="1"/>
          <p:nvPr/>
        </p:nvSpPr>
        <p:spPr>
          <a:xfrm>
            <a:off x="533400" y="691575"/>
            <a:ext cx="6096000" cy="584775"/>
          </a:xfrm>
          <a:prstGeom prst="rect">
            <a:avLst/>
          </a:prstGeom>
          <a:noFill/>
        </p:spPr>
        <p:txBody>
          <a:bodyPr wrap="square">
            <a:spAutoFit/>
          </a:bodyPr>
          <a:lstStyle/>
          <a:p>
            <a:pPr algn="just"/>
            <a:r>
              <a:rPr lang="en-IN" sz="3200" b="0" i="0" dirty="0">
                <a:effectLst/>
                <a:latin typeface="erdana"/>
              </a:rPr>
              <a:t>Scrum:</a:t>
            </a:r>
          </a:p>
        </p:txBody>
      </p:sp>
      <p:sp>
        <p:nvSpPr>
          <p:cNvPr id="5" name="TextBox 4">
            <a:extLst>
              <a:ext uri="{FF2B5EF4-FFF2-40B4-BE49-F238E27FC236}">
                <a16:creationId xmlns:a16="http://schemas.microsoft.com/office/drawing/2014/main" id="{D691F9AF-1F05-8BAE-41A6-E88958E12267}"/>
              </a:ext>
            </a:extLst>
          </p:cNvPr>
          <p:cNvSpPr txBox="1"/>
          <p:nvPr/>
        </p:nvSpPr>
        <p:spPr>
          <a:xfrm>
            <a:off x="952500" y="1485899"/>
            <a:ext cx="8667750" cy="2308324"/>
          </a:xfrm>
          <a:prstGeom prst="rect">
            <a:avLst/>
          </a:prstGeom>
          <a:noFill/>
        </p:spPr>
        <p:txBody>
          <a:bodyPr wrap="square">
            <a:spAutoFit/>
          </a:bodyPr>
          <a:lstStyle/>
          <a:p>
            <a:pPr algn="just"/>
            <a:r>
              <a:rPr lang="en-US" b="1" i="0" dirty="0">
                <a:solidFill>
                  <a:schemeClr val="accent3">
                    <a:lumMod val="60000"/>
                    <a:lumOff val="40000"/>
                  </a:schemeClr>
                </a:solidFill>
                <a:effectLst/>
                <a:latin typeface="inter-bold"/>
              </a:rPr>
              <a:t>Scrum is a framework</a:t>
            </a:r>
            <a:r>
              <a:rPr lang="en-US" b="0" i="0" dirty="0">
                <a:solidFill>
                  <a:schemeClr val="accent3">
                    <a:lumMod val="60000"/>
                    <a:lumOff val="40000"/>
                  </a:schemeClr>
                </a:solidFill>
                <a:effectLst/>
                <a:latin typeface="inter-regular"/>
              </a:rPr>
              <a:t>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p>
          <a:p>
            <a:pPr algn="just"/>
            <a:r>
              <a:rPr lang="en-US" b="0" i="0" dirty="0">
                <a:solidFill>
                  <a:schemeClr val="accent3">
                    <a:lumMod val="60000"/>
                    <a:lumOff val="40000"/>
                  </a:schemeClr>
                </a:solidFill>
                <a:effectLst/>
                <a:latin typeface="inter-regular"/>
              </a:rPr>
              <a:t>It is the most frequent software that is used by the development team. Its principle and lessons can be applied to all kinds of teamwork. Its policy and experiences is a reason of popularity of Scrum framework. The Scrum describes a set of tools, meetings, and roles that help the teams structure. It also manages the work done by the team</a:t>
            </a:r>
          </a:p>
        </p:txBody>
      </p:sp>
      <p:sp>
        <p:nvSpPr>
          <p:cNvPr id="7" name="TextBox 6">
            <a:extLst>
              <a:ext uri="{FF2B5EF4-FFF2-40B4-BE49-F238E27FC236}">
                <a16:creationId xmlns:a16="http://schemas.microsoft.com/office/drawing/2014/main" id="{F0CC1911-B2BD-36A6-C9D4-C3DB9032B4A8}"/>
              </a:ext>
            </a:extLst>
          </p:cNvPr>
          <p:cNvSpPr txBox="1"/>
          <p:nvPr/>
        </p:nvSpPr>
        <p:spPr>
          <a:xfrm>
            <a:off x="533400" y="3878819"/>
            <a:ext cx="6096000" cy="584775"/>
          </a:xfrm>
          <a:prstGeom prst="rect">
            <a:avLst/>
          </a:prstGeom>
          <a:noFill/>
        </p:spPr>
        <p:txBody>
          <a:bodyPr wrap="square">
            <a:spAutoFit/>
          </a:bodyPr>
          <a:lstStyle/>
          <a:p>
            <a:pPr algn="just"/>
            <a:r>
              <a:rPr lang="en-IN" sz="3200" b="0" i="0" dirty="0">
                <a:effectLst/>
                <a:latin typeface="erdana"/>
              </a:rPr>
              <a:t>Kanban</a:t>
            </a:r>
          </a:p>
        </p:txBody>
      </p:sp>
      <p:sp>
        <p:nvSpPr>
          <p:cNvPr id="9" name="TextBox 8">
            <a:extLst>
              <a:ext uri="{FF2B5EF4-FFF2-40B4-BE49-F238E27FC236}">
                <a16:creationId xmlns:a16="http://schemas.microsoft.com/office/drawing/2014/main" id="{EA48748D-18DE-35FF-C7B7-BB2A38691F1F}"/>
              </a:ext>
            </a:extLst>
          </p:cNvPr>
          <p:cNvSpPr txBox="1"/>
          <p:nvPr/>
        </p:nvSpPr>
        <p:spPr>
          <a:xfrm>
            <a:off x="1219200" y="4524015"/>
            <a:ext cx="7010400" cy="1477328"/>
          </a:xfrm>
          <a:prstGeom prst="rect">
            <a:avLst/>
          </a:prstGeom>
          <a:noFill/>
        </p:spPr>
        <p:txBody>
          <a:bodyPr wrap="square">
            <a:spAutoFit/>
          </a:bodyPr>
          <a:lstStyle/>
          <a:p>
            <a:r>
              <a:rPr lang="en-US" b="0" i="0" dirty="0">
                <a:solidFill>
                  <a:schemeClr val="accent3">
                    <a:lumMod val="60000"/>
                    <a:lumOff val="40000"/>
                  </a:schemeClr>
                </a:solidFill>
                <a:effectLst/>
                <a:latin typeface="inter-regular"/>
              </a:rPr>
              <a:t>Kanban is a popular framework which is used to implement agile software development. It takes real time communication of capacity and complete transparency of work. The work items are represented in a </a:t>
            </a:r>
            <a:r>
              <a:rPr lang="en-US" b="0" i="0" dirty="0" err="1">
                <a:solidFill>
                  <a:schemeClr val="accent3">
                    <a:lumMod val="60000"/>
                    <a:lumOff val="40000"/>
                  </a:schemeClr>
                </a:solidFill>
                <a:effectLst/>
                <a:latin typeface="inter-regular"/>
              </a:rPr>
              <a:t>kanban</a:t>
            </a:r>
            <a:r>
              <a:rPr lang="en-US" b="0" i="0" dirty="0">
                <a:solidFill>
                  <a:schemeClr val="accent3">
                    <a:lumMod val="60000"/>
                    <a:lumOff val="40000"/>
                  </a:schemeClr>
                </a:solidFill>
                <a:effectLst/>
                <a:latin typeface="inter-regular"/>
              </a:rPr>
              <a:t> board visually, allowing team members to see the state of every piece of work at any time.</a:t>
            </a:r>
            <a:endParaRPr lang="en-IN" dirty="0">
              <a:solidFill>
                <a:schemeClr val="accent3">
                  <a:lumMod val="60000"/>
                  <a:lumOff val="40000"/>
                </a:schemeClr>
              </a:solidFill>
            </a:endParaRPr>
          </a:p>
        </p:txBody>
      </p:sp>
    </p:spTree>
    <p:extLst>
      <p:ext uri="{BB962C8B-B14F-4D97-AF65-F5344CB8AC3E}">
        <p14:creationId xmlns:p14="http://schemas.microsoft.com/office/powerpoint/2010/main" val="134695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4" name="Rectangle 13">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CE0CD9-2128-34B6-9E0C-2485EFBD946E}"/>
              </a:ext>
            </a:extLst>
          </p:cNvPr>
          <p:cNvSpPr txBox="1"/>
          <p:nvPr/>
        </p:nvSpPr>
        <p:spPr>
          <a:xfrm>
            <a:off x="685799" y="1150076"/>
            <a:ext cx="3659389" cy="4557849"/>
          </a:xfrm>
          <a:prstGeom prst="rect">
            <a:avLst/>
          </a:prstGeom>
        </p:spPr>
        <p:txBody>
          <a:bodyPr vert="horz" lIns="91440" tIns="45720" rIns="91440" bIns="45720" rtlCol="0" anchor="ctr">
            <a:normAutofit/>
          </a:bodyPr>
          <a:lstStyle/>
          <a:p>
            <a:pPr algn="r">
              <a:spcBef>
                <a:spcPct val="0"/>
              </a:spcBef>
              <a:spcAft>
                <a:spcPts val="600"/>
              </a:spcAft>
            </a:pPr>
            <a:r>
              <a:rPr lang="en-US" sz="3600" cap="all">
                <a:ln w="3175" cmpd="sng">
                  <a:noFill/>
                </a:ln>
                <a:latin typeface="+mj-lt"/>
                <a:ea typeface="+mj-ea"/>
                <a:cs typeface="+mj-cs"/>
              </a:rPr>
              <a:t>PRINCIPLES OF KANBAN</a:t>
            </a:r>
          </a:p>
        </p:txBody>
      </p:sp>
      <p:cxnSp>
        <p:nvCxnSpPr>
          <p:cNvPr id="16" name="Straight Connector 15">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F0D89D-3C88-FE82-C2EC-C1A5BCC05F64}"/>
              </a:ext>
            </a:extLst>
          </p:cNvPr>
          <p:cNvSpPr txBox="1"/>
          <p:nvPr/>
        </p:nvSpPr>
        <p:spPr>
          <a:xfrm>
            <a:off x="4988658" y="1150076"/>
            <a:ext cx="6517543" cy="4557849"/>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a:t>Visualize</a:t>
            </a:r>
          </a:p>
          <a:p>
            <a:pPr marL="285750" indent="-285750">
              <a:spcAft>
                <a:spcPts val="1000"/>
              </a:spcAft>
              <a:buClr>
                <a:schemeClr val="tx1"/>
              </a:buClr>
              <a:buSzPct val="100000"/>
              <a:buFont typeface="Arial"/>
              <a:buChar char="•"/>
            </a:pPr>
            <a:r>
              <a:rPr lang="en-US"/>
              <a:t>Limit work in progress</a:t>
            </a:r>
          </a:p>
          <a:p>
            <a:pPr marL="285750" indent="-285750">
              <a:spcAft>
                <a:spcPts val="1000"/>
              </a:spcAft>
              <a:buClr>
                <a:schemeClr val="tx1"/>
              </a:buClr>
              <a:buSzPct val="100000"/>
              <a:buFont typeface="Arial"/>
              <a:buChar char="•"/>
            </a:pPr>
            <a:r>
              <a:rPr lang="en-US"/>
              <a:t>Manage flow</a:t>
            </a:r>
          </a:p>
          <a:p>
            <a:pPr marL="285750" indent="-285750">
              <a:spcAft>
                <a:spcPts val="1000"/>
              </a:spcAft>
              <a:buClr>
                <a:schemeClr val="tx1"/>
              </a:buClr>
              <a:buSzPct val="100000"/>
              <a:buFont typeface="Arial"/>
              <a:buChar char="•"/>
            </a:pPr>
            <a:r>
              <a:rPr lang="en-US"/>
              <a:t>Make policies explicit</a:t>
            </a:r>
          </a:p>
          <a:p>
            <a:pPr marL="285750" indent="-285750">
              <a:spcAft>
                <a:spcPts val="1000"/>
              </a:spcAft>
              <a:buClr>
                <a:schemeClr val="tx1"/>
              </a:buClr>
              <a:buSzPct val="100000"/>
              <a:buFont typeface="Arial"/>
              <a:buChar char="•"/>
            </a:pPr>
            <a:r>
              <a:rPr lang="en-US"/>
              <a:t>Implement feedback loops</a:t>
            </a:r>
          </a:p>
          <a:p>
            <a:pPr marL="285750" indent="-285750">
              <a:spcAft>
                <a:spcPts val="1000"/>
              </a:spcAft>
              <a:buClr>
                <a:schemeClr val="tx1"/>
              </a:buClr>
              <a:buSzPct val="100000"/>
              <a:buFont typeface="Arial"/>
              <a:buChar char="•"/>
            </a:pPr>
            <a:r>
              <a:rPr lang="en-US"/>
              <a:t>Improve collaboratively,evolve experimentally</a:t>
            </a:r>
          </a:p>
        </p:txBody>
      </p:sp>
    </p:spTree>
    <p:extLst>
      <p:ext uri="{BB962C8B-B14F-4D97-AF65-F5344CB8AC3E}">
        <p14:creationId xmlns:p14="http://schemas.microsoft.com/office/powerpoint/2010/main" val="2453800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Celestial design</Template>
  <TotalTime>147</TotalTime>
  <Words>1200</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Calibri</vt:lpstr>
      <vt:lpstr>Calibri Light</vt:lpstr>
      <vt:lpstr>erdana</vt:lpstr>
      <vt:lpstr>IBM Plex Sans</vt:lpstr>
      <vt:lpstr>IBM Plex Sans Medium</vt:lpstr>
      <vt:lpstr>inter-bold</vt:lpstr>
      <vt:lpstr>inter-regular</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Kella</dc:creator>
  <cp:lastModifiedBy>Bhargav Kella</cp:lastModifiedBy>
  <cp:revision>1</cp:revision>
  <dcterms:created xsi:type="dcterms:W3CDTF">2022-07-05T05:58:30Z</dcterms:created>
  <dcterms:modified xsi:type="dcterms:W3CDTF">2022-07-05T11:07:53Z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