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0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2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890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880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2816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612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644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9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00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3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70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0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4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46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2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2992-88DE-4709-B24F-E2A4417107C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CFD1DB-B838-4D90-9419-16C032A84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7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9807-7C03-452D-A294-B1F6BF595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IO</a:t>
            </a:r>
          </a:p>
        </p:txBody>
      </p:sp>
    </p:spTree>
    <p:extLst>
      <p:ext uri="{BB962C8B-B14F-4D97-AF65-F5344CB8AC3E}">
        <p14:creationId xmlns:p14="http://schemas.microsoft.com/office/powerpoint/2010/main" val="428870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7AEDE2-7400-4702-89E4-B2E920A61C47}"/>
              </a:ext>
            </a:extLst>
          </p:cNvPr>
          <p:cNvSpPr txBox="1"/>
          <p:nvPr/>
        </p:nvSpPr>
        <p:spPr>
          <a:xfrm>
            <a:off x="654424" y="39134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Java I/O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(Input and Output) is used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to process the input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produce the output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uses the concept of a stream to make I/O operation fast. The java.io package contains all the classes required for input and output operations.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can perform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file handling in Java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by Java I/O API.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7A54F-79B2-484E-AE09-34138C2CABCC}"/>
              </a:ext>
            </a:extLst>
          </p:cNvPr>
          <p:cNvSpPr txBox="1"/>
          <p:nvPr/>
        </p:nvSpPr>
        <p:spPr>
          <a:xfrm>
            <a:off x="4195483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Stream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stream is a sequence of data. In Java, a stream is composed of bytes. It's called a stream because it is like a stream of water that continues to flow.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FE46A-8B90-42D8-9AA6-36A31E0DB34E}"/>
              </a:ext>
            </a:extLst>
          </p:cNvPr>
          <p:cNvSpPr txBox="1"/>
          <p:nvPr/>
        </p:nvSpPr>
        <p:spPr>
          <a:xfrm>
            <a:off x="654424" y="417847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Java, 3 streams are created for us automatically. All these streams are attached with the console.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1)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System.out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: 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standard output stream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2) System.in: 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standard input stream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3)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System.err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: 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standard error stream</a:t>
            </a:r>
          </a:p>
        </p:txBody>
      </p:sp>
    </p:spTree>
    <p:extLst>
      <p:ext uri="{BB962C8B-B14F-4D97-AF65-F5344CB8AC3E}">
        <p14:creationId xmlns:p14="http://schemas.microsoft.com/office/powerpoint/2010/main" val="10428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E34339-EE01-46CE-8806-AED6953B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25" y="1335741"/>
            <a:ext cx="8524315" cy="40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2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3D02C5-38B8-4354-BCA9-654DA018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6" y="304800"/>
            <a:ext cx="8029575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55DBB9-D6FE-4D75-B559-F452F87A1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306" y="3429000"/>
            <a:ext cx="80295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70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150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erdana</vt:lpstr>
      <vt:lpstr>inter-bold</vt:lpstr>
      <vt:lpstr>inter-regular</vt:lpstr>
      <vt:lpstr>Trebuchet MS</vt:lpstr>
      <vt:lpstr>Wingdings 3</vt:lpstr>
      <vt:lpstr>Facet</vt:lpstr>
      <vt:lpstr>JAVA IO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IO</dc:title>
  <dc:creator>sneha yerram</dc:creator>
  <cp:lastModifiedBy>sneha yerram</cp:lastModifiedBy>
  <cp:revision>1</cp:revision>
  <dcterms:created xsi:type="dcterms:W3CDTF">2022-03-08T03:38:32Z</dcterms:created>
  <dcterms:modified xsi:type="dcterms:W3CDTF">2022-03-08T06:18:32Z</dcterms:modified>
</cp:coreProperties>
</file>