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ed Hat Tex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edHatText-bold.fntdata"/><Relationship Id="rId10" Type="http://schemas.openxmlformats.org/officeDocument/2006/relationships/font" Target="fonts/RedHatText-regular.fntdata"/><Relationship Id="rId13" Type="http://schemas.openxmlformats.org/officeDocument/2006/relationships/font" Target="fonts/RedHatText-boldItalic.fntdata"/><Relationship Id="rId12" Type="http://schemas.openxmlformats.org/officeDocument/2006/relationships/font" Target="fonts/RedHatTex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265d902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265d90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e014efb5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e014efb5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e014efb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e014efb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265d9022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265d902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wildfly.org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339475"/>
            <a:ext cx="85206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WildFly TLS demo on OpenShift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52400" y="4198500"/>
            <a:ext cx="6403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Yeray Borges &lt;yborgess@redhat.com&gt;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950" y="4343121"/>
            <a:ext cx="2182650" cy="6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use to Protect the Traffic?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Service Mesh, for example, Istio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dedicated infrastructure layer implements the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application is agnostic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application level-security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application will be in charge of the security of the endpoints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OpenShift Service CA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 Manager Operator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implement an application level-security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going to create and deploy our certificates manually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configuration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>
            <a:stCxn id="71" idx="3"/>
            <a:endCxn id="72" idx="1"/>
          </p:cNvCxnSpPr>
          <p:nvPr/>
        </p:nvCxnSpPr>
        <p:spPr>
          <a:xfrm>
            <a:off x="3771163" y="2561100"/>
            <a:ext cx="12153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" name="Google Shape;73;p15"/>
          <p:cNvGrpSpPr/>
          <p:nvPr/>
        </p:nvGrpSpPr>
        <p:grpSpPr>
          <a:xfrm>
            <a:off x="608650" y="1426475"/>
            <a:ext cx="7851575" cy="2714700"/>
            <a:chOff x="608650" y="1426475"/>
            <a:chExt cx="7851575" cy="2714700"/>
          </a:xfrm>
        </p:grpSpPr>
        <p:sp>
          <p:nvSpPr>
            <p:cNvPr id="72" name="Google Shape;72;p15"/>
            <p:cNvSpPr/>
            <p:nvPr/>
          </p:nvSpPr>
          <p:spPr>
            <a:xfrm>
              <a:off x="4986325" y="2053500"/>
              <a:ext cx="1071600" cy="1036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WildFly Service (frontend)</a:t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88625" y="2053500"/>
              <a:ext cx="1071600" cy="1036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WildFly Service (backend)</a:t>
              </a:r>
              <a:endParaRPr/>
            </a:p>
          </p:txBody>
        </p:sp>
        <p:cxnSp>
          <p:nvCxnSpPr>
            <p:cNvPr id="75" name="Google Shape;75;p15"/>
            <p:cNvCxnSpPr>
              <a:stCxn id="72" idx="3"/>
              <a:endCxn id="74" idx="1"/>
            </p:cNvCxnSpPr>
            <p:nvPr/>
          </p:nvCxnSpPr>
          <p:spPr>
            <a:xfrm>
              <a:off x="6057925" y="2571750"/>
              <a:ext cx="133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76" name="Google Shape;76;p15"/>
            <p:cNvSpPr txBox="1"/>
            <p:nvPr/>
          </p:nvSpPr>
          <p:spPr>
            <a:xfrm>
              <a:off x="6397496" y="2191650"/>
              <a:ext cx="812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</a:rPr>
                <a:t>HTTP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849863" y="2274750"/>
              <a:ext cx="9213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Route</a:t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08650" y="2191650"/>
              <a:ext cx="760200" cy="760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608650" y="2951850"/>
              <a:ext cx="10365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Internet</a:t>
              </a:r>
              <a:endParaRPr>
                <a:solidFill>
                  <a:schemeClr val="lt2"/>
                </a:solidFill>
              </a:endParaRPr>
            </a:p>
          </p:txBody>
        </p:sp>
        <p:cxnSp>
          <p:nvCxnSpPr>
            <p:cNvPr id="79" name="Google Shape;79;p15"/>
            <p:cNvCxnSpPr>
              <a:stCxn id="71" idx="3"/>
              <a:endCxn id="72" idx="1"/>
            </p:cNvCxnSpPr>
            <p:nvPr/>
          </p:nvCxnSpPr>
          <p:spPr>
            <a:xfrm>
              <a:off x="3771163" y="2561100"/>
              <a:ext cx="1215300" cy="10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80" name="Google Shape;80;p15"/>
            <p:cNvSpPr txBox="1"/>
            <p:nvPr/>
          </p:nvSpPr>
          <p:spPr>
            <a:xfrm>
              <a:off x="3972696" y="2191650"/>
              <a:ext cx="812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</a:rPr>
                <a:t>HTTP</a:t>
              </a:r>
              <a:endParaRPr b="1" sz="1800">
                <a:solidFill>
                  <a:srgbClr val="FF0000"/>
                </a:solidFill>
              </a:endParaRPr>
            </a:p>
          </p:txBody>
        </p:sp>
        <p:cxnSp>
          <p:nvCxnSpPr>
            <p:cNvPr id="81" name="Google Shape;81;p15"/>
            <p:cNvCxnSpPr>
              <a:stCxn id="77" idx="6"/>
              <a:endCxn id="71" idx="1"/>
            </p:cNvCxnSpPr>
            <p:nvPr/>
          </p:nvCxnSpPr>
          <p:spPr>
            <a:xfrm flipH="1" rot="10800000">
              <a:off x="1368850" y="2561250"/>
              <a:ext cx="1481100" cy="10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82" name="Google Shape;82;p15"/>
            <p:cNvSpPr txBox="1"/>
            <p:nvPr/>
          </p:nvSpPr>
          <p:spPr>
            <a:xfrm>
              <a:off x="1654200" y="2191650"/>
              <a:ext cx="1071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FF00"/>
                  </a:solidFill>
                </a:rPr>
                <a:t>HTTPS</a:t>
              </a:r>
              <a:endParaRPr b="1" sz="1800">
                <a:solidFill>
                  <a:srgbClr val="00FF00"/>
                </a:solidFill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904481" y="2847450"/>
              <a:ext cx="8121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</a:rPr>
                <a:t>Edge TLS termination</a:t>
              </a:r>
              <a:endParaRPr sz="1000">
                <a:solidFill>
                  <a:schemeClr val="lt2"/>
                </a:solidFill>
              </a:endParaRPr>
            </a:p>
          </p:txBody>
        </p:sp>
        <p:cxnSp>
          <p:nvCxnSpPr>
            <p:cNvPr id="84" name="Google Shape;84;p15"/>
            <p:cNvCxnSpPr/>
            <p:nvPr/>
          </p:nvCxnSpPr>
          <p:spPr>
            <a:xfrm>
              <a:off x="2594425" y="1426475"/>
              <a:ext cx="31800" cy="271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5"/>
            <p:cNvSpPr txBox="1"/>
            <p:nvPr/>
          </p:nvSpPr>
          <p:spPr>
            <a:xfrm>
              <a:off x="2815825" y="3679475"/>
              <a:ext cx="5262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</a:rPr>
                <a:t>OpenShift</a:t>
              </a:r>
              <a:endParaRPr sz="1800"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0" y="339475"/>
            <a:ext cx="85206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/>
              </a:rPr>
              <a:t>wildfly.org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@WildFlyAS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8950" y="4343121"/>
            <a:ext cx="2182650" cy="6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6500" y="1362750"/>
            <a:ext cx="563600" cy="5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