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1307" autoAdjust="0"/>
  </p:normalViewPr>
  <p:slideViewPr>
    <p:cSldViewPr snapToGrid="0">
      <p:cViewPr varScale="1">
        <p:scale>
          <a:sx n="95" d="100"/>
          <a:sy n="95" d="100"/>
        </p:scale>
        <p:origin x="11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341F43-463F-4953-AE65-F62300482B24}" type="doc">
      <dgm:prSet loTypeId="urn:microsoft.com/office/officeart/2005/8/layout/cycle2" loCatId="cycle" qsTypeId="urn:microsoft.com/office/officeart/2005/8/quickstyle/3d2" qsCatId="3D" csTypeId="urn:microsoft.com/office/officeart/2005/8/colors/accent6_3" csCatId="accent6" phldr="1"/>
      <dgm:spPr/>
      <dgm:t>
        <a:bodyPr/>
        <a:lstStyle/>
        <a:p>
          <a:endParaRPr lang="ru-RU"/>
        </a:p>
      </dgm:t>
    </dgm:pt>
    <dgm:pt modelId="{881A36FA-636F-494D-9AD7-0F4814F791C8}">
      <dgm:prSet phldrT="[Текст]"/>
      <dgm:spPr/>
      <dgm:t>
        <a:bodyPr/>
        <a:lstStyle/>
        <a:p>
          <a:r>
            <a:rPr lang="ru-RU" dirty="0" smtClean="0"/>
            <a:t>Купил семена</a:t>
          </a:r>
          <a:endParaRPr lang="ru-RU" dirty="0"/>
        </a:p>
      </dgm:t>
    </dgm:pt>
    <dgm:pt modelId="{21EDE3F5-98AE-4688-B7DC-F7A30B49F06D}" type="parTrans" cxnId="{C6468DB6-81E1-4EA6-B196-CAE846E07CA5}">
      <dgm:prSet/>
      <dgm:spPr/>
      <dgm:t>
        <a:bodyPr/>
        <a:lstStyle/>
        <a:p>
          <a:endParaRPr lang="ru-RU"/>
        </a:p>
      </dgm:t>
    </dgm:pt>
    <dgm:pt modelId="{A6F9B70E-9BFA-4FDC-A9EF-68CB44E3775D}" type="sibTrans" cxnId="{C6468DB6-81E1-4EA6-B196-CAE846E07CA5}">
      <dgm:prSet/>
      <dgm:spPr/>
      <dgm:t>
        <a:bodyPr/>
        <a:lstStyle/>
        <a:p>
          <a:endParaRPr lang="ru-RU"/>
        </a:p>
      </dgm:t>
    </dgm:pt>
    <dgm:pt modelId="{A1A4B9FF-D739-4A34-BF4A-6C7F1F2863DC}">
      <dgm:prSet phldrT="[Текст]"/>
      <dgm:spPr/>
      <dgm:t>
        <a:bodyPr/>
        <a:lstStyle/>
        <a:p>
          <a:r>
            <a:rPr lang="ru-RU" dirty="0" smtClean="0"/>
            <a:t>Посадил</a:t>
          </a:r>
          <a:endParaRPr lang="ru-RU" dirty="0"/>
        </a:p>
      </dgm:t>
    </dgm:pt>
    <dgm:pt modelId="{E77D8FBF-160F-4B67-82E7-9DF66AE8CB06}" type="parTrans" cxnId="{616277D5-5493-425B-AC96-0ADFCC47F761}">
      <dgm:prSet/>
      <dgm:spPr/>
      <dgm:t>
        <a:bodyPr/>
        <a:lstStyle/>
        <a:p>
          <a:endParaRPr lang="ru-RU"/>
        </a:p>
      </dgm:t>
    </dgm:pt>
    <dgm:pt modelId="{3CD9CFEC-EB33-4AB1-BF08-B30CE6AE593A}" type="sibTrans" cxnId="{616277D5-5493-425B-AC96-0ADFCC47F761}">
      <dgm:prSet/>
      <dgm:spPr/>
      <dgm:t>
        <a:bodyPr/>
        <a:lstStyle/>
        <a:p>
          <a:endParaRPr lang="ru-RU"/>
        </a:p>
      </dgm:t>
    </dgm:pt>
    <dgm:pt modelId="{43BC0977-2E45-4552-ADCC-01CA9D542EE9}">
      <dgm:prSet phldrT="[Текст]"/>
      <dgm:spPr/>
      <dgm:t>
        <a:bodyPr/>
        <a:lstStyle/>
        <a:p>
          <a:r>
            <a:rPr lang="ru-RU" dirty="0" smtClean="0"/>
            <a:t>Вырастил</a:t>
          </a:r>
          <a:endParaRPr lang="ru-RU" dirty="0"/>
        </a:p>
      </dgm:t>
    </dgm:pt>
    <dgm:pt modelId="{2BAFA0EA-5B7E-48ED-9A35-431E5F5763B6}" type="parTrans" cxnId="{5574733C-8665-40B1-A081-11412F3A2B5F}">
      <dgm:prSet/>
      <dgm:spPr/>
      <dgm:t>
        <a:bodyPr/>
        <a:lstStyle/>
        <a:p>
          <a:endParaRPr lang="ru-RU"/>
        </a:p>
      </dgm:t>
    </dgm:pt>
    <dgm:pt modelId="{21CCF2BB-894D-4EF5-A04E-F0EF711DA3D7}" type="sibTrans" cxnId="{5574733C-8665-40B1-A081-11412F3A2B5F}">
      <dgm:prSet/>
      <dgm:spPr/>
      <dgm:t>
        <a:bodyPr/>
        <a:lstStyle/>
        <a:p>
          <a:endParaRPr lang="ru-RU"/>
        </a:p>
      </dgm:t>
    </dgm:pt>
    <dgm:pt modelId="{C1007049-615F-49FC-89BA-1D95EC35D27E}">
      <dgm:prSet phldrT="[Текст]"/>
      <dgm:spPr/>
      <dgm:t>
        <a:bodyPr/>
        <a:lstStyle/>
        <a:p>
          <a:r>
            <a:rPr lang="ru-RU" dirty="0" smtClean="0"/>
            <a:t>Где и кому продать?</a:t>
          </a:r>
          <a:endParaRPr lang="ru-RU" dirty="0"/>
        </a:p>
      </dgm:t>
    </dgm:pt>
    <dgm:pt modelId="{C639C117-6700-47CC-AA26-BFE4DF3DA0BB}" type="parTrans" cxnId="{FF9DCC3B-1292-40F1-969D-F4FB98F90009}">
      <dgm:prSet/>
      <dgm:spPr/>
      <dgm:t>
        <a:bodyPr/>
        <a:lstStyle/>
        <a:p>
          <a:endParaRPr lang="ru-RU"/>
        </a:p>
      </dgm:t>
    </dgm:pt>
    <dgm:pt modelId="{5FE3684B-6739-46A7-8C69-63C76C969D72}" type="sibTrans" cxnId="{FF9DCC3B-1292-40F1-969D-F4FB98F90009}">
      <dgm:prSet/>
      <dgm:spPr/>
      <dgm:t>
        <a:bodyPr/>
        <a:lstStyle/>
        <a:p>
          <a:endParaRPr lang="ru-RU"/>
        </a:p>
      </dgm:t>
    </dgm:pt>
    <dgm:pt modelId="{7D101125-2218-40BE-874E-C0A9DB33CE7C}" type="pres">
      <dgm:prSet presAssocID="{78341F43-463F-4953-AE65-F62300482B2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6CF6793-2E83-4B67-9230-A0D718033D6B}" type="pres">
      <dgm:prSet presAssocID="{881A36FA-636F-494D-9AD7-0F4814F791C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110E2B-7502-4FD4-A6E2-3E1601E2C879}" type="pres">
      <dgm:prSet presAssocID="{A6F9B70E-9BFA-4FDC-A9EF-68CB44E3775D}" presName="sibTrans" presStyleLbl="sibTrans2D1" presStyleIdx="0" presStyleCnt="4"/>
      <dgm:spPr/>
      <dgm:t>
        <a:bodyPr/>
        <a:lstStyle/>
        <a:p>
          <a:endParaRPr lang="ru-RU"/>
        </a:p>
      </dgm:t>
    </dgm:pt>
    <dgm:pt modelId="{A0A111A1-B853-4C29-825E-D7B7232E3BDB}" type="pres">
      <dgm:prSet presAssocID="{A6F9B70E-9BFA-4FDC-A9EF-68CB44E3775D}" presName="connectorText" presStyleLbl="sibTrans2D1" presStyleIdx="0" presStyleCnt="4"/>
      <dgm:spPr/>
      <dgm:t>
        <a:bodyPr/>
        <a:lstStyle/>
        <a:p>
          <a:endParaRPr lang="ru-RU"/>
        </a:p>
      </dgm:t>
    </dgm:pt>
    <dgm:pt modelId="{5D98A6A6-0C82-4895-97C8-8902BD54ABD4}" type="pres">
      <dgm:prSet presAssocID="{A1A4B9FF-D739-4A34-BF4A-6C7F1F2863D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40DA1C5-7BFB-4249-B294-43DCCF6C496F}" type="pres">
      <dgm:prSet presAssocID="{3CD9CFEC-EB33-4AB1-BF08-B30CE6AE593A}" presName="sibTrans" presStyleLbl="sibTrans2D1" presStyleIdx="1" presStyleCnt="4"/>
      <dgm:spPr/>
      <dgm:t>
        <a:bodyPr/>
        <a:lstStyle/>
        <a:p>
          <a:endParaRPr lang="ru-RU"/>
        </a:p>
      </dgm:t>
    </dgm:pt>
    <dgm:pt modelId="{1687D309-3DBA-41EF-9D04-32B6A42EB822}" type="pres">
      <dgm:prSet presAssocID="{3CD9CFEC-EB33-4AB1-BF08-B30CE6AE593A}" presName="connectorText" presStyleLbl="sibTrans2D1" presStyleIdx="1" presStyleCnt="4"/>
      <dgm:spPr/>
      <dgm:t>
        <a:bodyPr/>
        <a:lstStyle/>
        <a:p>
          <a:endParaRPr lang="ru-RU"/>
        </a:p>
      </dgm:t>
    </dgm:pt>
    <dgm:pt modelId="{55F18912-0D52-4F03-AF19-444450EF453F}" type="pres">
      <dgm:prSet presAssocID="{43BC0977-2E45-4552-ADCC-01CA9D542EE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39F2B86-4195-40FF-AEC5-868E000F3945}" type="pres">
      <dgm:prSet presAssocID="{21CCF2BB-894D-4EF5-A04E-F0EF711DA3D7}" presName="sibTrans" presStyleLbl="sibTrans2D1" presStyleIdx="2" presStyleCnt="4"/>
      <dgm:spPr/>
      <dgm:t>
        <a:bodyPr/>
        <a:lstStyle/>
        <a:p>
          <a:endParaRPr lang="ru-RU"/>
        </a:p>
      </dgm:t>
    </dgm:pt>
    <dgm:pt modelId="{C19C7E8C-1CF9-42E8-901E-0F03CBD79122}" type="pres">
      <dgm:prSet presAssocID="{21CCF2BB-894D-4EF5-A04E-F0EF711DA3D7}" presName="connectorText" presStyleLbl="sibTrans2D1" presStyleIdx="2" presStyleCnt="4"/>
      <dgm:spPr/>
      <dgm:t>
        <a:bodyPr/>
        <a:lstStyle/>
        <a:p>
          <a:endParaRPr lang="ru-RU"/>
        </a:p>
      </dgm:t>
    </dgm:pt>
    <dgm:pt modelId="{CC125619-C83B-40AA-96A1-F39E92E0F0C5}" type="pres">
      <dgm:prSet presAssocID="{C1007049-615F-49FC-89BA-1D95EC35D27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B2AE2C-4E97-4E4C-8ED0-095A57AD066B}" type="pres">
      <dgm:prSet presAssocID="{5FE3684B-6739-46A7-8C69-63C76C969D72}" presName="sibTrans" presStyleLbl="sibTrans2D1" presStyleIdx="3" presStyleCnt="4"/>
      <dgm:spPr/>
      <dgm:t>
        <a:bodyPr/>
        <a:lstStyle/>
        <a:p>
          <a:endParaRPr lang="ru-RU"/>
        </a:p>
      </dgm:t>
    </dgm:pt>
    <dgm:pt modelId="{10E32A64-F9C0-458C-88C5-25DAC2FF718C}" type="pres">
      <dgm:prSet presAssocID="{5FE3684B-6739-46A7-8C69-63C76C969D72}" presName="connectorText" presStyleLbl="sibTrans2D1" presStyleIdx="3" presStyleCnt="4"/>
      <dgm:spPr/>
      <dgm:t>
        <a:bodyPr/>
        <a:lstStyle/>
        <a:p>
          <a:endParaRPr lang="ru-RU"/>
        </a:p>
      </dgm:t>
    </dgm:pt>
  </dgm:ptLst>
  <dgm:cxnLst>
    <dgm:cxn modelId="{5574733C-8665-40B1-A081-11412F3A2B5F}" srcId="{78341F43-463F-4953-AE65-F62300482B24}" destId="{43BC0977-2E45-4552-ADCC-01CA9D542EE9}" srcOrd="2" destOrd="0" parTransId="{2BAFA0EA-5B7E-48ED-9A35-431E5F5763B6}" sibTransId="{21CCF2BB-894D-4EF5-A04E-F0EF711DA3D7}"/>
    <dgm:cxn modelId="{FF9DCC3B-1292-40F1-969D-F4FB98F90009}" srcId="{78341F43-463F-4953-AE65-F62300482B24}" destId="{C1007049-615F-49FC-89BA-1D95EC35D27E}" srcOrd="3" destOrd="0" parTransId="{C639C117-6700-47CC-AA26-BFE4DF3DA0BB}" sibTransId="{5FE3684B-6739-46A7-8C69-63C76C969D72}"/>
    <dgm:cxn modelId="{D3F87EDB-6DE9-4FF1-B59C-C202645E2833}" type="presOf" srcId="{43BC0977-2E45-4552-ADCC-01CA9D542EE9}" destId="{55F18912-0D52-4F03-AF19-444450EF453F}" srcOrd="0" destOrd="0" presId="urn:microsoft.com/office/officeart/2005/8/layout/cycle2"/>
    <dgm:cxn modelId="{5DAD0FAC-26D3-4D6A-B3DA-8CF45253924B}" type="presOf" srcId="{A6F9B70E-9BFA-4FDC-A9EF-68CB44E3775D}" destId="{9E110E2B-7502-4FD4-A6E2-3E1601E2C879}" srcOrd="0" destOrd="0" presId="urn:microsoft.com/office/officeart/2005/8/layout/cycle2"/>
    <dgm:cxn modelId="{B12678E3-44FD-4FFD-9804-8F78DD1EA3E5}" type="presOf" srcId="{78341F43-463F-4953-AE65-F62300482B24}" destId="{7D101125-2218-40BE-874E-C0A9DB33CE7C}" srcOrd="0" destOrd="0" presId="urn:microsoft.com/office/officeart/2005/8/layout/cycle2"/>
    <dgm:cxn modelId="{C6468DB6-81E1-4EA6-B196-CAE846E07CA5}" srcId="{78341F43-463F-4953-AE65-F62300482B24}" destId="{881A36FA-636F-494D-9AD7-0F4814F791C8}" srcOrd="0" destOrd="0" parTransId="{21EDE3F5-98AE-4688-B7DC-F7A30B49F06D}" sibTransId="{A6F9B70E-9BFA-4FDC-A9EF-68CB44E3775D}"/>
    <dgm:cxn modelId="{76DFC21A-C928-49A0-8BBC-ED7FB07186BF}" type="presOf" srcId="{5FE3684B-6739-46A7-8C69-63C76C969D72}" destId="{CDB2AE2C-4E97-4E4C-8ED0-095A57AD066B}" srcOrd="0" destOrd="0" presId="urn:microsoft.com/office/officeart/2005/8/layout/cycle2"/>
    <dgm:cxn modelId="{773092A7-44A0-4121-956F-30BBF6533D12}" type="presOf" srcId="{21CCF2BB-894D-4EF5-A04E-F0EF711DA3D7}" destId="{C19C7E8C-1CF9-42E8-901E-0F03CBD79122}" srcOrd="1" destOrd="0" presId="urn:microsoft.com/office/officeart/2005/8/layout/cycle2"/>
    <dgm:cxn modelId="{A7D12B85-6DF5-42B9-B5AF-564C45267FC5}" type="presOf" srcId="{3CD9CFEC-EB33-4AB1-BF08-B30CE6AE593A}" destId="{1687D309-3DBA-41EF-9D04-32B6A42EB822}" srcOrd="1" destOrd="0" presId="urn:microsoft.com/office/officeart/2005/8/layout/cycle2"/>
    <dgm:cxn modelId="{616277D5-5493-425B-AC96-0ADFCC47F761}" srcId="{78341F43-463F-4953-AE65-F62300482B24}" destId="{A1A4B9FF-D739-4A34-BF4A-6C7F1F2863DC}" srcOrd="1" destOrd="0" parTransId="{E77D8FBF-160F-4B67-82E7-9DF66AE8CB06}" sibTransId="{3CD9CFEC-EB33-4AB1-BF08-B30CE6AE593A}"/>
    <dgm:cxn modelId="{9D35D473-2252-4CE4-9534-01802525936A}" type="presOf" srcId="{21CCF2BB-894D-4EF5-A04E-F0EF711DA3D7}" destId="{B39F2B86-4195-40FF-AEC5-868E000F3945}" srcOrd="0" destOrd="0" presId="urn:microsoft.com/office/officeart/2005/8/layout/cycle2"/>
    <dgm:cxn modelId="{8BCF6555-2F4D-4C3D-A6A8-FCFEF34664AD}" type="presOf" srcId="{A1A4B9FF-D739-4A34-BF4A-6C7F1F2863DC}" destId="{5D98A6A6-0C82-4895-97C8-8902BD54ABD4}" srcOrd="0" destOrd="0" presId="urn:microsoft.com/office/officeart/2005/8/layout/cycle2"/>
    <dgm:cxn modelId="{F0AC0297-C645-4628-B814-5A80F4573EF6}" type="presOf" srcId="{881A36FA-636F-494D-9AD7-0F4814F791C8}" destId="{46CF6793-2E83-4B67-9230-A0D718033D6B}" srcOrd="0" destOrd="0" presId="urn:microsoft.com/office/officeart/2005/8/layout/cycle2"/>
    <dgm:cxn modelId="{EDB7B159-9C04-45A1-8F86-559058EFC234}" type="presOf" srcId="{A6F9B70E-9BFA-4FDC-A9EF-68CB44E3775D}" destId="{A0A111A1-B853-4C29-825E-D7B7232E3BDB}" srcOrd="1" destOrd="0" presId="urn:microsoft.com/office/officeart/2005/8/layout/cycle2"/>
    <dgm:cxn modelId="{ED11FAD8-BA8F-4071-A960-A8D192CC936E}" type="presOf" srcId="{5FE3684B-6739-46A7-8C69-63C76C969D72}" destId="{10E32A64-F9C0-458C-88C5-25DAC2FF718C}" srcOrd="1" destOrd="0" presId="urn:microsoft.com/office/officeart/2005/8/layout/cycle2"/>
    <dgm:cxn modelId="{99229201-1CAF-4562-824B-11EB155DF533}" type="presOf" srcId="{3CD9CFEC-EB33-4AB1-BF08-B30CE6AE593A}" destId="{B40DA1C5-7BFB-4249-B294-43DCCF6C496F}" srcOrd="0" destOrd="0" presId="urn:microsoft.com/office/officeart/2005/8/layout/cycle2"/>
    <dgm:cxn modelId="{3638B5E1-8DBC-4F71-A604-0E3173C4EADB}" type="presOf" srcId="{C1007049-615F-49FC-89BA-1D95EC35D27E}" destId="{CC125619-C83B-40AA-96A1-F39E92E0F0C5}" srcOrd="0" destOrd="0" presId="urn:microsoft.com/office/officeart/2005/8/layout/cycle2"/>
    <dgm:cxn modelId="{70267E1B-C883-4963-919B-128FDDB74C6A}" type="presParOf" srcId="{7D101125-2218-40BE-874E-C0A9DB33CE7C}" destId="{46CF6793-2E83-4B67-9230-A0D718033D6B}" srcOrd="0" destOrd="0" presId="urn:microsoft.com/office/officeart/2005/8/layout/cycle2"/>
    <dgm:cxn modelId="{E5D7BBF8-122E-49D0-9574-74F78096D13A}" type="presParOf" srcId="{7D101125-2218-40BE-874E-C0A9DB33CE7C}" destId="{9E110E2B-7502-4FD4-A6E2-3E1601E2C879}" srcOrd="1" destOrd="0" presId="urn:microsoft.com/office/officeart/2005/8/layout/cycle2"/>
    <dgm:cxn modelId="{B35DD935-36BA-4D61-8F48-9888C380EC94}" type="presParOf" srcId="{9E110E2B-7502-4FD4-A6E2-3E1601E2C879}" destId="{A0A111A1-B853-4C29-825E-D7B7232E3BDB}" srcOrd="0" destOrd="0" presId="urn:microsoft.com/office/officeart/2005/8/layout/cycle2"/>
    <dgm:cxn modelId="{C304B001-C65E-4012-B6FE-2DD320B18D7C}" type="presParOf" srcId="{7D101125-2218-40BE-874E-C0A9DB33CE7C}" destId="{5D98A6A6-0C82-4895-97C8-8902BD54ABD4}" srcOrd="2" destOrd="0" presId="urn:microsoft.com/office/officeart/2005/8/layout/cycle2"/>
    <dgm:cxn modelId="{B01B1393-C8D1-40C8-A0DD-321A161145C9}" type="presParOf" srcId="{7D101125-2218-40BE-874E-C0A9DB33CE7C}" destId="{B40DA1C5-7BFB-4249-B294-43DCCF6C496F}" srcOrd="3" destOrd="0" presId="urn:microsoft.com/office/officeart/2005/8/layout/cycle2"/>
    <dgm:cxn modelId="{AEB7BCAC-285F-42CA-B45F-DEFD44B4E5F2}" type="presParOf" srcId="{B40DA1C5-7BFB-4249-B294-43DCCF6C496F}" destId="{1687D309-3DBA-41EF-9D04-32B6A42EB822}" srcOrd="0" destOrd="0" presId="urn:microsoft.com/office/officeart/2005/8/layout/cycle2"/>
    <dgm:cxn modelId="{1F21A540-0F29-456F-B23F-A78707A144BA}" type="presParOf" srcId="{7D101125-2218-40BE-874E-C0A9DB33CE7C}" destId="{55F18912-0D52-4F03-AF19-444450EF453F}" srcOrd="4" destOrd="0" presId="urn:microsoft.com/office/officeart/2005/8/layout/cycle2"/>
    <dgm:cxn modelId="{67CFE3BA-329B-4E30-AFC9-AE423C3BA752}" type="presParOf" srcId="{7D101125-2218-40BE-874E-C0A9DB33CE7C}" destId="{B39F2B86-4195-40FF-AEC5-868E000F3945}" srcOrd="5" destOrd="0" presId="urn:microsoft.com/office/officeart/2005/8/layout/cycle2"/>
    <dgm:cxn modelId="{726AA229-80B5-4C2D-97F7-C593301143A8}" type="presParOf" srcId="{B39F2B86-4195-40FF-AEC5-868E000F3945}" destId="{C19C7E8C-1CF9-42E8-901E-0F03CBD79122}" srcOrd="0" destOrd="0" presId="urn:microsoft.com/office/officeart/2005/8/layout/cycle2"/>
    <dgm:cxn modelId="{9AE716E6-EF2C-4634-BFED-E213D6AFE3AB}" type="presParOf" srcId="{7D101125-2218-40BE-874E-C0A9DB33CE7C}" destId="{CC125619-C83B-40AA-96A1-F39E92E0F0C5}" srcOrd="6" destOrd="0" presId="urn:microsoft.com/office/officeart/2005/8/layout/cycle2"/>
    <dgm:cxn modelId="{F46F0500-6CC9-4354-A739-1B458A1768F8}" type="presParOf" srcId="{7D101125-2218-40BE-874E-C0A9DB33CE7C}" destId="{CDB2AE2C-4E97-4E4C-8ED0-095A57AD066B}" srcOrd="7" destOrd="0" presId="urn:microsoft.com/office/officeart/2005/8/layout/cycle2"/>
    <dgm:cxn modelId="{E0736558-58DC-4ADA-9F7F-F2A3F2F951AB}" type="presParOf" srcId="{CDB2AE2C-4E97-4E4C-8ED0-095A57AD066B}" destId="{10E32A64-F9C0-458C-88C5-25DAC2FF718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9F17E2-7EFD-4CA1-8C9F-D6C3C00D5E0C}" type="doc">
      <dgm:prSet loTypeId="urn:microsoft.com/office/officeart/2005/8/layout/h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7BA0C394-3CB6-4428-B7C2-D5B014ABEB4D}">
      <dgm:prSet phldrT="[Текст]"/>
      <dgm:spPr/>
      <dgm:t>
        <a:bodyPr/>
        <a:lstStyle/>
        <a:p>
          <a:r>
            <a:rPr lang="en-US" dirty="0" smtClean="0">
              <a:latin typeface="Bahnschrift Condensed" panose="020B0502040204020203" pitchFamily="34" charset="0"/>
            </a:rPr>
            <a:t>topfood.kz</a:t>
          </a:r>
          <a:endParaRPr lang="ru-RU" dirty="0">
            <a:latin typeface="Bahnschrift Condensed" panose="020B0502040204020203" pitchFamily="34" charset="0"/>
          </a:endParaRPr>
        </a:p>
      </dgm:t>
    </dgm:pt>
    <dgm:pt modelId="{41FF7E24-7080-491F-9EE4-A01CB98D59B5}" type="parTrans" cxnId="{48A4E16A-4731-4197-B232-75070E5162BD}">
      <dgm:prSet/>
      <dgm:spPr/>
      <dgm:t>
        <a:bodyPr/>
        <a:lstStyle/>
        <a:p>
          <a:endParaRPr lang="ru-RU"/>
        </a:p>
      </dgm:t>
    </dgm:pt>
    <dgm:pt modelId="{46B39A19-BF70-433D-8081-31365BBC8AB5}" type="sibTrans" cxnId="{48A4E16A-4731-4197-B232-75070E5162BD}">
      <dgm:prSet/>
      <dgm:spPr/>
      <dgm:t>
        <a:bodyPr/>
        <a:lstStyle/>
        <a:p>
          <a:endParaRPr lang="ru-RU"/>
        </a:p>
      </dgm:t>
    </dgm:pt>
    <dgm:pt modelId="{C7413C09-026F-4D1F-AF12-24957F22E74C}">
      <dgm:prSet phldrT="[Текст]"/>
      <dgm:spPr/>
      <dgm:t>
        <a:bodyPr/>
        <a:lstStyle/>
        <a:p>
          <a:r>
            <a:rPr lang="kk-KZ" dirty="0" smtClean="0">
              <a:latin typeface="Bahnschrift Condensed" panose="020B0502040204020203" pitchFamily="34" charset="0"/>
            </a:rPr>
            <a:t>Приостановили работу </a:t>
          </a:r>
          <a:endParaRPr lang="ru-RU" dirty="0">
            <a:latin typeface="Bahnschrift Condensed" panose="020B0502040204020203" pitchFamily="34" charset="0"/>
          </a:endParaRPr>
        </a:p>
      </dgm:t>
    </dgm:pt>
    <dgm:pt modelId="{852F84C3-36F2-4C4C-88CF-F83A8ACB229A}" type="parTrans" cxnId="{D6B6DFD6-3868-42E8-936E-2ABDF33D3AE6}">
      <dgm:prSet/>
      <dgm:spPr/>
      <dgm:t>
        <a:bodyPr/>
        <a:lstStyle/>
        <a:p>
          <a:endParaRPr lang="ru-RU"/>
        </a:p>
      </dgm:t>
    </dgm:pt>
    <dgm:pt modelId="{22266A54-8D78-41AA-9409-53EB66EDA7C3}" type="sibTrans" cxnId="{D6B6DFD6-3868-42E8-936E-2ABDF33D3AE6}">
      <dgm:prSet/>
      <dgm:spPr/>
      <dgm:t>
        <a:bodyPr/>
        <a:lstStyle/>
        <a:p>
          <a:endParaRPr lang="ru-RU"/>
        </a:p>
      </dgm:t>
    </dgm:pt>
    <dgm:pt modelId="{02AAD5B6-C34A-4FED-B309-097FBB31BB40}">
      <dgm:prSet phldrT="[Текст]"/>
      <dgm:spPr/>
      <dgm:t>
        <a:bodyPr/>
        <a:lstStyle/>
        <a:p>
          <a:r>
            <a:rPr lang="kk-KZ" dirty="0" smtClean="0">
              <a:latin typeface="Bahnschrift Condensed" panose="020B0502040204020203" pitchFamily="34" charset="0"/>
            </a:rPr>
            <a:t>Веб платформа</a:t>
          </a:r>
          <a:endParaRPr lang="ru-RU" dirty="0">
            <a:latin typeface="Bahnschrift Condensed" panose="020B0502040204020203" pitchFamily="34" charset="0"/>
          </a:endParaRPr>
        </a:p>
      </dgm:t>
    </dgm:pt>
    <dgm:pt modelId="{1737B34E-7657-478A-9DAD-7CF624097476}" type="parTrans" cxnId="{016E1387-E1F9-4A18-98F2-4FE696A46190}">
      <dgm:prSet/>
      <dgm:spPr/>
      <dgm:t>
        <a:bodyPr/>
        <a:lstStyle/>
        <a:p>
          <a:endParaRPr lang="ru-RU"/>
        </a:p>
      </dgm:t>
    </dgm:pt>
    <dgm:pt modelId="{45120209-A9AE-4644-BC52-EC49049B47A8}" type="sibTrans" cxnId="{016E1387-E1F9-4A18-98F2-4FE696A46190}">
      <dgm:prSet/>
      <dgm:spPr/>
      <dgm:t>
        <a:bodyPr/>
        <a:lstStyle/>
        <a:p>
          <a:endParaRPr lang="ru-RU"/>
        </a:p>
      </dgm:t>
    </dgm:pt>
    <dgm:pt modelId="{DCE5C109-F2F7-4DB2-8ECD-03745F55E4FC}">
      <dgm:prSet phldrT="[Текст]"/>
      <dgm:spPr/>
      <dgm:t>
        <a:bodyPr/>
        <a:lstStyle/>
        <a:p>
          <a:r>
            <a:rPr lang="en-US" dirty="0" smtClean="0">
              <a:latin typeface="Bahnschrift Condensed" panose="020B0502040204020203" pitchFamily="34" charset="0"/>
            </a:rPr>
            <a:t>ecofermer.kz</a:t>
          </a:r>
          <a:endParaRPr lang="ru-RU" dirty="0">
            <a:latin typeface="Bahnschrift Condensed" panose="020B0502040204020203" pitchFamily="34" charset="0"/>
          </a:endParaRPr>
        </a:p>
      </dgm:t>
    </dgm:pt>
    <dgm:pt modelId="{E48B8243-F7EE-4540-A571-EE0A49549E5D}" type="parTrans" cxnId="{694E8CE2-EA82-4742-87F0-82D5CCCB016B}">
      <dgm:prSet/>
      <dgm:spPr/>
      <dgm:t>
        <a:bodyPr/>
        <a:lstStyle/>
        <a:p>
          <a:endParaRPr lang="ru-RU"/>
        </a:p>
      </dgm:t>
    </dgm:pt>
    <dgm:pt modelId="{A376DBE2-1A24-4BCE-A13B-A92D9A14963E}" type="sibTrans" cxnId="{694E8CE2-EA82-4742-87F0-82D5CCCB016B}">
      <dgm:prSet/>
      <dgm:spPr/>
      <dgm:t>
        <a:bodyPr/>
        <a:lstStyle/>
        <a:p>
          <a:endParaRPr lang="ru-RU"/>
        </a:p>
      </dgm:t>
    </dgm:pt>
    <dgm:pt modelId="{3CE7966C-8CAC-4E82-B4A0-B6BB8880F800}">
      <dgm:prSet phldrT="[Текст]"/>
      <dgm:spPr/>
      <dgm:t>
        <a:bodyPr/>
        <a:lstStyle/>
        <a:p>
          <a:r>
            <a:rPr lang="kk-KZ" dirty="0" smtClean="0">
              <a:latin typeface="Bahnschrift Condensed" panose="020B0502040204020203" pitchFamily="34" charset="0"/>
            </a:rPr>
            <a:t>В</a:t>
          </a:r>
          <a:r>
            <a:rPr lang="ru-RU" dirty="0" smtClean="0">
              <a:latin typeface="Bahnschrift Condensed" panose="020B0502040204020203" pitchFamily="34" charset="0"/>
            </a:rPr>
            <a:t>2С</a:t>
          </a:r>
          <a:endParaRPr lang="ru-RU" dirty="0">
            <a:latin typeface="Bahnschrift Condensed" panose="020B0502040204020203" pitchFamily="34" charset="0"/>
          </a:endParaRPr>
        </a:p>
      </dgm:t>
    </dgm:pt>
    <dgm:pt modelId="{86353481-DB82-400F-A3C7-A52FACCBB5A5}" type="parTrans" cxnId="{7B940790-93A3-4525-A6E8-43369DF8E167}">
      <dgm:prSet/>
      <dgm:spPr/>
      <dgm:t>
        <a:bodyPr/>
        <a:lstStyle/>
        <a:p>
          <a:endParaRPr lang="ru-RU"/>
        </a:p>
      </dgm:t>
    </dgm:pt>
    <dgm:pt modelId="{25D4ED89-FE91-4B83-8033-087BAD45500D}" type="sibTrans" cxnId="{7B940790-93A3-4525-A6E8-43369DF8E167}">
      <dgm:prSet/>
      <dgm:spPr/>
      <dgm:t>
        <a:bodyPr/>
        <a:lstStyle/>
        <a:p>
          <a:endParaRPr lang="ru-RU"/>
        </a:p>
      </dgm:t>
    </dgm:pt>
    <dgm:pt modelId="{836E787A-A0B6-4421-A36B-ECDED790411C}">
      <dgm:prSet phldrT="[Текст]"/>
      <dgm:spPr/>
      <dgm:t>
        <a:bodyPr/>
        <a:lstStyle/>
        <a:p>
          <a:r>
            <a:rPr lang="ru-RU" dirty="0" smtClean="0">
              <a:latin typeface="Bahnschrift Condensed" panose="020B0502040204020203" pitchFamily="34" charset="0"/>
            </a:rPr>
            <a:t>Сложность в оформлении заказа</a:t>
          </a:r>
          <a:endParaRPr lang="ru-RU" dirty="0">
            <a:latin typeface="Bahnschrift Condensed" panose="020B0502040204020203" pitchFamily="34" charset="0"/>
          </a:endParaRPr>
        </a:p>
      </dgm:t>
    </dgm:pt>
    <dgm:pt modelId="{D2D1119A-EC03-46CD-827B-E93656B9B0CF}" type="parTrans" cxnId="{961D5999-DD78-480E-A8D8-DC2E5E241D74}">
      <dgm:prSet/>
      <dgm:spPr/>
      <dgm:t>
        <a:bodyPr/>
        <a:lstStyle/>
        <a:p>
          <a:endParaRPr lang="ru-RU"/>
        </a:p>
      </dgm:t>
    </dgm:pt>
    <dgm:pt modelId="{10B16B1E-42AC-4F72-9C6C-3C9F1DD04C88}" type="sibTrans" cxnId="{961D5999-DD78-480E-A8D8-DC2E5E241D74}">
      <dgm:prSet/>
      <dgm:spPr/>
      <dgm:t>
        <a:bodyPr/>
        <a:lstStyle/>
        <a:p>
          <a:endParaRPr lang="ru-RU"/>
        </a:p>
      </dgm:t>
    </dgm:pt>
    <dgm:pt modelId="{82EC07A8-A57E-4375-B74B-4D3C0833AB3A}">
      <dgm:prSet phldrT="[Текст]"/>
      <dgm:spPr/>
      <dgm:t>
        <a:bodyPr/>
        <a:lstStyle/>
        <a:p>
          <a:r>
            <a:rPr lang="ru-RU" dirty="0" smtClean="0">
              <a:latin typeface="Bahnschrift Condensed" panose="020B0502040204020203" pitchFamily="34" charset="0"/>
            </a:rPr>
            <a:t>Отсутствие онлайн оплаты</a:t>
          </a:r>
          <a:endParaRPr lang="ru-RU" dirty="0">
            <a:latin typeface="Bahnschrift Condensed" panose="020B0502040204020203" pitchFamily="34" charset="0"/>
          </a:endParaRPr>
        </a:p>
      </dgm:t>
    </dgm:pt>
    <dgm:pt modelId="{3EDD976D-C7C9-4227-AA80-3FF47A729D75}" type="parTrans" cxnId="{136DE6E1-FA5B-4ABC-BD50-883B8BA130B8}">
      <dgm:prSet/>
      <dgm:spPr/>
      <dgm:t>
        <a:bodyPr/>
        <a:lstStyle/>
        <a:p>
          <a:endParaRPr lang="ru-RU"/>
        </a:p>
      </dgm:t>
    </dgm:pt>
    <dgm:pt modelId="{EF606A2E-E5A3-412C-93F8-FFB881AAD8C8}" type="sibTrans" cxnId="{136DE6E1-FA5B-4ABC-BD50-883B8BA130B8}">
      <dgm:prSet/>
      <dgm:spPr/>
      <dgm:t>
        <a:bodyPr/>
        <a:lstStyle/>
        <a:p>
          <a:endParaRPr lang="ru-RU"/>
        </a:p>
      </dgm:t>
    </dgm:pt>
    <dgm:pt modelId="{A8B04F6C-FFC4-4450-9069-D4A552B4F9DB}">
      <dgm:prSet phldrT="[Текст]"/>
      <dgm:spPr/>
      <dgm:t>
        <a:bodyPr/>
        <a:lstStyle/>
        <a:p>
          <a:r>
            <a:rPr lang="en-US" dirty="0" smtClean="0">
              <a:latin typeface="Bahnschrift Condensed" panose="020B0502040204020203" pitchFamily="34" charset="0"/>
            </a:rPr>
            <a:t>B2C</a:t>
          </a:r>
          <a:endParaRPr lang="ru-RU" dirty="0">
            <a:latin typeface="Bahnschrift Condensed" panose="020B0502040204020203" pitchFamily="34" charset="0"/>
          </a:endParaRPr>
        </a:p>
      </dgm:t>
    </dgm:pt>
    <dgm:pt modelId="{1C10387E-8D2E-450F-B1BF-D9C6F41374C3}" type="parTrans" cxnId="{B27D8ED2-2257-402A-AE56-8ADDEF25BE31}">
      <dgm:prSet/>
      <dgm:spPr/>
      <dgm:t>
        <a:bodyPr/>
        <a:lstStyle/>
        <a:p>
          <a:endParaRPr lang="ru-RU"/>
        </a:p>
      </dgm:t>
    </dgm:pt>
    <dgm:pt modelId="{2776850B-09CF-456A-9FFA-AAD03B15177E}" type="sibTrans" cxnId="{B27D8ED2-2257-402A-AE56-8ADDEF25BE31}">
      <dgm:prSet/>
      <dgm:spPr/>
      <dgm:t>
        <a:bodyPr/>
        <a:lstStyle/>
        <a:p>
          <a:endParaRPr lang="ru-RU"/>
        </a:p>
      </dgm:t>
    </dgm:pt>
    <dgm:pt modelId="{330CB70A-CA4E-4A03-B1CA-131092625704}">
      <dgm:prSet phldrT="[Текст]"/>
      <dgm:spPr/>
      <dgm:t>
        <a:bodyPr/>
        <a:lstStyle/>
        <a:p>
          <a:r>
            <a:rPr lang="ru-RU" dirty="0" smtClean="0">
              <a:latin typeface="Bahnschrift Condensed" panose="020B0502040204020203" pitchFamily="34" charset="0"/>
            </a:rPr>
            <a:t> Сами являются посредниками</a:t>
          </a:r>
          <a:endParaRPr lang="ru-RU" dirty="0">
            <a:latin typeface="Bahnschrift Condensed" panose="020B0502040204020203" pitchFamily="34" charset="0"/>
          </a:endParaRPr>
        </a:p>
      </dgm:t>
    </dgm:pt>
    <dgm:pt modelId="{7778EEC8-F45A-4ED6-87FD-F66F1ABCEF0E}" type="parTrans" cxnId="{339AB7B5-42D8-4C4B-AD08-7CA8438D9049}">
      <dgm:prSet/>
      <dgm:spPr/>
      <dgm:t>
        <a:bodyPr/>
        <a:lstStyle/>
        <a:p>
          <a:endParaRPr lang="ru-RU"/>
        </a:p>
      </dgm:t>
    </dgm:pt>
    <dgm:pt modelId="{B8B87BD1-59DA-42E1-8FB5-5E4D1F5FB4F1}" type="sibTrans" cxnId="{339AB7B5-42D8-4C4B-AD08-7CA8438D9049}">
      <dgm:prSet/>
      <dgm:spPr/>
      <dgm:t>
        <a:bodyPr/>
        <a:lstStyle/>
        <a:p>
          <a:endParaRPr lang="ru-RU"/>
        </a:p>
      </dgm:t>
    </dgm:pt>
    <dgm:pt modelId="{E128E924-3280-40ED-8D49-920FFEC5E9CD}">
      <dgm:prSet phldrT="[Текст]"/>
      <dgm:spPr/>
      <dgm:t>
        <a:bodyPr/>
        <a:lstStyle/>
        <a:p>
          <a:r>
            <a:rPr lang="ru-RU" dirty="0" smtClean="0">
              <a:latin typeface="Bahnschrift Condensed" panose="020B0502040204020203" pitchFamily="34" charset="0"/>
            </a:rPr>
            <a:t>Веб платформа</a:t>
          </a:r>
          <a:endParaRPr lang="ru-RU" dirty="0">
            <a:latin typeface="Bahnschrift Condensed" panose="020B0502040204020203" pitchFamily="34" charset="0"/>
          </a:endParaRPr>
        </a:p>
      </dgm:t>
    </dgm:pt>
    <dgm:pt modelId="{CDAD6FA6-2832-46D4-BE6C-323A99DBDB61}" type="parTrans" cxnId="{9E564E39-D2CA-47F7-AF47-DBCF22A793E3}">
      <dgm:prSet/>
      <dgm:spPr/>
      <dgm:t>
        <a:bodyPr/>
        <a:lstStyle/>
        <a:p>
          <a:endParaRPr lang="ru-RU"/>
        </a:p>
      </dgm:t>
    </dgm:pt>
    <dgm:pt modelId="{227F668D-1336-4458-84AE-4B8919EC7EB5}" type="sibTrans" cxnId="{9E564E39-D2CA-47F7-AF47-DBCF22A793E3}">
      <dgm:prSet/>
      <dgm:spPr/>
      <dgm:t>
        <a:bodyPr/>
        <a:lstStyle/>
        <a:p>
          <a:endParaRPr lang="ru-RU"/>
        </a:p>
      </dgm:t>
    </dgm:pt>
    <dgm:pt modelId="{94CC4E33-61D8-4665-8F38-03AFF4054BDE}">
      <dgm:prSet phldrT="[Текст]"/>
      <dgm:spPr/>
      <dgm:t>
        <a:bodyPr/>
        <a:lstStyle/>
        <a:p>
          <a:r>
            <a:rPr lang="ru-RU" dirty="0" smtClean="0">
              <a:latin typeface="Bahnschrift Condensed" panose="020B0502040204020203" pitchFamily="34" charset="0"/>
            </a:rPr>
            <a:t>Только в городе </a:t>
          </a:r>
          <a:r>
            <a:rPr lang="ru-RU" dirty="0" err="1" smtClean="0">
              <a:latin typeface="Bahnschrift Condensed" panose="020B0502040204020203" pitchFamily="34" charset="0"/>
            </a:rPr>
            <a:t>Нур</a:t>
          </a:r>
          <a:r>
            <a:rPr lang="ru-RU" dirty="0" smtClean="0">
              <a:latin typeface="Bahnschrift Condensed" panose="020B0502040204020203" pitchFamily="34" charset="0"/>
            </a:rPr>
            <a:t>-Султан</a:t>
          </a:r>
          <a:endParaRPr lang="ru-RU" dirty="0">
            <a:latin typeface="Bahnschrift Condensed" panose="020B0502040204020203" pitchFamily="34" charset="0"/>
          </a:endParaRPr>
        </a:p>
      </dgm:t>
    </dgm:pt>
    <dgm:pt modelId="{2B267803-6F61-41F5-8620-8B4B93799F27}" type="parTrans" cxnId="{4204F2FE-F482-41EF-A9C5-B35AC99A5F85}">
      <dgm:prSet/>
      <dgm:spPr/>
      <dgm:t>
        <a:bodyPr/>
        <a:lstStyle/>
        <a:p>
          <a:endParaRPr lang="ru-RU"/>
        </a:p>
      </dgm:t>
    </dgm:pt>
    <dgm:pt modelId="{A4F85606-9911-4663-A5EC-0D8ABE3ED176}" type="sibTrans" cxnId="{4204F2FE-F482-41EF-A9C5-B35AC99A5F85}">
      <dgm:prSet/>
      <dgm:spPr/>
      <dgm:t>
        <a:bodyPr/>
        <a:lstStyle/>
        <a:p>
          <a:endParaRPr lang="ru-RU"/>
        </a:p>
      </dgm:t>
    </dgm:pt>
    <dgm:pt modelId="{9490D408-2715-4D00-B774-54FE8BCC2DE4}">
      <dgm:prSet phldrT="[Текст]"/>
      <dgm:spPr/>
      <dgm:t>
        <a:bodyPr/>
        <a:lstStyle/>
        <a:p>
          <a:r>
            <a:rPr lang="ru-RU" dirty="0" smtClean="0">
              <a:latin typeface="Bahnschrift Condensed" panose="020B0502040204020203" pitchFamily="34" charset="0"/>
            </a:rPr>
            <a:t>Отсутствие информации о фермере</a:t>
          </a:r>
          <a:endParaRPr lang="ru-RU" dirty="0">
            <a:latin typeface="Bahnschrift Condensed" panose="020B0502040204020203" pitchFamily="34" charset="0"/>
          </a:endParaRPr>
        </a:p>
      </dgm:t>
    </dgm:pt>
    <dgm:pt modelId="{FF28C80A-D5AE-4882-834A-E0E9C0F47030}" type="parTrans" cxnId="{A24B4EC9-E0E7-4B9B-91E6-166E6C2AEDB3}">
      <dgm:prSet/>
      <dgm:spPr/>
      <dgm:t>
        <a:bodyPr/>
        <a:lstStyle/>
        <a:p>
          <a:endParaRPr lang="ru-RU"/>
        </a:p>
      </dgm:t>
    </dgm:pt>
    <dgm:pt modelId="{DF254B29-9104-4FB1-B9EC-AE2BC1E3A593}" type="sibTrans" cxnId="{A24B4EC9-E0E7-4B9B-91E6-166E6C2AEDB3}">
      <dgm:prSet/>
      <dgm:spPr/>
      <dgm:t>
        <a:bodyPr/>
        <a:lstStyle/>
        <a:p>
          <a:endParaRPr lang="ru-RU"/>
        </a:p>
      </dgm:t>
    </dgm:pt>
    <dgm:pt modelId="{25C21CE2-45FA-4A45-AE77-6D10E1100289}" type="pres">
      <dgm:prSet presAssocID="{2E9F17E2-7EFD-4CA1-8C9F-D6C3C00D5E0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0320681-8AFF-4B78-8CCC-5E048F665FD3}" type="pres">
      <dgm:prSet presAssocID="{7BA0C394-3CB6-4428-B7C2-D5B014ABEB4D}" presName="composite" presStyleCnt="0"/>
      <dgm:spPr/>
    </dgm:pt>
    <dgm:pt modelId="{7C3E25F1-C906-4177-88D4-69DD2F99228F}" type="pres">
      <dgm:prSet presAssocID="{7BA0C394-3CB6-4428-B7C2-D5B014ABEB4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FBABCEE-99C1-4098-B738-34EB07CFB64F}" type="pres">
      <dgm:prSet presAssocID="{7BA0C394-3CB6-4428-B7C2-D5B014ABEB4D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8C656A3-E236-40DD-821A-DBBF4298ACDB}" type="pres">
      <dgm:prSet presAssocID="{46B39A19-BF70-433D-8081-31365BBC8AB5}" presName="space" presStyleCnt="0"/>
      <dgm:spPr/>
    </dgm:pt>
    <dgm:pt modelId="{546B0D6A-8D58-499E-8B24-79583092A8C6}" type="pres">
      <dgm:prSet presAssocID="{DCE5C109-F2F7-4DB2-8ECD-03745F55E4FC}" presName="composite" presStyleCnt="0"/>
      <dgm:spPr/>
    </dgm:pt>
    <dgm:pt modelId="{73206134-D5FD-4DE8-AF6E-447A7F42E049}" type="pres">
      <dgm:prSet presAssocID="{DCE5C109-F2F7-4DB2-8ECD-03745F55E4F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26ED621-B074-4096-BE79-46F2F3F219BC}" type="pres">
      <dgm:prSet presAssocID="{DCE5C109-F2F7-4DB2-8ECD-03745F55E4FC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165116A-757D-439F-967D-1330237DDBDA}" type="presOf" srcId="{02AAD5B6-C34A-4FED-B309-097FBB31BB40}" destId="{9FBABCEE-99C1-4098-B738-34EB07CFB64F}" srcOrd="0" destOrd="2" presId="urn:microsoft.com/office/officeart/2005/8/layout/hList1"/>
    <dgm:cxn modelId="{CAAC3FEF-8A6A-424D-8A5F-CB7947A1F592}" type="presOf" srcId="{DCE5C109-F2F7-4DB2-8ECD-03745F55E4FC}" destId="{73206134-D5FD-4DE8-AF6E-447A7F42E049}" srcOrd="0" destOrd="0" presId="urn:microsoft.com/office/officeart/2005/8/layout/hList1"/>
    <dgm:cxn modelId="{9852FC94-20BB-4FE8-9053-629B86DD16D6}" type="presOf" srcId="{94CC4E33-61D8-4665-8F38-03AFF4054BDE}" destId="{226ED621-B074-4096-BE79-46F2F3F219BC}" srcOrd="0" destOrd="3" presId="urn:microsoft.com/office/officeart/2005/8/layout/hList1"/>
    <dgm:cxn modelId="{136DE6E1-FA5B-4ABC-BD50-883B8BA130B8}" srcId="{7BA0C394-3CB6-4428-B7C2-D5B014ABEB4D}" destId="{82EC07A8-A57E-4375-B74B-4D3C0833AB3A}" srcOrd="3" destOrd="0" parTransId="{3EDD976D-C7C9-4227-AA80-3FF47A729D75}" sibTransId="{EF606A2E-E5A3-412C-93F8-FFB881AAD8C8}"/>
    <dgm:cxn modelId="{5CF68849-4683-43B0-8A2F-F2C89B8A9BA4}" type="presOf" srcId="{330CB70A-CA4E-4A03-B1CA-131092625704}" destId="{9FBABCEE-99C1-4098-B738-34EB07CFB64F}" srcOrd="0" destOrd="4" presId="urn:microsoft.com/office/officeart/2005/8/layout/hList1"/>
    <dgm:cxn modelId="{961D5999-DD78-480E-A8D8-DC2E5E241D74}" srcId="{DCE5C109-F2F7-4DB2-8ECD-03745F55E4FC}" destId="{836E787A-A0B6-4421-A36B-ECDED790411C}" srcOrd="1" destOrd="0" parTransId="{D2D1119A-EC03-46CD-827B-E93656B9B0CF}" sibTransId="{10B16B1E-42AC-4F72-9C6C-3C9F1DD04C88}"/>
    <dgm:cxn modelId="{53BA5565-4616-479D-AAEE-62C3D05E263A}" type="presOf" srcId="{A8B04F6C-FFC4-4450-9069-D4A552B4F9DB}" destId="{9FBABCEE-99C1-4098-B738-34EB07CFB64F}" srcOrd="0" destOrd="0" presId="urn:microsoft.com/office/officeart/2005/8/layout/hList1"/>
    <dgm:cxn modelId="{9E564E39-D2CA-47F7-AF47-DBCF22A793E3}" srcId="{DCE5C109-F2F7-4DB2-8ECD-03745F55E4FC}" destId="{E128E924-3280-40ED-8D49-920FFEC5E9CD}" srcOrd="2" destOrd="0" parTransId="{CDAD6FA6-2832-46D4-BE6C-323A99DBDB61}" sibTransId="{227F668D-1336-4458-84AE-4B8919EC7EB5}"/>
    <dgm:cxn modelId="{016E1387-E1F9-4A18-98F2-4FE696A46190}" srcId="{7BA0C394-3CB6-4428-B7C2-D5B014ABEB4D}" destId="{02AAD5B6-C34A-4FED-B309-097FBB31BB40}" srcOrd="2" destOrd="0" parTransId="{1737B34E-7657-478A-9DAD-7CF624097476}" sibTransId="{45120209-A9AE-4644-BC52-EC49049B47A8}"/>
    <dgm:cxn modelId="{694E8CE2-EA82-4742-87F0-82D5CCCB016B}" srcId="{2E9F17E2-7EFD-4CA1-8C9F-D6C3C00D5E0C}" destId="{DCE5C109-F2F7-4DB2-8ECD-03745F55E4FC}" srcOrd="1" destOrd="0" parTransId="{E48B8243-F7EE-4540-A571-EE0A49549E5D}" sibTransId="{A376DBE2-1A24-4BCE-A13B-A92D9A14963E}"/>
    <dgm:cxn modelId="{9CAC5CF9-F31E-421A-911B-668CBDC4FE2C}" type="presOf" srcId="{2E9F17E2-7EFD-4CA1-8C9F-D6C3C00D5E0C}" destId="{25C21CE2-45FA-4A45-AE77-6D10E1100289}" srcOrd="0" destOrd="0" presId="urn:microsoft.com/office/officeart/2005/8/layout/hList1"/>
    <dgm:cxn modelId="{B40410E6-35D4-4E3C-BC12-F14C8F2884E6}" type="presOf" srcId="{7BA0C394-3CB6-4428-B7C2-D5B014ABEB4D}" destId="{7C3E25F1-C906-4177-88D4-69DD2F99228F}" srcOrd="0" destOrd="0" presId="urn:microsoft.com/office/officeart/2005/8/layout/hList1"/>
    <dgm:cxn modelId="{D3F28EFC-305E-4CB2-A399-7F857EAAAFEE}" type="presOf" srcId="{C7413C09-026F-4D1F-AF12-24957F22E74C}" destId="{9FBABCEE-99C1-4098-B738-34EB07CFB64F}" srcOrd="0" destOrd="1" presId="urn:microsoft.com/office/officeart/2005/8/layout/hList1"/>
    <dgm:cxn modelId="{F5C7205A-6B1A-428A-94B7-19E6BB4B2088}" type="presOf" srcId="{836E787A-A0B6-4421-A36B-ECDED790411C}" destId="{226ED621-B074-4096-BE79-46F2F3F219BC}" srcOrd="0" destOrd="1" presId="urn:microsoft.com/office/officeart/2005/8/layout/hList1"/>
    <dgm:cxn modelId="{339AB7B5-42D8-4C4B-AD08-7CA8438D9049}" srcId="{7BA0C394-3CB6-4428-B7C2-D5B014ABEB4D}" destId="{330CB70A-CA4E-4A03-B1CA-131092625704}" srcOrd="4" destOrd="0" parTransId="{7778EEC8-F45A-4ED6-87FD-F66F1ABCEF0E}" sibTransId="{B8B87BD1-59DA-42E1-8FB5-5E4D1F5FB4F1}"/>
    <dgm:cxn modelId="{F44DF911-1A27-4038-8DBE-E76602042B08}" type="presOf" srcId="{9490D408-2715-4D00-B774-54FE8BCC2DE4}" destId="{226ED621-B074-4096-BE79-46F2F3F219BC}" srcOrd="0" destOrd="4" presId="urn:microsoft.com/office/officeart/2005/8/layout/hList1"/>
    <dgm:cxn modelId="{7B080D12-BE91-4C96-B630-9FFE0553D230}" type="presOf" srcId="{82EC07A8-A57E-4375-B74B-4D3C0833AB3A}" destId="{9FBABCEE-99C1-4098-B738-34EB07CFB64F}" srcOrd="0" destOrd="3" presId="urn:microsoft.com/office/officeart/2005/8/layout/hList1"/>
    <dgm:cxn modelId="{D6B6DFD6-3868-42E8-936E-2ABDF33D3AE6}" srcId="{7BA0C394-3CB6-4428-B7C2-D5B014ABEB4D}" destId="{C7413C09-026F-4D1F-AF12-24957F22E74C}" srcOrd="1" destOrd="0" parTransId="{852F84C3-36F2-4C4C-88CF-F83A8ACB229A}" sibTransId="{22266A54-8D78-41AA-9409-53EB66EDA7C3}"/>
    <dgm:cxn modelId="{82776CD1-1EEA-4FFC-BBAB-643AEA4CA69B}" type="presOf" srcId="{3CE7966C-8CAC-4E82-B4A0-B6BB8880F800}" destId="{226ED621-B074-4096-BE79-46F2F3F219BC}" srcOrd="0" destOrd="0" presId="urn:microsoft.com/office/officeart/2005/8/layout/hList1"/>
    <dgm:cxn modelId="{4204F2FE-F482-41EF-A9C5-B35AC99A5F85}" srcId="{DCE5C109-F2F7-4DB2-8ECD-03745F55E4FC}" destId="{94CC4E33-61D8-4665-8F38-03AFF4054BDE}" srcOrd="3" destOrd="0" parTransId="{2B267803-6F61-41F5-8620-8B4B93799F27}" sibTransId="{A4F85606-9911-4663-A5EC-0D8ABE3ED176}"/>
    <dgm:cxn modelId="{B27D8ED2-2257-402A-AE56-8ADDEF25BE31}" srcId="{7BA0C394-3CB6-4428-B7C2-D5B014ABEB4D}" destId="{A8B04F6C-FFC4-4450-9069-D4A552B4F9DB}" srcOrd="0" destOrd="0" parTransId="{1C10387E-8D2E-450F-B1BF-D9C6F41374C3}" sibTransId="{2776850B-09CF-456A-9FFA-AAD03B15177E}"/>
    <dgm:cxn modelId="{1A388B52-80C8-4620-9424-232AD6E0DF6E}" type="presOf" srcId="{E128E924-3280-40ED-8D49-920FFEC5E9CD}" destId="{226ED621-B074-4096-BE79-46F2F3F219BC}" srcOrd="0" destOrd="2" presId="urn:microsoft.com/office/officeart/2005/8/layout/hList1"/>
    <dgm:cxn modelId="{48A4E16A-4731-4197-B232-75070E5162BD}" srcId="{2E9F17E2-7EFD-4CA1-8C9F-D6C3C00D5E0C}" destId="{7BA0C394-3CB6-4428-B7C2-D5B014ABEB4D}" srcOrd="0" destOrd="0" parTransId="{41FF7E24-7080-491F-9EE4-A01CB98D59B5}" sibTransId="{46B39A19-BF70-433D-8081-31365BBC8AB5}"/>
    <dgm:cxn modelId="{A24B4EC9-E0E7-4B9B-91E6-166E6C2AEDB3}" srcId="{DCE5C109-F2F7-4DB2-8ECD-03745F55E4FC}" destId="{9490D408-2715-4D00-B774-54FE8BCC2DE4}" srcOrd="4" destOrd="0" parTransId="{FF28C80A-D5AE-4882-834A-E0E9C0F47030}" sibTransId="{DF254B29-9104-4FB1-B9EC-AE2BC1E3A593}"/>
    <dgm:cxn modelId="{7B940790-93A3-4525-A6E8-43369DF8E167}" srcId="{DCE5C109-F2F7-4DB2-8ECD-03745F55E4FC}" destId="{3CE7966C-8CAC-4E82-B4A0-B6BB8880F800}" srcOrd="0" destOrd="0" parTransId="{86353481-DB82-400F-A3C7-A52FACCBB5A5}" sibTransId="{25D4ED89-FE91-4B83-8033-087BAD45500D}"/>
    <dgm:cxn modelId="{E3A21FC4-471A-44DE-BA45-1518A9A6CB5A}" type="presParOf" srcId="{25C21CE2-45FA-4A45-AE77-6D10E1100289}" destId="{40320681-8AFF-4B78-8CCC-5E048F665FD3}" srcOrd="0" destOrd="0" presId="urn:microsoft.com/office/officeart/2005/8/layout/hList1"/>
    <dgm:cxn modelId="{20BED5F4-FAEF-4ACD-BFEA-9502EE617409}" type="presParOf" srcId="{40320681-8AFF-4B78-8CCC-5E048F665FD3}" destId="{7C3E25F1-C906-4177-88D4-69DD2F99228F}" srcOrd="0" destOrd="0" presId="urn:microsoft.com/office/officeart/2005/8/layout/hList1"/>
    <dgm:cxn modelId="{04D5C5FE-99ED-4B1C-8B62-6786C78856C4}" type="presParOf" srcId="{40320681-8AFF-4B78-8CCC-5E048F665FD3}" destId="{9FBABCEE-99C1-4098-B738-34EB07CFB64F}" srcOrd="1" destOrd="0" presId="urn:microsoft.com/office/officeart/2005/8/layout/hList1"/>
    <dgm:cxn modelId="{07949782-D5B5-4FDC-BEA6-1D1DB5B71BBD}" type="presParOf" srcId="{25C21CE2-45FA-4A45-AE77-6D10E1100289}" destId="{58C656A3-E236-40DD-821A-DBBF4298ACDB}" srcOrd="1" destOrd="0" presId="urn:microsoft.com/office/officeart/2005/8/layout/hList1"/>
    <dgm:cxn modelId="{7847F73B-3828-4257-BDDB-FD820F44376B}" type="presParOf" srcId="{25C21CE2-45FA-4A45-AE77-6D10E1100289}" destId="{546B0D6A-8D58-499E-8B24-79583092A8C6}" srcOrd="2" destOrd="0" presId="urn:microsoft.com/office/officeart/2005/8/layout/hList1"/>
    <dgm:cxn modelId="{D9FF9EBE-1CC2-4BB7-ABD5-6A01E0E56E9C}" type="presParOf" srcId="{546B0D6A-8D58-499E-8B24-79583092A8C6}" destId="{73206134-D5FD-4DE8-AF6E-447A7F42E049}" srcOrd="0" destOrd="0" presId="urn:microsoft.com/office/officeart/2005/8/layout/hList1"/>
    <dgm:cxn modelId="{FA9F3330-D9CA-4DEC-A1E7-7F9AD7467E11}" type="presParOf" srcId="{546B0D6A-8D58-499E-8B24-79583092A8C6}" destId="{226ED621-B074-4096-BE79-46F2F3F219B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15D6D1-57C5-4B32-B334-F502296BF9DA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ADA1AAE8-579C-46A5-8AEB-FB75412A38B8}">
      <dgm:prSet phldrT="[Текст]"/>
      <dgm:spPr/>
      <dgm:t>
        <a:bodyPr/>
        <a:lstStyle/>
        <a:p>
          <a:r>
            <a:rPr lang="ru-RU" dirty="0" smtClean="0">
              <a:latin typeface="Bahnschrift Condensed" panose="020B0502040204020203" pitchFamily="34" charset="0"/>
            </a:rPr>
            <a:t>Повышение уровня качества питания</a:t>
          </a:r>
          <a:endParaRPr lang="ru-RU" dirty="0">
            <a:latin typeface="Bahnschrift Condensed" panose="020B0502040204020203" pitchFamily="34" charset="0"/>
          </a:endParaRPr>
        </a:p>
      </dgm:t>
    </dgm:pt>
    <dgm:pt modelId="{E030DBE4-BC33-431B-9383-A3DDAE3A6B7F}" type="parTrans" cxnId="{54AD1750-FD71-47B4-AACB-0D13A67EC67D}">
      <dgm:prSet/>
      <dgm:spPr/>
      <dgm:t>
        <a:bodyPr/>
        <a:lstStyle/>
        <a:p>
          <a:endParaRPr lang="ru-RU"/>
        </a:p>
      </dgm:t>
    </dgm:pt>
    <dgm:pt modelId="{70E24863-D74C-4FE5-A945-B97E29F67DC4}" type="sibTrans" cxnId="{54AD1750-FD71-47B4-AACB-0D13A67EC67D}">
      <dgm:prSet/>
      <dgm:spPr/>
      <dgm:t>
        <a:bodyPr/>
        <a:lstStyle/>
        <a:p>
          <a:endParaRPr lang="ru-RU"/>
        </a:p>
      </dgm:t>
    </dgm:pt>
    <dgm:pt modelId="{BD6F52CA-6A5B-491E-A435-6934F056C738}">
      <dgm:prSet phldrT="[Текст]"/>
      <dgm:spPr/>
      <dgm:t>
        <a:bodyPr/>
        <a:lstStyle/>
        <a:p>
          <a:endParaRPr lang="ru-RU" dirty="0">
            <a:latin typeface="Bahnschrift Condensed" panose="020B0502040204020203" pitchFamily="34" charset="0"/>
          </a:endParaRPr>
        </a:p>
      </dgm:t>
    </dgm:pt>
    <dgm:pt modelId="{26EB2F51-330A-4D68-8EFD-EAD17FD3F4E2}" type="parTrans" cxnId="{B95407BB-DAF4-447B-B8CF-F0D19C2F26D9}">
      <dgm:prSet/>
      <dgm:spPr/>
      <dgm:t>
        <a:bodyPr/>
        <a:lstStyle/>
        <a:p>
          <a:endParaRPr lang="ru-RU"/>
        </a:p>
      </dgm:t>
    </dgm:pt>
    <dgm:pt modelId="{163E7A5D-96C0-482F-9BFE-968651E87306}" type="sibTrans" cxnId="{B95407BB-DAF4-447B-B8CF-F0D19C2F26D9}">
      <dgm:prSet/>
      <dgm:spPr/>
      <dgm:t>
        <a:bodyPr/>
        <a:lstStyle/>
        <a:p>
          <a:endParaRPr lang="ru-RU"/>
        </a:p>
      </dgm:t>
    </dgm:pt>
    <dgm:pt modelId="{F2D9A217-04C6-4953-B796-1600DBFC8CC8}">
      <dgm:prSet phldrT="[Текст]"/>
      <dgm:spPr/>
      <dgm:t>
        <a:bodyPr/>
        <a:lstStyle/>
        <a:p>
          <a:r>
            <a:rPr lang="ru-RU" dirty="0" smtClean="0">
              <a:latin typeface="Bahnschrift Condensed" panose="020B0502040204020203" pitchFamily="34" charset="0"/>
            </a:rPr>
            <a:t>Экологически чистые продукты</a:t>
          </a:r>
          <a:endParaRPr lang="ru-RU" dirty="0">
            <a:latin typeface="Bahnschrift Condensed" panose="020B0502040204020203" pitchFamily="34" charset="0"/>
          </a:endParaRPr>
        </a:p>
      </dgm:t>
    </dgm:pt>
    <dgm:pt modelId="{3FA508B5-B331-43A8-82E4-B6A488480CC0}" type="parTrans" cxnId="{9345FE8F-A1A3-48C7-8283-E208E70E8DA4}">
      <dgm:prSet/>
      <dgm:spPr/>
      <dgm:t>
        <a:bodyPr/>
        <a:lstStyle/>
        <a:p>
          <a:endParaRPr lang="ru-RU"/>
        </a:p>
      </dgm:t>
    </dgm:pt>
    <dgm:pt modelId="{5B991F80-BFA6-4B27-9EFC-E6B1D84D453E}" type="sibTrans" cxnId="{9345FE8F-A1A3-48C7-8283-E208E70E8DA4}">
      <dgm:prSet/>
      <dgm:spPr/>
      <dgm:t>
        <a:bodyPr/>
        <a:lstStyle/>
        <a:p>
          <a:endParaRPr lang="ru-RU"/>
        </a:p>
      </dgm:t>
    </dgm:pt>
    <dgm:pt modelId="{21D35E86-5C75-460A-B6F1-7F782D70E4CE}">
      <dgm:prSet phldrT="[Текст]"/>
      <dgm:spPr/>
      <dgm:t>
        <a:bodyPr/>
        <a:lstStyle/>
        <a:p>
          <a:endParaRPr lang="ru-RU" dirty="0">
            <a:latin typeface="Bahnschrift Condensed" panose="020B0502040204020203" pitchFamily="34" charset="0"/>
          </a:endParaRPr>
        </a:p>
      </dgm:t>
    </dgm:pt>
    <dgm:pt modelId="{6FF9EAB6-B051-4567-9EB7-6CFEA89A2436}" type="parTrans" cxnId="{5CF9645D-C445-4862-8125-267ECDEEA9D8}">
      <dgm:prSet/>
      <dgm:spPr/>
      <dgm:t>
        <a:bodyPr/>
        <a:lstStyle/>
        <a:p>
          <a:endParaRPr lang="ru-RU"/>
        </a:p>
      </dgm:t>
    </dgm:pt>
    <dgm:pt modelId="{A8153D00-822F-48E8-9A66-3DF1E553D8C9}" type="sibTrans" cxnId="{5CF9645D-C445-4862-8125-267ECDEEA9D8}">
      <dgm:prSet/>
      <dgm:spPr/>
      <dgm:t>
        <a:bodyPr/>
        <a:lstStyle/>
        <a:p>
          <a:endParaRPr lang="ru-RU"/>
        </a:p>
      </dgm:t>
    </dgm:pt>
    <dgm:pt modelId="{D404BC8E-712B-446B-B750-C35D11C86068}">
      <dgm:prSet phldrT="[Текст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ru-RU" dirty="0" smtClean="0">
              <a:latin typeface="Bahnschrift Condensed" panose="020B0502040204020203" pitchFamily="34" charset="0"/>
            </a:rPr>
            <a:t>Повышение уровня жизни людей в деревнях</a:t>
          </a:r>
          <a:endParaRPr lang="ru-RU" dirty="0">
            <a:latin typeface="Bahnschrift Condensed" panose="020B0502040204020203" pitchFamily="34" charset="0"/>
          </a:endParaRPr>
        </a:p>
      </dgm:t>
    </dgm:pt>
    <dgm:pt modelId="{B4DFF6AD-E551-4F24-810A-5ACDCDD19A3E}" type="parTrans" cxnId="{6075E91B-7BFC-4A3B-9C54-E51F676B47B9}">
      <dgm:prSet/>
      <dgm:spPr/>
      <dgm:t>
        <a:bodyPr/>
        <a:lstStyle/>
        <a:p>
          <a:endParaRPr lang="ru-RU"/>
        </a:p>
      </dgm:t>
    </dgm:pt>
    <dgm:pt modelId="{A1D08D7D-A268-4700-AAF7-C98E44F113A1}" type="sibTrans" cxnId="{6075E91B-7BFC-4A3B-9C54-E51F676B47B9}">
      <dgm:prSet/>
      <dgm:spPr/>
      <dgm:t>
        <a:bodyPr/>
        <a:lstStyle/>
        <a:p>
          <a:endParaRPr lang="ru-RU"/>
        </a:p>
      </dgm:t>
    </dgm:pt>
    <dgm:pt modelId="{53179A99-7E9B-48F5-87BE-14EDDBBD3CE9}">
      <dgm:prSet phldrT="[Текст]"/>
      <dgm:spPr/>
      <dgm:t>
        <a:bodyPr/>
        <a:lstStyle/>
        <a:p>
          <a:r>
            <a:rPr lang="ru-RU" dirty="0" smtClean="0">
              <a:latin typeface="Bahnschrift Condensed" panose="020B0502040204020203" pitchFamily="34" charset="0"/>
            </a:rPr>
            <a:t>Развитие сельского хозяйства</a:t>
          </a:r>
          <a:endParaRPr lang="ru-RU" dirty="0">
            <a:latin typeface="Bahnschrift Condensed" panose="020B0502040204020203" pitchFamily="34" charset="0"/>
          </a:endParaRPr>
        </a:p>
      </dgm:t>
    </dgm:pt>
    <dgm:pt modelId="{84DAEA65-BC8D-4F7C-A17F-0590E3A978A2}" type="parTrans" cxnId="{292D2772-4DBC-48D7-933D-5E4B8653C9A5}">
      <dgm:prSet/>
      <dgm:spPr/>
      <dgm:t>
        <a:bodyPr/>
        <a:lstStyle/>
        <a:p>
          <a:endParaRPr lang="ru-RU"/>
        </a:p>
      </dgm:t>
    </dgm:pt>
    <dgm:pt modelId="{23DDA117-94B7-4C0B-963A-C0A1C6713775}" type="sibTrans" cxnId="{292D2772-4DBC-48D7-933D-5E4B8653C9A5}">
      <dgm:prSet/>
      <dgm:spPr/>
      <dgm:t>
        <a:bodyPr/>
        <a:lstStyle/>
        <a:p>
          <a:endParaRPr lang="ru-RU"/>
        </a:p>
      </dgm:t>
    </dgm:pt>
    <dgm:pt modelId="{99B9BBA1-1533-4690-B5FD-CE96F6447E47}">
      <dgm:prSet phldrT="[Текст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ru-RU" dirty="0" smtClean="0">
              <a:latin typeface="Bahnschrift Condensed" panose="020B0502040204020203" pitchFamily="34" charset="0"/>
            </a:rPr>
            <a:t>Возможность продаж </a:t>
          </a:r>
          <a:r>
            <a:rPr lang="en-US" dirty="0" smtClean="0">
              <a:latin typeface="Bahnschrift Condensed" panose="020B0502040204020203" pitchFamily="34" charset="0"/>
            </a:rPr>
            <a:t>B2B</a:t>
          </a:r>
          <a:r>
            <a:rPr lang="kk-KZ" dirty="0" smtClean="0">
              <a:latin typeface="Bahnschrift Condensed" panose="020B0502040204020203" pitchFamily="34" charset="0"/>
            </a:rPr>
            <a:t> и </a:t>
          </a:r>
          <a:r>
            <a:rPr lang="en-US" dirty="0" smtClean="0">
              <a:latin typeface="Bahnschrift Condensed" panose="020B0502040204020203" pitchFamily="34" charset="0"/>
            </a:rPr>
            <a:t>B2C</a:t>
          </a:r>
          <a:endParaRPr lang="ru-RU" dirty="0">
            <a:latin typeface="Bahnschrift Condensed" panose="020B0502040204020203" pitchFamily="34" charset="0"/>
          </a:endParaRPr>
        </a:p>
      </dgm:t>
    </dgm:pt>
    <dgm:pt modelId="{193D456A-D11F-4D65-9AAE-1D5C8DF54050}" type="parTrans" cxnId="{69EDA304-C21D-4ED7-ACB7-6DF7AB86F072}">
      <dgm:prSet/>
      <dgm:spPr/>
      <dgm:t>
        <a:bodyPr/>
        <a:lstStyle/>
        <a:p>
          <a:endParaRPr lang="ru-RU"/>
        </a:p>
      </dgm:t>
    </dgm:pt>
    <dgm:pt modelId="{DAD82C2B-15E6-44F8-B277-99ECAC17C9C1}" type="sibTrans" cxnId="{69EDA304-C21D-4ED7-ACB7-6DF7AB86F072}">
      <dgm:prSet/>
      <dgm:spPr/>
      <dgm:t>
        <a:bodyPr/>
        <a:lstStyle/>
        <a:p>
          <a:endParaRPr lang="ru-RU"/>
        </a:p>
      </dgm:t>
    </dgm:pt>
    <dgm:pt modelId="{BCB491E4-019B-421F-8DA1-7DB29B0E990C}" type="pres">
      <dgm:prSet presAssocID="{EB15D6D1-57C5-4B32-B334-F502296BF9D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FF6F4F9-CC0E-4FC5-8A36-CCCAAC70679E}" type="pres">
      <dgm:prSet presAssocID="{ADA1AAE8-579C-46A5-8AEB-FB75412A38B8}" presName="parentText" presStyleLbl="node1" presStyleIdx="0" presStyleCnt="5" custLinFactNeighborY="-3537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58651A-D082-45DD-8CD6-481C2EC827B1}" type="pres">
      <dgm:prSet presAssocID="{ADA1AAE8-579C-46A5-8AEB-FB75412A38B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ADE494F-4ABE-4357-BE36-76238B1568D8}" type="pres">
      <dgm:prSet presAssocID="{F2D9A217-04C6-4953-B796-1600DBFC8CC8}" presName="parentText" presStyleLbl="node1" presStyleIdx="1" presStyleCnt="5" custLinFactNeighborY="-4625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1557A9A-ED45-4A0C-A169-7516292D112D}" type="pres">
      <dgm:prSet presAssocID="{F2D9A217-04C6-4953-B796-1600DBFC8CC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7ED1B1-03BC-4ED2-955C-43CD6D845E04}" type="pres">
      <dgm:prSet presAssocID="{53179A99-7E9B-48F5-87BE-14EDDBBD3CE9}" presName="parentText" presStyleLbl="node1" presStyleIdx="2" presStyleCnt="5" custLinFactY="-5973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E0BAD77-F108-4D35-B74E-4C03B2143913}" type="pres">
      <dgm:prSet presAssocID="{23DDA117-94B7-4C0B-963A-C0A1C6713775}" presName="spacer" presStyleCnt="0"/>
      <dgm:spPr/>
    </dgm:pt>
    <dgm:pt modelId="{9ACA309C-82E5-4596-A018-13AC841EED1D}" type="pres">
      <dgm:prSet presAssocID="{D404BC8E-712B-446B-B750-C35D11C86068}" presName="parentText" presStyleLbl="node1" presStyleIdx="3" presStyleCnt="5" custLinFactY="-3252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10931FB-43A1-4920-AA0F-8A6DD79AFAF6}" type="pres">
      <dgm:prSet presAssocID="{A1D08D7D-A268-4700-AAF7-C98E44F113A1}" presName="spacer" presStyleCnt="0"/>
      <dgm:spPr/>
    </dgm:pt>
    <dgm:pt modelId="{F7BAE807-CE86-4FDB-9D6D-DBA916425982}" type="pres">
      <dgm:prSet presAssocID="{99B9BBA1-1533-4690-B5FD-CE96F6447E47}" presName="parentText" presStyleLbl="node1" presStyleIdx="4" presStyleCnt="5" custLinFactY="-1018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0D8984A-9F61-4E59-8A1E-D75C28B989D4}" type="presOf" srcId="{53179A99-7E9B-48F5-87BE-14EDDBBD3CE9}" destId="{857ED1B1-03BC-4ED2-955C-43CD6D845E04}" srcOrd="0" destOrd="0" presId="urn:microsoft.com/office/officeart/2005/8/layout/vList2"/>
    <dgm:cxn modelId="{69EDA304-C21D-4ED7-ACB7-6DF7AB86F072}" srcId="{EB15D6D1-57C5-4B32-B334-F502296BF9DA}" destId="{99B9BBA1-1533-4690-B5FD-CE96F6447E47}" srcOrd="4" destOrd="0" parTransId="{193D456A-D11F-4D65-9AAE-1D5C8DF54050}" sibTransId="{DAD82C2B-15E6-44F8-B277-99ECAC17C9C1}"/>
    <dgm:cxn modelId="{52644F1E-C075-4953-8258-43A861B1EA69}" type="presOf" srcId="{BD6F52CA-6A5B-491E-A435-6934F056C738}" destId="{CD58651A-D082-45DD-8CD6-481C2EC827B1}" srcOrd="0" destOrd="0" presId="urn:microsoft.com/office/officeart/2005/8/layout/vList2"/>
    <dgm:cxn modelId="{905915CB-5932-4C38-BA0F-526CECADB11D}" type="presOf" srcId="{99B9BBA1-1533-4690-B5FD-CE96F6447E47}" destId="{F7BAE807-CE86-4FDB-9D6D-DBA916425982}" srcOrd="0" destOrd="0" presId="urn:microsoft.com/office/officeart/2005/8/layout/vList2"/>
    <dgm:cxn modelId="{FDA34B1C-0676-4108-8DAE-66B1B836084F}" type="presOf" srcId="{21D35E86-5C75-460A-B6F1-7F782D70E4CE}" destId="{D1557A9A-ED45-4A0C-A169-7516292D112D}" srcOrd="0" destOrd="0" presId="urn:microsoft.com/office/officeart/2005/8/layout/vList2"/>
    <dgm:cxn modelId="{54AD1750-FD71-47B4-AACB-0D13A67EC67D}" srcId="{EB15D6D1-57C5-4B32-B334-F502296BF9DA}" destId="{ADA1AAE8-579C-46A5-8AEB-FB75412A38B8}" srcOrd="0" destOrd="0" parTransId="{E030DBE4-BC33-431B-9383-A3DDAE3A6B7F}" sibTransId="{70E24863-D74C-4FE5-A945-B97E29F67DC4}"/>
    <dgm:cxn modelId="{292D2772-4DBC-48D7-933D-5E4B8653C9A5}" srcId="{EB15D6D1-57C5-4B32-B334-F502296BF9DA}" destId="{53179A99-7E9B-48F5-87BE-14EDDBBD3CE9}" srcOrd="2" destOrd="0" parTransId="{84DAEA65-BC8D-4F7C-A17F-0590E3A978A2}" sibTransId="{23DDA117-94B7-4C0B-963A-C0A1C6713775}"/>
    <dgm:cxn modelId="{B95407BB-DAF4-447B-B8CF-F0D19C2F26D9}" srcId="{ADA1AAE8-579C-46A5-8AEB-FB75412A38B8}" destId="{BD6F52CA-6A5B-491E-A435-6934F056C738}" srcOrd="0" destOrd="0" parTransId="{26EB2F51-330A-4D68-8EFD-EAD17FD3F4E2}" sibTransId="{163E7A5D-96C0-482F-9BFE-968651E87306}"/>
    <dgm:cxn modelId="{5CF9645D-C445-4862-8125-267ECDEEA9D8}" srcId="{F2D9A217-04C6-4953-B796-1600DBFC8CC8}" destId="{21D35E86-5C75-460A-B6F1-7F782D70E4CE}" srcOrd="0" destOrd="0" parTransId="{6FF9EAB6-B051-4567-9EB7-6CFEA89A2436}" sibTransId="{A8153D00-822F-48E8-9A66-3DF1E553D8C9}"/>
    <dgm:cxn modelId="{9345FE8F-A1A3-48C7-8283-E208E70E8DA4}" srcId="{EB15D6D1-57C5-4B32-B334-F502296BF9DA}" destId="{F2D9A217-04C6-4953-B796-1600DBFC8CC8}" srcOrd="1" destOrd="0" parTransId="{3FA508B5-B331-43A8-82E4-B6A488480CC0}" sibTransId="{5B991F80-BFA6-4B27-9EFC-E6B1D84D453E}"/>
    <dgm:cxn modelId="{AA9CBA90-7795-438F-89DB-82630559C1E5}" type="presOf" srcId="{EB15D6D1-57C5-4B32-B334-F502296BF9DA}" destId="{BCB491E4-019B-421F-8DA1-7DB29B0E990C}" srcOrd="0" destOrd="0" presId="urn:microsoft.com/office/officeart/2005/8/layout/vList2"/>
    <dgm:cxn modelId="{A73C917C-2CE1-4C2A-B586-59935602968E}" type="presOf" srcId="{ADA1AAE8-579C-46A5-8AEB-FB75412A38B8}" destId="{0FF6F4F9-CC0E-4FC5-8A36-CCCAAC70679E}" srcOrd="0" destOrd="0" presId="urn:microsoft.com/office/officeart/2005/8/layout/vList2"/>
    <dgm:cxn modelId="{C1DA217A-AD59-4ECE-BCF8-FA427A3C8508}" type="presOf" srcId="{F2D9A217-04C6-4953-B796-1600DBFC8CC8}" destId="{5ADE494F-4ABE-4357-BE36-76238B1568D8}" srcOrd="0" destOrd="0" presId="urn:microsoft.com/office/officeart/2005/8/layout/vList2"/>
    <dgm:cxn modelId="{6075E91B-7BFC-4A3B-9C54-E51F676B47B9}" srcId="{EB15D6D1-57C5-4B32-B334-F502296BF9DA}" destId="{D404BC8E-712B-446B-B750-C35D11C86068}" srcOrd="3" destOrd="0" parTransId="{B4DFF6AD-E551-4F24-810A-5ACDCDD19A3E}" sibTransId="{A1D08D7D-A268-4700-AAF7-C98E44F113A1}"/>
    <dgm:cxn modelId="{B2484D7A-2F75-42CA-970C-67A777FB7D69}" type="presOf" srcId="{D404BC8E-712B-446B-B750-C35D11C86068}" destId="{9ACA309C-82E5-4596-A018-13AC841EED1D}" srcOrd="0" destOrd="0" presId="urn:microsoft.com/office/officeart/2005/8/layout/vList2"/>
    <dgm:cxn modelId="{3D6FBA16-FA1C-477A-BC30-5F01A64187EE}" type="presParOf" srcId="{BCB491E4-019B-421F-8DA1-7DB29B0E990C}" destId="{0FF6F4F9-CC0E-4FC5-8A36-CCCAAC70679E}" srcOrd="0" destOrd="0" presId="urn:microsoft.com/office/officeart/2005/8/layout/vList2"/>
    <dgm:cxn modelId="{428538C3-AB6D-433A-832A-040EAF8B92D7}" type="presParOf" srcId="{BCB491E4-019B-421F-8DA1-7DB29B0E990C}" destId="{CD58651A-D082-45DD-8CD6-481C2EC827B1}" srcOrd="1" destOrd="0" presId="urn:microsoft.com/office/officeart/2005/8/layout/vList2"/>
    <dgm:cxn modelId="{958EAB35-FD73-4E80-8B99-8C86229AB658}" type="presParOf" srcId="{BCB491E4-019B-421F-8DA1-7DB29B0E990C}" destId="{5ADE494F-4ABE-4357-BE36-76238B1568D8}" srcOrd="2" destOrd="0" presId="urn:microsoft.com/office/officeart/2005/8/layout/vList2"/>
    <dgm:cxn modelId="{2239D4DC-7204-4034-84B6-0B43E2F67809}" type="presParOf" srcId="{BCB491E4-019B-421F-8DA1-7DB29B0E990C}" destId="{D1557A9A-ED45-4A0C-A169-7516292D112D}" srcOrd="3" destOrd="0" presId="urn:microsoft.com/office/officeart/2005/8/layout/vList2"/>
    <dgm:cxn modelId="{749EABA4-3216-4E25-B946-FB183B7B6050}" type="presParOf" srcId="{BCB491E4-019B-421F-8DA1-7DB29B0E990C}" destId="{857ED1B1-03BC-4ED2-955C-43CD6D845E04}" srcOrd="4" destOrd="0" presId="urn:microsoft.com/office/officeart/2005/8/layout/vList2"/>
    <dgm:cxn modelId="{6A91433B-F338-442B-BA89-4CAD4E8E4046}" type="presParOf" srcId="{BCB491E4-019B-421F-8DA1-7DB29B0E990C}" destId="{1E0BAD77-F108-4D35-B74E-4C03B2143913}" srcOrd="5" destOrd="0" presId="urn:microsoft.com/office/officeart/2005/8/layout/vList2"/>
    <dgm:cxn modelId="{12611188-8D9F-449A-A995-2D4842419236}" type="presParOf" srcId="{BCB491E4-019B-421F-8DA1-7DB29B0E990C}" destId="{9ACA309C-82E5-4596-A018-13AC841EED1D}" srcOrd="6" destOrd="0" presId="urn:microsoft.com/office/officeart/2005/8/layout/vList2"/>
    <dgm:cxn modelId="{53C32C96-DC92-47D0-B639-C5F8A6022BA0}" type="presParOf" srcId="{BCB491E4-019B-421F-8DA1-7DB29B0E990C}" destId="{710931FB-43A1-4920-AA0F-8A6DD79AFAF6}" srcOrd="7" destOrd="0" presId="urn:microsoft.com/office/officeart/2005/8/layout/vList2"/>
    <dgm:cxn modelId="{FE04212A-0BD7-421F-89A7-4C0600A7B159}" type="presParOf" srcId="{BCB491E4-019B-421F-8DA1-7DB29B0E990C}" destId="{F7BAE807-CE86-4FDB-9D6D-DBA91642598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20B1E1-C430-4242-ACAC-DB3544E3EE0C}" type="doc">
      <dgm:prSet loTypeId="urn:microsoft.com/office/officeart/2005/8/layout/process1" loCatId="process" qsTypeId="urn:microsoft.com/office/officeart/2005/8/quickstyle/simple1" qsCatId="simple" csTypeId="urn:microsoft.com/office/officeart/2005/8/colors/accent6_2" csCatId="accent6" phldr="1"/>
      <dgm:spPr/>
    </dgm:pt>
    <dgm:pt modelId="{28F3FA8D-331A-47A9-BF67-D600D42F179A}">
      <dgm:prSet phldrT="[Текст]" custT="1"/>
      <dgm:spPr/>
      <dgm:t>
        <a:bodyPr/>
        <a:lstStyle/>
        <a:p>
          <a:r>
            <a:rPr lang="ru-RU" sz="3200" dirty="0" smtClean="0">
              <a:latin typeface="Bahnschrift Condensed" panose="020B0502040204020203" pitchFamily="34" charset="0"/>
            </a:rPr>
            <a:t>Знакомство с фермером</a:t>
          </a:r>
          <a:endParaRPr lang="ru-RU" sz="3200" dirty="0">
            <a:latin typeface="Bahnschrift Condensed" panose="020B0502040204020203" pitchFamily="34" charset="0"/>
          </a:endParaRPr>
        </a:p>
      </dgm:t>
    </dgm:pt>
    <dgm:pt modelId="{3752E7DF-F73C-4C55-BE21-38C1F0F272B6}" type="parTrans" cxnId="{E23AAE92-130E-44CE-9D13-86BDF720EFC7}">
      <dgm:prSet/>
      <dgm:spPr/>
      <dgm:t>
        <a:bodyPr/>
        <a:lstStyle/>
        <a:p>
          <a:endParaRPr lang="ru-RU" sz="3200"/>
        </a:p>
      </dgm:t>
    </dgm:pt>
    <dgm:pt modelId="{A0138487-831D-4D33-950D-F43A9C19823B}" type="sibTrans" cxnId="{E23AAE92-130E-44CE-9D13-86BDF720EFC7}">
      <dgm:prSet custT="1"/>
      <dgm:spPr/>
      <dgm:t>
        <a:bodyPr/>
        <a:lstStyle/>
        <a:p>
          <a:endParaRPr lang="ru-RU" sz="3200">
            <a:latin typeface="Bahnschrift Condensed" panose="020B0502040204020203" pitchFamily="34" charset="0"/>
          </a:endParaRPr>
        </a:p>
      </dgm:t>
    </dgm:pt>
    <dgm:pt modelId="{0D222721-DF80-44E5-B53B-A30C04915B66}">
      <dgm:prSet phldrT="[Текст]" custT="1"/>
      <dgm:spPr/>
      <dgm:t>
        <a:bodyPr/>
        <a:lstStyle/>
        <a:p>
          <a:r>
            <a:rPr lang="ru-RU" sz="3200" dirty="0" smtClean="0">
              <a:latin typeface="Bahnschrift Condensed" panose="020B0502040204020203" pitchFamily="34" charset="0"/>
            </a:rPr>
            <a:t>Проверка качества</a:t>
          </a:r>
          <a:endParaRPr lang="ru-RU" sz="3200" dirty="0">
            <a:latin typeface="Bahnschrift Condensed" panose="020B0502040204020203" pitchFamily="34" charset="0"/>
          </a:endParaRPr>
        </a:p>
      </dgm:t>
    </dgm:pt>
    <dgm:pt modelId="{B0DE2487-8AFF-4510-9013-1D60847973F6}" type="parTrans" cxnId="{B61F2022-BCCE-4A6F-ABF6-50419113B60C}">
      <dgm:prSet/>
      <dgm:spPr/>
      <dgm:t>
        <a:bodyPr/>
        <a:lstStyle/>
        <a:p>
          <a:endParaRPr lang="ru-RU" sz="3200"/>
        </a:p>
      </dgm:t>
    </dgm:pt>
    <dgm:pt modelId="{6F17F84C-91D8-492A-AE47-AB79FA449545}" type="sibTrans" cxnId="{B61F2022-BCCE-4A6F-ABF6-50419113B60C}">
      <dgm:prSet custT="1"/>
      <dgm:spPr/>
      <dgm:t>
        <a:bodyPr/>
        <a:lstStyle/>
        <a:p>
          <a:endParaRPr lang="ru-RU" sz="3200">
            <a:latin typeface="Bahnschrift Condensed" panose="020B0502040204020203" pitchFamily="34" charset="0"/>
          </a:endParaRPr>
        </a:p>
      </dgm:t>
    </dgm:pt>
    <dgm:pt modelId="{BF74DDE7-926D-4F7E-83E2-DF9A48E72B22}">
      <dgm:prSet phldrT="[Текст]" custT="1"/>
      <dgm:spPr/>
      <dgm:t>
        <a:bodyPr/>
        <a:lstStyle/>
        <a:p>
          <a:r>
            <a:rPr lang="ru-RU" sz="3200" dirty="0" smtClean="0">
              <a:latin typeface="Bahnschrift Condensed" panose="020B0502040204020203" pitchFamily="34" charset="0"/>
            </a:rPr>
            <a:t>Подтверждение</a:t>
          </a:r>
          <a:endParaRPr lang="ru-RU" sz="3200" dirty="0">
            <a:latin typeface="Bahnschrift Condensed" panose="020B0502040204020203" pitchFamily="34" charset="0"/>
          </a:endParaRPr>
        </a:p>
      </dgm:t>
    </dgm:pt>
    <dgm:pt modelId="{286E78C7-FDF6-4A76-9283-FD994EDF029B}" type="parTrans" cxnId="{A84FF502-92F3-49AA-9C5D-990B80F61BEE}">
      <dgm:prSet/>
      <dgm:spPr/>
      <dgm:t>
        <a:bodyPr/>
        <a:lstStyle/>
        <a:p>
          <a:endParaRPr lang="ru-RU" sz="3200"/>
        </a:p>
      </dgm:t>
    </dgm:pt>
    <dgm:pt modelId="{2628446A-F03F-47BA-8659-5C848A2A8C7C}" type="sibTrans" cxnId="{A84FF502-92F3-49AA-9C5D-990B80F61BEE}">
      <dgm:prSet/>
      <dgm:spPr/>
      <dgm:t>
        <a:bodyPr/>
        <a:lstStyle/>
        <a:p>
          <a:endParaRPr lang="ru-RU" sz="3200"/>
        </a:p>
      </dgm:t>
    </dgm:pt>
    <dgm:pt modelId="{BD7C2BA1-498A-4B88-AC7E-8D084DFF635B}" type="pres">
      <dgm:prSet presAssocID="{F620B1E1-C430-4242-ACAC-DB3544E3EE0C}" presName="Name0" presStyleCnt="0">
        <dgm:presLayoutVars>
          <dgm:dir/>
          <dgm:resizeHandles val="exact"/>
        </dgm:presLayoutVars>
      </dgm:prSet>
      <dgm:spPr/>
    </dgm:pt>
    <dgm:pt modelId="{C0E0DCA2-B187-475E-83C2-C300002BF244}" type="pres">
      <dgm:prSet presAssocID="{28F3FA8D-331A-47A9-BF67-D600D42F179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D9F4897-C2DF-4E98-9A11-DAB03A2A2682}" type="pres">
      <dgm:prSet presAssocID="{A0138487-831D-4D33-950D-F43A9C19823B}" presName="sibTrans" presStyleLbl="sibTrans2D1" presStyleIdx="0" presStyleCnt="2"/>
      <dgm:spPr/>
      <dgm:t>
        <a:bodyPr/>
        <a:lstStyle/>
        <a:p>
          <a:endParaRPr lang="ru-RU"/>
        </a:p>
      </dgm:t>
    </dgm:pt>
    <dgm:pt modelId="{43460A34-F5CB-4774-822C-FB396BDD9C01}" type="pres">
      <dgm:prSet presAssocID="{A0138487-831D-4D33-950D-F43A9C19823B}" presName="connectorText" presStyleLbl="sibTrans2D1" presStyleIdx="0" presStyleCnt="2"/>
      <dgm:spPr/>
      <dgm:t>
        <a:bodyPr/>
        <a:lstStyle/>
        <a:p>
          <a:endParaRPr lang="ru-RU"/>
        </a:p>
      </dgm:t>
    </dgm:pt>
    <dgm:pt modelId="{098C35B1-EB31-48AF-9B2D-50DB635A1179}" type="pres">
      <dgm:prSet presAssocID="{0D222721-DF80-44E5-B53B-A30C04915B6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2783C36-0F4D-4BCE-A435-DE194E7CDFB3}" type="pres">
      <dgm:prSet presAssocID="{6F17F84C-91D8-492A-AE47-AB79FA449545}" presName="sibTrans" presStyleLbl="sibTrans2D1" presStyleIdx="1" presStyleCnt="2"/>
      <dgm:spPr/>
      <dgm:t>
        <a:bodyPr/>
        <a:lstStyle/>
        <a:p>
          <a:endParaRPr lang="ru-RU"/>
        </a:p>
      </dgm:t>
    </dgm:pt>
    <dgm:pt modelId="{3587DFBA-3EB5-4C41-AAAA-1D55F7A33E60}" type="pres">
      <dgm:prSet presAssocID="{6F17F84C-91D8-492A-AE47-AB79FA449545}" presName="connectorText" presStyleLbl="sibTrans2D1" presStyleIdx="1" presStyleCnt="2"/>
      <dgm:spPr/>
      <dgm:t>
        <a:bodyPr/>
        <a:lstStyle/>
        <a:p>
          <a:endParaRPr lang="ru-RU"/>
        </a:p>
      </dgm:t>
    </dgm:pt>
    <dgm:pt modelId="{92349F38-0C00-416D-A710-B047FE0DEEFC}" type="pres">
      <dgm:prSet presAssocID="{BF74DDE7-926D-4F7E-83E2-DF9A48E72B2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58D6FC9-A7D6-427D-967A-223206464859}" type="presOf" srcId="{6F17F84C-91D8-492A-AE47-AB79FA449545}" destId="{3587DFBA-3EB5-4C41-AAAA-1D55F7A33E60}" srcOrd="1" destOrd="0" presId="urn:microsoft.com/office/officeart/2005/8/layout/process1"/>
    <dgm:cxn modelId="{2C60B472-C2C6-40BD-B380-146846115674}" type="presOf" srcId="{BF74DDE7-926D-4F7E-83E2-DF9A48E72B22}" destId="{92349F38-0C00-416D-A710-B047FE0DEEFC}" srcOrd="0" destOrd="0" presId="urn:microsoft.com/office/officeart/2005/8/layout/process1"/>
    <dgm:cxn modelId="{B61F2022-BCCE-4A6F-ABF6-50419113B60C}" srcId="{F620B1E1-C430-4242-ACAC-DB3544E3EE0C}" destId="{0D222721-DF80-44E5-B53B-A30C04915B66}" srcOrd="1" destOrd="0" parTransId="{B0DE2487-8AFF-4510-9013-1D60847973F6}" sibTransId="{6F17F84C-91D8-492A-AE47-AB79FA449545}"/>
    <dgm:cxn modelId="{0CBC1505-BAF7-41B0-9FDB-A93D89483FA0}" type="presOf" srcId="{A0138487-831D-4D33-950D-F43A9C19823B}" destId="{43460A34-F5CB-4774-822C-FB396BDD9C01}" srcOrd="1" destOrd="0" presId="urn:microsoft.com/office/officeart/2005/8/layout/process1"/>
    <dgm:cxn modelId="{CA3967C2-AA9D-48C8-8063-55EC09033681}" type="presOf" srcId="{28F3FA8D-331A-47A9-BF67-D600D42F179A}" destId="{C0E0DCA2-B187-475E-83C2-C300002BF244}" srcOrd="0" destOrd="0" presId="urn:microsoft.com/office/officeart/2005/8/layout/process1"/>
    <dgm:cxn modelId="{32E9B949-5AC0-49DF-945D-25D3AA141F5C}" type="presOf" srcId="{6F17F84C-91D8-492A-AE47-AB79FA449545}" destId="{72783C36-0F4D-4BCE-A435-DE194E7CDFB3}" srcOrd="0" destOrd="0" presId="urn:microsoft.com/office/officeart/2005/8/layout/process1"/>
    <dgm:cxn modelId="{4376E114-3A01-4EB0-B9C8-CA66C5EE25FB}" type="presOf" srcId="{F620B1E1-C430-4242-ACAC-DB3544E3EE0C}" destId="{BD7C2BA1-498A-4B88-AC7E-8D084DFF635B}" srcOrd="0" destOrd="0" presId="urn:microsoft.com/office/officeart/2005/8/layout/process1"/>
    <dgm:cxn modelId="{C6D559F7-F763-4FB0-A225-BB08B4FF555E}" type="presOf" srcId="{A0138487-831D-4D33-950D-F43A9C19823B}" destId="{FD9F4897-C2DF-4E98-9A11-DAB03A2A2682}" srcOrd="0" destOrd="0" presId="urn:microsoft.com/office/officeart/2005/8/layout/process1"/>
    <dgm:cxn modelId="{13D17632-20B7-42E3-9EE5-6ED4A5BFF9E5}" type="presOf" srcId="{0D222721-DF80-44E5-B53B-A30C04915B66}" destId="{098C35B1-EB31-48AF-9B2D-50DB635A1179}" srcOrd="0" destOrd="0" presId="urn:microsoft.com/office/officeart/2005/8/layout/process1"/>
    <dgm:cxn modelId="{E23AAE92-130E-44CE-9D13-86BDF720EFC7}" srcId="{F620B1E1-C430-4242-ACAC-DB3544E3EE0C}" destId="{28F3FA8D-331A-47A9-BF67-D600D42F179A}" srcOrd="0" destOrd="0" parTransId="{3752E7DF-F73C-4C55-BE21-38C1F0F272B6}" sibTransId="{A0138487-831D-4D33-950D-F43A9C19823B}"/>
    <dgm:cxn modelId="{A84FF502-92F3-49AA-9C5D-990B80F61BEE}" srcId="{F620B1E1-C430-4242-ACAC-DB3544E3EE0C}" destId="{BF74DDE7-926D-4F7E-83E2-DF9A48E72B22}" srcOrd="2" destOrd="0" parTransId="{286E78C7-FDF6-4A76-9283-FD994EDF029B}" sibTransId="{2628446A-F03F-47BA-8659-5C848A2A8C7C}"/>
    <dgm:cxn modelId="{793F5552-56C8-4BB5-B154-B7047ED745F4}" type="presParOf" srcId="{BD7C2BA1-498A-4B88-AC7E-8D084DFF635B}" destId="{C0E0DCA2-B187-475E-83C2-C300002BF244}" srcOrd="0" destOrd="0" presId="urn:microsoft.com/office/officeart/2005/8/layout/process1"/>
    <dgm:cxn modelId="{6A1C79F0-4722-4416-9BD3-399B4F866065}" type="presParOf" srcId="{BD7C2BA1-498A-4B88-AC7E-8D084DFF635B}" destId="{FD9F4897-C2DF-4E98-9A11-DAB03A2A2682}" srcOrd="1" destOrd="0" presId="urn:microsoft.com/office/officeart/2005/8/layout/process1"/>
    <dgm:cxn modelId="{68E8DED9-309A-4954-94BB-932497B090D3}" type="presParOf" srcId="{FD9F4897-C2DF-4E98-9A11-DAB03A2A2682}" destId="{43460A34-F5CB-4774-822C-FB396BDD9C01}" srcOrd="0" destOrd="0" presId="urn:microsoft.com/office/officeart/2005/8/layout/process1"/>
    <dgm:cxn modelId="{D5ECDD7A-6F3C-4118-A562-9FE07C68D72F}" type="presParOf" srcId="{BD7C2BA1-498A-4B88-AC7E-8D084DFF635B}" destId="{098C35B1-EB31-48AF-9B2D-50DB635A1179}" srcOrd="2" destOrd="0" presId="urn:microsoft.com/office/officeart/2005/8/layout/process1"/>
    <dgm:cxn modelId="{C6F20566-E868-4B96-9EE8-D6468CC8C436}" type="presParOf" srcId="{BD7C2BA1-498A-4B88-AC7E-8D084DFF635B}" destId="{72783C36-0F4D-4BCE-A435-DE194E7CDFB3}" srcOrd="3" destOrd="0" presId="urn:microsoft.com/office/officeart/2005/8/layout/process1"/>
    <dgm:cxn modelId="{EED00F53-0B78-465C-A6DE-04E2EF86263D}" type="presParOf" srcId="{72783C36-0F4D-4BCE-A435-DE194E7CDFB3}" destId="{3587DFBA-3EB5-4C41-AAAA-1D55F7A33E60}" srcOrd="0" destOrd="0" presId="urn:microsoft.com/office/officeart/2005/8/layout/process1"/>
    <dgm:cxn modelId="{419ABE56-48EF-40BB-852A-483D02F42D2B}" type="presParOf" srcId="{BD7C2BA1-498A-4B88-AC7E-8D084DFF635B}" destId="{92349F38-0C00-416D-A710-B047FE0DEEF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20B1E1-C430-4242-ACAC-DB3544E3EE0C}" type="doc">
      <dgm:prSet loTypeId="urn:microsoft.com/office/officeart/2005/8/layout/process1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28F3FA8D-331A-47A9-BF67-D600D42F179A}">
      <dgm:prSet phldrT="[Текст]" custT="1"/>
      <dgm:spPr/>
      <dgm:t>
        <a:bodyPr/>
        <a:lstStyle/>
        <a:p>
          <a:r>
            <a:rPr lang="ru-RU" sz="3200" dirty="0" smtClean="0">
              <a:latin typeface="Bahnschrift Condensed" panose="020B0502040204020203" pitchFamily="34" charset="0"/>
            </a:rPr>
            <a:t>Создание профайла фермера с собственной продукцией</a:t>
          </a:r>
          <a:endParaRPr lang="ru-RU" sz="3200" dirty="0">
            <a:latin typeface="Bahnschrift Condensed" panose="020B0502040204020203" pitchFamily="34" charset="0"/>
          </a:endParaRPr>
        </a:p>
      </dgm:t>
    </dgm:pt>
    <dgm:pt modelId="{3752E7DF-F73C-4C55-BE21-38C1F0F272B6}" type="parTrans" cxnId="{E23AAE92-130E-44CE-9D13-86BDF720EFC7}">
      <dgm:prSet/>
      <dgm:spPr/>
      <dgm:t>
        <a:bodyPr/>
        <a:lstStyle/>
        <a:p>
          <a:endParaRPr lang="ru-RU" sz="2400">
            <a:latin typeface="Bahnschrift Condensed" panose="020B0502040204020203" pitchFamily="34" charset="0"/>
          </a:endParaRPr>
        </a:p>
      </dgm:t>
    </dgm:pt>
    <dgm:pt modelId="{A0138487-831D-4D33-950D-F43A9C19823B}" type="sibTrans" cxnId="{E23AAE92-130E-44CE-9D13-86BDF720EFC7}">
      <dgm:prSet custT="1"/>
      <dgm:spPr/>
      <dgm:t>
        <a:bodyPr/>
        <a:lstStyle/>
        <a:p>
          <a:endParaRPr lang="ru-RU" sz="2400">
            <a:latin typeface="Bahnschrift Condensed" panose="020B0502040204020203" pitchFamily="34" charset="0"/>
          </a:endParaRPr>
        </a:p>
      </dgm:t>
    </dgm:pt>
    <dgm:pt modelId="{0D222721-DF80-44E5-B53B-A30C04915B66}">
      <dgm:prSet phldrT="[Текст]" custT="1"/>
      <dgm:spPr/>
      <dgm:t>
        <a:bodyPr/>
        <a:lstStyle/>
        <a:p>
          <a:r>
            <a:rPr lang="ru-RU" sz="3200" dirty="0" smtClean="0">
              <a:latin typeface="Bahnschrift Condensed" panose="020B0502040204020203" pitchFamily="34" charset="0"/>
            </a:rPr>
            <a:t>Продажа продукции</a:t>
          </a:r>
          <a:endParaRPr lang="ru-RU" sz="3200" dirty="0">
            <a:latin typeface="Bahnschrift Condensed" panose="020B0502040204020203" pitchFamily="34" charset="0"/>
          </a:endParaRPr>
        </a:p>
      </dgm:t>
    </dgm:pt>
    <dgm:pt modelId="{B0DE2487-8AFF-4510-9013-1D60847973F6}" type="parTrans" cxnId="{B61F2022-BCCE-4A6F-ABF6-50419113B60C}">
      <dgm:prSet/>
      <dgm:spPr/>
      <dgm:t>
        <a:bodyPr/>
        <a:lstStyle/>
        <a:p>
          <a:endParaRPr lang="ru-RU" sz="2400">
            <a:latin typeface="Bahnschrift Condensed" panose="020B0502040204020203" pitchFamily="34" charset="0"/>
          </a:endParaRPr>
        </a:p>
      </dgm:t>
    </dgm:pt>
    <dgm:pt modelId="{6F17F84C-91D8-492A-AE47-AB79FA449545}" type="sibTrans" cxnId="{B61F2022-BCCE-4A6F-ABF6-50419113B60C}">
      <dgm:prSet custT="1"/>
      <dgm:spPr/>
      <dgm:t>
        <a:bodyPr/>
        <a:lstStyle/>
        <a:p>
          <a:endParaRPr lang="ru-RU" sz="2400">
            <a:latin typeface="Bahnschrift Condensed" panose="020B0502040204020203" pitchFamily="34" charset="0"/>
          </a:endParaRPr>
        </a:p>
      </dgm:t>
    </dgm:pt>
    <dgm:pt modelId="{BF74DDE7-926D-4F7E-83E2-DF9A48E72B22}">
      <dgm:prSet phldrT="[Текст]" custT="1"/>
      <dgm:spPr/>
      <dgm:t>
        <a:bodyPr/>
        <a:lstStyle/>
        <a:p>
          <a:r>
            <a:rPr lang="ru-RU" sz="2800" dirty="0" smtClean="0">
              <a:latin typeface="Bahnschrift Condensed" panose="020B0502040204020203" pitchFamily="34" charset="0"/>
            </a:rPr>
            <a:t>Доставка продукции клиенту</a:t>
          </a:r>
          <a:endParaRPr lang="ru-RU" sz="2800" dirty="0">
            <a:latin typeface="Bahnschrift Condensed" panose="020B0502040204020203" pitchFamily="34" charset="0"/>
          </a:endParaRPr>
        </a:p>
      </dgm:t>
    </dgm:pt>
    <dgm:pt modelId="{286E78C7-FDF6-4A76-9283-FD994EDF029B}" type="parTrans" cxnId="{A84FF502-92F3-49AA-9C5D-990B80F61BEE}">
      <dgm:prSet/>
      <dgm:spPr/>
      <dgm:t>
        <a:bodyPr/>
        <a:lstStyle/>
        <a:p>
          <a:endParaRPr lang="ru-RU" sz="2400">
            <a:latin typeface="Bahnschrift Condensed" panose="020B0502040204020203" pitchFamily="34" charset="0"/>
          </a:endParaRPr>
        </a:p>
      </dgm:t>
    </dgm:pt>
    <dgm:pt modelId="{2628446A-F03F-47BA-8659-5C848A2A8C7C}" type="sibTrans" cxnId="{A84FF502-92F3-49AA-9C5D-990B80F61BEE}">
      <dgm:prSet/>
      <dgm:spPr/>
      <dgm:t>
        <a:bodyPr/>
        <a:lstStyle/>
        <a:p>
          <a:endParaRPr lang="ru-RU" sz="2400">
            <a:latin typeface="Bahnschrift Condensed" panose="020B0502040204020203" pitchFamily="34" charset="0"/>
          </a:endParaRPr>
        </a:p>
      </dgm:t>
    </dgm:pt>
    <dgm:pt modelId="{0C0E1880-9839-4B6C-803E-8B3DE41CAC40}">
      <dgm:prSet custT="1"/>
      <dgm:spPr/>
      <dgm:t>
        <a:bodyPr/>
        <a:lstStyle/>
        <a:p>
          <a:r>
            <a:rPr lang="ru-RU" sz="2700" dirty="0" smtClean="0">
              <a:latin typeface="Bahnschrift Condensed" panose="020B0502040204020203" pitchFamily="34" charset="0"/>
            </a:rPr>
            <a:t>Довольные клиенты </a:t>
          </a:r>
        </a:p>
        <a:p>
          <a:r>
            <a:rPr lang="ru-RU" sz="2700" dirty="0" smtClean="0">
              <a:latin typeface="Bahnschrift Condensed" panose="020B0502040204020203" pitchFamily="34" charset="0"/>
            </a:rPr>
            <a:t>=</a:t>
          </a:r>
        </a:p>
        <a:p>
          <a:r>
            <a:rPr lang="ru-RU" sz="2700" dirty="0" smtClean="0">
              <a:latin typeface="Bahnschrift Condensed" panose="020B0502040204020203" pitchFamily="34" charset="0"/>
            </a:rPr>
            <a:t> Высокий рейтинг фермера</a:t>
          </a:r>
          <a:endParaRPr lang="ru-RU" sz="2700" dirty="0"/>
        </a:p>
      </dgm:t>
    </dgm:pt>
    <dgm:pt modelId="{F6DAA3C5-C518-42FC-98B6-0622F95D0E10}" type="parTrans" cxnId="{C49DE5FB-B471-4CA8-A261-B2615DFCDF3A}">
      <dgm:prSet/>
      <dgm:spPr/>
      <dgm:t>
        <a:bodyPr/>
        <a:lstStyle/>
        <a:p>
          <a:endParaRPr lang="ru-RU"/>
        </a:p>
      </dgm:t>
    </dgm:pt>
    <dgm:pt modelId="{547E55B9-6107-415A-B4B4-1D25569BF444}" type="sibTrans" cxnId="{C49DE5FB-B471-4CA8-A261-B2615DFCDF3A}">
      <dgm:prSet/>
      <dgm:spPr/>
      <dgm:t>
        <a:bodyPr/>
        <a:lstStyle/>
        <a:p>
          <a:endParaRPr lang="ru-RU">
            <a:latin typeface="Bahnschrift Condensed" panose="020B0502040204020203" pitchFamily="34" charset="0"/>
          </a:endParaRPr>
        </a:p>
      </dgm:t>
    </dgm:pt>
    <dgm:pt modelId="{BD7C2BA1-498A-4B88-AC7E-8D084DFF635B}" type="pres">
      <dgm:prSet presAssocID="{F620B1E1-C430-4242-ACAC-DB3544E3EE0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0E0DCA2-B187-475E-83C2-C300002BF244}" type="pres">
      <dgm:prSet presAssocID="{28F3FA8D-331A-47A9-BF67-D600D42F179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D9F4897-C2DF-4E98-9A11-DAB03A2A2682}" type="pres">
      <dgm:prSet presAssocID="{A0138487-831D-4D33-950D-F43A9C19823B}" presName="sibTrans" presStyleLbl="sibTrans2D1" presStyleIdx="0" presStyleCnt="3"/>
      <dgm:spPr/>
      <dgm:t>
        <a:bodyPr/>
        <a:lstStyle/>
        <a:p>
          <a:endParaRPr lang="ru-RU"/>
        </a:p>
      </dgm:t>
    </dgm:pt>
    <dgm:pt modelId="{43460A34-F5CB-4774-822C-FB396BDD9C01}" type="pres">
      <dgm:prSet presAssocID="{A0138487-831D-4D33-950D-F43A9C19823B}" presName="connectorText" presStyleLbl="sibTrans2D1" presStyleIdx="0" presStyleCnt="3"/>
      <dgm:spPr/>
      <dgm:t>
        <a:bodyPr/>
        <a:lstStyle/>
        <a:p>
          <a:endParaRPr lang="ru-RU"/>
        </a:p>
      </dgm:t>
    </dgm:pt>
    <dgm:pt modelId="{098C35B1-EB31-48AF-9B2D-50DB635A1179}" type="pres">
      <dgm:prSet presAssocID="{0D222721-DF80-44E5-B53B-A30C04915B6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2783C36-0F4D-4BCE-A435-DE194E7CDFB3}" type="pres">
      <dgm:prSet presAssocID="{6F17F84C-91D8-492A-AE47-AB79FA449545}" presName="sibTrans" presStyleLbl="sibTrans2D1" presStyleIdx="1" presStyleCnt="3"/>
      <dgm:spPr/>
      <dgm:t>
        <a:bodyPr/>
        <a:lstStyle/>
        <a:p>
          <a:endParaRPr lang="ru-RU"/>
        </a:p>
      </dgm:t>
    </dgm:pt>
    <dgm:pt modelId="{3587DFBA-3EB5-4C41-AAAA-1D55F7A33E60}" type="pres">
      <dgm:prSet presAssocID="{6F17F84C-91D8-492A-AE47-AB79FA449545}" presName="connectorText" presStyleLbl="sibTrans2D1" presStyleIdx="1" presStyleCnt="3"/>
      <dgm:spPr/>
      <dgm:t>
        <a:bodyPr/>
        <a:lstStyle/>
        <a:p>
          <a:endParaRPr lang="ru-RU"/>
        </a:p>
      </dgm:t>
    </dgm:pt>
    <dgm:pt modelId="{92349F38-0C00-416D-A710-B047FE0DEEFC}" type="pres">
      <dgm:prSet presAssocID="{BF74DDE7-926D-4F7E-83E2-DF9A48E72B2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29D023-32E1-4EED-BC41-8430024EBCD8}" type="pres">
      <dgm:prSet presAssocID="{2628446A-F03F-47BA-8659-5C848A2A8C7C}" presName="sibTrans" presStyleLbl="sibTrans2D1" presStyleIdx="2" presStyleCnt="3"/>
      <dgm:spPr/>
      <dgm:t>
        <a:bodyPr/>
        <a:lstStyle/>
        <a:p>
          <a:endParaRPr lang="ru-RU"/>
        </a:p>
      </dgm:t>
    </dgm:pt>
    <dgm:pt modelId="{559BD873-5BF9-4F9A-BC78-44F88D542BA3}" type="pres">
      <dgm:prSet presAssocID="{2628446A-F03F-47BA-8659-5C848A2A8C7C}" presName="connectorText" presStyleLbl="sibTrans2D1" presStyleIdx="2" presStyleCnt="3"/>
      <dgm:spPr/>
      <dgm:t>
        <a:bodyPr/>
        <a:lstStyle/>
        <a:p>
          <a:endParaRPr lang="ru-RU"/>
        </a:p>
      </dgm:t>
    </dgm:pt>
    <dgm:pt modelId="{F0481C31-BBC3-466E-B7EB-391974061C9A}" type="pres">
      <dgm:prSet presAssocID="{0C0E1880-9839-4B6C-803E-8B3DE41CAC4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58D6FC9-A7D6-427D-967A-223206464859}" type="presOf" srcId="{6F17F84C-91D8-492A-AE47-AB79FA449545}" destId="{3587DFBA-3EB5-4C41-AAAA-1D55F7A33E60}" srcOrd="1" destOrd="0" presId="urn:microsoft.com/office/officeart/2005/8/layout/process1"/>
    <dgm:cxn modelId="{2C60B472-C2C6-40BD-B380-146846115674}" type="presOf" srcId="{BF74DDE7-926D-4F7E-83E2-DF9A48E72B22}" destId="{92349F38-0C00-416D-A710-B047FE0DEEFC}" srcOrd="0" destOrd="0" presId="urn:microsoft.com/office/officeart/2005/8/layout/process1"/>
    <dgm:cxn modelId="{06222827-D19E-4CD4-8799-9F463F20ABA7}" type="presOf" srcId="{0C0E1880-9839-4B6C-803E-8B3DE41CAC40}" destId="{F0481C31-BBC3-466E-B7EB-391974061C9A}" srcOrd="0" destOrd="0" presId="urn:microsoft.com/office/officeart/2005/8/layout/process1"/>
    <dgm:cxn modelId="{7F5ACCD4-BAB1-461A-97EF-18827439838A}" type="presOf" srcId="{2628446A-F03F-47BA-8659-5C848A2A8C7C}" destId="{559BD873-5BF9-4F9A-BC78-44F88D542BA3}" srcOrd="1" destOrd="0" presId="urn:microsoft.com/office/officeart/2005/8/layout/process1"/>
    <dgm:cxn modelId="{2AABDFC3-A2C7-4823-AEA3-12AA4133E867}" type="presOf" srcId="{2628446A-F03F-47BA-8659-5C848A2A8C7C}" destId="{4929D023-32E1-4EED-BC41-8430024EBCD8}" srcOrd="0" destOrd="0" presId="urn:microsoft.com/office/officeart/2005/8/layout/process1"/>
    <dgm:cxn modelId="{C49DE5FB-B471-4CA8-A261-B2615DFCDF3A}" srcId="{F620B1E1-C430-4242-ACAC-DB3544E3EE0C}" destId="{0C0E1880-9839-4B6C-803E-8B3DE41CAC40}" srcOrd="3" destOrd="0" parTransId="{F6DAA3C5-C518-42FC-98B6-0622F95D0E10}" sibTransId="{547E55B9-6107-415A-B4B4-1D25569BF444}"/>
    <dgm:cxn modelId="{B61F2022-BCCE-4A6F-ABF6-50419113B60C}" srcId="{F620B1E1-C430-4242-ACAC-DB3544E3EE0C}" destId="{0D222721-DF80-44E5-B53B-A30C04915B66}" srcOrd="1" destOrd="0" parTransId="{B0DE2487-8AFF-4510-9013-1D60847973F6}" sibTransId="{6F17F84C-91D8-492A-AE47-AB79FA449545}"/>
    <dgm:cxn modelId="{0CBC1505-BAF7-41B0-9FDB-A93D89483FA0}" type="presOf" srcId="{A0138487-831D-4D33-950D-F43A9C19823B}" destId="{43460A34-F5CB-4774-822C-FB396BDD9C01}" srcOrd="1" destOrd="0" presId="urn:microsoft.com/office/officeart/2005/8/layout/process1"/>
    <dgm:cxn modelId="{CA3967C2-AA9D-48C8-8063-55EC09033681}" type="presOf" srcId="{28F3FA8D-331A-47A9-BF67-D600D42F179A}" destId="{C0E0DCA2-B187-475E-83C2-C300002BF244}" srcOrd="0" destOrd="0" presId="urn:microsoft.com/office/officeart/2005/8/layout/process1"/>
    <dgm:cxn modelId="{32E9B949-5AC0-49DF-945D-25D3AA141F5C}" type="presOf" srcId="{6F17F84C-91D8-492A-AE47-AB79FA449545}" destId="{72783C36-0F4D-4BCE-A435-DE194E7CDFB3}" srcOrd="0" destOrd="0" presId="urn:microsoft.com/office/officeart/2005/8/layout/process1"/>
    <dgm:cxn modelId="{4376E114-3A01-4EB0-B9C8-CA66C5EE25FB}" type="presOf" srcId="{F620B1E1-C430-4242-ACAC-DB3544E3EE0C}" destId="{BD7C2BA1-498A-4B88-AC7E-8D084DFF635B}" srcOrd="0" destOrd="0" presId="urn:microsoft.com/office/officeart/2005/8/layout/process1"/>
    <dgm:cxn modelId="{C6D559F7-F763-4FB0-A225-BB08B4FF555E}" type="presOf" srcId="{A0138487-831D-4D33-950D-F43A9C19823B}" destId="{FD9F4897-C2DF-4E98-9A11-DAB03A2A2682}" srcOrd="0" destOrd="0" presId="urn:microsoft.com/office/officeart/2005/8/layout/process1"/>
    <dgm:cxn modelId="{13D17632-20B7-42E3-9EE5-6ED4A5BFF9E5}" type="presOf" srcId="{0D222721-DF80-44E5-B53B-A30C04915B66}" destId="{098C35B1-EB31-48AF-9B2D-50DB635A1179}" srcOrd="0" destOrd="0" presId="urn:microsoft.com/office/officeart/2005/8/layout/process1"/>
    <dgm:cxn modelId="{E23AAE92-130E-44CE-9D13-86BDF720EFC7}" srcId="{F620B1E1-C430-4242-ACAC-DB3544E3EE0C}" destId="{28F3FA8D-331A-47A9-BF67-D600D42F179A}" srcOrd="0" destOrd="0" parTransId="{3752E7DF-F73C-4C55-BE21-38C1F0F272B6}" sibTransId="{A0138487-831D-4D33-950D-F43A9C19823B}"/>
    <dgm:cxn modelId="{A84FF502-92F3-49AA-9C5D-990B80F61BEE}" srcId="{F620B1E1-C430-4242-ACAC-DB3544E3EE0C}" destId="{BF74DDE7-926D-4F7E-83E2-DF9A48E72B22}" srcOrd="2" destOrd="0" parTransId="{286E78C7-FDF6-4A76-9283-FD994EDF029B}" sibTransId="{2628446A-F03F-47BA-8659-5C848A2A8C7C}"/>
    <dgm:cxn modelId="{793F5552-56C8-4BB5-B154-B7047ED745F4}" type="presParOf" srcId="{BD7C2BA1-498A-4B88-AC7E-8D084DFF635B}" destId="{C0E0DCA2-B187-475E-83C2-C300002BF244}" srcOrd="0" destOrd="0" presId="urn:microsoft.com/office/officeart/2005/8/layout/process1"/>
    <dgm:cxn modelId="{6A1C79F0-4722-4416-9BD3-399B4F866065}" type="presParOf" srcId="{BD7C2BA1-498A-4B88-AC7E-8D084DFF635B}" destId="{FD9F4897-C2DF-4E98-9A11-DAB03A2A2682}" srcOrd="1" destOrd="0" presId="urn:microsoft.com/office/officeart/2005/8/layout/process1"/>
    <dgm:cxn modelId="{68E8DED9-309A-4954-94BB-932497B090D3}" type="presParOf" srcId="{FD9F4897-C2DF-4E98-9A11-DAB03A2A2682}" destId="{43460A34-F5CB-4774-822C-FB396BDD9C01}" srcOrd="0" destOrd="0" presId="urn:microsoft.com/office/officeart/2005/8/layout/process1"/>
    <dgm:cxn modelId="{D5ECDD7A-6F3C-4118-A562-9FE07C68D72F}" type="presParOf" srcId="{BD7C2BA1-498A-4B88-AC7E-8D084DFF635B}" destId="{098C35B1-EB31-48AF-9B2D-50DB635A1179}" srcOrd="2" destOrd="0" presId="urn:microsoft.com/office/officeart/2005/8/layout/process1"/>
    <dgm:cxn modelId="{C6F20566-E868-4B96-9EE8-D6468CC8C436}" type="presParOf" srcId="{BD7C2BA1-498A-4B88-AC7E-8D084DFF635B}" destId="{72783C36-0F4D-4BCE-A435-DE194E7CDFB3}" srcOrd="3" destOrd="0" presId="urn:microsoft.com/office/officeart/2005/8/layout/process1"/>
    <dgm:cxn modelId="{EED00F53-0B78-465C-A6DE-04E2EF86263D}" type="presParOf" srcId="{72783C36-0F4D-4BCE-A435-DE194E7CDFB3}" destId="{3587DFBA-3EB5-4C41-AAAA-1D55F7A33E60}" srcOrd="0" destOrd="0" presId="urn:microsoft.com/office/officeart/2005/8/layout/process1"/>
    <dgm:cxn modelId="{419ABE56-48EF-40BB-852A-483D02F42D2B}" type="presParOf" srcId="{BD7C2BA1-498A-4B88-AC7E-8D084DFF635B}" destId="{92349F38-0C00-416D-A710-B047FE0DEEFC}" srcOrd="4" destOrd="0" presId="urn:microsoft.com/office/officeart/2005/8/layout/process1"/>
    <dgm:cxn modelId="{07AA9DCC-589F-43C9-BF12-E81B003301F2}" type="presParOf" srcId="{BD7C2BA1-498A-4B88-AC7E-8D084DFF635B}" destId="{4929D023-32E1-4EED-BC41-8430024EBCD8}" srcOrd="5" destOrd="0" presId="urn:microsoft.com/office/officeart/2005/8/layout/process1"/>
    <dgm:cxn modelId="{95394ABE-B946-4E42-BD56-E77A14F347BB}" type="presParOf" srcId="{4929D023-32E1-4EED-BC41-8430024EBCD8}" destId="{559BD873-5BF9-4F9A-BC78-44F88D542BA3}" srcOrd="0" destOrd="0" presId="urn:microsoft.com/office/officeart/2005/8/layout/process1"/>
    <dgm:cxn modelId="{073D8897-AC82-4AB9-B75C-42ECBBCA27DC}" type="presParOf" srcId="{BD7C2BA1-498A-4B88-AC7E-8D084DFF635B}" destId="{F0481C31-BBC3-466E-B7EB-391974061C9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EA0B407-CEAD-43EC-BF5A-E6EC781E17CE}" type="doc">
      <dgm:prSet loTypeId="urn:microsoft.com/office/officeart/2005/8/layout/default" loCatId="list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endParaRPr lang="ru-RU"/>
        </a:p>
      </dgm:t>
    </dgm:pt>
    <dgm:pt modelId="{9E8BC3D5-01E1-4584-873A-F44EF4A57193}">
      <dgm:prSet phldrT="[Текст]"/>
      <dgm:spPr/>
      <dgm:t>
        <a:bodyPr/>
        <a:lstStyle/>
        <a:p>
          <a:endParaRPr lang="ru-RU" dirty="0">
            <a:latin typeface="Bahnschrift Condensed" panose="020B0502040204020203" pitchFamily="34" charset="0"/>
          </a:endParaRPr>
        </a:p>
      </dgm:t>
    </dgm:pt>
    <dgm:pt modelId="{FA549E0B-9B34-42FB-B86C-4DD94E74D296}" type="parTrans" cxnId="{C6BC0DFD-2800-4489-B234-0E115A935E62}">
      <dgm:prSet/>
      <dgm:spPr/>
      <dgm:t>
        <a:bodyPr/>
        <a:lstStyle/>
        <a:p>
          <a:endParaRPr lang="ru-RU"/>
        </a:p>
      </dgm:t>
    </dgm:pt>
    <dgm:pt modelId="{56F3D1D8-4AF0-4D47-BC84-F4751B07785E}" type="sibTrans" cxnId="{C6BC0DFD-2800-4489-B234-0E115A935E62}">
      <dgm:prSet/>
      <dgm:spPr/>
      <dgm:t>
        <a:bodyPr/>
        <a:lstStyle/>
        <a:p>
          <a:endParaRPr lang="ru-RU"/>
        </a:p>
      </dgm:t>
    </dgm:pt>
    <dgm:pt modelId="{23E98F35-7B18-4225-B161-2D0948C487CB}">
      <dgm:prSet phldrT="[Текст]"/>
      <dgm:spPr/>
      <dgm:t>
        <a:bodyPr/>
        <a:lstStyle/>
        <a:p>
          <a:r>
            <a:rPr lang="ru-RU" b="0" i="0" dirty="0" smtClean="0">
              <a:latin typeface="Bahnschrift Condensed" panose="020B0502040204020203" pitchFamily="34" charset="0"/>
            </a:rPr>
            <a:t>Цена производителя</a:t>
          </a:r>
          <a:endParaRPr lang="ru-RU" dirty="0">
            <a:latin typeface="Bahnschrift Condensed" panose="020B0502040204020203" pitchFamily="34" charset="0"/>
          </a:endParaRPr>
        </a:p>
      </dgm:t>
    </dgm:pt>
    <dgm:pt modelId="{55E37353-A4C8-4049-9FF9-3A5CC8AADEFF}" type="parTrans" cxnId="{59884904-A30E-4DC5-AA2D-4BB975397286}">
      <dgm:prSet/>
      <dgm:spPr/>
      <dgm:t>
        <a:bodyPr/>
        <a:lstStyle/>
        <a:p>
          <a:endParaRPr lang="ru-RU"/>
        </a:p>
      </dgm:t>
    </dgm:pt>
    <dgm:pt modelId="{95D3068F-C590-4B51-B6EC-217FD9B788B7}" type="sibTrans" cxnId="{59884904-A30E-4DC5-AA2D-4BB975397286}">
      <dgm:prSet/>
      <dgm:spPr/>
      <dgm:t>
        <a:bodyPr/>
        <a:lstStyle/>
        <a:p>
          <a:endParaRPr lang="ru-RU"/>
        </a:p>
      </dgm:t>
    </dgm:pt>
    <dgm:pt modelId="{D9CBEBE5-DC91-4907-9BA1-B3B412305717}">
      <dgm:prSet phldrT="[Текст]"/>
      <dgm:spPr/>
      <dgm:t>
        <a:bodyPr/>
        <a:lstStyle/>
        <a:p>
          <a:endParaRPr lang="ru-RU" dirty="0">
            <a:latin typeface="Bahnschrift Condensed" panose="020B0502040204020203" pitchFamily="34" charset="0"/>
          </a:endParaRPr>
        </a:p>
      </dgm:t>
    </dgm:pt>
    <dgm:pt modelId="{74116E14-EC73-4E47-BDBC-5915648E5606}" type="parTrans" cxnId="{BC27C311-9B7E-4480-A8F7-69206F58C6AB}">
      <dgm:prSet/>
      <dgm:spPr/>
      <dgm:t>
        <a:bodyPr/>
        <a:lstStyle/>
        <a:p>
          <a:endParaRPr lang="ru-RU"/>
        </a:p>
      </dgm:t>
    </dgm:pt>
    <dgm:pt modelId="{04F004A7-EE63-46C5-A404-2F6196AD3EC1}" type="sibTrans" cxnId="{BC27C311-9B7E-4480-A8F7-69206F58C6AB}">
      <dgm:prSet/>
      <dgm:spPr/>
      <dgm:t>
        <a:bodyPr/>
        <a:lstStyle/>
        <a:p>
          <a:endParaRPr lang="ru-RU"/>
        </a:p>
      </dgm:t>
    </dgm:pt>
    <dgm:pt modelId="{3F38AB11-0B60-4C66-BDCA-7B6D8D37343B}">
      <dgm:prSet phldrT="[Текст]"/>
      <dgm:spPr/>
      <dgm:t>
        <a:bodyPr/>
        <a:lstStyle/>
        <a:p>
          <a:r>
            <a:rPr lang="ru-RU" dirty="0" smtClean="0">
              <a:latin typeface="Bahnschrift Condensed" panose="020B0502040204020203" pitchFamily="34" charset="0"/>
            </a:rPr>
            <a:t>0.00</a:t>
          </a:r>
          <a:r>
            <a:rPr lang="en-US" dirty="0" smtClean="0">
              <a:latin typeface="Bahnschrift Condensed" panose="020B0502040204020203" pitchFamily="34" charset="0"/>
            </a:rPr>
            <a:t>5% </a:t>
          </a:r>
          <a:r>
            <a:rPr lang="ru-RU" dirty="0" smtClean="0">
              <a:latin typeface="Bahnschrift Condensed" panose="020B0502040204020203" pitchFamily="34" charset="0"/>
            </a:rPr>
            <a:t>с каждой транзакции</a:t>
          </a:r>
          <a:endParaRPr lang="ru-RU" dirty="0">
            <a:latin typeface="Bahnschrift Condensed" panose="020B0502040204020203" pitchFamily="34" charset="0"/>
          </a:endParaRPr>
        </a:p>
      </dgm:t>
    </dgm:pt>
    <dgm:pt modelId="{321076E2-27A8-4B91-AB59-7E783AAEF488}" type="parTrans" cxnId="{B55A0FE0-32C1-4EE8-9379-E8E4ACBAA6FA}">
      <dgm:prSet/>
      <dgm:spPr/>
      <dgm:t>
        <a:bodyPr/>
        <a:lstStyle/>
        <a:p>
          <a:endParaRPr lang="ru-RU"/>
        </a:p>
      </dgm:t>
    </dgm:pt>
    <dgm:pt modelId="{35765C82-6F06-465F-B760-57244ADCB57D}" type="sibTrans" cxnId="{B55A0FE0-32C1-4EE8-9379-E8E4ACBAA6FA}">
      <dgm:prSet/>
      <dgm:spPr/>
      <dgm:t>
        <a:bodyPr/>
        <a:lstStyle/>
        <a:p>
          <a:endParaRPr lang="ru-RU"/>
        </a:p>
      </dgm:t>
    </dgm:pt>
    <dgm:pt modelId="{3DEC2555-63F8-43E3-9451-4D60C34A3AF1}">
      <dgm:prSet phldrT="[Текст]"/>
      <dgm:spPr/>
      <dgm:t>
        <a:bodyPr/>
        <a:lstStyle/>
        <a:p>
          <a:r>
            <a:rPr lang="en-US" dirty="0" smtClean="0">
              <a:latin typeface="Bahnschrift Condensed" panose="020B0502040204020203" pitchFamily="34" charset="0"/>
            </a:rPr>
            <a:t>TAM(Total Addressable Market) = </a:t>
          </a:r>
          <a:r>
            <a:rPr lang="ru-RU" dirty="0" smtClean="0">
              <a:latin typeface="Bahnschrift Condensed" panose="020B0502040204020203" pitchFamily="34" charset="0"/>
            </a:rPr>
            <a:t>171 000 </a:t>
          </a:r>
          <a:r>
            <a:rPr lang="en-US" dirty="0" smtClean="0">
              <a:latin typeface="Bahnschrift Condensed" panose="020B0502040204020203" pitchFamily="34" charset="0"/>
            </a:rPr>
            <a:t>0</a:t>
          </a:r>
          <a:r>
            <a:rPr lang="ru-RU" dirty="0" smtClean="0">
              <a:latin typeface="Bahnschrift Condensed" panose="020B0502040204020203" pitchFamily="34" charset="0"/>
            </a:rPr>
            <a:t>0</a:t>
          </a:r>
          <a:r>
            <a:rPr lang="en-US" dirty="0" smtClean="0">
              <a:latin typeface="Bahnschrift Condensed" panose="020B0502040204020203" pitchFamily="34" charset="0"/>
            </a:rPr>
            <a:t>0 </a:t>
          </a:r>
          <a:r>
            <a:rPr lang="kk-KZ" dirty="0" smtClean="0">
              <a:latin typeface="Bahnschrift Condensed" panose="020B0502040204020203" pitchFamily="34" charset="0"/>
            </a:rPr>
            <a:t>тг</a:t>
          </a:r>
          <a:endParaRPr lang="ru-RU" dirty="0">
            <a:latin typeface="Bahnschrift Condensed" panose="020B0502040204020203" pitchFamily="34" charset="0"/>
          </a:endParaRPr>
        </a:p>
      </dgm:t>
    </dgm:pt>
    <dgm:pt modelId="{37660C52-FFC4-4B9D-9182-FA5F5F9C8399}" type="parTrans" cxnId="{F8B60100-2453-4466-BC51-106DD2A61018}">
      <dgm:prSet/>
      <dgm:spPr/>
      <dgm:t>
        <a:bodyPr/>
        <a:lstStyle/>
        <a:p>
          <a:endParaRPr lang="ru-RU"/>
        </a:p>
      </dgm:t>
    </dgm:pt>
    <dgm:pt modelId="{2CD96855-29CB-40AE-A32D-B46B64B9E97E}" type="sibTrans" cxnId="{F8B60100-2453-4466-BC51-106DD2A61018}">
      <dgm:prSet/>
      <dgm:spPr/>
      <dgm:t>
        <a:bodyPr/>
        <a:lstStyle/>
        <a:p>
          <a:endParaRPr lang="ru-RU"/>
        </a:p>
      </dgm:t>
    </dgm:pt>
    <dgm:pt modelId="{EFE21B62-D4BF-4FC4-9D3E-A75648CC1307}">
      <dgm:prSet phldrT="[Текст]"/>
      <dgm:spPr/>
      <dgm:t>
        <a:bodyPr/>
        <a:lstStyle/>
        <a:p>
          <a:r>
            <a:rPr lang="en-US" dirty="0" smtClean="0">
              <a:latin typeface="Bahnschrift Condensed" panose="020B0502040204020203" pitchFamily="34" charset="0"/>
            </a:rPr>
            <a:t>SAM(Served Available Market) =  </a:t>
          </a:r>
          <a:r>
            <a:rPr lang="ru-RU" dirty="0" smtClean="0">
              <a:latin typeface="Bahnschrift Condensed" panose="020B0502040204020203" pitchFamily="34" charset="0"/>
            </a:rPr>
            <a:t>51 300</a:t>
          </a:r>
          <a:r>
            <a:rPr lang="en-US" dirty="0" smtClean="0">
              <a:latin typeface="Bahnschrift Condensed" panose="020B0502040204020203" pitchFamily="34" charset="0"/>
            </a:rPr>
            <a:t> 000 </a:t>
          </a:r>
          <a:r>
            <a:rPr lang="kk-KZ" dirty="0" smtClean="0">
              <a:latin typeface="Bahnschrift Condensed" panose="020B0502040204020203" pitchFamily="34" charset="0"/>
            </a:rPr>
            <a:t>тг</a:t>
          </a:r>
          <a:endParaRPr lang="ru-RU" dirty="0">
            <a:latin typeface="Bahnschrift Condensed" panose="020B0502040204020203" pitchFamily="34" charset="0"/>
          </a:endParaRPr>
        </a:p>
      </dgm:t>
    </dgm:pt>
    <dgm:pt modelId="{991892D1-C0BF-4328-99E2-1EF7280C1461}" type="parTrans" cxnId="{2E2BE853-FB68-4718-AE5F-BB771000466A}">
      <dgm:prSet/>
      <dgm:spPr/>
      <dgm:t>
        <a:bodyPr/>
        <a:lstStyle/>
        <a:p>
          <a:endParaRPr lang="ru-RU"/>
        </a:p>
      </dgm:t>
    </dgm:pt>
    <dgm:pt modelId="{1F068F84-D7F2-4705-A7F9-89DF3F877518}" type="sibTrans" cxnId="{2E2BE853-FB68-4718-AE5F-BB771000466A}">
      <dgm:prSet/>
      <dgm:spPr/>
      <dgm:t>
        <a:bodyPr/>
        <a:lstStyle/>
        <a:p>
          <a:endParaRPr lang="ru-RU"/>
        </a:p>
      </dgm:t>
    </dgm:pt>
    <dgm:pt modelId="{4A65A4E8-AE5C-4734-B555-C865E05E8CC5}">
      <dgm:prSet phldrT="[Текст]"/>
      <dgm:spPr/>
      <dgm:t>
        <a:bodyPr/>
        <a:lstStyle/>
        <a:p>
          <a:r>
            <a:rPr lang="en-US" b="1" dirty="0" smtClean="0">
              <a:latin typeface="Bahnschrift Condensed" panose="020B0502040204020203" pitchFamily="34" charset="0"/>
            </a:rPr>
            <a:t>SOM(Serviceable &amp; Obtainable Market) </a:t>
          </a:r>
          <a:r>
            <a:rPr lang="en-US" b="1" dirty="0" smtClean="0">
              <a:solidFill>
                <a:srgbClr val="FF0000"/>
              </a:solidFill>
              <a:latin typeface="Bahnschrift Condensed" panose="020B0502040204020203" pitchFamily="34" charset="0"/>
            </a:rPr>
            <a:t>= </a:t>
          </a:r>
          <a:r>
            <a:rPr lang="ru-RU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rPr>
            <a:t>41  040 </a:t>
          </a:r>
          <a:r>
            <a:rPr 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rPr>
            <a:t>000 </a:t>
          </a:r>
          <a:r>
            <a:rPr lang="kk-KZ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rPr>
            <a:t>тг</a:t>
          </a:r>
          <a:r>
            <a:rPr 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rPr>
            <a:t> </a:t>
          </a:r>
          <a:endParaRPr lang="kk-KZ" b="1" dirty="0" smtClean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hnschrift Condensed" panose="020B0502040204020203" pitchFamily="34" charset="0"/>
          </a:endParaRPr>
        </a:p>
        <a:p>
          <a:r>
            <a:rPr lang="kk-KZ" b="1" dirty="0" smtClean="0">
              <a:latin typeface="Bahnschrift Condensed" panose="020B0502040204020203" pitchFamily="34" charset="0"/>
            </a:rPr>
            <a:t>за первый год</a:t>
          </a:r>
          <a:endParaRPr lang="ru-RU" b="1" dirty="0">
            <a:latin typeface="Bahnschrift Condensed" panose="020B0502040204020203" pitchFamily="34" charset="0"/>
          </a:endParaRPr>
        </a:p>
      </dgm:t>
    </dgm:pt>
    <dgm:pt modelId="{2A099DE8-B335-4E21-8264-8C12309FC349}" type="parTrans" cxnId="{F20CB1C7-4D1A-45C1-8B08-64D1C90A1761}">
      <dgm:prSet/>
      <dgm:spPr/>
      <dgm:t>
        <a:bodyPr/>
        <a:lstStyle/>
        <a:p>
          <a:endParaRPr lang="ru-RU"/>
        </a:p>
      </dgm:t>
    </dgm:pt>
    <dgm:pt modelId="{BEBD8328-59D8-43AC-92F7-09D6A0015254}" type="sibTrans" cxnId="{F20CB1C7-4D1A-45C1-8B08-64D1C90A1761}">
      <dgm:prSet/>
      <dgm:spPr/>
      <dgm:t>
        <a:bodyPr/>
        <a:lstStyle/>
        <a:p>
          <a:endParaRPr lang="ru-RU"/>
        </a:p>
      </dgm:t>
    </dgm:pt>
    <dgm:pt modelId="{166E9698-053E-4103-B3F8-E86B057D2C5F}" type="pres">
      <dgm:prSet presAssocID="{1EA0B407-CEAD-43EC-BF5A-E6EC781E17C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22C249C-7968-41C5-9D0C-597AC659EF2A}" type="pres">
      <dgm:prSet presAssocID="{9E8BC3D5-01E1-4584-873A-F44EF4A571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DC912FB-7785-4E8B-A2BF-25610DBF1FFD}" type="pres">
      <dgm:prSet presAssocID="{56F3D1D8-4AF0-4D47-BC84-F4751B07785E}" presName="sibTrans" presStyleCnt="0"/>
      <dgm:spPr/>
    </dgm:pt>
    <dgm:pt modelId="{56A69166-8C9F-4EFD-AE99-F2BA31CA4263}" type="pres">
      <dgm:prSet presAssocID="{D9CBEBE5-DC91-4907-9BA1-B3B41230571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2C55E54-5C98-4CF0-A62E-02D38A562FC5}" type="pres">
      <dgm:prSet presAssocID="{04F004A7-EE63-46C5-A404-2F6196AD3EC1}" presName="sibTrans" presStyleCnt="0"/>
      <dgm:spPr/>
    </dgm:pt>
    <dgm:pt modelId="{3DC749C7-F896-4A3F-A393-EDF336700E2A}" type="pres">
      <dgm:prSet presAssocID="{3DEC2555-63F8-43E3-9451-4D60C34A3AF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C0BD045-E36D-48AB-BDB4-4B1BBB3730B5}" type="pres">
      <dgm:prSet presAssocID="{2CD96855-29CB-40AE-A32D-B46B64B9E97E}" presName="sibTrans" presStyleCnt="0"/>
      <dgm:spPr/>
    </dgm:pt>
    <dgm:pt modelId="{2FE689AE-8A1C-483C-B72C-F444E4D32A79}" type="pres">
      <dgm:prSet presAssocID="{EFE21B62-D4BF-4FC4-9D3E-A75648CC130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111026-E1C8-4552-A2A9-456575C73838}" type="pres">
      <dgm:prSet presAssocID="{1F068F84-D7F2-4705-A7F9-89DF3F877518}" presName="sibTrans" presStyleCnt="0"/>
      <dgm:spPr/>
    </dgm:pt>
    <dgm:pt modelId="{28578E70-3874-4893-89EA-D8BB6B4DB039}" type="pres">
      <dgm:prSet presAssocID="{4A65A4E8-AE5C-4734-B555-C865E05E8CC5}" presName="node" presStyleLbl="node1" presStyleIdx="4" presStyleCnt="5" custScaleX="15222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F921A66-B368-41F3-9731-ECC03CEDD0B8}" type="presOf" srcId="{1EA0B407-CEAD-43EC-BF5A-E6EC781E17CE}" destId="{166E9698-053E-4103-B3F8-E86B057D2C5F}" srcOrd="0" destOrd="0" presId="urn:microsoft.com/office/officeart/2005/8/layout/default"/>
    <dgm:cxn modelId="{B55A0FE0-32C1-4EE8-9379-E8E4ACBAA6FA}" srcId="{D9CBEBE5-DC91-4907-9BA1-B3B412305717}" destId="{3F38AB11-0B60-4C66-BDCA-7B6D8D37343B}" srcOrd="0" destOrd="0" parTransId="{321076E2-27A8-4B91-AB59-7E783AAEF488}" sibTransId="{35765C82-6F06-465F-B760-57244ADCB57D}"/>
    <dgm:cxn modelId="{5B24CD14-3EF5-409A-99C8-11524559646E}" type="presOf" srcId="{9E8BC3D5-01E1-4584-873A-F44EF4A57193}" destId="{A22C249C-7968-41C5-9D0C-597AC659EF2A}" srcOrd="0" destOrd="0" presId="urn:microsoft.com/office/officeart/2005/8/layout/default"/>
    <dgm:cxn modelId="{8A365350-8167-4655-B61C-BEB90178CB3F}" type="presOf" srcId="{4A65A4E8-AE5C-4734-B555-C865E05E8CC5}" destId="{28578E70-3874-4893-89EA-D8BB6B4DB039}" srcOrd="0" destOrd="0" presId="urn:microsoft.com/office/officeart/2005/8/layout/default"/>
    <dgm:cxn modelId="{219015DE-CA8C-4A13-AF74-9297A7AFEC28}" type="presOf" srcId="{3F38AB11-0B60-4C66-BDCA-7B6D8D37343B}" destId="{56A69166-8C9F-4EFD-AE99-F2BA31CA4263}" srcOrd="0" destOrd="1" presId="urn:microsoft.com/office/officeart/2005/8/layout/default"/>
    <dgm:cxn modelId="{F20CB1C7-4D1A-45C1-8B08-64D1C90A1761}" srcId="{1EA0B407-CEAD-43EC-BF5A-E6EC781E17CE}" destId="{4A65A4E8-AE5C-4734-B555-C865E05E8CC5}" srcOrd="4" destOrd="0" parTransId="{2A099DE8-B335-4E21-8264-8C12309FC349}" sibTransId="{BEBD8328-59D8-43AC-92F7-09D6A0015254}"/>
    <dgm:cxn modelId="{2E2BE853-FB68-4718-AE5F-BB771000466A}" srcId="{1EA0B407-CEAD-43EC-BF5A-E6EC781E17CE}" destId="{EFE21B62-D4BF-4FC4-9D3E-A75648CC1307}" srcOrd="3" destOrd="0" parTransId="{991892D1-C0BF-4328-99E2-1EF7280C1461}" sibTransId="{1F068F84-D7F2-4705-A7F9-89DF3F877518}"/>
    <dgm:cxn modelId="{1F809AC8-97BA-48DD-87AC-E01B7A4ECEEB}" type="presOf" srcId="{3DEC2555-63F8-43E3-9451-4D60C34A3AF1}" destId="{3DC749C7-F896-4A3F-A393-EDF336700E2A}" srcOrd="0" destOrd="0" presId="urn:microsoft.com/office/officeart/2005/8/layout/default"/>
    <dgm:cxn modelId="{F8B60100-2453-4466-BC51-106DD2A61018}" srcId="{1EA0B407-CEAD-43EC-BF5A-E6EC781E17CE}" destId="{3DEC2555-63F8-43E3-9451-4D60C34A3AF1}" srcOrd="2" destOrd="0" parTransId="{37660C52-FFC4-4B9D-9182-FA5F5F9C8399}" sibTransId="{2CD96855-29CB-40AE-A32D-B46B64B9E97E}"/>
    <dgm:cxn modelId="{59884904-A30E-4DC5-AA2D-4BB975397286}" srcId="{9E8BC3D5-01E1-4584-873A-F44EF4A57193}" destId="{23E98F35-7B18-4225-B161-2D0948C487CB}" srcOrd="0" destOrd="0" parTransId="{55E37353-A4C8-4049-9FF9-3A5CC8AADEFF}" sibTransId="{95D3068F-C590-4B51-B6EC-217FD9B788B7}"/>
    <dgm:cxn modelId="{1A195235-FB0C-433B-AE57-FCC38D9DC7DD}" type="presOf" srcId="{EFE21B62-D4BF-4FC4-9D3E-A75648CC1307}" destId="{2FE689AE-8A1C-483C-B72C-F444E4D32A79}" srcOrd="0" destOrd="0" presId="urn:microsoft.com/office/officeart/2005/8/layout/default"/>
    <dgm:cxn modelId="{D453DC7C-0228-4353-8572-FBF9E837E887}" type="presOf" srcId="{23E98F35-7B18-4225-B161-2D0948C487CB}" destId="{A22C249C-7968-41C5-9D0C-597AC659EF2A}" srcOrd="0" destOrd="1" presId="urn:microsoft.com/office/officeart/2005/8/layout/default"/>
    <dgm:cxn modelId="{9384786F-19FC-493B-B81A-673AFFD1D37C}" type="presOf" srcId="{D9CBEBE5-DC91-4907-9BA1-B3B412305717}" destId="{56A69166-8C9F-4EFD-AE99-F2BA31CA4263}" srcOrd="0" destOrd="0" presId="urn:microsoft.com/office/officeart/2005/8/layout/default"/>
    <dgm:cxn modelId="{C6BC0DFD-2800-4489-B234-0E115A935E62}" srcId="{1EA0B407-CEAD-43EC-BF5A-E6EC781E17CE}" destId="{9E8BC3D5-01E1-4584-873A-F44EF4A57193}" srcOrd="0" destOrd="0" parTransId="{FA549E0B-9B34-42FB-B86C-4DD94E74D296}" sibTransId="{56F3D1D8-4AF0-4D47-BC84-F4751B07785E}"/>
    <dgm:cxn modelId="{BC27C311-9B7E-4480-A8F7-69206F58C6AB}" srcId="{1EA0B407-CEAD-43EC-BF5A-E6EC781E17CE}" destId="{D9CBEBE5-DC91-4907-9BA1-B3B412305717}" srcOrd="1" destOrd="0" parTransId="{74116E14-EC73-4E47-BDBC-5915648E5606}" sibTransId="{04F004A7-EE63-46C5-A404-2F6196AD3EC1}"/>
    <dgm:cxn modelId="{27D14B32-5BD0-4C0B-80D8-EB060BE5F866}" type="presParOf" srcId="{166E9698-053E-4103-B3F8-E86B057D2C5F}" destId="{A22C249C-7968-41C5-9D0C-597AC659EF2A}" srcOrd="0" destOrd="0" presId="urn:microsoft.com/office/officeart/2005/8/layout/default"/>
    <dgm:cxn modelId="{126026A2-4D4F-49DC-8758-B83E46C95F19}" type="presParOf" srcId="{166E9698-053E-4103-B3F8-E86B057D2C5F}" destId="{9DC912FB-7785-4E8B-A2BF-25610DBF1FFD}" srcOrd="1" destOrd="0" presId="urn:microsoft.com/office/officeart/2005/8/layout/default"/>
    <dgm:cxn modelId="{918D2E74-4362-44ED-8622-28AE6C8FB5E0}" type="presParOf" srcId="{166E9698-053E-4103-B3F8-E86B057D2C5F}" destId="{56A69166-8C9F-4EFD-AE99-F2BA31CA4263}" srcOrd="2" destOrd="0" presId="urn:microsoft.com/office/officeart/2005/8/layout/default"/>
    <dgm:cxn modelId="{2EFCF45E-7908-451B-BE03-BBCF32F6085A}" type="presParOf" srcId="{166E9698-053E-4103-B3F8-E86B057D2C5F}" destId="{B2C55E54-5C98-4CF0-A62E-02D38A562FC5}" srcOrd="3" destOrd="0" presId="urn:microsoft.com/office/officeart/2005/8/layout/default"/>
    <dgm:cxn modelId="{C0B29E65-4AA9-4477-9FA4-82BBBABDE3E1}" type="presParOf" srcId="{166E9698-053E-4103-B3F8-E86B057D2C5F}" destId="{3DC749C7-F896-4A3F-A393-EDF336700E2A}" srcOrd="4" destOrd="0" presId="urn:microsoft.com/office/officeart/2005/8/layout/default"/>
    <dgm:cxn modelId="{2F9FDF27-A572-4A6D-AEBE-C8838268FFBC}" type="presParOf" srcId="{166E9698-053E-4103-B3F8-E86B057D2C5F}" destId="{9C0BD045-E36D-48AB-BDB4-4B1BBB3730B5}" srcOrd="5" destOrd="0" presId="urn:microsoft.com/office/officeart/2005/8/layout/default"/>
    <dgm:cxn modelId="{AEA0F1D0-FBB3-4C4B-8814-6F616289A49C}" type="presParOf" srcId="{166E9698-053E-4103-B3F8-E86B057D2C5F}" destId="{2FE689AE-8A1C-483C-B72C-F444E4D32A79}" srcOrd="6" destOrd="0" presId="urn:microsoft.com/office/officeart/2005/8/layout/default"/>
    <dgm:cxn modelId="{88D596AA-DB12-4658-AD7B-90647418F978}" type="presParOf" srcId="{166E9698-053E-4103-B3F8-E86B057D2C5F}" destId="{7D111026-E1C8-4552-A2A9-456575C73838}" srcOrd="7" destOrd="0" presId="urn:microsoft.com/office/officeart/2005/8/layout/default"/>
    <dgm:cxn modelId="{BF4F504D-E43F-4D66-B2EE-835E77856169}" type="presParOf" srcId="{166E9698-053E-4103-B3F8-E86B057D2C5F}" destId="{28578E70-3874-4893-89EA-D8BB6B4DB03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F6793-2E83-4B67-9230-A0D718033D6B}">
      <dsp:nvSpPr>
        <dsp:cNvPr id="0" name=""/>
        <dsp:cNvSpPr/>
      </dsp:nvSpPr>
      <dsp:spPr>
        <a:xfrm>
          <a:off x="4718834" y="2038"/>
          <a:ext cx="1648276" cy="1648276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Купил семена</a:t>
          </a:r>
          <a:endParaRPr lang="ru-RU" sz="2100" kern="1200" dirty="0"/>
        </a:p>
      </dsp:txBody>
      <dsp:txXfrm>
        <a:off x="4960218" y="243422"/>
        <a:ext cx="1165508" cy="1165508"/>
      </dsp:txXfrm>
    </dsp:sp>
    <dsp:sp modelId="{9E110E2B-7502-4FD4-A6E2-3E1601E2C879}">
      <dsp:nvSpPr>
        <dsp:cNvPr id="0" name=""/>
        <dsp:cNvSpPr/>
      </dsp:nvSpPr>
      <dsp:spPr>
        <a:xfrm rot="2700000">
          <a:off x="6190122" y="1414110"/>
          <a:ext cx="437861" cy="5562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6209359" y="1478927"/>
        <a:ext cx="306503" cy="333775"/>
      </dsp:txXfrm>
    </dsp:sp>
    <dsp:sp modelId="{5D98A6A6-0C82-4895-97C8-8902BD54ABD4}">
      <dsp:nvSpPr>
        <dsp:cNvPr id="0" name=""/>
        <dsp:cNvSpPr/>
      </dsp:nvSpPr>
      <dsp:spPr>
        <a:xfrm>
          <a:off x="6468521" y="1751725"/>
          <a:ext cx="1648276" cy="1648276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107093"/>
                <a:satOff val="-4303"/>
                <a:lumOff val="92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107093"/>
                <a:satOff val="-4303"/>
                <a:lumOff val="92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107093"/>
                <a:satOff val="-4303"/>
                <a:lumOff val="92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Посадил</a:t>
          </a:r>
          <a:endParaRPr lang="ru-RU" sz="2100" kern="1200" dirty="0"/>
        </a:p>
      </dsp:txBody>
      <dsp:txXfrm>
        <a:off x="6709905" y="1993109"/>
        <a:ext cx="1165508" cy="1165508"/>
      </dsp:txXfrm>
    </dsp:sp>
    <dsp:sp modelId="{B40DA1C5-7BFB-4249-B294-43DCCF6C496F}">
      <dsp:nvSpPr>
        <dsp:cNvPr id="0" name=""/>
        <dsp:cNvSpPr/>
      </dsp:nvSpPr>
      <dsp:spPr>
        <a:xfrm rot="8100000">
          <a:off x="6207647" y="3163797"/>
          <a:ext cx="437861" cy="5562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107129"/>
            <a:satOff val="-4218"/>
            <a:lumOff val="8394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 rot="10800000">
        <a:off x="6319768" y="3228614"/>
        <a:ext cx="306503" cy="333775"/>
      </dsp:txXfrm>
    </dsp:sp>
    <dsp:sp modelId="{55F18912-0D52-4F03-AF19-444450EF453F}">
      <dsp:nvSpPr>
        <dsp:cNvPr id="0" name=""/>
        <dsp:cNvSpPr/>
      </dsp:nvSpPr>
      <dsp:spPr>
        <a:xfrm>
          <a:off x="4718834" y="3501412"/>
          <a:ext cx="1648276" cy="1648276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214187"/>
                <a:satOff val="-8606"/>
                <a:lumOff val="1841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214187"/>
                <a:satOff val="-8606"/>
                <a:lumOff val="1841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214187"/>
                <a:satOff val="-8606"/>
                <a:lumOff val="1841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Вырастил</a:t>
          </a:r>
          <a:endParaRPr lang="ru-RU" sz="2100" kern="1200" dirty="0"/>
        </a:p>
      </dsp:txBody>
      <dsp:txXfrm>
        <a:off x="4960218" y="3742796"/>
        <a:ext cx="1165508" cy="1165508"/>
      </dsp:txXfrm>
    </dsp:sp>
    <dsp:sp modelId="{B39F2B86-4195-40FF-AEC5-868E000F3945}">
      <dsp:nvSpPr>
        <dsp:cNvPr id="0" name=""/>
        <dsp:cNvSpPr/>
      </dsp:nvSpPr>
      <dsp:spPr>
        <a:xfrm rot="13500000">
          <a:off x="4457960" y="3181322"/>
          <a:ext cx="437861" cy="5562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214258"/>
            <a:satOff val="-8435"/>
            <a:lumOff val="16789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 rot="10800000">
        <a:off x="4570081" y="3339023"/>
        <a:ext cx="306503" cy="333775"/>
      </dsp:txXfrm>
    </dsp:sp>
    <dsp:sp modelId="{CC125619-C83B-40AA-96A1-F39E92E0F0C5}">
      <dsp:nvSpPr>
        <dsp:cNvPr id="0" name=""/>
        <dsp:cNvSpPr/>
      </dsp:nvSpPr>
      <dsp:spPr>
        <a:xfrm>
          <a:off x="2969147" y="1751725"/>
          <a:ext cx="1648276" cy="1648276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321280"/>
                <a:satOff val="-12909"/>
                <a:lumOff val="27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321280"/>
                <a:satOff val="-12909"/>
                <a:lumOff val="27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321280"/>
                <a:satOff val="-12909"/>
                <a:lumOff val="27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Где и кому продать?</a:t>
          </a:r>
          <a:endParaRPr lang="ru-RU" sz="2100" kern="1200" dirty="0"/>
        </a:p>
      </dsp:txBody>
      <dsp:txXfrm>
        <a:off x="3210531" y="1993109"/>
        <a:ext cx="1165508" cy="1165508"/>
      </dsp:txXfrm>
    </dsp:sp>
    <dsp:sp modelId="{CDB2AE2C-4E97-4E4C-8ED0-095A57AD066B}">
      <dsp:nvSpPr>
        <dsp:cNvPr id="0" name=""/>
        <dsp:cNvSpPr/>
      </dsp:nvSpPr>
      <dsp:spPr>
        <a:xfrm rot="18900000">
          <a:off x="4440435" y="1431636"/>
          <a:ext cx="437861" cy="5562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321387"/>
            <a:satOff val="-12653"/>
            <a:lumOff val="25183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4459672" y="1589337"/>
        <a:ext cx="306503" cy="3337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E25F1-C906-4177-88D4-69DD2F99228F}">
      <dsp:nvSpPr>
        <dsp:cNvPr id="0" name=""/>
        <dsp:cNvSpPr/>
      </dsp:nvSpPr>
      <dsp:spPr>
        <a:xfrm>
          <a:off x="53" y="28872"/>
          <a:ext cx="5145769" cy="10080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Bahnschrift Condensed" panose="020B0502040204020203" pitchFamily="34" charset="0"/>
            </a:rPr>
            <a:t>topfood.kz</a:t>
          </a:r>
          <a:endParaRPr lang="ru-RU" sz="3500" kern="1200" dirty="0">
            <a:latin typeface="Bahnschrift Condensed" panose="020B0502040204020203" pitchFamily="34" charset="0"/>
          </a:endParaRPr>
        </a:p>
      </dsp:txBody>
      <dsp:txXfrm>
        <a:off x="53" y="28872"/>
        <a:ext cx="5145769" cy="1008000"/>
      </dsp:txXfrm>
    </dsp:sp>
    <dsp:sp modelId="{9FBABCEE-99C1-4098-B738-34EB07CFB64F}">
      <dsp:nvSpPr>
        <dsp:cNvPr id="0" name=""/>
        <dsp:cNvSpPr/>
      </dsp:nvSpPr>
      <dsp:spPr>
        <a:xfrm>
          <a:off x="53" y="1036872"/>
          <a:ext cx="5145769" cy="421529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>
              <a:latin typeface="Bahnschrift Condensed" panose="020B0502040204020203" pitchFamily="34" charset="0"/>
            </a:rPr>
            <a:t>B2C</a:t>
          </a:r>
          <a:endParaRPr lang="ru-RU" sz="3500" kern="1200" dirty="0">
            <a:latin typeface="Bahnschrift Condensed" panose="020B0502040204020203" pitchFamily="34" charset="0"/>
          </a:endParaRP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3500" kern="1200" dirty="0" smtClean="0">
              <a:latin typeface="Bahnschrift Condensed" panose="020B0502040204020203" pitchFamily="34" charset="0"/>
            </a:rPr>
            <a:t>Приостановили работу </a:t>
          </a:r>
          <a:endParaRPr lang="ru-RU" sz="3500" kern="1200" dirty="0">
            <a:latin typeface="Bahnschrift Condensed" panose="020B0502040204020203" pitchFamily="34" charset="0"/>
          </a:endParaRP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3500" kern="1200" dirty="0" smtClean="0">
              <a:latin typeface="Bahnschrift Condensed" panose="020B0502040204020203" pitchFamily="34" charset="0"/>
            </a:rPr>
            <a:t>Веб платформа</a:t>
          </a:r>
          <a:endParaRPr lang="ru-RU" sz="3500" kern="1200" dirty="0">
            <a:latin typeface="Bahnschrift Condensed" panose="020B0502040204020203" pitchFamily="34" charset="0"/>
          </a:endParaRP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500" kern="1200" dirty="0" smtClean="0">
              <a:latin typeface="Bahnschrift Condensed" panose="020B0502040204020203" pitchFamily="34" charset="0"/>
            </a:rPr>
            <a:t>Отсутствие онлайн оплаты</a:t>
          </a:r>
          <a:endParaRPr lang="ru-RU" sz="3500" kern="1200" dirty="0">
            <a:latin typeface="Bahnschrift Condensed" panose="020B0502040204020203" pitchFamily="34" charset="0"/>
          </a:endParaRP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500" kern="1200" dirty="0" smtClean="0">
              <a:latin typeface="Bahnschrift Condensed" panose="020B0502040204020203" pitchFamily="34" charset="0"/>
            </a:rPr>
            <a:t> Сами являются посредниками</a:t>
          </a:r>
          <a:endParaRPr lang="ru-RU" sz="3500" kern="1200" dirty="0">
            <a:latin typeface="Bahnschrift Condensed" panose="020B0502040204020203" pitchFamily="34" charset="0"/>
          </a:endParaRPr>
        </a:p>
      </dsp:txBody>
      <dsp:txXfrm>
        <a:off x="53" y="1036872"/>
        <a:ext cx="5145769" cy="4215290"/>
      </dsp:txXfrm>
    </dsp:sp>
    <dsp:sp modelId="{73206134-D5FD-4DE8-AF6E-447A7F42E049}">
      <dsp:nvSpPr>
        <dsp:cNvPr id="0" name=""/>
        <dsp:cNvSpPr/>
      </dsp:nvSpPr>
      <dsp:spPr>
        <a:xfrm>
          <a:off x="5866231" y="28872"/>
          <a:ext cx="5145769" cy="10080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Bahnschrift Condensed" panose="020B0502040204020203" pitchFamily="34" charset="0"/>
            </a:rPr>
            <a:t>ecofermer.kz</a:t>
          </a:r>
          <a:endParaRPr lang="ru-RU" sz="3500" kern="1200" dirty="0">
            <a:latin typeface="Bahnschrift Condensed" panose="020B0502040204020203" pitchFamily="34" charset="0"/>
          </a:endParaRPr>
        </a:p>
      </dsp:txBody>
      <dsp:txXfrm>
        <a:off x="5866231" y="28872"/>
        <a:ext cx="5145769" cy="1008000"/>
      </dsp:txXfrm>
    </dsp:sp>
    <dsp:sp modelId="{226ED621-B074-4096-BE79-46F2F3F219BC}">
      <dsp:nvSpPr>
        <dsp:cNvPr id="0" name=""/>
        <dsp:cNvSpPr/>
      </dsp:nvSpPr>
      <dsp:spPr>
        <a:xfrm>
          <a:off x="5866231" y="1036872"/>
          <a:ext cx="5145769" cy="421529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3500" kern="1200" dirty="0" smtClean="0">
              <a:latin typeface="Bahnschrift Condensed" panose="020B0502040204020203" pitchFamily="34" charset="0"/>
            </a:rPr>
            <a:t>В</a:t>
          </a:r>
          <a:r>
            <a:rPr lang="ru-RU" sz="3500" kern="1200" dirty="0" smtClean="0">
              <a:latin typeface="Bahnschrift Condensed" panose="020B0502040204020203" pitchFamily="34" charset="0"/>
            </a:rPr>
            <a:t>2С</a:t>
          </a:r>
          <a:endParaRPr lang="ru-RU" sz="3500" kern="1200" dirty="0">
            <a:latin typeface="Bahnschrift Condensed" panose="020B0502040204020203" pitchFamily="34" charset="0"/>
          </a:endParaRP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500" kern="1200" dirty="0" smtClean="0">
              <a:latin typeface="Bahnschrift Condensed" panose="020B0502040204020203" pitchFamily="34" charset="0"/>
            </a:rPr>
            <a:t>Сложность в оформлении заказа</a:t>
          </a:r>
          <a:endParaRPr lang="ru-RU" sz="3500" kern="1200" dirty="0">
            <a:latin typeface="Bahnschrift Condensed" panose="020B0502040204020203" pitchFamily="34" charset="0"/>
          </a:endParaRP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500" kern="1200" dirty="0" smtClean="0">
              <a:latin typeface="Bahnschrift Condensed" panose="020B0502040204020203" pitchFamily="34" charset="0"/>
            </a:rPr>
            <a:t>Веб платформа</a:t>
          </a:r>
          <a:endParaRPr lang="ru-RU" sz="3500" kern="1200" dirty="0">
            <a:latin typeface="Bahnschrift Condensed" panose="020B0502040204020203" pitchFamily="34" charset="0"/>
          </a:endParaRP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500" kern="1200" dirty="0" smtClean="0">
              <a:latin typeface="Bahnschrift Condensed" panose="020B0502040204020203" pitchFamily="34" charset="0"/>
            </a:rPr>
            <a:t>Только в городе </a:t>
          </a:r>
          <a:r>
            <a:rPr lang="ru-RU" sz="3500" kern="1200" dirty="0" err="1" smtClean="0">
              <a:latin typeface="Bahnschrift Condensed" panose="020B0502040204020203" pitchFamily="34" charset="0"/>
            </a:rPr>
            <a:t>Нур</a:t>
          </a:r>
          <a:r>
            <a:rPr lang="ru-RU" sz="3500" kern="1200" dirty="0" smtClean="0">
              <a:latin typeface="Bahnschrift Condensed" panose="020B0502040204020203" pitchFamily="34" charset="0"/>
            </a:rPr>
            <a:t>-Султан</a:t>
          </a:r>
          <a:endParaRPr lang="ru-RU" sz="3500" kern="1200" dirty="0">
            <a:latin typeface="Bahnschrift Condensed" panose="020B0502040204020203" pitchFamily="34" charset="0"/>
          </a:endParaRP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500" kern="1200" dirty="0" smtClean="0">
              <a:latin typeface="Bahnschrift Condensed" panose="020B0502040204020203" pitchFamily="34" charset="0"/>
            </a:rPr>
            <a:t>Отсутствие информации о фермере</a:t>
          </a:r>
          <a:endParaRPr lang="ru-RU" sz="3500" kern="1200" dirty="0">
            <a:latin typeface="Bahnschrift Condensed" panose="020B0502040204020203" pitchFamily="34" charset="0"/>
          </a:endParaRPr>
        </a:p>
      </dsp:txBody>
      <dsp:txXfrm>
        <a:off x="5866231" y="1036872"/>
        <a:ext cx="5145769" cy="42152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F6F4F9-CC0E-4FC5-8A36-CCCAAC70679E}">
      <dsp:nvSpPr>
        <dsp:cNvPr id="0" name=""/>
        <dsp:cNvSpPr/>
      </dsp:nvSpPr>
      <dsp:spPr>
        <a:xfrm>
          <a:off x="0" y="0"/>
          <a:ext cx="11425382" cy="79150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300" kern="1200" dirty="0" smtClean="0">
              <a:latin typeface="Bahnschrift Condensed" panose="020B0502040204020203" pitchFamily="34" charset="0"/>
            </a:rPr>
            <a:t>Повышение уровня качества питания</a:t>
          </a:r>
          <a:endParaRPr lang="ru-RU" sz="3300" kern="1200" dirty="0">
            <a:latin typeface="Bahnschrift Condensed" panose="020B0502040204020203" pitchFamily="34" charset="0"/>
          </a:endParaRPr>
        </a:p>
      </dsp:txBody>
      <dsp:txXfrm>
        <a:off x="38638" y="38638"/>
        <a:ext cx="11348106" cy="714229"/>
      </dsp:txXfrm>
    </dsp:sp>
    <dsp:sp modelId="{CD58651A-D082-45DD-8CD6-481C2EC827B1}">
      <dsp:nvSpPr>
        <dsp:cNvPr id="0" name=""/>
        <dsp:cNvSpPr/>
      </dsp:nvSpPr>
      <dsp:spPr>
        <a:xfrm>
          <a:off x="0" y="854385"/>
          <a:ext cx="11425382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756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ru-RU" sz="2600" kern="1200" dirty="0">
            <a:latin typeface="Bahnschrift Condensed" panose="020B0502040204020203" pitchFamily="34" charset="0"/>
          </a:endParaRPr>
        </a:p>
      </dsp:txBody>
      <dsp:txXfrm>
        <a:off x="0" y="854385"/>
        <a:ext cx="11425382" cy="546480"/>
      </dsp:txXfrm>
    </dsp:sp>
    <dsp:sp modelId="{5ADE494F-4ABE-4357-BE36-76238B1568D8}">
      <dsp:nvSpPr>
        <dsp:cNvPr id="0" name=""/>
        <dsp:cNvSpPr/>
      </dsp:nvSpPr>
      <dsp:spPr>
        <a:xfrm>
          <a:off x="0" y="1148102"/>
          <a:ext cx="11425382" cy="79150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300" kern="1200" dirty="0" smtClean="0">
              <a:latin typeface="Bahnschrift Condensed" panose="020B0502040204020203" pitchFamily="34" charset="0"/>
            </a:rPr>
            <a:t>Экологически чистые продукты</a:t>
          </a:r>
          <a:endParaRPr lang="ru-RU" sz="3300" kern="1200" dirty="0">
            <a:latin typeface="Bahnschrift Condensed" panose="020B0502040204020203" pitchFamily="34" charset="0"/>
          </a:endParaRPr>
        </a:p>
      </dsp:txBody>
      <dsp:txXfrm>
        <a:off x="38638" y="1186740"/>
        <a:ext cx="11348106" cy="714229"/>
      </dsp:txXfrm>
    </dsp:sp>
    <dsp:sp modelId="{D1557A9A-ED45-4A0C-A169-7516292D112D}">
      <dsp:nvSpPr>
        <dsp:cNvPr id="0" name=""/>
        <dsp:cNvSpPr/>
      </dsp:nvSpPr>
      <dsp:spPr>
        <a:xfrm>
          <a:off x="0" y="2192370"/>
          <a:ext cx="11425382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756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ru-RU" sz="2600" kern="1200" dirty="0">
            <a:latin typeface="Bahnschrift Condensed" panose="020B0502040204020203" pitchFamily="34" charset="0"/>
          </a:endParaRPr>
        </a:p>
      </dsp:txBody>
      <dsp:txXfrm>
        <a:off x="0" y="2192370"/>
        <a:ext cx="11425382" cy="546480"/>
      </dsp:txXfrm>
    </dsp:sp>
    <dsp:sp modelId="{857ED1B1-03BC-4ED2-955C-43CD6D845E04}">
      <dsp:nvSpPr>
        <dsp:cNvPr id="0" name=""/>
        <dsp:cNvSpPr/>
      </dsp:nvSpPr>
      <dsp:spPr>
        <a:xfrm>
          <a:off x="0" y="2171013"/>
          <a:ext cx="11425382" cy="79150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300" kern="1200" dirty="0" smtClean="0">
              <a:latin typeface="Bahnschrift Condensed" panose="020B0502040204020203" pitchFamily="34" charset="0"/>
            </a:rPr>
            <a:t>Развитие сельского хозяйства</a:t>
          </a:r>
          <a:endParaRPr lang="ru-RU" sz="3300" kern="1200" dirty="0">
            <a:latin typeface="Bahnschrift Condensed" panose="020B0502040204020203" pitchFamily="34" charset="0"/>
          </a:endParaRPr>
        </a:p>
      </dsp:txBody>
      <dsp:txXfrm>
        <a:off x="38638" y="2209651"/>
        <a:ext cx="11348106" cy="714229"/>
      </dsp:txXfrm>
    </dsp:sp>
    <dsp:sp modelId="{9ACA309C-82E5-4596-A018-13AC841EED1D}">
      <dsp:nvSpPr>
        <dsp:cNvPr id="0" name=""/>
        <dsp:cNvSpPr/>
      </dsp:nvSpPr>
      <dsp:spPr>
        <a:xfrm>
          <a:off x="0" y="3272942"/>
          <a:ext cx="11425382" cy="791505"/>
        </a:xfrm>
        <a:prstGeom prst="round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300" kern="1200" dirty="0" smtClean="0">
              <a:latin typeface="Bahnschrift Condensed" panose="020B0502040204020203" pitchFamily="34" charset="0"/>
            </a:rPr>
            <a:t>Повышение уровня жизни людей в деревнях</a:t>
          </a:r>
          <a:endParaRPr lang="ru-RU" sz="3300" kern="1200" dirty="0">
            <a:latin typeface="Bahnschrift Condensed" panose="020B0502040204020203" pitchFamily="34" charset="0"/>
          </a:endParaRPr>
        </a:p>
      </dsp:txBody>
      <dsp:txXfrm>
        <a:off x="38638" y="3311580"/>
        <a:ext cx="11348106" cy="714229"/>
      </dsp:txXfrm>
    </dsp:sp>
    <dsp:sp modelId="{F7BAE807-CE86-4FDB-9D6D-DBA916425982}">
      <dsp:nvSpPr>
        <dsp:cNvPr id="0" name=""/>
        <dsp:cNvSpPr/>
      </dsp:nvSpPr>
      <dsp:spPr>
        <a:xfrm>
          <a:off x="0" y="4336317"/>
          <a:ext cx="11425382" cy="791505"/>
        </a:xfrm>
        <a:prstGeom prst="round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300" kern="1200" dirty="0" smtClean="0">
              <a:latin typeface="Bahnschrift Condensed" panose="020B0502040204020203" pitchFamily="34" charset="0"/>
            </a:rPr>
            <a:t>Возможность продаж </a:t>
          </a:r>
          <a:r>
            <a:rPr lang="en-US" sz="3300" kern="1200" dirty="0" smtClean="0">
              <a:latin typeface="Bahnschrift Condensed" panose="020B0502040204020203" pitchFamily="34" charset="0"/>
            </a:rPr>
            <a:t>B2B</a:t>
          </a:r>
          <a:r>
            <a:rPr lang="kk-KZ" sz="3300" kern="1200" dirty="0" smtClean="0">
              <a:latin typeface="Bahnschrift Condensed" panose="020B0502040204020203" pitchFamily="34" charset="0"/>
            </a:rPr>
            <a:t> и </a:t>
          </a:r>
          <a:r>
            <a:rPr lang="en-US" sz="3300" kern="1200" dirty="0" smtClean="0">
              <a:latin typeface="Bahnschrift Condensed" panose="020B0502040204020203" pitchFamily="34" charset="0"/>
            </a:rPr>
            <a:t>B2C</a:t>
          </a:r>
          <a:endParaRPr lang="ru-RU" sz="3300" kern="1200" dirty="0">
            <a:latin typeface="Bahnschrift Condensed" panose="020B0502040204020203" pitchFamily="34" charset="0"/>
          </a:endParaRPr>
        </a:p>
      </dsp:txBody>
      <dsp:txXfrm>
        <a:off x="38638" y="4374955"/>
        <a:ext cx="11348106" cy="7142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E0DCA2-B187-475E-83C2-C300002BF244}">
      <dsp:nvSpPr>
        <dsp:cNvPr id="0" name=""/>
        <dsp:cNvSpPr/>
      </dsp:nvSpPr>
      <dsp:spPr>
        <a:xfrm>
          <a:off x="9744" y="381171"/>
          <a:ext cx="2912390" cy="174743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>
              <a:latin typeface="Bahnschrift Condensed" panose="020B0502040204020203" pitchFamily="34" charset="0"/>
            </a:rPr>
            <a:t>Знакомство с фермером</a:t>
          </a:r>
          <a:endParaRPr lang="ru-RU" sz="3200" kern="1200" dirty="0">
            <a:latin typeface="Bahnschrift Condensed" panose="020B0502040204020203" pitchFamily="34" charset="0"/>
          </a:endParaRPr>
        </a:p>
      </dsp:txBody>
      <dsp:txXfrm>
        <a:off x="60925" y="432352"/>
        <a:ext cx="2810028" cy="1645072"/>
      </dsp:txXfrm>
    </dsp:sp>
    <dsp:sp modelId="{FD9F4897-C2DF-4E98-9A11-DAB03A2A2682}">
      <dsp:nvSpPr>
        <dsp:cNvPr id="0" name=""/>
        <dsp:cNvSpPr/>
      </dsp:nvSpPr>
      <dsp:spPr>
        <a:xfrm>
          <a:off x="3213373" y="893752"/>
          <a:ext cx="617426" cy="7222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200" kern="1200">
            <a:latin typeface="Bahnschrift Condensed" panose="020B0502040204020203" pitchFamily="34" charset="0"/>
          </a:endParaRPr>
        </a:p>
      </dsp:txBody>
      <dsp:txXfrm>
        <a:off x="3213373" y="1038206"/>
        <a:ext cx="432198" cy="433364"/>
      </dsp:txXfrm>
    </dsp:sp>
    <dsp:sp modelId="{098C35B1-EB31-48AF-9B2D-50DB635A1179}">
      <dsp:nvSpPr>
        <dsp:cNvPr id="0" name=""/>
        <dsp:cNvSpPr/>
      </dsp:nvSpPr>
      <dsp:spPr>
        <a:xfrm>
          <a:off x="4087090" y="381171"/>
          <a:ext cx="2912390" cy="174743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>
              <a:latin typeface="Bahnschrift Condensed" panose="020B0502040204020203" pitchFamily="34" charset="0"/>
            </a:rPr>
            <a:t>Проверка качества</a:t>
          </a:r>
          <a:endParaRPr lang="ru-RU" sz="3200" kern="1200" dirty="0">
            <a:latin typeface="Bahnschrift Condensed" panose="020B0502040204020203" pitchFamily="34" charset="0"/>
          </a:endParaRPr>
        </a:p>
      </dsp:txBody>
      <dsp:txXfrm>
        <a:off x="4138271" y="432352"/>
        <a:ext cx="2810028" cy="1645072"/>
      </dsp:txXfrm>
    </dsp:sp>
    <dsp:sp modelId="{72783C36-0F4D-4BCE-A435-DE194E7CDFB3}">
      <dsp:nvSpPr>
        <dsp:cNvPr id="0" name=""/>
        <dsp:cNvSpPr/>
      </dsp:nvSpPr>
      <dsp:spPr>
        <a:xfrm>
          <a:off x="7290720" y="893752"/>
          <a:ext cx="617426" cy="7222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200" kern="1200">
            <a:latin typeface="Bahnschrift Condensed" panose="020B0502040204020203" pitchFamily="34" charset="0"/>
          </a:endParaRPr>
        </a:p>
      </dsp:txBody>
      <dsp:txXfrm>
        <a:off x="7290720" y="1038206"/>
        <a:ext cx="432198" cy="433364"/>
      </dsp:txXfrm>
    </dsp:sp>
    <dsp:sp modelId="{92349F38-0C00-416D-A710-B047FE0DEEFC}">
      <dsp:nvSpPr>
        <dsp:cNvPr id="0" name=""/>
        <dsp:cNvSpPr/>
      </dsp:nvSpPr>
      <dsp:spPr>
        <a:xfrm>
          <a:off x="8164437" y="381171"/>
          <a:ext cx="2912390" cy="174743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>
              <a:latin typeface="Bahnschrift Condensed" panose="020B0502040204020203" pitchFamily="34" charset="0"/>
            </a:rPr>
            <a:t>Подтверждение</a:t>
          </a:r>
          <a:endParaRPr lang="ru-RU" sz="3200" kern="1200" dirty="0">
            <a:latin typeface="Bahnschrift Condensed" panose="020B0502040204020203" pitchFamily="34" charset="0"/>
          </a:endParaRPr>
        </a:p>
      </dsp:txBody>
      <dsp:txXfrm>
        <a:off x="8215618" y="432352"/>
        <a:ext cx="2810028" cy="16450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E0DCA2-B187-475E-83C2-C300002BF244}">
      <dsp:nvSpPr>
        <dsp:cNvPr id="0" name=""/>
        <dsp:cNvSpPr/>
      </dsp:nvSpPr>
      <dsp:spPr>
        <a:xfrm>
          <a:off x="10138" y="0"/>
          <a:ext cx="2098623" cy="24687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>
              <a:latin typeface="Bahnschrift Condensed" panose="020B0502040204020203" pitchFamily="34" charset="0"/>
            </a:rPr>
            <a:t>Создание профайла фермера с собственной продукцией</a:t>
          </a:r>
          <a:endParaRPr lang="ru-RU" sz="3200" kern="1200" dirty="0">
            <a:latin typeface="Bahnschrift Condensed" panose="020B0502040204020203" pitchFamily="34" charset="0"/>
          </a:endParaRPr>
        </a:p>
      </dsp:txBody>
      <dsp:txXfrm>
        <a:off x="71605" y="61467"/>
        <a:ext cx="1975689" cy="2345835"/>
      </dsp:txXfrm>
    </dsp:sp>
    <dsp:sp modelId="{FD9F4897-C2DF-4E98-9A11-DAB03A2A2682}">
      <dsp:nvSpPr>
        <dsp:cNvPr id="0" name=""/>
        <dsp:cNvSpPr/>
      </dsp:nvSpPr>
      <dsp:spPr>
        <a:xfrm>
          <a:off x="2318624" y="974155"/>
          <a:ext cx="444908" cy="5204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kern="1200">
            <a:latin typeface="Bahnschrift Condensed" panose="020B0502040204020203" pitchFamily="34" charset="0"/>
          </a:endParaRPr>
        </a:p>
      </dsp:txBody>
      <dsp:txXfrm>
        <a:off x="2318624" y="1078247"/>
        <a:ext cx="311436" cy="312274"/>
      </dsp:txXfrm>
    </dsp:sp>
    <dsp:sp modelId="{098C35B1-EB31-48AF-9B2D-50DB635A1179}">
      <dsp:nvSpPr>
        <dsp:cNvPr id="0" name=""/>
        <dsp:cNvSpPr/>
      </dsp:nvSpPr>
      <dsp:spPr>
        <a:xfrm>
          <a:off x="2948211" y="0"/>
          <a:ext cx="2098623" cy="24687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>
              <a:latin typeface="Bahnschrift Condensed" panose="020B0502040204020203" pitchFamily="34" charset="0"/>
            </a:rPr>
            <a:t>Продажа продукции</a:t>
          </a:r>
          <a:endParaRPr lang="ru-RU" sz="3200" kern="1200" dirty="0">
            <a:latin typeface="Bahnschrift Condensed" panose="020B0502040204020203" pitchFamily="34" charset="0"/>
          </a:endParaRPr>
        </a:p>
      </dsp:txBody>
      <dsp:txXfrm>
        <a:off x="3009678" y="61467"/>
        <a:ext cx="1975689" cy="2345835"/>
      </dsp:txXfrm>
    </dsp:sp>
    <dsp:sp modelId="{72783C36-0F4D-4BCE-A435-DE194E7CDFB3}">
      <dsp:nvSpPr>
        <dsp:cNvPr id="0" name=""/>
        <dsp:cNvSpPr/>
      </dsp:nvSpPr>
      <dsp:spPr>
        <a:xfrm>
          <a:off x="5256697" y="974155"/>
          <a:ext cx="444908" cy="5204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kern="1200">
            <a:latin typeface="Bahnschrift Condensed" panose="020B0502040204020203" pitchFamily="34" charset="0"/>
          </a:endParaRPr>
        </a:p>
      </dsp:txBody>
      <dsp:txXfrm>
        <a:off x="5256697" y="1078247"/>
        <a:ext cx="311436" cy="312274"/>
      </dsp:txXfrm>
    </dsp:sp>
    <dsp:sp modelId="{92349F38-0C00-416D-A710-B047FE0DEEFC}">
      <dsp:nvSpPr>
        <dsp:cNvPr id="0" name=""/>
        <dsp:cNvSpPr/>
      </dsp:nvSpPr>
      <dsp:spPr>
        <a:xfrm>
          <a:off x="5886284" y="0"/>
          <a:ext cx="2098623" cy="24687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latin typeface="Bahnschrift Condensed" panose="020B0502040204020203" pitchFamily="34" charset="0"/>
            </a:rPr>
            <a:t>Доставка продукции клиенту</a:t>
          </a:r>
          <a:endParaRPr lang="ru-RU" sz="2800" kern="1200" dirty="0">
            <a:latin typeface="Bahnschrift Condensed" panose="020B0502040204020203" pitchFamily="34" charset="0"/>
          </a:endParaRPr>
        </a:p>
      </dsp:txBody>
      <dsp:txXfrm>
        <a:off x="5947751" y="61467"/>
        <a:ext cx="1975689" cy="2345835"/>
      </dsp:txXfrm>
    </dsp:sp>
    <dsp:sp modelId="{4929D023-32E1-4EED-BC41-8430024EBCD8}">
      <dsp:nvSpPr>
        <dsp:cNvPr id="0" name=""/>
        <dsp:cNvSpPr/>
      </dsp:nvSpPr>
      <dsp:spPr>
        <a:xfrm>
          <a:off x="8194770" y="974155"/>
          <a:ext cx="444908" cy="5204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200" kern="1200">
            <a:latin typeface="Bahnschrift Condensed" panose="020B0502040204020203" pitchFamily="34" charset="0"/>
          </a:endParaRPr>
        </a:p>
      </dsp:txBody>
      <dsp:txXfrm>
        <a:off x="8194770" y="1078247"/>
        <a:ext cx="311436" cy="312274"/>
      </dsp:txXfrm>
    </dsp:sp>
    <dsp:sp modelId="{F0481C31-BBC3-466E-B7EB-391974061C9A}">
      <dsp:nvSpPr>
        <dsp:cNvPr id="0" name=""/>
        <dsp:cNvSpPr/>
      </dsp:nvSpPr>
      <dsp:spPr>
        <a:xfrm>
          <a:off x="8824357" y="0"/>
          <a:ext cx="2098623" cy="24687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>
              <a:latin typeface="Bahnschrift Condensed" panose="020B0502040204020203" pitchFamily="34" charset="0"/>
            </a:rPr>
            <a:t>Довольные клиенты </a:t>
          </a: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>
              <a:latin typeface="Bahnschrift Condensed" panose="020B0502040204020203" pitchFamily="34" charset="0"/>
            </a:rPr>
            <a:t>=</a:t>
          </a: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>
              <a:latin typeface="Bahnschrift Condensed" panose="020B0502040204020203" pitchFamily="34" charset="0"/>
            </a:rPr>
            <a:t> Высокий рейтинг фермера</a:t>
          </a:r>
          <a:endParaRPr lang="ru-RU" sz="2700" kern="1200" dirty="0"/>
        </a:p>
      </dsp:txBody>
      <dsp:txXfrm>
        <a:off x="8885824" y="61467"/>
        <a:ext cx="1975689" cy="23458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2C249C-7968-41C5-9D0C-597AC659EF2A}">
      <dsp:nvSpPr>
        <dsp:cNvPr id="0" name=""/>
        <dsp:cNvSpPr/>
      </dsp:nvSpPr>
      <dsp:spPr>
        <a:xfrm>
          <a:off x="0" y="276369"/>
          <a:ext cx="3677227" cy="2206336"/>
        </a:xfrm>
        <a:prstGeom prst="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900" kern="1200" dirty="0">
            <a:latin typeface="Bahnschrift Condensed" panose="020B0502040204020203" pitchFamily="34" charset="0"/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000" b="0" i="0" kern="1200" dirty="0" smtClean="0">
              <a:latin typeface="Bahnschrift Condensed" panose="020B0502040204020203" pitchFamily="34" charset="0"/>
            </a:rPr>
            <a:t>Цена производителя</a:t>
          </a:r>
          <a:endParaRPr lang="ru-RU" sz="3000" kern="1200" dirty="0">
            <a:latin typeface="Bahnschrift Condensed" panose="020B0502040204020203" pitchFamily="34" charset="0"/>
          </a:endParaRPr>
        </a:p>
      </dsp:txBody>
      <dsp:txXfrm>
        <a:off x="0" y="276369"/>
        <a:ext cx="3677227" cy="2206336"/>
      </dsp:txXfrm>
    </dsp:sp>
    <dsp:sp modelId="{56A69166-8C9F-4EFD-AE99-F2BA31CA4263}">
      <dsp:nvSpPr>
        <dsp:cNvPr id="0" name=""/>
        <dsp:cNvSpPr/>
      </dsp:nvSpPr>
      <dsp:spPr>
        <a:xfrm>
          <a:off x="4044949" y="276369"/>
          <a:ext cx="3677227" cy="2206336"/>
        </a:xfrm>
        <a:prstGeom prst="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000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000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900" kern="1200" dirty="0">
            <a:latin typeface="Bahnschrift Condensed" panose="020B0502040204020203" pitchFamily="34" charset="0"/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000" kern="1200" dirty="0" smtClean="0">
              <a:latin typeface="Bahnschrift Condensed" panose="020B0502040204020203" pitchFamily="34" charset="0"/>
            </a:rPr>
            <a:t>0.00</a:t>
          </a:r>
          <a:r>
            <a:rPr lang="en-US" sz="3000" kern="1200" dirty="0" smtClean="0">
              <a:latin typeface="Bahnschrift Condensed" panose="020B0502040204020203" pitchFamily="34" charset="0"/>
            </a:rPr>
            <a:t>5% </a:t>
          </a:r>
          <a:r>
            <a:rPr lang="ru-RU" sz="3000" kern="1200" dirty="0" smtClean="0">
              <a:latin typeface="Bahnschrift Condensed" panose="020B0502040204020203" pitchFamily="34" charset="0"/>
            </a:rPr>
            <a:t>с каждой транзакции</a:t>
          </a:r>
          <a:endParaRPr lang="ru-RU" sz="3000" kern="1200" dirty="0">
            <a:latin typeface="Bahnschrift Condensed" panose="020B0502040204020203" pitchFamily="34" charset="0"/>
          </a:endParaRPr>
        </a:p>
      </dsp:txBody>
      <dsp:txXfrm>
        <a:off x="4044949" y="276369"/>
        <a:ext cx="3677227" cy="2206336"/>
      </dsp:txXfrm>
    </dsp:sp>
    <dsp:sp modelId="{3DC749C7-F896-4A3F-A393-EDF336700E2A}">
      <dsp:nvSpPr>
        <dsp:cNvPr id="0" name=""/>
        <dsp:cNvSpPr/>
      </dsp:nvSpPr>
      <dsp:spPr>
        <a:xfrm>
          <a:off x="8089899" y="276369"/>
          <a:ext cx="3677227" cy="2206336"/>
        </a:xfrm>
        <a:prstGeom prst="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>
              <a:latin typeface="Bahnschrift Condensed" panose="020B0502040204020203" pitchFamily="34" charset="0"/>
            </a:rPr>
            <a:t>TAM(Total Addressable Market) = </a:t>
          </a:r>
          <a:r>
            <a:rPr lang="ru-RU" sz="3900" kern="1200" dirty="0" smtClean="0">
              <a:latin typeface="Bahnschrift Condensed" panose="020B0502040204020203" pitchFamily="34" charset="0"/>
            </a:rPr>
            <a:t>171 000 </a:t>
          </a:r>
          <a:r>
            <a:rPr lang="en-US" sz="3900" kern="1200" dirty="0" smtClean="0">
              <a:latin typeface="Bahnschrift Condensed" panose="020B0502040204020203" pitchFamily="34" charset="0"/>
            </a:rPr>
            <a:t>0</a:t>
          </a:r>
          <a:r>
            <a:rPr lang="ru-RU" sz="3900" kern="1200" dirty="0" smtClean="0">
              <a:latin typeface="Bahnschrift Condensed" panose="020B0502040204020203" pitchFamily="34" charset="0"/>
            </a:rPr>
            <a:t>0</a:t>
          </a:r>
          <a:r>
            <a:rPr lang="en-US" sz="3900" kern="1200" dirty="0" smtClean="0">
              <a:latin typeface="Bahnschrift Condensed" panose="020B0502040204020203" pitchFamily="34" charset="0"/>
            </a:rPr>
            <a:t>0 </a:t>
          </a:r>
          <a:r>
            <a:rPr lang="kk-KZ" sz="3900" kern="1200" dirty="0" smtClean="0">
              <a:latin typeface="Bahnschrift Condensed" panose="020B0502040204020203" pitchFamily="34" charset="0"/>
            </a:rPr>
            <a:t>тг</a:t>
          </a:r>
          <a:endParaRPr lang="ru-RU" sz="3900" kern="1200" dirty="0">
            <a:latin typeface="Bahnschrift Condensed" panose="020B0502040204020203" pitchFamily="34" charset="0"/>
          </a:endParaRPr>
        </a:p>
      </dsp:txBody>
      <dsp:txXfrm>
        <a:off x="8089899" y="276369"/>
        <a:ext cx="3677227" cy="2206336"/>
      </dsp:txXfrm>
    </dsp:sp>
    <dsp:sp modelId="{2FE689AE-8A1C-483C-B72C-F444E4D32A79}">
      <dsp:nvSpPr>
        <dsp:cNvPr id="0" name=""/>
        <dsp:cNvSpPr/>
      </dsp:nvSpPr>
      <dsp:spPr>
        <a:xfrm>
          <a:off x="1062185" y="2850428"/>
          <a:ext cx="3677227" cy="2206336"/>
        </a:xfrm>
        <a:prstGeom prst="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000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000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>
              <a:latin typeface="Bahnschrift Condensed" panose="020B0502040204020203" pitchFamily="34" charset="0"/>
            </a:rPr>
            <a:t>SAM(Served Available Market) =  </a:t>
          </a:r>
          <a:r>
            <a:rPr lang="ru-RU" sz="3900" kern="1200" dirty="0" smtClean="0">
              <a:latin typeface="Bahnschrift Condensed" panose="020B0502040204020203" pitchFamily="34" charset="0"/>
            </a:rPr>
            <a:t>51 300</a:t>
          </a:r>
          <a:r>
            <a:rPr lang="en-US" sz="3900" kern="1200" dirty="0" smtClean="0">
              <a:latin typeface="Bahnschrift Condensed" panose="020B0502040204020203" pitchFamily="34" charset="0"/>
            </a:rPr>
            <a:t> 000 </a:t>
          </a:r>
          <a:r>
            <a:rPr lang="kk-KZ" sz="3900" kern="1200" dirty="0" smtClean="0">
              <a:latin typeface="Bahnschrift Condensed" panose="020B0502040204020203" pitchFamily="34" charset="0"/>
            </a:rPr>
            <a:t>тг</a:t>
          </a:r>
          <a:endParaRPr lang="ru-RU" sz="3900" kern="1200" dirty="0">
            <a:latin typeface="Bahnschrift Condensed" panose="020B0502040204020203" pitchFamily="34" charset="0"/>
          </a:endParaRPr>
        </a:p>
      </dsp:txBody>
      <dsp:txXfrm>
        <a:off x="1062185" y="2850428"/>
        <a:ext cx="3677227" cy="2206336"/>
      </dsp:txXfrm>
    </dsp:sp>
    <dsp:sp modelId="{28578E70-3874-4893-89EA-D8BB6B4DB039}">
      <dsp:nvSpPr>
        <dsp:cNvPr id="0" name=""/>
        <dsp:cNvSpPr/>
      </dsp:nvSpPr>
      <dsp:spPr>
        <a:xfrm>
          <a:off x="5107135" y="2850428"/>
          <a:ext cx="5597806" cy="2206336"/>
        </a:xfrm>
        <a:prstGeom prst="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1" kern="1200" dirty="0" smtClean="0">
              <a:latin typeface="Bahnschrift Condensed" panose="020B0502040204020203" pitchFamily="34" charset="0"/>
            </a:rPr>
            <a:t>SOM(Serviceable &amp; Obtainable Market) </a:t>
          </a:r>
          <a:r>
            <a:rPr lang="en-US" sz="3900" b="1" kern="1200" dirty="0" smtClean="0">
              <a:solidFill>
                <a:srgbClr val="FF0000"/>
              </a:solidFill>
              <a:latin typeface="Bahnschrift Condensed" panose="020B0502040204020203" pitchFamily="34" charset="0"/>
            </a:rPr>
            <a:t>= </a:t>
          </a:r>
          <a:r>
            <a:rPr lang="ru-RU" sz="39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rPr>
            <a:t>41  040 </a:t>
          </a:r>
          <a:r>
            <a:rPr lang="en-US" sz="39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rPr>
            <a:t>000 </a:t>
          </a:r>
          <a:r>
            <a:rPr lang="kk-KZ" sz="39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rPr>
            <a:t>тг</a:t>
          </a:r>
          <a:r>
            <a:rPr lang="en-US" sz="39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rPr>
            <a:t> </a:t>
          </a:r>
          <a:endParaRPr lang="kk-KZ" sz="3900" b="1" kern="1200" dirty="0" smtClean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hnschrift Condensed" panose="020B0502040204020203" pitchFamily="34" charset="0"/>
          </a:endParaRPr>
        </a:p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3900" b="1" kern="1200" dirty="0" smtClean="0">
              <a:latin typeface="Bahnschrift Condensed" panose="020B0502040204020203" pitchFamily="34" charset="0"/>
            </a:rPr>
            <a:t>за первый год</a:t>
          </a:r>
          <a:endParaRPr lang="ru-RU" sz="3900" b="1" kern="1200" dirty="0">
            <a:latin typeface="Bahnschrift Condensed" panose="020B0502040204020203" pitchFamily="34" charset="0"/>
          </a:endParaRPr>
        </a:p>
      </dsp:txBody>
      <dsp:txXfrm>
        <a:off x="5107135" y="2850428"/>
        <a:ext cx="5597806" cy="22063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F7EAD-C823-4E04-B6D8-4AFC5F6E3117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029B5-A716-4F9C-AAA4-DF62BB680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782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FarmMarket – </a:t>
            </a:r>
            <a:r>
              <a:rPr lang="kk-K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 проект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направленный на повышение уровня качества питания. Мы предоставляем возможность покупателям получать экологически чистые продукты, выращенные естественным путем, а фермерам развивать сельское хозяйство и повышать уровень жизни людей в своих деревнях. 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029B5-A716-4F9C-AAA4-DF62BB680EE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235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будем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стремиться брать в свою команду фермеров, которые имеют полный цикл производства продукта. Это означает что, к примеру, творог делается не просто из молока, а из молока коровы, которую выкормили сеном, которое сами вырастили на полях без применения химического удобрения. 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Продукция проходит контроль качества и подтверждается сертификатами и справками, которые выдаются специальными службами, имеющими разрешение на сертификацию продуктов. Наличие таких документов можно найти на страницах Фермеров. 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029B5-A716-4F9C-AAA4-DF62BB680EE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382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kk-KZ" dirty="0" smtClean="0"/>
              <a:t>1)</a:t>
            </a:r>
            <a:r>
              <a:rPr lang="kk-KZ" baseline="0" dirty="0" smtClean="0"/>
              <a:t> </a:t>
            </a:r>
            <a:r>
              <a:rPr lang="kk-KZ" dirty="0" smtClean="0"/>
              <a:t>ТАМ</a:t>
            </a:r>
            <a:r>
              <a:rPr lang="kk-KZ" baseline="0" dirty="0" smtClean="0"/>
              <a:t>  = </a:t>
            </a:r>
            <a:r>
              <a:rPr lang="ru-RU" sz="1400" b="1" dirty="0" smtClean="0"/>
              <a:t>TAM </a:t>
            </a:r>
            <a:r>
              <a:rPr lang="ru-RU" sz="1400" dirty="0" smtClean="0"/>
              <a:t>(</a:t>
            </a:r>
            <a:r>
              <a:rPr lang="ru-RU" sz="1400" dirty="0" err="1" smtClean="0"/>
              <a:t>Total</a:t>
            </a:r>
            <a:r>
              <a:rPr lang="ru-RU" sz="1400" dirty="0" smtClean="0"/>
              <a:t> </a:t>
            </a:r>
            <a:r>
              <a:rPr lang="ru-RU" sz="1400" dirty="0" err="1" smtClean="0"/>
              <a:t>Addressable</a:t>
            </a:r>
            <a:r>
              <a:rPr lang="ru-RU" sz="1400" dirty="0" smtClean="0"/>
              <a:t> </a:t>
            </a:r>
            <a:r>
              <a:rPr lang="ru-RU" sz="1400" dirty="0" err="1" smtClean="0"/>
              <a:t>Market</a:t>
            </a:r>
            <a:r>
              <a:rPr lang="ru-RU" sz="1400" dirty="0" smtClean="0"/>
              <a:t>) </a:t>
            </a:r>
            <a:endParaRPr lang="ru-RU" sz="1400" b="1" dirty="0" smtClean="0"/>
          </a:p>
          <a:p>
            <a:pPr marL="0" indent="0">
              <a:buNone/>
            </a:pPr>
            <a:r>
              <a:rPr lang="ru-RU" sz="1200" dirty="0" smtClean="0"/>
              <a:t>Сегодня в Казахстане существует около 190 000 крестьянских (фермерских) хозяйств.  И 30% из них не могут или не умеют продавать продукты. </a:t>
            </a:r>
            <a:r>
              <a:rPr lang="ru-RU" sz="1200" dirty="0" err="1" smtClean="0"/>
              <a:t>Обьём</a:t>
            </a:r>
            <a:r>
              <a:rPr lang="ru-RU" sz="1200" dirty="0" smtClean="0"/>
              <a:t> ТАМ составит 190000*0.3=57000. Так как наш доход получается от комиссии трансферов между пользователем и фермером (0,005%) и предположим, в среднем общий трансфер составляет 50000 </a:t>
            </a:r>
            <a:r>
              <a:rPr lang="ru-RU" sz="1200" dirty="0" err="1" smtClean="0"/>
              <a:t>тнг</a:t>
            </a:r>
            <a:r>
              <a:rPr lang="ru-RU" sz="1200" dirty="0" smtClean="0"/>
              <a:t> (трансфер между 1 фермером и несколькими пользователями-клиентами за месяц), то общий объем целевого рынка составит 57000*(50000*0.005)*12=171 000 000 </a:t>
            </a:r>
            <a:r>
              <a:rPr lang="ru-RU" sz="1200" dirty="0" err="1" smtClean="0"/>
              <a:t>тнг</a:t>
            </a:r>
            <a:r>
              <a:rPr lang="ru-RU" sz="1200" dirty="0" smtClean="0"/>
              <a:t> за первый год.	</a:t>
            </a:r>
          </a:p>
          <a:p>
            <a:pPr marL="0" lvl="0" indent="0">
              <a:buNone/>
            </a:pPr>
            <a:r>
              <a:rPr lang="ru-RU" sz="1200" dirty="0" smtClean="0"/>
              <a:t/>
            </a:r>
            <a:br>
              <a:rPr lang="ru-RU" sz="1200" dirty="0" smtClean="0"/>
            </a:br>
            <a:r>
              <a:rPr lang="ru-RU" sz="1200" dirty="0" smtClean="0"/>
              <a:t>2)</a:t>
            </a:r>
            <a:r>
              <a:rPr lang="ru-RU" sz="1200" baseline="0" dirty="0" smtClean="0"/>
              <a:t> </a:t>
            </a:r>
            <a:r>
              <a:rPr lang="en-US" sz="1200" baseline="0" dirty="0" smtClean="0"/>
              <a:t>SAM </a:t>
            </a:r>
            <a:r>
              <a:rPr lang="ru-RU" sz="1200" baseline="0" dirty="0" smtClean="0"/>
              <a:t>= </a:t>
            </a:r>
            <a:r>
              <a:rPr lang="ru-RU" sz="1200" dirty="0" smtClean="0"/>
              <a:t>Целевой сегментированный рынок, который направлен наш проект это садовничество (выращивание овощей и фрукты) который занимается приблизительно 30% крестьянских (фермерских) хозяйств. </a:t>
            </a:r>
            <a:r>
              <a:rPr lang="kk-KZ" sz="1200" dirty="0" smtClean="0"/>
              <a:t>Тогда </a:t>
            </a:r>
            <a:r>
              <a:rPr lang="en-US" sz="1200" dirty="0" smtClean="0"/>
              <a:t>SAM </a:t>
            </a:r>
            <a:r>
              <a:rPr lang="kk-KZ" sz="1200" dirty="0" smtClean="0"/>
              <a:t>будет 57000*0</a:t>
            </a:r>
            <a:r>
              <a:rPr lang="ru-RU" sz="1200" dirty="0" smtClean="0"/>
              <a:t>.3</a:t>
            </a:r>
            <a:r>
              <a:rPr lang="kk-KZ" sz="1200" dirty="0" smtClean="0"/>
              <a:t> * </a:t>
            </a:r>
            <a:r>
              <a:rPr lang="ru-RU" sz="1200" dirty="0" smtClean="0"/>
              <a:t>(50</a:t>
            </a:r>
            <a:r>
              <a:rPr lang="kk-KZ" sz="1200" dirty="0" smtClean="0"/>
              <a:t>000 </a:t>
            </a:r>
            <a:r>
              <a:rPr lang="ru-RU" sz="1200" dirty="0" smtClean="0"/>
              <a:t>*0.005%)*12 = 51 300 000</a:t>
            </a:r>
            <a:r>
              <a:rPr lang="kk-KZ" sz="1200" dirty="0" smtClean="0"/>
              <a:t>тнг </a:t>
            </a:r>
            <a:r>
              <a:rPr lang="ru-RU" sz="1200" dirty="0" smtClean="0"/>
              <a:t>за первый год</a:t>
            </a:r>
            <a:r>
              <a:rPr lang="kk-KZ" sz="1200" dirty="0" smtClean="0"/>
              <a:t>.</a:t>
            </a:r>
            <a:endParaRPr lang="ru-RU" sz="1200" dirty="0" smtClean="0"/>
          </a:p>
          <a:p>
            <a:pPr marL="0" indent="0">
              <a:buNone/>
            </a:pPr>
            <a:r>
              <a:rPr lang="kk-KZ" sz="1200" baseline="0" dirty="0" smtClean="0"/>
              <a:t>3) </a:t>
            </a:r>
            <a:r>
              <a:rPr lang="en-US" sz="1200" baseline="0" dirty="0" smtClean="0"/>
              <a:t>SOM = </a:t>
            </a:r>
            <a:r>
              <a:rPr lang="ru-RU" sz="1200" dirty="0" smtClean="0"/>
              <a:t>Учитывая, что многие крестьянские хозяйства не имеют теплицы, сезон доходов для них составляет летние месяцы и начало осени, то в будущем доходы многих фермеров будет зависит от сезона. И им не выгодно использовать нашу платформу в другом сезоне.  Поэтому можно предположить, что 80% доходов</a:t>
            </a:r>
            <a:r>
              <a:rPr lang="kk-KZ" sz="1200" dirty="0" smtClean="0"/>
              <a:t>, а это </a:t>
            </a:r>
            <a:r>
              <a:rPr lang="ru-RU" sz="1200" dirty="0" smtClean="0"/>
              <a:t>51 300 000</a:t>
            </a:r>
            <a:r>
              <a:rPr lang="kk-KZ" sz="1200" dirty="0" smtClean="0"/>
              <a:t>*80</a:t>
            </a:r>
            <a:r>
              <a:rPr lang="ru-RU" sz="1200" dirty="0" smtClean="0"/>
              <a:t>% = 41 0 040 00т</a:t>
            </a:r>
            <a:r>
              <a:rPr lang="kk-KZ" sz="1200" dirty="0" smtClean="0"/>
              <a:t>енге будет поступать </a:t>
            </a:r>
            <a:r>
              <a:rPr lang="ru-RU" sz="1200" dirty="0" smtClean="0"/>
              <a:t>в летние месяцы и начало осени.  Остальные 20% (10 260 000) </a:t>
            </a:r>
            <a:r>
              <a:rPr lang="kk-KZ" sz="1200" dirty="0" smtClean="0"/>
              <a:t>приходит от фермеров с теплицами в остальные сезоны.</a:t>
            </a:r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029B5-A716-4F9C-AAA4-DF62BB680EE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616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Посещение производства и личное знакомство с нашими поставщиками, позволяет нам быть уверенными в высоком качестве и наличии жизненной энергии во всех тех продуктах, которые мы будем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предлагать. Знакомится с нашими фермерами мы будем предлагать и покупателям путем личного посещения фермы либо через виртуальную экскурсию на страничке фермера. 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изучили вопрос производства продуктов промышленных торговых компаний и осознали, что невозможно найти настоящие экологически чистые продукты, которые бы продавались по цене находящихся на полках супермаркетов. 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не ставим себе за цели обогатится с помощью высокоэффективных, но чаще всего беспринципных путей. Мы не прячемся за маркой бренда и не скрываем технологии производства тех и иных продуктов. Мы открыты и максимально прозрачно хотим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вести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свой бизнес, создавая благоприятную атмосферу для людей, которые осознанно подходят к своему питанию. 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не предлагаем дешевое - мы предлагаем качественное. 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029B5-A716-4F9C-AAA4-DF62BB680EE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244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99B0-59FE-4480-9A7D-5ECFEB9DDC58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4049-9E81-4B29-B52C-42E060A0C4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89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99B0-59FE-4480-9A7D-5ECFEB9DDC58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4049-9E81-4B29-B52C-42E060A0C4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06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99B0-59FE-4480-9A7D-5ECFEB9DDC58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4049-9E81-4B29-B52C-42E060A0C4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76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99B0-59FE-4480-9A7D-5ECFEB9DDC58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4049-9E81-4B29-B52C-42E060A0C4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37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99B0-59FE-4480-9A7D-5ECFEB9DDC58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4049-9E81-4B29-B52C-42E060A0C4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789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99B0-59FE-4480-9A7D-5ECFEB9DDC58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4049-9E81-4B29-B52C-42E060A0C4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83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99B0-59FE-4480-9A7D-5ECFEB9DDC58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4049-9E81-4B29-B52C-42E060A0C4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88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99B0-59FE-4480-9A7D-5ECFEB9DDC58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4049-9E81-4B29-B52C-42E060A0C4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73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99B0-59FE-4480-9A7D-5ECFEB9DDC58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4049-9E81-4B29-B52C-42E060A0C4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87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99B0-59FE-4480-9A7D-5ECFEB9DDC58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4049-9E81-4B29-B52C-42E060A0C4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731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99B0-59FE-4480-9A7D-5ECFEB9DDC58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4049-9E81-4B29-B52C-42E060A0C4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33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099B0-59FE-4480-9A7D-5ECFEB9DDC58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D4049-9E81-4B29-B52C-42E060A0C4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50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30082" y="5064367"/>
            <a:ext cx="2980045" cy="1703855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Bahnschrift Condensed" panose="020B0502040204020203" pitchFamily="34" charset="0"/>
              </a:rPr>
              <a:t>Yersultan </a:t>
            </a:r>
            <a:r>
              <a:rPr lang="en-US" sz="2800" dirty="0" err="1" smtClean="0">
                <a:latin typeface="Bahnschrift Condensed" panose="020B0502040204020203" pitchFamily="34" charset="0"/>
              </a:rPr>
              <a:t>Assylbekov</a:t>
            </a:r>
            <a:endParaRPr lang="en-US" sz="2800" dirty="0" smtClean="0">
              <a:latin typeface="Bahnschrift Condensed" panose="020B0502040204020203" pitchFamily="34" charset="0"/>
            </a:endParaRPr>
          </a:p>
          <a:p>
            <a:r>
              <a:rPr lang="en-US" sz="2800" dirty="0" smtClean="0">
                <a:latin typeface="Bahnschrift Condensed" panose="020B0502040204020203" pitchFamily="34" charset="0"/>
              </a:rPr>
              <a:t>Kamila </a:t>
            </a:r>
            <a:r>
              <a:rPr lang="en-US" sz="2800" dirty="0" err="1" smtClean="0">
                <a:latin typeface="Bahnschrift Condensed" panose="020B0502040204020203" pitchFamily="34" charset="0"/>
              </a:rPr>
              <a:t>Muminova</a:t>
            </a:r>
            <a:endParaRPr lang="en-US" sz="2800" dirty="0" smtClean="0">
              <a:latin typeface="Bahnschrift Condensed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3" y="562287"/>
            <a:ext cx="4601313" cy="3562307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682789" y="3788476"/>
            <a:ext cx="37417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Baqshamnyń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ón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і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і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087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5909" y="24248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k-KZ" sz="7200" dirty="0" smtClean="0">
                <a:latin typeface="Bahnschrift Condensed" panose="020B0502040204020203" pitchFamily="34" charset="0"/>
              </a:rPr>
              <a:t>Спасибо за Ваше внимание!</a:t>
            </a:r>
            <a:endParaRPr lang="ru-RU" sz="72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28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9572" y="0"/>
            <a:ext cx="9792855" cy="1121930"/>
          </a:xfrm>
        </p:spPr>
        <p:txBody>
          <a:bodyPr>
            <a:normAutofit/>
          </a:bodyPr>
          <a:lstStyle/>
          <a:p>
            <a:pPr algn="ctr"/>
            <a:r>
              <a:rPr lang="kk-KZ" sz="6000" dirty="0" smtClean="0">
                <a:latin typeface="Bahnschrift Condensed" panose="020B0502040204020203" pitchFamily="34" charset="0"/>
              </a:rPr>
              <a:t>Проблема</a:t>
            </a:r>
            <a:r>
              <a:rPr lang="en-US" sz="6000" dirty="0" smtClean="0">
                <a:latin typeface="Bahnschrift Condensed" panose="020B0502040204020203" pitchFamily="34" charset="0"/>
              </a:rPr>
              <a:t> </a:t>
            </a:r>
            <a:endParaRPr lang="ru-RU" sz="6000" dirty="0">
              <a:latin typeface="Bahnschrift Condensed" panose="020B0502040204020203" pitchFamily="34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523999"/>
              </p:ext>
            </p:extLst>
          </p:nvPr>
        </p:nvGraphicFramePr>
        <p:xfrm>
          <a:off x="838199" y="1025236"/>
          <a:ext cx="11085945" cy="5151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305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16817"/>
            <a:ext cx="10515600" cy="1325563"/>
          </a:xfrm>
        </p:spPr>
        <p:txBody>
          <a:bodyPr/>
          <a:lstStyle/>
          <a:p>
            <a:pPr algn="ctr"/>
            <a:r>
              <a:rPr lang="kk-KZ" dirty="0" smtClean="0">
                <a:latin typeface="Bahnschrift Condensed" panose="020B0502040204020203" pitchFamily="34" charset="0"/>
              </a:rPr>
              <a:t>Съезд Республиканского Общественного </a:t>
            </a:r>
            <a:r>
              <a:rPr lang="kk-KZ" dirty="0">
                <a:latin typeface="Bahnschrift Condensed" panose="020B0502040204020203" pitchFamily="34" charset="0"/>
              </a:rPr>
              <a:t>О</a:t>
            </a:r>
            <a:r>
              <a:rPr lang="kk-KZ" dirty="0" smtClean="0">
                <a:latin typeface="Bahnschrift Condensed" panose="020B0502040204020203" pitchFamily="34" charset="0"/>
              </a:rPr>
              <a:t>бъединения </a:t>
            </a:r>
            <a:r>
              <a:rPr lang="ru-RU" dirty="0">
                <a:latin typeface="Bahnschrift Condensed" panose="020B0502040204020203" pitchFamily="34" charset="0"/>
              </a:rPr>
              <a:t/>
            </a:r>
            <a:br>
              <a:rPr lang="ru-RU" dirty="0">
                <a:latin typeface="Bahnschrift Condensed" panose="020B0502040204020203" pitchFamily="34" charset="0"/>
              </a:rPr>
            </a:br>
            <a:r>
              <a:rPr lang="ru-RU" dirty="0" smtClean="0">
                <a:latin typeface="Bahnschrift Condensed" panose="020B0502040204020203" pitchFamily="34" charset="0"/>
              </a:rPr>
              <a:t>«Союз Фермеров Казахстана»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97930" y="2851195"/>
            <a:ext cx="919614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400" b="1" dirty="0">
                <a:ln w="9525">
                  <a:solidFill>
                    <a:schemeClr val="bg1"/>
                  </a:solidFill>
                  <a:prstDash val="solid"/>
                </a:ln>
                <a:latin typeface="Bahnschrift Condensed" panose="020B0502040204020203" pitchFamily="34" charset="0"/>
              </a:rPr>
              <a:t>«Мы научились выращивать, но сталкиваемся с проблемой реализации своей продукции. Сегодня же надо как можно скорее научиться организации сбыта»</a:t>
            </a:r>
          </a:p>
        </p:txBody>
      </p:sp>
    </p:spTree>
    <p:extLst>
      <p:ext uri="{BB962C8B-B14F-4D97-AF65-F5344CB8AC3E}">
        <p14:creationId xmlns:p14="http://schemas.microsoft.com/office/powerpoint/2010/main" val="69271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11200"/>
          </a:xfrm>
        </p:spPr>
        <p:txBody>
          <a:bodyPr/>
          <a:lstStyle/>
          <a:p>
            <a:pPr algn="ctr"/>
            <a:r>
              <a:rPr lang="kk-KZ" dirty="0" smtClean="0">
                <a:latin typeface="Bahnschrift Condensed" panose="020B0502040204020203" pitchFamily="34" charset="0"/>
              </a:rPr>
              <a:t>Аналоги в Казахстане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5978034"/>
              </p:ext>
            </p:extLst>
          </p:nvPr>
        </p:nvGraphicFramePr>
        <p:xfrm>
          <a:off x="589972" y="895927"/>
          <a:ext cx="11012055" cy="5281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6189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162309" cy="112193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Bahnschrift Condensed" panose="020B0502040204020203" pitchFamily="34" charset="0"/>
              </a:rPr>
              <a:t>FarmMarket</a:t>
            </a:r>
            <a:r>
              <a:rPr lang="ru-RU" sz="6000" dirty="0" smtClean="0">
                <a:latin typeface="Bahnschrift Condensed" panose="020B0502040204020203" pitchFamily="34" charset="0"/>
              </a:rPr>
              <a:t> - </a:t>
            </a:r>
            <a:r>
              <a:rPr lang="en-US" sz="6000" dirty="0" smtClean="0">
                <a:latin typeface="Bahnschrift Condensed" panose="020B0502040204020203" pitchFamily="34" charset="0"/>
              </a:rPr>
              <a:t> </a:t>
            </a:r>
            <a:r>
              <a:rPr lang="ru-RU" sz="6000" dirty="0" smtClean="0">
                <a:latin typeface="Bahnschrift Condensed" panose="020B0502040204020203" pitchFamily="34" charset="0"/>
              </a:rPr>
              <a:t>это</a:t>
            </a:r>
            <a:endParaRPr lang="ru-RU" sz="6000" dirty="0">
              <a:latin typeface="Bahnschrift Condensed" panose="020B0502040204020203" pitchFamily="34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180439"/>
              </p:ext>
            </p:extLst>
          </p:nvPr>
        </p:nvGraphicFramePr>
        <p:xfrm>
          <a:off x="480291" y="1052945"/>
          <a:ext cx="11425382" cy="5366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1901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8345" y="157018"/>
            <a:ext cx="10411691" cy="927762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>
                <a:latin typeface="Bahnschrift Condensed" panose="020B0502040204020203" pitchFamily="34" charset="0"/>
              </a:rPr>
              <a:t>Как это работает?</a:t>
            </a:r>
            <a:endParaRPr lang="ru-RU" sz="6000" dirty="0">
              <a:latin typeface="Bahnschrift Condensed" panose="020B0502040204020203" pitchFamily="34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100453"/>
              </p:ext>
            </p:extLst>
          </p:nvPr>
        </p:nvGraphicFramePr>
        <p:xfrm>
          <a:off x="59403" y="939552"/>
          <a:ext cx="11086572" cy="2509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5105964"/>
              </p:ext>
            </p:extLst>
          </p:nvPr>
        </p:nvGraphicFramePr>
        <p:xfrm>
          <a:off x="1175753" y="3590286"/>
          <a:ext cx="10933119" cy="2468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11" name="Группа 10"/>
          <p:cNvGrpSpPr/>
          <p:nvPr/>
        </p:nvGrpSpPr>
        <p:grpSpPr>
          <a:xfrm>
            <a:off x="11391372" y="1842050"/>
            <a:ext cx="602474" cy="704781"/>
            <a:chOff x="7114163" y="757271"/>
            <a:chExt cx="602474" cy="704781"/>
          </a:xfrm>
        </p:grpSpPr>
        <p:sp>
          <p:nvSpPr>
            <p:cNvPr id="12" name="Стрелка вправо 11"/>
            <p:cNvSpPr/>
            <p:nvPr/>
          </p:nvSpPr>
          <p:spPr>
            <a:xfrm>
              <a:off x="7114163" y="757271"/>
              <a:ext cx="602474" cy="70478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Стрелка вправо 4"/>
            <p:cNvSpPr txBox="1"/>
            <p:nvPr/>
          </p:nvSpPr>
          <p:spPr>
            <a:xfrm>
              <a:off x="7114163" y="898227"/>
              <a:ext cx="421732" cy="4228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2600" kern="1200">
                <a:latin typeface="Bahnschrift Condensed" panose="020B0502040204020203" pitchFamily="34" charset="0"/>
              </a:endParaRPr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475871" y="4303542"/>
            <a:ext cx="602474" cy="704781"/>
            <a:chOff x="7114163" y="757271"/>
            <a:chExt cx="602474" cy="704781"/>
          </a:xfrm>
        </p:grpSpPr>
        <p:sp>
          <p:nvSpPr>
            <p:cNvPr id="15" name="Стрелка вправо 14"/>
            <p:cNvSpPr/>
            <p:nvPr/>
          </p:nvSpPr>
          <p:spPr>
            <a:xfrm>
              <a:off x="7114163" y="757271"/>
              <a:ext cx="602474" cy="70478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Стрелка вправо 4"/>
            <p:cNvSpPr txBox="1"/>
            <p:nvPr/>
          </p:nvSpPr>
          <p:spPr>
            <a:xfrm>
              <a:off x="7114163" y="898227"/>
              <a:ext cx="421732" cy="4228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2600" kern="1200">
                <a:latin typeface="Bahnschrift Condense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739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1946" y="73891"/>
            <a:ext cx="10515600" cy="988291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>
                <a:latin typeface="Bahnschrift Condensed" panose="020B0502040204020203" pitchFamily="34" charset="0"/>
              </a:rPr>
              <a:t>Монетизация</a:t>
            </a:r>
            <a:endParaRPr lang="ru-RU" sz="5400" dirty="0">
              <a:latin typeface="Bahnschrift Condensed" panose="020B0502040204020203" pitchFamily="34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009153"/>
              </p:ext>
            </p:extLst>
          </p:nvPr>
        </p:nvGraphicFramePr>
        <p:xfrm>
          <a:off x="350981" y="1062182"/>
          <a:ext cx="11767127" cy="5333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9258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>
                <a:latin typeface="Bahnschrift Condensed" panose="020B0502040204020203" pitchFamily="34" charset="0"/>
              </a:rPr>
              <a:t>Статус проекта</a:t>
            </a:r>
            <a:endParaRPr lang="ru-RU" sz="5400" dirty="0">
              <a:latin typeface="Bahnschrift Condensed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Autofit/>
          </a:bodyPr>
          <a:lstStyle/>
          <a:p>
            <a:r>
              <a:rPr lang="kk-KZ" sz="4400" dirty="0" smtClean="0">
                <a:latin typeface="Bahnschrift Condensed" panose="020B0502040204020203" pitchFamily="34" charset="0"/>
              </a:rPr>
              <a:t>В процессе </a:t>
            </a:r>
            <a:r>
              <a:rPr lang="ru-RU" sz="4400" dirty="0" smtClean="0">
                <a:latin typeface="Bahnschrift Condensed" panose="020B0502040204020203" pitchFamily="34" charset="0"/>
              </a:rPr>
              <a:t>разработки мобильного приложения на платформе </a:t>
            </a:r>
            <a:r>
              <a:rPr lang="en-US" sz="4400" dirty="0" smtClean="0">
                <a:solidFill>
                  <a:schemeClr val="accent6"/>
                </a:solidFill>
                <a:latin typeface="Bahnschrift Condensed" panose="020B0502040204020203" pitchFamily="34" charset="0"/>
              </a:rPr>
              <a:t>Android</a:t>
            </a:r>
            <a:r>
              <a:rPr lang="en-US" sz="4400" dirty="0" smtClean="0">
                <a:latin typeface="Bahnschrift Condensed" panose="020B0502040204020203" pitchFamily="34" charset="0"/>
              </a:rPr>
              <a:t> </a:t>
            </a:r>
            <a:r>
              <a:rPr lang="kk-KZ" sz="4400" dirty="0" smtClean="0">
                <a:latin typeface="Bahnschrift Condensed" panose="020B0502040204020203" pitchFamily="34" charset="0"/>
              </a:rPr>
              <a:t>и </a:t>
            </a:r>
            <a:r>
              <a:rPr lang="en-US" sz="4400" dirty="0">
                <a:latin typeface="Bahnschrift Condensed" panose="020B0502040204020203" pitchFamily="34" charset="0"/>
              </a:rPr>
              <a:t>web-</a:t>
            </a:r>
            <a:r>
              <a:rPr lang="kk-KZ" sz="4400" dirty="0" smtClean="0">
                <a:latin typeface="Bahnschrift Condensed" panose="020B0502040204020203" pitchFamily="34" charset="0"/>
              </a:rPr>
              <a:t>платформы </a:t>
            </a:r>
            <a:r>
              <a:rPr lang="en-US" sz="4400" dirty="0" smtClean="0">
                <a:latin typeface="Bahnschrift Condensed" panose="020B0502040204020203" pitchFamily="34" charset="0"/>
              </a:rPr>
              <a:t>(</a:t>
            </a:r>
            <a:r>
              <a:rPr lang="kk-KZ" sz="4400" dirty="0" smtClean="0">
                <a:latin typeface="Bahnschrift Condensed" panose="020B0502040204020203" pitchFamily="34" charset="0"/>
              </a:rPr>
              <a:t>в дальнейшем планируется на </a:t>
            </a:r>
            <a:r>
              <a:rPr lang="en-US" sz="4400" dirty="0" smtClean="0">
                <a:latin typeface="Bahnschrift Condensed" panose="020B0502040204020203" pitchFamily="34" charset="0"/>
              </a:rPr>
              <a:t>IOS)</a:t>
            </a:r>
            <a:endParaRPr lang="kk-KZ" sz="4400" dirty="0" smtClean="0">
              <a:latin typeface="Bahnschrift Condensed" panose="020B0502040204020203" pitchFamily="34" charset="0"/>
            </a:endParaRPr>
          </a:p>
          <a:p>
            <a:r>
              <a:rPr lang="kk-KZ" sz="4400" dirty="0" smtClean="0">
                <a:latin typeface="Bahnschrift Condensed" panose="020B0502040204020203" pitchFamily="34" charset="0"/>
              </a:rPr>
              <a:t>Пройден опрос среди около </a:t>
            </a:r>
            <a:r>
              <a:rPr lang="ru-RU" sz="4400" dirty="0" smtClean="0">
                <a:solidFill>
                  <a:schemeClr val="accent6"/>
                </a:solidFill>
                <a:latin typeface="Bahnschrift Condensed" panose="020B0502040204020203" pitchFamily="34" charset="0"/>
              </a:rPr>
              <a:t>150 респондентов</a:t>
            </a:r>
            <a:endParaRPr lang="ru-RU" sz="44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47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3763" y="3874945"/>
            <a:ext cx="10515600" cy="576984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>
                <a:latin typeface="Bahnschrift Condensed" panose="020B0502040204020203" pitchFamily="34" charset="0"/>
              </a:rPr>
              <a:t>Мы не предлагаем дешевое - мы предлагаем </a:t>
            </a:r>
            <a:r>
              <a:rPr lang="ru-RU" sz="4000" b="1" dirty="0" smtClean="0">
                <a:latin typeface="Bahnschrift Condensed" panose="020B0502040204020203" pitchFamily="34" charset="0"/>
              </a:rPr>
              <a:t>качественное</a:t>
            </a:r>
            <a:r>
              <a:rPr lang="ru-RU" sz="8000" b="1" dirty="0">
                <a:latin typeface="Bahnschrift Condensed" panose="020B0502040204020203" pitchFamily="34" charset="0"/>
              </a:rPr>
              <a:t> 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424" y="402138"/>
            <a:ext cx="4601313" cy="356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62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361</Words>
  <Application>Microsoft Office PowerPoint</Application>
  <PresentationFormat>Широкоэкранный</PresentationFormat>
  <Paragraphs>63</Paragraphs>
  <Slides>10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Bahnschrift Condensed</vt:lpstr>
      <vt:lpstr>Calibri</vt:lpstr>
      <vt:lpstr>Calibri Light</vt:lpstr>
      <vt:lpstr>Lato Black</vt:lpstr>
      <vt:lpstr>Тема Office</vt:lpstr>
      <vt:lpstr>Презентация PowerPoint</vt:lpstr>
      <vt:lpstr>Проблема </vt:lpstr>
      <vt:lpstr>Съезд Республиканского Общественного Объединения  «Союз Фермеров Казахстана»</vt:lpstr>
      <vt:lpstr>Аналоги в Казахстане</vt:lpstr>
      <vt:lpstr>FarmMarket -  это</vt:lpstr>
      <vt:lpstr>Как это работает?</vt:lpstr>
      <vt:lpstr>Монетизация</vt:lpstr>
      <vt:lpstr>Статус проекта</vt:lpstr>
      <vt:lpstr>Мы не предлагаем дешевое - мы предлагаем качественное </vt:lpstr>
      <vt:lpstr>Спасибо за Ваше внимание!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FarmMarket</dc:title>
  <dc:creator>Smakova Saida</dc:creator>
  <cp:lastModifiedBy>Yersultan</cp:lastModifiedBy>
  <cp:revision>34</cp:revision>
  <dcterms:created xsi:type="dcterms:W3CDTF">2019-03-16T16:43:46Z</dcterms:created>
  <dcterms:modified xsi:type="dcterms:W3CDTF">2019-04-29T22:48:47Z</dcterms:modified>
</cp:coreProperties>
</file>