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9CFF41-7E23-402E-85C6-3F5D80CD1398}" v="156" dt="2022-01-20T09:19:46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1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7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5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7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6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4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3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1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6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5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www.scientia.global/dr-radu-custelcean-reducing-atmospheric-carbon-dioxide-through-direct-air-capture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5258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itn.hms.harvard.edu/flash/2016/engineering-earth-fight-climate-change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27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9C37326F-C521-4ECC-A6E4-FBD584BBC6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338" r="1" b="10323"/>
          <a:stretch/>
        </p:blipFill>
        <p:spPr>
          <a:xfrm>
            <a:off x="594360" y="596644"/>
            <a:ext cx="11007454" cy="56647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BFA7A2-A19E-4C6B-92E7-E2574CB60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4854" y="1426464"/>
            <a:ext cx="7856850" cy="2606040"/>
          </a:xfrm>
        </p:spPr>
        <p:txBody>
          <a:bodyPr anchor="ctr">
            <a:normAutofit/>
          </a:bodyPr>
          <a:lstStyle/>
          <a:p>
            <a:r>
              <a:rPr lang="en-US" dirty="0"/>
              <a:t>Climate Change</a:t>
            </a:r>
            <a:br>
              <a:rPr lang="en-US" dirty="0"/>
            </a:br>
            <a:r>
              <a:rPr lang="en-US" sz="2700" dirty="0"/>
              <a:t>Impact on Air, Water &amp; Temperature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CA58C-B02E-476E-85E7-8563A372B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7401" y="4299384"/>
            <a:ext cx="3316398" cy="1711194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</a:rPr>
              <a:t>Project 3</a:t>
            </a:r>
          </a:p>
          <a:p>
            <a:pPr algn="r"/>
            <a:r>
              <a:rPr lang="en-US" b="1" dirty="0">
                <a:solidFill>
                  <a:srgbClr val="FFFFFF"/>
                </a:solidFill>
              </a:rPr>
              <a:t>Contributors</a:t>
            </a:r>
          </a:p>
          <a:p>
            <a:pPr algn="r"/>
            <a:r>
              <a:rPr lang="en-US" b="1" dirty="0">
                <a:solidFill>
                  <a:srgbClr val="FFFFFF"/>
                </a:solidFill>
              </a:rPr>
              <a:t>Julia Lira</a:t>
            </a:r>
          </a:p>
          <a:p>
            <a:pPr algn="r"/>
            <a:r>
              <a:rPr lang="en-US" sz="2400" b="1" dirty="0">
                <a:solidFill>
                  <a:schemeClr val="bg2"/>
                </a:solidFill>
              </a:rPr>
              <a:t>Ahmed Dahham</a:t>
            </a:r>
            <a:endParaRPr lang="en-US" b="1" dirty="0">
              <a:solidFill>
                <a:srgbClr val="FFFFFF"/>
              </a:solidFill>
            </a:endParaRPr>
          </a:p>
          <a:p>
            <a:pPr algn="r"/>
            <a:r>
              <a:rPr lang="en-US" sz="2400" b="1" dirty="0">
                <a:solidFill>
                  <a:schemeClr val="bg2"/>
                </a:solidFill>
              </a:rPr>
              <a:t>Uma Yeruva,</a:t>
            </a:r>
          </a:p>
          <a:p>
            <a:pPr algn="r"/>
            <a:r>
              <a:rPr lang="en-US" sz="2400" b="1" dirty="0">
                <a:solidFill>
                  <a:schemeClr val="bg2"/>
                </a:solidFill>
              </a:rPr>
              <a:t>Samantha Brown</a:t>
            </a:r>
          </a:p>
          <a:p>
            <a:pPr algn="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AB7AE9-644A-44FA-A60A-061F9442C82D}"/>
              </a:ext>
            </a:extLst>
          </p:cNvPr>
          <p:cNvSpPr txBox="1"/>
          <p:nvPr/>
        </p:nvSpPr>
        <p:spPr>
          <a:xfrm>
            <a:off x="8855437" y="6061301"/>
            <a:ext cx="27463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sitn.hms.harvard.edu/flash/2016/engineering-earth-fight-climate-chang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10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63AA5A-E6E1-46DA-AB40-C582333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914A70-29D5-472B-97C1-2C0F1B4A3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26" y="258875"/>
            <a:ext cx="5781675" cy="2667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44011B-67EB-4475-BB53-7DADF37CF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1876424"/>
            <a:ext cx="4518369" cy="4366271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EEFDFDC4-65BE-48D0-AE49-DB2EDE00F2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27" y="3185171"/>
            <a:ext cx="57816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78510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Aharoni</vt:lpstr>
      <vt:lpstr>Arial</vt:lpstr>
      <vt:lpstr>Avenir Next LT Pro</vt:lpstr>
      <vt:lpstr>FadeVTI</vt:lpstr>
      <vt:lpstr>Climate Change Impact on Air, Water &amp; Temperature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Impact on Air, Water &amp; Temperature</dc:title>
  <dc:creator>Julia Lira</dc:creator>
  <cp:lastModifiedBy>Julia Lira</cp:lastModifiedBy>
  <cp:revision>3</cp:revision>
  <dcterms:created xsi:type="dcterms:W3CDTF">2022-01-10T06:17:57Z</dcterms:created>
  <dcterms:modified xsi:type="dcterms:W3CDTF">2022-01-21T06:35:19Z</dcterms:modified>
</cp:coreProperties>
</file>