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259" r:id="rId5"/>
    <p:sldId id="257"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B97C7-1152-4F94-A3C1-8ED4C42F1822}" v="16" dt="2022-03-11T07:11:17.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86"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Lira" userId="7d44e3899a1ee8f8" providerId="LiveId" clId="{893B97C7-1152-4F94-A3C1-8ED4C42F1822}"/>
    <pc:docChg chg="undo custSel addSld modSld sldOrd">
      <pc:chgData name="Julia Lira" userId="7d44e3899a1ee8f8" providerId="LiveId" clId="{893B97C7-1152-4F94-A3C1-8ED4C42F1822}" dt="2022-03-11T07:45:42.457" v="2728" actId="207"/>
      <pc:docMkLst>
        <pc:docMk/>
      </pc:docMkLst>
      <pc:sldChg chg="modSp mod">
        <pc:chgData name="Julia Lira" userId="7d44e3899a1ee8f8" providerId="LiveId" clId="{893B97C7-1152-4F94-A3C1-8ED4C42F1822}" dt="2022-03-11T06:12:01.893" v="1167" actId="27636"/>
        <pc:sldMkLst>
          <pc:docMk/>
          <pc:sldMk cId="1969107325" sldId="256"/>
        </pc:sldMkLst>
        <pc:spChg chg="mod">
          <ac:chgData name="Julia Lira" userId="7d44e3899a1ee8f8" providerId="LiveId" clId="{893B97C7-1152-4F94-A3C1-8ED4C42F1822}" dt="2022-03-11T06:12:01.893" v="1167" actId="27636"/>
          <ac:spMkLst>
            <pc:docMk/>
            <pc:sldMk cId="1969107325" sldId="256"/>
            <ac:spMk id="2" creationId="{84BFA7A2-A19E-4C6B-92E7-E2574CB607F1}"/>
          </ac:spMkLst>
        </pc:spChg>
      </pc:sldChg>
      <pc:sldChg chg="addSp delSp modSp mod setBg">
        <pc:chgData name="Julia Lira" userId="7d44e3899a1ee8f8" providerId="LiveId" clId="{893B97C7-1152-4F94-A3C1-8ED4C42F1822}" dt="2022-03-11T07:15:25.187" v="2504" actId="1076"/>
        <pc:sldMkLst>
          <pc:docMk/>
          <pc:sldMk cId="1359157149" sldId="257"/>
        </pc:sldMkLst>
        <pc:spChg chg="del mod">
          <ac:chgData name="Julia Lira" userId="7d44e3899a1ee8f8" providerId="LiveId" clId="{893B97C7-1152-4F94-A3C1-8ED4C42F1822}" dt="2022-03-11T06:46:53.303" v="1970" actId="21"/>
          <ac:spMkLst>
            <pc:docMk/>
            <pc:sldMk cId="1359157149" sldId="257"/>
            <ac:spMk id="4" creationId="{029F1140-4571-47B7-896F-539CDC422D46}"/>
          </ac:spMkLst>
        </pc:spChg>
        <pc:spChg chg="del mod">
          <ac:chgData name="Julia Lira" userId="7d44e3899a1ee8f8" providerId="LiveId" clId="{893B97C7-1152-4F94-A3C1-8ED4C42F1822}" dt="2022-03-11T06:53:48.802" v="2021" actId="21"/>
          <ac:spMkLst>
            <pc:docMk/>
            <pc:sldMk cId="1359157149" sldId="257"/>
            <ac:spMk id="5" creationId="{0CE49C48-472E-47B3-9900-1F5F47E066BD}"/>
          </ac:spMkLst>
        </pc:spChg>
        <pc:spChg chg="add del mod">
          <ac:chgData name="Julia Lira" userId="7d44e3899a1ee8f8" providerId="LiveId" clId="{893B97C7-1152-4F94-A3C1-8ED4C42F1822}" dt="2022-03-11T06:53:17.023" v="2015"/>
          <ac:spMkLst>
            <pc:docMk/>
            <pc:sldMk cId="1359157149" sldId="257"/>
            <ac:spMk id="8" creationId="{3BC609CE-1D93-457D-B831-3199FE61E3BF}"/>
          </ac:spMkLst>
        </pc:spChg>
        <pc:spChg chg="add del mod">
          <ac:chgData name="Julia Lira" userId="7d44e3899a1ee8f8" providerId="LiveId" clId="{893B97C7-1152-4F94-A3C1-8ED4C42F1822}" dt="2022-03-11T06:53:02.809" v="2011" actId="21"/>
          <ac:spMkLst>
            <pc:docMk/>
            <pc:sldMk cId="1359157149" sldId="257"/>
            <ac:spMk id="9" creationId="{73E8C236-9F82-4088-8B52-CC9A9F221385}"/>
          </ac:spMkLst>
        </pc:spChg>
        <pc:spChg chg="add mod">
          <ac:chgData name="Julia Lira" userId="7d44e3899a1ee8f8" providerId="LiveId" clId="{893B97C7-1152-4F94-A3C1-8ED4C42F1822}" dt="2022-03-11T07:11:03.835" v="2447" actId="14100"/>
          <ac:spMkLst>
            <pc:docMk/>
            <pc:sldMk cId="1359157149" sldId="257"/>
            <ac:spMk id="11" creationId="{6DB67185-D08E-4C27-A1BE-61A6920FCCC3}"/>
          </ac:spMkLst>
        </pc:spChg>
        <pc:spChg chg="add">
          <ac:chgData name="Julia Lira" userId="7d44e3899a1ee8f8" providerId="LiveId" clId="{893B97C7-1152-4F94-A3C1-8ED4C42F1822}" dt="2022-03-11T06:46:07.662" v="1963" actId="26606"/>
          <ac:spMkLst>
            <pc:docMk/>
            <pc:sldMk cId="1359157149" sldId="257"/>
            <ac:spMk id="12" creationId="{8C37C960-91F5-4F61-B2CD-8A037920720B}"/>
          </ac:spMkLst>
        </pc:spChg>
        <pc:spChg chg="add mod">
          <ac:chgData name="Julia Lira" userId="7d44e3899a1ee8f8" providerId="LiveId" clId="{893B97C7-1152-4F94-A3C1-8ED4C42F1822}" dt="2022-03-11T07:09:59.653" v="2435" actId="6549"/>
          <ac:spMkLst>
            <pc:docMk/>
            <pc:sldMk cId="1359157149" sldId="257"/>
            <ac:spMk id="13" creationId="{DC2594C0-2E40-4BE5-A4B8-F111FF5615CA}"/>
          </ac:spMkLst>
        </pc:spChg>
        <pc:spChg chg="add del mod">
          <ac:chgData name="Julia Lira" userId="7d44e3899a1ee8f8" providerId="LiveId" clId="{893B97C7-1152-4F94-A3C1-8ED4C42F1822}" dt="2022-03-11T06:53:53.337" v="2022" actId="21"/>
          <ac:spMkLst>
            <pc:docMk/>
            <pc:sldMk cId="1359157149" sldId="257"/>
            <ac:spMk id="14" creationId="{29E729A9-7EB4-476B-A6E4-E819332B6846}"/>
          </ac:spMkLst>
        </pc:spChg>
        <pc:spChg chg="add mod">
          <ac:chgData name="Julia Lira" userId="7d44e3899a1ee8f8" providerId="LiveId" clId="{893B97C7-1152-4F94-A3C1-8ED4C42F1822}" dt="2022-03-11T07:15:01.447" v="2499" actId="1076"/>
          <ac:spMkLst>
            <pc:docMk/>
            <pc:sldMk cId="1359157149" sldId="257"/>
            <ac:spMk id="17" creationId="{7D50D580-E603-4E1A-8E76-967B2A09904F}"/>
          </ac:spMkLst>
        </pc:spChg>
        <pc:spChg chg="add mod">
          <ac:chgData name="Julia Lira" userId="7d44e3899a1ee8f8" providerId="LiveId" clId="{893B97C7-1152-4F94-A3C1-8ED4C42F1822}" dt="2022-03-11T07:13:23.321" v="2489" actId="113"/>
          <ac:spMkLst>
            <pc:docMk/>
            <pc:sldMk cId="1359157149" sldId="257"/>
            <ac:spMk id="20" creationId="{30D96743-9935-409D-B177-F3D289DD28B8}"/>
          </ac:spMkLst>
        </pc:spChg>
        <pc:picChg chg="add del mod">
          <ac:chgData name="Julia Lira" userId="7d44e3899a1ee8f8" providerId="LiveId" clId="{893B97C7-1152-4F94-A3C1-8ED4C42F1822}" dt="2022-03-11T06:52:43.284" v="2008" actId="478"/>
          <ac:picMkLst>
            <pc:docMk/>
            <pc:sldMk cId="1359157149" sldId="257"/>
            <ac:picMk id="7" creationId="{D3F4BA78-49D7-417C-BAB1-93C3B2AE2F10}"/>
          </ac:picMkLst>
        </pc:picChg>
        <pc:picChg chg="add mod">
          <ac:chgData name="Julia Lira" userId="7d44e3899a1ee8f8" providerId="LiveId" clId="{893B97C7-1152-4F94-A3C1-8ED4C42F1822}" dt="2022-03-11T07:14:56.358" v="2498" actId="14100"/>
          <ac:picMkLst>
            <pc:docMk/>
            <pc:sldMk cId="1359157149" sldId="257"/>
            <ac:picMk id="16" creationId="{6B14D70D-627C-4C31-A00C-4D640241608A}"/>
          </ac:picMkLst>
        </pc:picChg>
        <pc:picChg chg="add mod">
          <ac:chgData name="Julia Lira" userId="7d44e3899a1ee8f8" providerId="LiveId" clId="{893B97C7-1152-4F94-A3C1-8ED4C42F1822}" dt="2022-03-11T07:15:25.187" v="2504" actId="1076"/>
          <ac:picMkLst>
            <pc:docMk/>
            <pc:sldMk cId="1359157149" sldId="257"/>
            <ac:picMk id="19" creationId="{11369CA2-6CEB-4B4E-998E-A6A07583DA4E}"/>
          </ac:picMkLst>
        </pc:picChg>
      </pc:sldChg>
      <pc:sldChg chg="addSp delSp modSp add mod ord addAnim delAnim">
        <pc:chgData name="Julia Lira" userId="7d44e3899a1ee8f8" providerId="LiveId" clId="{893B97C7-1152-4F94-A3C1-8ED4C42F1822}" dt="2022-03-11T06:10:59.506" v="1160" actId="113"/>
        <pc:sldMkLst>
          <pc:docMk/>
          <pc:sldMk cId="1142745137" sldId="258"/>
        </pc:sldMkLst>
        <pc:spChg chg="del mod">
          <ac:chgData name="Julia Lira" userId="7d44e3899a1ee8f8" providerId="LiveId" clId="{893B97C7-1152-4F94-A3C1-8ED4C42F1822}" dt="2022-03-11T05:30:07.624" v="76" actId="21"/>
          <ac:spMkLst>
            <pc:docMk/>
            <pc:sldMk cId="1142745137" sldId="258"/>
            <ac:spMk id="4" creationId="{029F1140-4571-47B7-896F-539CDC422D46}"/>
          </ac:spMkLst>
        </pc:spChg>
        <pc:spChg chg="mod ord">
          <ac:chgData name="Julia Lira" userId="7d44e3899a1ee8f8" providerId="LiveId" clId="{893B97C7-1152-4F94-A3C1-8ED4C42F1822}" dt="2022-03-11T06:10:59.506" v="1160" actId="113"/>
          <ac:spMkLst>
            <pc:docMk/>
            <pc:sldMk cId="1142745137" sldId="258"/>
            <ac:spMk id="5" creationId="{0CE49C48-472E-47B3-9900-1F5F47E066BD}"/>
          </ac:spMkLst>
        </pc:spChg>
        <pc:spChg chg="add del mod">
          <ac:chgData name="Julia Lira" userId="7d44e3899a1ee8f8" providerId="LiveId" clId="{893B97C7-1152-4F94-A3C1-8ED4C42F1822}" dt="2022-03-11T05:30:11.545" v="77" actId="21"/>
          <ac:spMkLst>
            <pc:docMk/>
            <pc:sldMk cId="1142745137" sldId="258"/>
            <ac:spMk id="7" creationId="{C5E08BC3-9D45-4DC7-A3EB-26D6D3DA4B48}"/>
          </ac:spMkLst>
        </pc:spChg>
        <pc:spChg chg="add del">
          <ac:chgData name="Julia Lira" userId="7d44e3899a1ee8f8" providerId="LiveId" clId="{893B97C7-1152-4F94-A3C1-8ED4C42F1822}" dt="2022-03-11T05:30:49.643" v="87" actId="26606"/>
          <ac:spMkLst>
            <pc:docMk/>
            <pc:sldMk cId="1142745137" sldId="258"/>
            <ac:spMk id="10" creationId="{8C37C960-91F5-4F61-B2CD-8A037920720B}"/>
          </ac:spMkLst>
        </pc:spChg>
        <pc:spChg chg="add del">
          <ac:chgData name="Julia Lira" userId="7d44e3899a1ee8f8" providerId="LiveId" clId="{893B97C7-1152-4F94-A3C1-8ED4C42F1822}" dt="2022-03-11T05:30:47.577" v="82" actId="26606"/>
          <ac:spMkLst>
            <pc:docMk/>
            <pc:sldMk cId="1142745137" sldId="258"/>
            <ac:spMk id="15" creationId="{8C37C960-91F5-4F61-B2CD-8A037920720B}"/>
          </ac:spMkLst>
        </pc:spChg>
        <pc:spChg chg="add del">
          <ac:chgData name="Julia Lira" userId="7d44e3899a1ee8f8" providerId="LiveId" clId="{893B97C7-1152-4F94-A3C1-8ED4C42F1822}" dt="2022-03-11T05:30:48.495" v="84" actId="26606"/>
          <ac:spMkLst>
            <pc:docMk/>
            <pc:sldMk cId="1142745137" sldId="258"/>
            <ac:spMk id="17" creationId="{8C37C960-91F5-4F61-B2CD-8A037920720B}"/>
          </ac:spMkLst>
        </pc:spChg>
        <pc:spChg chg="add del">
          <ac:chgData name="Julia Lira" userId="7d44e3899a1ee8f8" providerId="LiveId" clId="{893B97C7-1152-4F94-A3C1-8ED4C42F1822}" dt="2022-03-11T05:30:49.641" v="86" actId="26606"/>
          <ac:spMkLst>
            <pc:docMk/>
            <pc:sldMk cId="1142745137" sldId="258"/>
            <ac:spMk id="19" creationId="{8C37C960-91F5-4F61-B2CD-8A037920720B}"/>
          </ac:spMkLst>
        </pc:spChg>
        <pc:spChg chg="add del">
          <ac:chgData name="Julia Lira" userId="7d44e3899a1ee8f8" providerId="LiveId" clId="{893B97C7-1152-4F94-A3C1-8ED4C42F1822}" dt="2022-03-11T05:32:17.248" v="95" actId="26606"/>
          <ac:spMkLst>
            <pc:docMk/>
            <pc:sldMk cId="1142745137" sldId="258"/>
            <ac:spMk id="21" creationId="{8C37C960-91F5-4F61-B2CD-8A037920720B}"/>
          </ac:spMkLst>
        </pc:spChg>
        <pc:spChg chg="add">
          <ac:chgData name="Julia Lira" userId="7d44e3899a1ee8f8" providerId="LiveId" clId="{893B97C7-1152-4F94-A3C1-8ED4C42F1822}" dt="2022-03-11T05:32:17.248" v="95" actId="26606"/>
          <ac:spMkLst>
            <pc:docMk/>
            <pc:sldMk cId="1142745137" sldId="258"/>
            <ac:spMk id="26" creationId="{8C37C960-91F5-4F61-B2CD-8A037920720B}"/>
          </ac:spMkLst>
        </pc:spChg>
        <pc:picChg chg="add del mod ord">
          <ac:chgData name="Julia Lira" userId="7d44e3899a1ee8f8" providerId="LiveId" clId="{893B97C7-1152-4F94-A3C1-8ED4C42F1822}" dt="2022-03-11T05:31:34.971" v="88" actId="21"/>
          <ac:picMkLst>
            <pc:docMk/>
            <pc:sldMk cId="1142745137" sldId="258"/>
            <ac:picMk id="3" creationId="{FE4A485A-C8D5-49FB-8FB6-DD9599EC72E9}"/>
          </ac:picMkLst>
        </pc:picChg>
        <pc:picChg chg="add mod">
          <ac:chgData name="Julia Lira" userId="7d44e3899a1ee8f8" providerId="LiveId" clId="{893B97C7-1152-4F94-A3C1-8ED4C42F1822}" dt="2022-03-11T05:32:17.248" v="95" actId="26606"/>
          <ac:picMkLst>
            <pc:docMk/>
            <pc:sldMk cId="1142745137" sldId="258"/>
            <ac:picMk id="9" creationId="{76EC0FBF-3FD6-4E05-91BD-3113A080686C}"/>
          </ac:picMkLst>
        </pc:picChg>
        <pc:picChg chg="add del mod">
          <ac:chgData name="Julia Lira" userId="7d44e3899a1ee8f8" providerId="LiveId" clId="{893B97C7-1152-4F94-A3C1-8ED4C42F1822}" dt="2022-03-11T05:31:45.534" v="91" actId="478"/>
          <ac:picMkLst>
            <pc:docMk/>
            <pc:sldMk cId="1142745137" sldId="258"/>
            <ac:picMk id="13" creationId="{E2DB52A9-4CB6-4A39-9186-2EC443D1CFD8}"/>
          </ac:picMkLst>
        </pc:picChg>
      </pc:sldChg>
      <pc:sldChg chg="addSp delSp modSp add mod ord">
        <pc:chgData name="Julia Lira" userId="7d44e3899a1ee8f8" providerId="LiveId" clId="{893B97C7-1152-4F94-A3C1-8ED4C42F1822}" dt="2022-03-11T07:16:31.466" v="2506"/>
        <pc:sldMkLst>
          <pc:docMk/>
          <pc:sldMk cId="2054407706" sldId="259"/>
        </pc:sldMkLst>
        <pc:spChg chg="mod">
          <ac:chgData name="Julia Lira" userId="7d44e3899a1ee8f8" providerId="LiveId" clId="{893B97C7-1152-4F94-A3C1-8ED4C42F1822}" dt="2022-03-11T06:29:24.997" v="1363" actId="20577"/>
          <ac:spMkLst>
            <pc:docMk/>
            <pc:sldMk cId="2054407706" sldId="259"/>
            <ac:spMk id="4" creationId="{029F1140-4571-47B7-896F-539CDC422D46}"/>
          </ac:spMkLst>
        </pc:spChg>
        <pc:spChg chg="del mod">
          <ac:chgData name="Julia Lira" userId="7d44e3899a1ee8f8" providerId="LiveId" clId="{893B97C7-1152-4F94-A3C1-8ED4C42F1822}" dt="2022-03-11T06:17:50.298" v="1231" actId="21"/>
          <ac:spMkLst>
            <pc:docMk/>
            <pc:sldMk cId="2054407706" sldId="259"/>
            <ac:spMk id="5" creationId="{0CE49C48-472E-47B3-9900-1F5F47E066BD}"/>
          </ac:spMkLst>
        </pc:spChg>
        <pc:spChg chg="add del mod">
          <ac:chgData name="Julia Lira" userId="7d44e3899a1ee8f8" providerId="LiveId" clId="{893B97C7-1152-4F94-A3C1-8ED4C42F1822}" dt="2022-03-11T06:17:53.186" v="1232" actId="21"/>
          <ac:spMkLst>
            <pc:docMk/>
            <pc:sldMk cId="2054407706" sldId="259"/>
            <ac:spMk id="9" creationId="{A772ACA1-40F5-40DE-8B11-468DF4E28CED}"/>
          </ac:spMkLst>
        </pc:spChg>
        <pc:spChg chg="add del mod">
          <ac:chgData name="Julia Lira" userId="7d44e3899a1ee8f8" providerId="LiveId" clId="{893B97C7-1152-4F94-A3C1-8ED4C42F1822}" dt="2022-03-11T06:24:57.826" v="1258" actId="21"/>
          <ac:spMkLst>
            <pc:docMk/>
            <pc:sldMk cId="2054407706" sldId="259"/>
            <ac:spMk id="10" creationId="{97317E0B-5714-4141-8EC1-58CDFE964FF3}"/>
          </ac:spMkLst>
        </pc:spChg>
        <pc:picChg chg="add mod">
          <ac:chgData name="Julia Lira" userId="7d44e3899a1ee8f8" providerId="LiveId" clId="{893B97C7-1152-4F94-A3C1-8ED4C42F1822}" dt="2022-03-11T06:26:53.906" v="1288" actId="14100"/>
          <ac:picMkLst>
            <pc:docMk/>
            <pc:sldMk cId="2054407706" sldId="259"/>
            <ac:picMk id="3" creationId="{22899CEE-F07E-42E5-915E-2E5D3BE07109}"/>
          </ac:picMkLst>
        </pc:picChg>
        <pc:picChg chg="add mod">
          <ac:chgData name="Julia Lira" userId="7d44e3899a1ee8f8" providerId="LiveId" clId="{893B97C7-1152-4F94-A3C1-8ED4C42F1822}" dt="2022-03-11T06:26:50.179" v="1287" actId="14100"/>
          <ac:picMkLst>
            <pc:docMk/>
            <pc:sldMk cId="2054407706" sldId="259"/>
            <ac:picMk id="7" creationId="{F61C7192-FF4E-4875-BD85-4AF06BA76599}"/>
          </ac:picMkLst>
        </pc:picChg>
        <pc:picChg chg="add del mod">
          <ac:chgData name="Julia Lira" userId="7d44e3899a1ee8f8" providerId="LiveId" clId="{893B97C7-1152-4F94-A3C1-8ED4C42F1822}" dt="2022-03-11T06:25:31.020" v="1263" actId="21"/>
          <ac:picMkLst>
            <pc:docMk/>
            <pc:sldMk cId="2054407706" sldId="259"/>
            <ac:picMk id="12" creationId="{39443409-B7C7-4498-BED0-FE2A2BB1A87C}"/>
          </ac:picMkLst>
        </pc:picChg>
        <pc:picChg chg="add del mod">
          <ac:chgData name="Julia Lira" userId="7d44e3899a1ee8f8" providerId="LiveId" clId="{893B97C7-1152-4F94-A3C1-8ED4C42F1822}" dt="2022-03-11T06:25:45.721" v="1267" actId="21"/>
          <ac:picMkLst>
            <pc:docMk/>
            <pc:sldMk cId="2054407706" sldId="259"/>
            <ac:picMk id="13" creationId="{C25C53C4-D5DB-4643-A729-815B688A0A3B}"/>
          </ac:picMkLst>
        </pc:picChg>
        <pc:picChg chg="add mod">
          <ac:chgData name="Julia Lira" userId="7d44e3899a1ee8f8" providerId="LiveId" clId="{893B97C7-1152-4F94-A3C1-8ED4C42F1822}" dt="2022-03-11T06:29:41.773" v="1364" actId="14100"/>
          <ac:picMkLst>
            <pc:docMk/>
            <pc:sldMk cId="2054407706" sldId="259"/>
            <ac:picMk id="15" creationId="{75EB0BBA-0B96-4486-9546-435ADB3571C7}"/>
          </ac:picMkLst>
        </pc:picChg>
      </pc:sldChg>
      <pc:sldChg chg="addSp delSp modSp add mod addAnim delAnim">
        <pc:chgData name="Julia Lira" userId="7d44e3899a1ee8f8" providerId="LiveId" clId="{893B97C7-1152-4F94-A3C1-8ED4C42F1822}" dt="2022-03-11T06:10:47.701" v="1159" actId="2711"/>
        <pc:sldMkLst>
          <pc:docMk/>
          <pc:sldMk cId="2640295883" sldId="260"/>
        </pc:sldMkLst>
        <pc:spChg chg="del mod">
          <ac:chgData name="Julia Lira" userId="7d44e3899a1ee8f8" providerId="LiveId" clId="{893B97C7-1152-4F94-A3C1-8ED4C42F1822}" dt="2022-03-11T05:38:03.149" v="178" actId="21"/>
          <ac:spMkLst>
            <pc:docMk/>
            <pc:sldMk cId="2640295883" sldId="260"/>
            <ac:spMk id="4" creationId="{029F1140-4571-47B7-896F-539CDC422D46}"/>
          </ac:spMkLst>
        </pc:spChg>
        <pc:spChg chg="del mod">
          <ac:chgData name="Julia Lira" userId="7d44e3899a1ee8f8" providerId="LiveId" clId="{893B97C7-1152-4F94-A3C1-8ED4C42F1822}" dt="2022-03-11T05:38:11.219" v="181" actId="21"/>
          <ac:spMkLst>
            <pc:docMk/>
            <pc:sldMk cId="2640295883" sldId="260"/>
            <ac:spMk id="5" creationId="{0CE49C48-472E-47B3-9900-1F5F47E066BD}"/>
          </ac:spMkLst>
        </pc:spChg>
        <pc:spChg chg="add del mod">
          <ac:chgData name="Julia Lira" userId="7d44e3899a1ee8f8" providerId="LiveId" clId="{893B97C7-1152-4F94-A3C1-8ED4C42F1822}" dt="2022-03-11T05:38:06.079" v="180" actId="21"/>
          <ac:spMkLst>
            <pc:docMk/>
            <pc:sldMk cId="2640295883" sldId="260"/>
            <ac:spMk id="7" creationId="{46D7CF66-02C3-4181-9193-3E20021A2C12}"/>
          </ac:spMkLst>
        </pc:spChg>
        <pc:spChg chg="add del mod">
          <ac:chgData name="Julia Lira" userId="7d44e3899a1ee8f8" providerId="LiveId" clId="{893B97C7-1152-4F94-A3C1-8ED4C42F1822}" dt="2022-03-11T05:38:14.362" v="182" actId="21"/>
          <ac:spMkLst>
            <pc:docMk/>
            <pc:sldMk cId="2640295883" sldId="260"/>
            <ac:spMk id="9" creationId="{FC94CA72-5F89-4D9E-8B46-4B211740C055}"/>
          </ac:spMkLst>
        </pc:spChg>
        <pc:spChg chg="add del">
          <ac:chgData name="Julia Lira" userId="7d44e3899a1ee8f8" providerId="LiveId" clId="{893B97C7-1152-4F94-A3C1-8ED4C42F1822}" dt="2022-03-11T05:37:52.833" v="176" actId="26606"/>
          <ac:spMkLst>
            <pc:docMk/>
            <pc:sldMk cId="2640295883" sldId="260"/>
            <ac:spMk id="10" creationId="{7D8A8D11-DB51-43C0-8618-65C820DB4B86}"/>
          </ac:spMkLst>
        </pc:spChg>
        <pc:spChg chg="add del">
          <ac:chgData name="Julia Lira" userId="7d44e3899a1ee8f8" providerId="LiveId" clId="{893B97C7-1152-4F94-A3C1-8ED4C42F1822}" dt="2022-03-11T05:39:20.241" v="189" actId="21"/>
          <ac:spMkLst>
            <pc:docMk/>
            <pc:sldMk cId="2640295883" sldId="260"/>
            <ac:spMk id="11" creationId="{ECE0D3F2-1BA1-427E-BE95-DD88B2938849}"/>
          </ac:spMkLst>
        </pc:spChg>
        <pc:spChg chg="add">
          <ac:chgData name="Julia Lira" userId="7d44e3899a1ee8f8" providerId="LiveId" clId="{893B97C7-1152-4F94-A3C1-8ED4C42F1822}" dt="2022-03-11T05:37:52.836" v="177" actId="26606"/>
          <ac:spMkLst>
            <pc:docMk/>
            <pc:sldMk cId="2640295883" sldId="260"/>
            <ac:spMk id="12" creationId="{8C37C960-91F5-4F61-B2CD-8A037920720B}"/>
          </ac:spMkLst>
        </pc:spChg>
        <pc:spChg chg="add mod">
          <ac:chgData name="Julia Lira" userId="7d44e3899a1ee8f8" providerId="LiveId" clId="{893B97C7-1152-4F94-A3C1-8ED4C42F1822}" dt="2022-03-11T05:52:41.892" v="464" actId="1076"/>
          <ac:spMkLst>
            <pc:docMk/>
            <pc:sldMk cId="2640295883" sldId="260"/>
            <ac:spMk id="13" creationId="{92CB6FBE-604D-43D8-A039-28BC5D9DE9D0}"/>
          </ac:spMkLst>
        </pc:spChg>
        <pc:spChg chg="add mod">
          <ac:chgData name="Julia Lira" userId="7d44e3899a1ee8f8" providerId="LiveId" clId="{893B97C7-1152-4F94-A3C1-8ED4C42F1822}" dt="2022-03-11T05:52:52.882" v="465" actId="1076"/>
          <ac:spMkLst>
            <pc:docMk/>
            <pc:sldMk cId="2640295883" sldId="260"/>
            <ac:spMk id="14" creationId="{63A6FCD1-4EE9-436C-8B26-6E8730330129}"/>
          </ac:spMkLst>
        </pc:spChg>
        <pc:spChg chg="add mod">
          <ac:chgData name="Julia Lira" userId="7d44e3899a1ee8f8" providerId="LiveId" clId="{893B97C7-1152-4F94-A3C1-8ED4C42F1822}" dt="2022-03-11T06:10:47.701" v="1159" actId="2711"/>
          <ac:spMkLst>
            <pc:docMk/>
            <pc:sldMk cId="2640295883" sldId="260"/>
            <ac:spMk id="15" creationId="{26864B8E-A81C-4604-8001-5B4866381C76}"/>
          </ac:spMkLst>
        </pc:spChg>
        <pc:spChg chg="add mod">
          <ac:chgData name="Julia Lira" userId="7d44e3899a1ee8f8" providerId="LiveId" clId="{893B97C7-1152-4F94-A3C1-8ED4C42F1822}" dt="2022-03-11T05:55:22.098" v="518" actId="207"/>
          <ac:spMkLst>
            <pc:docMk/>
            <pc:sldMk cId="2640295883" sldId="260"/>
            <ac:spMk id="16" creationId="{FA54DF8B-41D2-4EBB-AACB-F9623D4B6BF4}"/>
          </ac:spMkLst>
        </pc:spChg>
        <pc:picChg chg="add mod">
          <ac:chgData name="Julia Lira" userId="7d44e3899a1ee8f8" providerId="LiveId" clId="{893B97C7-1152-4F94-A3C1-8ED4C42F1822}" dt="2022-03-11T05:52:31.113" v="463" actId="1076"/>
          <ac:picMkLst>
            <pc:docMk/>
            <pc:sldMk cId="2640295883" sldId="260"/>
            <ac:picMk id="3" creationId="{E1058A2D-5A3A-45D8-B3C9-852584240033}"/>
          </ac:picMkLst>
        </pc:picChg>
      </pc:sldChg>
      <pc:sldChg chg="modSp add mod ord">
        <pc:chgData name="Julia Lira" userId="7d44e3899a1ee8f8" providerId="LiveId" clId="{893B97C7-1152-4F94-A3C1-8ED4C42F1822}" dt="2022-03-11T07:45:42.457" v="2728" actId="207"/>
        <pc:sldMkLst>
          <pc:docMk/>
          <pc:sldMk cId="2787977093" sldId="261"/>
        </pc:sldMkLst>
        <pc:spChg chg="mod">
          <ac:chgData name="Julia Lira" userId="7d44e3899a1ee8f8" providerId="LiveId" clId="{893B97C7-1152-4F94-A3C1-8ED4C42F1822}" dt="2022-03-11T07:44:31.032" v="2670" actId="20577"/>
          <ac:spMkLst>
            <pc:docMk/>
            <pc:sldMk cId="2787977093" sldId="261"/>
            <ac:spMk id="4" creationId="{029F1140-4571-47B7-896F-539CDC422D46}"/>
          </ac:spMkLst>
        </pc:spChg>
        <pc:spChg chg="mod">
          <ac:chgData name="Julia Lira" userId="7d44e3899a1ee8f8" providerId="LiveId" clId="{893B97C7-1152-4F94-A3C1-8ED4C42F1822}" dt="2022-03-11T07:45:42.457" v="2728" actId="207"/>
          <ac:spMkLst>
            <pc:docMk/>
            <pc:sldMk cId="2787977093" sldId="261"/>
            <ac:spMk id="5" creationId="{0CE49C48-472E-47B3-9900-1F5F47E066BD}"/>
          </ac:spMkLst>
        </pc:spChg>
      </pc:sldChg>
      <pc:sldChg chg="modSp add mod">
        <pc:chgData name="Julia Lira" userId="7d44e3899a1ee8f8" providerId="LiveId" clId="{893B97C7-1152-4F94-A3C1-8ED4C42F1822}" dt="2022-03-11T07:01:58.159" v="2407" actId="2711"/>
        <pc:sldMkLst>
          <pc:docMk/>
          <pc:sldMk cId="407104019" sldId="262"/>
        </pc:sldMkLst>
        <pc:spChg chg="mod">
          <ac:chgData name="Julia Lira" userId="7d44e3899a1ee8f8" providerId="LiveId" clId="{893B97C7-1152-4F94-A3C1-8ED4C42F1822}" dt="2022-03-11T07:01:58.159" v="2407" actId="2711"/>
          <ac:spMkLst>
            <pc:docMk/>
            <pc:sldMk cId="407104019" sldId="262"/>
            <ac:spMk id="5" creationId="{0CE49C48-472E-47B3-9900-1F5F47E066BD}"/>
          </ac:spMkLst>
        </pc:spChg>
        <pc:picChg chg="mod">
          <ac:chgData name="Julia Lira" userId="7d44e3899a1ee8f8" providerId="LiveId" clId="{893B97C7-1152-4F94-A3C1-8ED4C42F1822}" dt="2022-03-11T06:55:44.095" v="2145" actId="1076"/>
          <ac:picMkLst>
            <pc:docMk/>
            <pc:sldMk cId="407104019" sldId="262"/>
            <ac:picMk id="7" creationId="{D3F4BA78-49D7-417C-BAB1-93C3B2AE2F1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3/10/2022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9061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3/10/2022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4127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3/10/2022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6015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3/10/2022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2507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3/10/2022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96066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3/10/2022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8514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3/10/2022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6803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3/10/2022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8351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3/10/2022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0176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3/10/2022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869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3/10/2022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58515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ww.scientia.global/dr-radu-custelcean-reducing-atmospheric-carbon-dioxide-through-direct-air-capture/"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colorTemperature colorTemp="5258"/>
                    </a14:imgEffect>
                  </a14:imgLayer>
                </a14:imgProps>
              </a:ext>
              <a:ext uri="{837473B0-CC2E-450A-ABE3-18F120FF3D39}">
                <a1611:picAttrSrcUrl xmlns:a1611="http://schemas.microsoft.com/office/drawing/2016/11/main" r:id="rId15"/>
              </a:ext>
            </a:extLst>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3/10/2022</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3292636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6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C37326F-C521-4ECC-A6E4-FBD584BBC667}"/>
              </a:ext>
            </a:extLst>
          </p:cNvPr>
          <p:cNvPicPr>
            <a:picLocks noChangeAspect="1"/>
          </p:cNvPicPr>
          <p:nvPr/>
        </p:nvPicPr>
        <p:blipFill rotWithShape="1">
          <a:blip r:embed="rId2">
            <a:extLst>
              <a:ext uri="{28A0092B-C50C-407E-A947-70E740481C1C}">
                <a14:useLocalDpi xmlns:a14="http://schemas.microsoft.com/office/drawing/2010/main" val="0"/>
              </a:ext>
            </a:extLst>
          </a:blip>
          <a:srcRect t="2584"/>
          <a:stretch/>
        </p:blipFill>
        <p:spPr>
          <a:xfrm>
            <a:off x="192091" y="296111"/>
            <a:ext cx="7522604" cy="6302255"/>
          </a:xfrm>
          <a:prstGeom prst="rect">
            <a:avLst/>
          </a:prstGeom>
        </p:spPr>
      </p:pic>
      <p:sp>
        <p:nvSpPr>
          <p:cNvPr id="2" name="Title 1">
            <a:extLst>
              <a:ext uri="{FF2B5EF4-FFF2-40B4-BE49-F238E27FC236}">
                <a16:creationId xmlns:a16="http://schemas.microsoft.com/office/drawing/2014/main" id="{84BFA7A2-A19E-4C6B-92E7-E2574CB607F1}"/>
              </a:ext>
            </a:extLst>
          </p:cNvPr>
          <p:cNvSpPr>
            <a:spLocks noGrp="1"/>
          </p:cNvSpPr>
          <p:nvPr>
            <p:ph type="ctrTitle"/>
          </p:nvPr>
        </p:nvSpPr>
        <p:spPr>
          <a:xfrm>
            <a:off x="6710659" y="36478"/>
            <a:ext cx="5478293" cy="3651268"/>
          </a:xfrm>
        </p:spPr>
        <p:txBody>
          <a:bodyPr vert="horz" lIns="91440" tIns="45720" rIns="91440" bIns="45720" rtlCol="0" anchor="ctr">
            <a:normAutofit/>
          </a:bodyPr>
          <a:lstStyle/>
          <a:p>
            <a:pPr algn="ctr">
              <a:lnSpc>
                <a:spcPct val="90000"/>
              </a:lnSpc>
            </a:pPr>
            <a:r>
              <a:rPr lang="en-US" sz="4000" kern="1200" dirty="0">
                <a:solidFill>
                  <a:schemeClr val="tx1"/>
                </a:solidFill>
                <a:latin typeface="Aharoni" panose="02010803020104030203" pitchFamily="2" charset="-79"/>
                <a:ea typeface="+mn-ea"/>
                <a:cs typeface="Angsana New" panose="02020603050405020304" pitchFamily="18" charset="-34"/>
              </a:rPr>
              <a:t>Customer Segmentation </a:t>
            </a:r>
            <a:br>
              <a:rPr lang="en-US" sz="4000" kern="1200" dirty="0">
                <a:solidFill>
                  <a:schemeClr val="tx1"/>
                </a:solidFill>
                <a:latin typeface="Aharoni" panose="02010803020104030203" pitchFamily="2" charset="-79"/>
                <a:ea typeface="+mn-ea"/>
                <a:cs typeface="Angsana New" panose="02020603050405020304" pitchFamily="18" charset="-34"/>
              </a:rPr>
            </a:br>
            <a:r>
              <a:rPr lang="en-US" sz="4000" kern="1200" dirty="0">
                <a:solidFill>
                  <a:schemeClr val="tx1"/>
                </a:solidFill>
                <a:latin typeface="Aharoni" panose="02010803020104030203" pitchFamily="2" charset="-79"/>
                <a:ea typeface="+mn-ea"/>
                <a:cs typeface="Angsana New" panose="02020603050405020304" pitchFamily="18" charset="-34"/>
              </a:rPr>
              <a:t>using </a:t>
            </a:r>
            <a:br>
              <a:rPr lang="en-US" sz="4000" kern="1200" dirty="0">
                <a:solidFill>
                  <a:schemeClr val="tx1"/>
                </a:solidFill>
                <a:latin typeface="Aharoni" panose="02010803020104030203" pitchFamily="2" charset="-79"/>
                <a:ea typeface="+mn-ea"/>
                <a:cs typeface="Angsana New" panose="02020603050405020304" pitchFamily="18" charset="-34"/>
              </a:rPr>
            </a:br>
            <a:r>
              <a:rPr lang="en-US" sz="4000" kern="1200" dirty="0">
                <a:solidFill>
                  <a:schemeClr val="tx1"/>
                </a:solidFill>
                <a:latin typeface="Aharoni" panose="02010803020104030203" pitchFamily="2" charset="-79"/>
                <a:ea typeface="+mn-ea"/>
                <a:cs typeface="Angsana New" panose="02020603050405020304" pitchFamily="18" charset="-34"/>
              </a:rPr>
              <a:t>Machine Learning</a:t>
            </a:r>
            <a:br>
              <a:rPr lang="en-US" sz="2800" kern="1200" dirty="0">
                <a:solidFill>
                  <a:schemeClr val="tx1"/>
                </a:solidFill>
                <a:latin typeface="Aharoni" panose="02010803020104030203" pitchFamily="2" charset="-79"/>
                <a:ea typeface="+mn-ea"/>
                <a:cs typeface="Angsana New" panose="02020603050405020304" pitchFamily="18" charset="-34"/>
              </a:rPr>
            </a:br>
            <a:br>
              <a:rPr lang="en-US" sz="2800" kern="1200" dirty="0">
                <a:solidFill>
                  <a:schemeClr val="tx1"/>
                </a:solidFill>
                <a:latin typeface="Aharoni" panose="02010803020104030203" pitchFamily="2" charset="-79"/>
                <a:ea typeface="+mn-ea"/>
                <a:cs typeface="Angsana New" panose="02020603050405020304" pitchFamily="18" charset="-34"/>
              </a:rPr>
            </a:br>
            <a:r>
              <a:rPr lang="en-US" sz="1600" kern="1200" dirty="0">
                <a:solidFill>
                  <a:schemeClr val="tx1"/>
                </a:solidFill>
                <a:latin typeface="Aharoni" panose="02010803020104030203" pitchFamily="2" charset="-79"/>
                <a:ea typeface="+mn-ea"/>
                <a:cs typeface="Angsana New" panose="02020603050405020304" pitchFamily="18" charset="-34"/>
              </a:rPr>
              <a:t>Identifying Profit Enhancement Opportunities </a:t>
            </a:r>
            <a:br>
              <a:rPr lang="en-US" sz="2600" kern="1200" dirty="0">
                <a:latin typeface="Aharoni" panose="02010803020104030203" pitchFamily="2" charset="-79"/>
                <a:ea typeface="+mn-ea"/>
                <a:cs typeface="Angsana New" panose="02020603050405020304" pitchFamily="18" charset="-34"/>
              </a:rPr>
            </a:br>
            <a:endParaRPr lang="en-US" sz="2600" kern="1200" dirty="0">
              <a:latin typeface="Aharoni" panose="02010803020104030203" pitchFamily="2" charset="-79"/>
              <a:ea typeface="+mn-ea"/>
              <a:cs typeface="Angsana New" panose="02020603050405020304" pitchFamily="18" charset="-34"/>
            </a:endParaRPr>
          </a:p>
        </p:txBody>
      </p:sp>
      <p:sp>
        <p:nvSpPr>
          <p:cNvPr id="3" name="Subtitle 2">
            <a:extLst>
              <a:ext uri="{FF2B5EF4-FFF2-40B4-BE49-F238E27FC236}">
                <a16:creationId xmlns:a16="http://schemas.microsoft.com/office/drawing/2014/main" id="{DB4CA58C-B02E-476E-85E7-8563A372B6C0}"/>
              </a:ext>
            </a:extLst>
          </p:cNvPr>
          <p:cNvSpPr>
            <a:spLocks noGrp="1"/>
          </p:cNvSpPr>
          <p:nvPr>
            <p:ph type="subTitle" idx="1"/>
          </p:nvPr>
        </p:nvSpPr>
        <p:spPr>
          <a:xfrm>
            <a:off x="7332955" y="3764132"/>
            <a:ext cx="4659927" cy="2834235"/>
          </a:xfrm>
          <a:solidFill>
            <a:schemeClr val="bg1">
              <a:lumMod val="75000"/>
            </a:schemeClr>
          </a:solidFill>
        </p:spPr>
        <p:txBody>
          <a:bodyPr vert="horz" lIns="91440" tIns="45720" rIns="91440" bIns="45720" rtlCol="0">
            <a:normAutofit/>
          </a:bodyPr>
          <a:lstStyle/>
          <a:p>
            <a:pPr algn="r">
              <a:lnSpc>
                <a:spcPct val="100000"/>
              </a:lnSpc>
            </a:pPr>
            <a:r>
              <a:rPr lang="en-US" sz="2000" b="1" dirty="0">
                <a:solidFill>
                  <a:schemeClr val="bg1"/>
                </a:solidFill>
                <a:latin typeface="Arial" panose="020B0604020202020204" pitchFamily="34" charset="0"/>
                <a:cs typeface="Arial" panose="020B0604020202020204" pitchFamily="34" charset="0"/>
              </a:rPr>
              <a:t>Project 4</a:t>
            </a:r>
          </a:p>
          <a:p>
            <a:pPr algn="r">
              <a:lnSpc>
                <a:spcPct val="100000"/>
              </a:lnSpc>
            </a:pPr>
            <a:endParaRPr lang="en-US" sz="1800" b="1" dirty="0">
              <a:solidFill>
                <a:schemeClr val="bg1"/>
              </a:solidFill>
              <a:latin typeface="Arial" panose="020B0604020202020204" pitchFamily="34" charset="0"/>
              <a:cs typeface="Arial" panose="020B0604020202020204" pitchFamily="34" charset="0"/>
            </a:endParaRPr>
          </a:p>
          <a:p>
            <a:pPr algn="r">
              <a:lnSpc>
                <a:spcPct val="100000"/>
              </a:lnSpc>
            </a:pPr>
            <a:r>
              <a:rPr lang="en-US" sz="1800" b="1" dirty="0">
                <a:solidFill>
                  <a:schemeClr val="bg1"/>
                </a:solidFill>
                <a:latin typeface="Arial" panose="020B0604020202020204" pitchFamily="34" charset="0"/>
                <a:cs typeface="Arial" panose="020B0604020202020204" pitchFamily="34" charset="0"/>
              </a:rPr>
              <a:t>Contributors:</a:t>
            </a:r>
          </a:p>
          <a:p>
            <a:pPr algn="r">
              <a:lnSpc>
                <a:spcPct val="100000"/>
              </a:lnSpc>
            </a:pPr>
            <a:r>
              <a:rPr lang="en-US" sz="1800" b="1" dirty="0">
                <a:solidFill>
                  <a:schemeClr val="bg1"/>
                </a:solidFill>
                <a:latin typeface="Arial" panose="020B0604020202020204" pitchFamily="34" charset="0"/>
                <a:cs typeface="Arial" panose="020B0604020202020204" pitchFamily="34" charset="0"/>
              </a:rPr>
              <a:t>Ahmed Dahham</a:t>
            </a:r>
          </a:p>
          <a:p>
            <a:pPr algn="r">
              <a:lnSpc>
                <a:spcPct val="100000"/>
              </a:lnSpc>
            </a:pPr>
            <a:r>
              <a:rPr lang="en-US" sz="1800" b="1" dirty="0">
                <a:solidFill>
                  <a:schemeClr val="bg1"/>
                </a:solidFill>
                <a:latin typeface="Arial" panose="020B0604020202020204" pitchFamily="34" charset="0"/>
                <a:cs typeface="Arial" panose="020B0604020202020204" pitchFamily="34" charset="0"/>
              </a:rPr>
              <a:t>Uma Yeruva,</a:t>
            </a:r>
          </a:p>
          <a:p>
            <a:pPr algn="r">
              <a:lnSpc>
                <a:spcPct val="100000"/>
              </a:lnSpc>
            </a:pPr>
            <a:r>
              <a:rPr lang="en-US" sz="1800" b="1" dirty="0">
                <a:solidFill>
                  <a:schemeClr val="bg1"/>
                </a:solidFill>
                <a:latin typeface="Arial" panose="020B0604020202020204" pitchFamily="34" charset="0"/>
                <a:cs typeface="Arial" panose="020B0604020202020204" pitchFamily="34" charset="0"/>
              </a:rPr>
              <a:t>Samantha Brown</a:t>
            </a:r>
          </a:p>
          <a:p>
            <a:pPr algn="r">
              <a:lnSpc>
                <a:spcPct val="100000"/>
              </a:lnSpc>
            </a:pPr>
            <a:r>
              <a:rPr lang="en-US" sz="1800" b="1" dirty="0">
                <a:solidFill>
                  <a:schemeClr val="bg1"/>
                </a:solidFill>
                <a:latin typeface="Arial" panose="020B0604020202020204" pitchFamily="34" charset="0"/>
                <a:cs typeface="Arial" panose="020B0604020202020204" pitchFamily="34" charset="0"/>
              </a:rPr>
              <a:t>Julia </a:t>
            </a:r>
            <a:r>
              <a:rPr lang="en-US" sz="1800" b="1" dirty="0">
                <a:solidFill>
                  <a:schemeClr val="bg1"/>
                </a:solidFill>
              </a:rPr>
              <a:t>Lira</a:t>
            </a:r>
          </a:p>
          <a:p>
            <a:pPr indent="-228600" algn="r">
              <a:lnSpc>
                <a:spcPct val="100000"/>
              </a:lnSpc>
              <a:buFont typeface="Arial" panose="020B0604020202020204" pitchFamily="34" charset="0"/>
              <a:buChar char="•"/>
            </a:pPr>
            <a:endParaRPr lang="en-US" sz="1300" b="1" dirty="0"/>
          </a:p>
          <a:p>
            <a:pPr indent="-228600" algn="r">
              <a:lnSpc>
                <a:spcPct val="100000"/>
              </a:lnSpc>
              <a:buFont typeface="Arial" panose="020B0604020202020204" pitchFamily="34" charset="0"/>
              <a:buChar char="•"/>
            </a:pPr>
            <a:endParaRPr lang="en-US" sz="1300" b="1" dirty="0"/>
          </a:p>
          <a:p>
            <a:pPr indent="-228600" algn="r">
              <a:lnSpc>
                <a:spcPct val="100000"/>
              </a:lnSpc>
              <a:buFont typeface="Arial" panose="020B0604020202020204" pitchFamily="34" charset="0"/>
              <a:buChar char="•"/>
            </a:pPr>
            <a:endParaRPr lang="en-US" sz="1300" b="1" dirty="0"/>
          </a:p>
          <a:p>
            <a:pPr indent="-228600" algn="r">
              <a:lnSpc>
                <a:spcPct val="100000"/>
              </a:lnSpc>
              <a:buFont typeface="Arial" panose="020B0604020202020204" pitchFamily="34" charset="0"/>
              <a:buChar char="•"/>
            </a:pPr>
            <a:endParaRPr lang="en-US" sz="1300" dirty="0"/>
          </a:p>
        </p:txBody>
      </p:sp>
    </p:spTree>
    <p:extLst>
      <p:ext uri="{BB962C8B-B14F-4D97-AF65-F5344CB8AC3E}">
        <p14:creationId xmlns:p14="http://schemas.microsoft.com/office/powerpoint/2010/main" val="196910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9F1140-4571-47B7-896F-539CDC422D46}"/>
              </a:ext>
            </a:extLst>
          </p:cNvPr>
          <p:cNvSpPr>
            <a:spLocks noGrp="1"/>
          </p:cNvSpPr>
          <p:nvPr>
            <p:ph type="ctrTitle"/>
          </p:nvPr>
        </p:nvSpPr>
        <p:spPr/>
        <p:txBody>
          <a:bodyPr>
            <a:normAutofit/>
          </a:bodyPr>
          <a:lstStyle/>
          <a:p>
            <a:r>
              <a:rPr lang="en-US" sz="2000" dirty="0">
                <a:solidFill>
                  <a:schemeClr val="tx1"/>
                </a:solidFill>
                <a:latin typeface="Arial" panose="020B0604020202020204" pitchFamily="34" charset="0"/>
                <a:cs typeface="Arial" panose="020B0604020202020204" pitchFamily="34" charset="0"/>
              </a:rPr>
              <a:t>Virtual shopping / Digital Marketing may first come to mind when you hear Machine Learning and algorithms.  For this reason, we found the following project on customer segmentation in the shopping malls an interesting opportunity to see unsupervised learning in use. </a:t>
            </a:r>
            <a:br>
              <a:rPr lang="en-US" sz="20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The goal: To identify target mall customers based on available data. Increase sales and create more efficient facilities based on . </a:t>
            </a:r>
          </a:p>
        </p:txBody>
      </p:sp>
      <p:sp>
        <p:nvSpPr>
          <p:cNvPr id="5" name="Subtitle 4">
            <a:extLst>
              <a:ext uri="{FF2B5EF4-FFF2-40B4-BE49-F238E27FC236}">
                <a16:creationId xmlns:a16="http://schemas.microsoft.com/office/drawing/2014/main" id="{0CE49C48-472E-47B3-9900-1F5F47E066BD}"/>
              </a:ext>
            </a:extLst>
          </p:cNvPr>
          <p:cNvSpPr>
            <a:spLocks noGrp="1"/>
          </p:cNvSpPr>
          <p:nvPr>
            <p:ph type="subTitle" idx="1"/>
          </p:nvPr>
        </p:nvSpPr>
        <p:spPr/>
        <p:txBody>
          <a:bodyPr/>
          <a:lstStyle/>
          <a:p>
            <a:r>
              <a:rPr lang="en-US" dirty="0"/>
              <a:t>  </a:t>
            </a:r>
          </a:p>
          <a:p>
            <a:pPr algn="ctr"/>
            <a:r>
              <a:rPr lang="en-US" dirty="0">
                <a:solidFill>
                  <a:schemeClr val="accent2">
                    <a:lumMod val="60000"/>
                    <a:lumOff val="40000"/>
                  </a:schemeClr>
                </a:solidFill>
              </a:rPr>
              <a:t>****  Info needed to speak on Req 2 &amp; Req 5*********</a:t>
            </a:r>
          </a:p>
          <a:p>
            <a:endParaRPr lang="en-US" dirty="0"/>
          </a:p>
        </p:txBody>
      </p:sp>
    </p:spTree>
    <p:extLst>
      <p:ext uri="{BB962C8B-B14F-4D97-AF65-F5344CB8AC3E}">
        <p14:creationId xmlns:p14="http://schemas.microsoft.com/office/powerpoint/2010/main" val="278797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Diagram&#10;&#10;Description automatically generated">
            <a:extLst>
              <a:ext uri="{FF2B5EF4-FFF2-40B4-BE49-F238E27FC236}">
                <a16:creationId xmlns:a16="http://schemas.microsoft.com/office/drawing/2014/main" id="{76EC0FBF-3FD6-4E05-91BD-3113A080686C}"/>
              </a:ext>
            </a:extLst>
          </p:cNvPr>
          <p:cNvPicPr>
            <a:picLocks noChangeAspect="1"/>
          </p:cNvPicPr>
          <p:nvPr/>
        </p:nvPicPr>
        <p:blipFill rotWithShape="1">
          <a:blip r:embed="rId2">
            <a:extLst>
              <a:ext uri="{28A0092B-C50C-407E-A947-70E740481C1C}">
                <a14:useLocalDpi xmlns:a14="http://schemas.microsoft.com/office/drawing/2010/main" val="0"/>
              </a:ext>
            </a:extLst>
          </a:blip>
          <a:srcRect l="2475" r="11812" b="-1"/>
          <a:stretch/>
        </p:blipFill>
        <p:spPr>
          <a:xfrm>
            <a:off x="594360" y="596644"/>
            <a:ext cx="7140181" cy="5664712"/>
          </a:xfrm>
          <a:prstGeom prst="rect">
            <a:avLst/>
          </a:prstGeom>
        </p:spPr>
      </p:pic>
      <p:sp>
        <p:nvSpPr>
          <p:cNvPr id="5" name="Subtitle 4">
            <a:extLst>
              <a:ext uri="{FF2B5EF4-FFF2-40B4-BE49-F238E27FC236}">
                <a16:creationId xmlns:a16="http://schemas.microsoft.com/office/drawing/2014/main" id="{0CE49C48-472E-47B3-9900-1F5F47E066BD}"/>
              </a:ext>
            </a:extLst>
          </p:cNvPr>
          <p:cNvSpPr>
            <a:spLocks noGrp="1"/>
          </p:cNvSpPr>
          <p:nvPr>
            <p:ph type="subTitle" idx="1"/>
          </p:nvPr>
        </p:nvSpPr>
        <p:spPr>
          <a:xfrm>
            <a:off x="7616651" y="596644"/>
            <a:ext cx="4250452" cy="5664712"/>
          </a:xfrm>
        </p:spPr>
        <p:txBody>
          <a:bodyPr>
            <a:normAutofit/>
          </a:bodyPr>
          <a:lstStyle/>
          <a:p>
            <a:pPr algn="r"/>
            <a:endParaRPr lang="en-US" sz="4400" dirty="0"/>
          </a:p>
          <a:p>
            <a:pPr algn="r"/>
            <a:r>
              <a:rPr lang="en-US" sz="4400" b="1" dirty="0"/>
              <a:t>Behavioral</a:t>
            </a:r>
          </a:p>
          <a:p>
            <a:pPr algn="r"/>
            <a:r>
              <a:rPr lang="en-US" sz="4400" b="1" dirty="0"/>
              <a:t>Geographic</a:t>
            </a:r>
          </a:p>
          <a:p>
            <a:pPr algn="r"/>
            <a:r>
              <a:rPr lang="en-US" sz="4400" b="1" dirty="0"/>
              <a:t>Psychographic</a:t>
            </a:r>
          </a:p>
          <a:p>
            <a:pPr algn="r"/>
            <a:r>
              <a:rPr lang="en-US" sz="4400" b="1" dirty="0"/>
              <a:t>Demographic</a:t>
            </a:r>
          </a:p>
        </p:txBody>
      </p:sp>
    </p:spTree>
    <p:extLst>
      <p:ext uri="{BB962C8B-B14F-4D97-AF65-F5344CB8AC3E}">
        <p14:creationId xmlns:p14="http://schemas.microsoft.com/office/powerpoint/2010/main" val="114274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9F1140-4571-47B7-896F-539CDC422D46}"/>
              </a:ext>
            </a:extLst>
          </p:cNvPr>
          <p:cNvSpPr>
            <a:spLocks noGrp="1"/>
          </p:cNvSpPr>
          <p:nvPr>
            <p:ph type="ctrTitle"/>
          </p:nvPr>
        </p:nvSpPr>
        <p:spPr>
          <a:xfrm>
            <a:off x="285596" y="365760"/>
            <a:ext cx="4125630" cy="6035040"/>
          </a:xfrm>
        </p:spPr>
        <p:txBody>
          <a:bodyPr>
            <a:normAutofit fontScale="90000"/>
          </a:bodyPr>
          <a:lstStyle/>
          <a:p>
            <a:r>
              <a:rPr lang="en-US" sz="3100" b="1" dirty="0">
                <a:solidFill>
                  <a:schemeClr val="tx1"/>
                </a:solidFill>
                <a:latin typeface="Arial" panose="020B0604020202020204" pitchFamily="34" charset="0"/>
                <a:cs typeface="Arial" panose="020B0604020202020204" pitchFamily="34" charset="0"/>
              </a:rPr>
              <a:t>One-Hot Encoding </a:t>
            </a:r>
            <a:br>
              <a:rPr lang="en-US" sz="3100" b="1" dirty="0">
                <a:solidFill>
                  <a:schemeClr val="tx1"/>
                </a:solidFill>
                <a:latin typeface="Arial" panose="020B0604020202020204" pitchFamily="34" charset="0"/>
                <a:cs typeface="Arial" panose="020B0604020202020204" pitchFamily="34" charset="0"/>
              </a:rPr>
            </a:br>
            <a:r>
              <a:rPr lang="en-US" sz="3100" b="1" dirty="0">
                <a:solidFill>
                  <a:schemeClr val="tx1"/>
                </a:solidFill>
                <a:latin typeface="Arial" panose="020B0604020202020204" pitchFamily="34" charset="0"/>
                <a:cs typeface="Arial" panose="020B0604020202020204" pitchFamily="34" charset="0"/>
              </a:rPr>
              <a:t>Categorical Data</a:t>
            </a:r>
            <a:br>
              <a:rPr lang="en-US" sz="3100" b="1" dirty="0">
                <a:solidFill>
                  <a:schemeClr val="tx1"/>
                </a:solidFill>
                <a:latin typeface="Arial" panose="020B0604020202020204" pitchFamily="34" charset="0"/>
                <a:cs typeface="Arial" panose="020B0604020202020204" pitchFamily="34" charset="0"/>
              </a:rPr>
            </a:br>
            <a:br>
              <a:rPr lang="en-US" sz="3100" b="1" dirty="0">
                <a:solidFill>
                  <a:schemeClr val="tx1"/>
                </a:solidFill>
                <a:latin typeface="Arial" panose="020B0604020202020204" pitchFamily="34" charset="0"/>
                <a:cs typeface="Arial" panose="020B0604020202020204" pitchFamily="34" charset="0"/>
              </a:rPr>
            </a:br>
            <a:br>
              <a:rPr lang="en-US" sz="3100" b="1" dirty="0">
                <a:solidFill>
                  <a:schemeClr val="tx1"/>
                </a:solidFill>
                <a:latin typeface="Arial" panose="020B0604020202020204" pitchFamily="34" charset="0"/>
                <a:cs typeface="Arial" panose="020B0604020202020204" pitchFamily="34" charset="0"/>
              </a:rPr>
            </a:br>
            <a:br>
              <a:rPr lang="en-US" sz="3100" b="1" dirty="0">
                <a:solidFill>
                  <a:schemeClr val="tx1"/>
                </a:solidFill>
                <a:latin typeface="Arial" panose="020B0604020202020204" pitchFamily="34" charset="0"/>
                <a:cs typeface="Arial" panose="020B0604020202020204" pitchFamily="34" charset="0"/>
              </a:rPr>
            </a:br>
            <a:br>
              <a:rPr lang="en-US" sz="3100" b="1" dirty="0">
                <a:solidFill>
                  <a:schemeClr val="tx1"/>
                </a:solidFill>
                <a:latin typeface="Arial" panose="020B0604020202020204" pitchFamily="34" charset="0"/>
                <a:cs typeface="Arial" panose="020B0604020202020204" pitchFamily="34" charset="0"/>
              </a:rPr>
            </a:br>
            <a:r>
              <a:rPr lang="en-US" sz="3100" b="1"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Before:</a:t>
            </a:r>
            <a:br>
              <a:rPr lang="en-US" sz="40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		</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After:</a:t>
            </a:r>
            <a:r>
              <a:rPr lang="en-US" sz="4000"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22899CEE-F07E-42E5-915E-2E5D3BE07109}"/>
              </a:ext>
            </a:extLst>
          </p:cNvPr>
          <p:cNvPicPr>
            <a:picLocks noChangeAspect="1"/>
          </p:cNvPicPr>
          <p:nvPr/>
        </p:nvPicPr>
        <p:blipFill>
          <a:blip r:embed="rId2"/>
          <a:stretch>
            <a:fillRect/>
          </a:stretch>
        </p:blipFill>
        <p:spPr>
          <a:xfrm>
            <a:off x="4851678" y="1663353"/>
            <a:ext cx="6653685" cy="2325993"/>
          </a:xfrm>
          <a:prstGeom prst="rect">
            <a:avLst/>
          </a:prstGeom>
        </p:spPr>
      </p:pic>
      <p:pic>
        <p:nvPicPr>
          <p:cNvPr id="7" name="Picture 6">
            <a:extLst>
              <a:ext uri="{FF2B5EF4-FFF2-40B4-BE49-F238E27FC236}">
                <a16:creationId xmlns:a16="http://schemas.microsoft.com/office/drawing/2014/main" id="{F61C7192-FF4E-4875-BD85-4AF06BA76599}"/>
              </a:ext>
            </a:extLst>
          </p:cNvPr>
          <p:cNvPicPr>
            <a:picLocks noChangeAspect="1"/>
          </p:cNvPicPr>
          <p:nvPr/>
        </p:nvPicPr>
        <p:blipFill>
          <a:blip r:embed="rId3"/>
          <a:stretch>
            <a:fillRect/>
          </a:stretch>
        </p:blipFill>
        <p:spPr>
          <a:xfrm>
            <a:off x="4851678" y="4175591"/>
            <a:ext cx="6653685" cy="2486967"/>
          </a:xfrm>
          <a:prstGeom prst="rect">
            <a:avLst/>
          </a:prstGeom>
        </p:spPr>
      </p:pic>
      <p:pic>
        <p:nvPicPr>
          <p:cNvPr id="15" name="Picture 14">
            <a:extLst>
              <a:ext uri="{FF2B5EF4-FFF2-40B4-BE49-F238E27FC236}">
                <a16:creationId xmlns:a16="http://schemas.microsoft.com/office/drawing/2014/main" id="{75EB0BBA-0B96-4486-9546-435ADB3571C7}"/>
              </a:ext>
            </a:extLst>
          </p:cNvPr>
          <p:cNvPicPr>
            <a:picLocks noChangeAspect="1"/>
          </p:cNvPicPr>
          <p:nvPr/>
        </p:nvPicPr>
        <p:blipFill>
          <a:blip r:embed="rId4"/>
          <a:stretch>
            <a:fillRect/>
          </a:stretch>
        </p:blipFill>
        <p:spPr>
          <a:xfrm>
            <a:off x="4411227" y="365760"/>
            <a:ext cx="7094136" cy="1010864"/>
          </a:xfrm>
          <a:prstGeom prst="rect">
            <a:avLst/>
          </a:prstGeom>
        </p:spPr>
      </p:pic>
    </p:spTree>
    <p:extLst>
      <p:ext uri="{BB962C8B-B14F-4D97-AF65-F5344CB8AC3E}">
        <p14:creationId xmlns:p14="http://schemas.microsoft.com/office/powerpoint/2010/main" val="205440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4">
            <a:extLst>
              <a:ext uri="{FF2B5EF4-FFF2-40B4-BE49-F238E27FC236}">
                <a16:creationId xmlns:a16="http://schemas.microsoft.com/office/drawing/2014/main" id="{6DB67185-D08E-4C27-A1BE-61A6920FCCC3}"/>
              </a:ext>
            </a:extLst>
          </p:cNvPr>
          <p:cNvSpPr txBox="1">
            <a:spLocks/>
          </p:cNvSpPr>
          <p:nvPr/>
        </p:nvSpPr>
        <p:spPr>
          <a:xfrm>
            <a:off x="5757705" y="1663705"/>
            <a:ext cx="6280220" cy="480743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Subtitle 4">
            <a:extLst>
              <a:ext uri="{FF2B5EF4-FFF2-40B4-BE49-F238E27FC236}">
                <a16:creationId xmlns:a16="http://schemas.microsoft.com/office/drawing/2014/main" id="{DC2594C0-2E40-4BE5-A4B8-F111FF5615CA}"/>
              </a:ext>
            </a:extLst>
          </p:cNvPr>
          <p:cNvSpPr txBox="1">
            <a:spLocks/>
          </p:cNvSpPr>
          <p:nvPr/>
        </p:nvSpPr>
        <p:spPr>
          <a:xfrm>
            <a:off x="656054" y="430453"/>
            <a:ext cx="4056623" cy="5719138"/>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p:txBody>
      </p:sp>
      <p:pic>
        <p:nvPicPr>
          <p:cNvPr id="16" name="Picture 15">
            <a:extLst>
              <a:ext uri="{FF2B5EF4-FFF2-40B4-BE49-F238E27FC236}">
                <a16:creationId xmlns:a16="http://schemas.microsoft.com/office/drawing/2014/main" id="{6B14D70D-627C-4C31-A00C-4D640241608A}"/>
              </a:ext>
            </a:extLst>
          </p:cNvPr>
          <p:cNvPicPr>
            <a:picLocks noChangeAspect="1"/>
          </p:cNvPicPr>
          <p:nvPr/>
        </p:nvPicPr>
        <p:blipFill>
          <a:blip r:embed="rId2"/>
          <a:stretch>
            <a:fillRect/>
          </a:stretch>
        </p:blipFill>
        <p:spPr>
          <a:xfrm>
            <a:off x="5861031" y="302813"/>
            <a:ext cx="6223433" cy="6419534"/>
          </a:xfrm>
          <a:prstGeom prst="rect">
            <a:avLst/>
          </a:prstGeom>
        </p:spPr>
      </p:pic>
      <p:sp>
        <p:nvSpPr>
          <p:cNvPr id="17" name="Arrow: Right 16">
            <a:extLst>
              <a:ext uri="{FF2B5EF4-FFF2-40B4-BE49-F238E27FC236}">
                <a16:creationId xmlns:a16="http://schemas.microsoft.com/office/drawing/2014/main" id="{7D50D580-E603-4E1A-8E76-967B2A09904F}"/>
              </a:ext>
            </a:extLst>
          </p:cNvPr>
          <p:cNvSpPr/>
          <p:nvPr/>
        </p:nvSpPr>
        <p:spPr>
          <a:xfrm rot="6290024">
            <a:off x="8274573" y="4161336"/>
            <a:ext cx="1246485" cy="799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1369CA2-6CEB-4B4E-998E-A6A07583DA4E}"/>
              </a:ext>
            </a:extLst>
          </p:cNvPr>
          <p:cNvPicPr>
            <a:picLocks noChangeAspect="1"/>
          </p:cNvPicPr>
          <p:nvPr/>
        </p:nvPicPr>
        <p:blipFill>
          <a:blip r:embed="rId3"/>
          <a:stretch>
            <a:fillRect/>
          </a:stretch>
        </p:blipFill>
        <p:spPr>
          <a:xfrm>
            <a:off x="121728" y="1588805"/>
            <a:ext cx="5753494" cy="3605490"/>
          </a:xfrm>
          <a:prstGeom prst="rect">
            <a:avLst/>
          </a:prstGeom>
        </p:spPr>
      </p:pic>
      <p:sp>
        <p:nvSpPr>
          <p:cNvPr id="20" name="TextBox 19">
            <a:extLst>
              <a:ext uri="{FF2B5EF4-FFF2-40B4-BE49-F238E27FC236}">
                <a16:creationId xmlns:a16="http://schemas.microsoft.com/office/drawing/2014/main" id="{30D96743-9935-409D-B177-F3D289DD28B8}"/>
              </a:ext>
            </a:extLst>
          </p:cNvPr>
          <p:cNvSpPr txBox="1"/>
          <p:nvPr/>
        </p:nvSpPr>
        <p:spPr>
          <a:xfrm>
            <a:off x="266065" y="344838"/>
            <a:ext cx="5908431"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K-Means and the Elbow Method</a:t>
            </a:r>
          </a:p>
        </p:txBody>
      </p:sp>
    </p:spTree>
    <p:extLst>
      <p:ext uri="{BB962C8B-B14F-4D97-AF65-F5344CB8AC3E}">
        <p14:creationId xmlns:p14="http://schemas.microsoft.com/office/powerpoint/2010/main" val="135915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0CE49C48-472E-47B3-9900-1F5F47E066BD}"/>
              </a:ext>
            </a:extLst>
          </p:cNvPr>
          <p:cNvSpPr>
            <a:spLocks noGrp="1"/>
          </p:cNvSpPr>
          <p:nvPr>
            <p:ph type="subTitle" idx="1"/>
          </p:nvPr>
        </p:nvSpPr>
        <p:spPr>
          <a:xfrm>
            <a:off x="271306" y="211015"/>
            <a:ext cx="11035642" cy="3104941"/>
          </a:xfrm>
        </p:spPr>
        <p:txBody>
          <a:bodyPr anchor="ctr">
            <a:normAutofit fontScale="25000" lnSpcReduction="20000"/>
          </a:bodyPr>
          <a:lstStyle/>
          <a:p>
            <a:r>
              <a:rPr lang="en-US" sz="8000" b="1" dirty="0">
                <a:latin typeface="Arial" panose="020B0604020202020204" pitchFamily="34" charset="0"/>
                <a:cs typeface="Arial" panose="020B0604020202020204" pitchFamily="34" charset="0"/>
              </a:rPr>
              <a:t>Plot the Clusters</a:t>
            </a:r>
            <a:r>
              <a:rPr lang="en-US" sz="8000" dirty="0">
                <a:latin typeface="Arial" panose="020B0604020202020204" pitchFamily="34" charset="0"/>
                <a:cs typeface="Arial" panose="020B0604020202020204" pitchFamily="34" charset="0"/>
              </a:rPr>
              <a:t>:</a:t>
            </a:r>
          </a:p>
          <a:p>
            <a:endParaRPr lang="en-US" sz="8000" dirty="0"/>
          </a:p>
          <a:p>
            <a:r>
              <a:rPr lang="en-US" sz="8000" b="1" dirty="0">
                <a:solidFill>
                  <a:srgbClr val="C00000"/>
                </a:solidFill>
              </a:rPr>
              <a:t>Cluster 1  </a:t>
            </a:r>
            <a:r>
              <a:rPr lang="en-US" sz="8000" dirty="0"/>
              <a:t>High Income &amp; High Spending  - customer satisfaction reached</a:t>
            </a:r>
          </a:p>
          <a:p>
            <a:r>
              <a:rPr lang="en-US" sz="8000" b="1" dirty="0">
                <a:solidFill>
                  <a:srgbClr val="0070C0"/>
                </a:solidFill>
              </a:rPr>
              <a:t>Cluster 2  </a:t>
            </a:r>
            <a:r>
              <a:rPr lang="en-US" sz="8000" dirty="0"/>
              <a:t>Low Income &amp; High Spending </a:t>
            </a:r>
          </a:p>
          <a:p>
            <a:r>
              <a:rPr lang="en-US" sz="8000" b="1" dirty="0">
                <a:solidFill>
                  <a:srgbClr val="00B050"/>
                </a:solidFill>
              </a:rPr>
              <a:t>Cluster 3 </a:t>
            </a:r>
            <a:r>
              <a:rPr lang="en-US" sz="8000" dirty="0"/>
              <a:t>High Income &amp; Low Spending ( area of opportunity ) </a:t>
            </a:r>
          </a:p>
          <a:p>
            <a:r>
              <a:rPr lang="en-US" sz="8000" b="1" dirty="0">
                <a:solidFill>
                  <a:srgbClr val="FFFF00"/>
                </a:solidFill>
              </a:rPr>
              <a:t>Cluster 4 </a:t>
            </a:r>
            <a:r>
              <a:rPr lang="en-US" sz="8000" dirty="0"/>
              <a:t>Low Income &amp; Low Spending </a:t>
            </a:r>
          </a:p>
          <a:p>
            <a:r>
              <a:rPr lang="en-US" sz="8000" b="1" dirty="0">
                <a:solidFill>
                  <a:schemeClr val="accent6">
                    <a:lumMod val="40000"/>
                    <a:lumOff val="60000"/>
                  </a:schemeClr>
                </a:solidFill>
              </a:rPr>
              <a:t>Cluster 5 </a:t>
            </a:r>
            <a:r>
              <a:rPr lang="en-US" sz="8000" dirty="0"/>
              <a:t>Average Income &amp; Average Spending ( Area of opportunity ) </a:t>
            </a:r>
          </a:p>
          <a:p>
            <a:endParaRPr lang="en-US" dirty="0"/>
          </a:p>
        </p:txBody>
      </p:sp>
      <p:pic>
        <p:nvPicPr>
          <p:cNvPr id="7" name="Picture 6">
            <a:extLst>
              <a:ext uri="{FF2B5EF4-FFF2-40B4-BE49-F238E27FC236}">
                <a16:creationId xmlns:a16="http://schemas.microsoft.com/office/drawing/2014/main" id="{D3F4BA78-49D7-417C-BAB1-93C3B2AE2F10}"/>
              </a:ext>
            </a:extLst>
          </p:cNvPr>
          <p:cNvPicPr>
            <a:picLocks noChangeAspect="1"/>
          </p:cNvPicPr>
          <p:nvPr/>
        </p:nvPicPr>
        <p:blipFill>
          <a:blip r:embed="rId2"/>
          <a:stretch>
            <a:fillRect/>
          </a:stretch>
        </p:blipFill>
        <p:spPr>
          <a:xfrm>
            <a:off x="566556" y="3613885"/>
            <a:ext cx="10740391" cy="2604544"/>
          </a:xfrm>
          <a:prstGeom prst="rect">
            <a:avLst/>
          </a:prstGeom>
        </p:spPr>
      </p:pic>
    </p:spTree>
    <p:extLst>
      <p:ext uri="{BB962C8B-B14F-4D97-AF65-F5344CB8AC3E}">
        <p14:creationId xmlns:p14="http://schemas.microsoft.com/office/powerpoint/2010/main" val="40710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scatter chart&#10;&#10;Description automatically generated">
            <a:extLst>
              <a:ext uri="{FF2B5EF4-FFF2-40B4-BE49-F238E27FC236}">
                <a16:creationId xmlns:a16="http://schemas.microsoft.com/office/drawing/2014/main" id="{E1058A2D-5A3A-45D8-B3C9-852584240033}"/>
              </a:ext>
            </a:extLst>
          </p:cNvPr>
          <p:cNvPicPr>
            <a:picLocks noChangeAspect="1"/>
          </p:cNvPicPr>
          <p:nvPr/>
        </p:nvPicPr>
        <p:blipFill>
          <a:blip r:embed="rId2"/>
          <a:stretch>
            <a:fillRect/>
          </a:stretch>
        </p:blipFill>
        <p:spPr>
          <a:xfrm>
            <a:off x="3053439" y="0"/>
            <a:ext cx="9138561" cy="4980515"/>
          </a:xfrm>
          <a:prstGeom prst="rect">
            <a:avLst/>
          </a:prstGeom>
        </p:spPr>
      </p:pic>
      <p:sp>
        <p:nvSpPr>
          <p:cNvPr id="13" name="Flowchart: Connector 12">
            <a:extLst>
              <a:ext uri="{FF2B5EF4-FFF2-40B4-BE49-F238E27FC236}">
                <a16:creationId xmlns:a16="http://schemas.microsoft.com/office/drawing/2014/main" id="{92CB6FBE-604D-43D8-A039-28BC5D9DE9D0}"/>
              </a:ext>
            </a:extLst>
          </p:cNvPr>
          <p:cNvSpPr/>
          <p:nvPr/>
        </p:nvSpPr>
        <p:spPr>
          <a:xfrm>
            <a:off x="5475590" y="1497348"/>
            <a:ext cx="2463671" cy="1985818"/>
          </a:xfrm>
          <a:prstGeom prst="flowChartConnector">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63A6FCD1-4EE9-436C-8B26-6E8730330129}"/>
              </a:ext>
            </a:extLst>
          </p:cNvPr>
          <p:cNvSpPr/>
          <p:nvPr/>
        </p:nvSpPr>
        <p:spPr>
          <a:xfrm>
            <a:off x="6898345" y="2388633"/>
            <a:ext cx="4797937" cy="2189065"/>
          </a:xfrm>
          <a:prstGeom prst="flowChartConnector">
            <a:avLst/>
          </a:prstGeom>
          <a:noFill/>
          <a:ln w="539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6864B8E-A81C-4604-8001-5B4866381C76}"/>
              </a:ext>
            </a:extLst>
          </p:cNvPr>
          <p:cNvSpPr txBox="1"/>
          <p:nvPr/>
        </p:nvSpPr>
        <p:spPr>
          <a:xfrm>
            <a:off x="100633" y="4856136"/>
            <a:ext cx="11987686" cy="2308324"/>
          </a:xfrm>
          <a:prstGeom prst="rect">
            <a:avLst/>
          </a:prstGeom>
          <a:noFill/>
        </p:spPr>
        <p:txBody>
          <a:bodyPr wrap="square" rtlCol="0">
            <a:spAutoFit/>
          </a:bodyPr>
          <a:lstStyle/>
          <a:p>
            <a:endParaRPr lang="en-US" b="1" dirty="0"/>
          </a:p>
          <a:p>
            <a:r>
              <a:rPr lang="en-US" b="1" dirty="0">
                <a:latin typeface="Arial" panose="020B0604020202020204" pitchFamily="34" charset="0"/>
                <a:cs typeface="Arial" panose="020B0604020202020204" pitchFamily="34" charset="0"/>
              </a:rPr>
              <a:t>The Conclusion</a:t>
            </a:r>
            <a:r>
              <a:rPr lang="en-US" dirty="0"/>
              <a:t>:  To optimize profits for the mall, focus should be on clusters 3 &amp; 5. </a:t>
            </a:r>
          </a:p>
          <a:p>
            <a:endParaRPr lang="en-US" dirty="0"/>
          </a:p>
          <a:p>
            <a:r>
              <a:rPr lang="en-US" dirty="0"/>
              <a:t> - Cluster 3 ( High Income , low spending)</a:t>
            </a:r>
          </a:p>
          <a:p>
            <a:endParaRPr lang="en-US" dirty="0"/>
          </a:p>
          <a:p>
            <a:r>
              <a:rPr lang="en-US" dirty="0"/>
              <a:t> - Cluster 5 ( Average Income, average spending)</a:t>
            </a:r>
          </a:p>
          <a:p>
            <a:endParaRPr lang="en-US" dirty="0"/>
          </a:p>
          <a:p>
            <a:endParaRPr lang="en-US" dirty="0"/>
          </a:p>
        </p:txBody>
      </p:sp>
      <p:sp>
        <p:nvSpPr>
          <p:cNvPr id="16" name="TextBox 15">
            <a:extLst>
              <a:ext uri="{FF2B5EF4-FFF2-40B4-BE49-F238E27FC236}">
                <a16:creationId xmlns:a16="http://schemas.microsoft.com/office/drawing/2014/main" id="{FA54DF8B-41D2-4EBB-AACB-F9623D4B6BF4}"/>
              </a:ext>
            </a:extLst>
          </p:cNvPr>
          <p:cNvSpPr txBox="1"/>
          <p:nvPr/>
        </p:nvSpPr>
        <p:spPr>
          <a:xfrm>
            <a:off x="279792" y="404240"/>
            <a:ext cx="2624181" cy="4401205"/>
          </a:xfrm>
          <a:prstGeom prst="rect">
            <a:avLst/>
          </a:prstGeom>
          <a:solidFill>
            <a:schemeClr val="bg1">
              <a:lumMod val="75000"/>
            </a:schemeClr>
          </a:solidFill>
        </p:spPr>
        <p:txBody>
          <a:bodyPr wrap="square" rtlCol="0">
            <a:spAutoFit/>
          </a:bodyPr>
          <a:lstStyle/>
          <a:p>
            <a:pPr algn="ctr"/>
            <a:r>
              <a:rPr lang="en-US" sz="4000" b="1" dirty="0">
                <a:solidFill>
                  <a:schemeClr val="bg1"/>
                </a:solidFill>
                <a:latin typeface="Arial" panose="020B0604020202020204" pitchFamily="34" charset="0"/>
                <a:cs typeface="Arial" panose="020B0604020202020204" pitchFamily="34" charset="0"/>
              </a:rPr>
              <a:t>Spending Score</a:t>
            </a:r>
          </a:p>
          <a:p>
            <a:pPr algn="ctr"/>
            <a:endParaRPr lang="en-US" sz="4000" b="1" dirty="0">
              <a:solidFill>
                <a:schemeClr val="bg1"/>
              </a:solidFill>
              <a:latin typeface="Arial" panose="020B0604020202020204" pitchFamily="34" charset="0"/>
              <a:cs typeface="Arial" panose="020B0604020202020204" pitchFamily="34" charset="0"/>
            </a:endParaRPr>
          </a:p>
          <a:p>
            <a:pPr algn="ctr"/>
            <a:r>
              <a:rPr lang="en-US" sz="4000" b="1" dirty="0">
                <a:solidFill>
                  <a:schemeClr val="bg1"/>
                </a:solidFill>
                <a:latin typeface="Arial" panose="020B0604020202020204" pitchFamily="34" charset="0"/>
                <a:cs typeface="Arial" panose="020B0604020202020204" pitchFamily="34" charset="0"/>
              </a:rPr>
              <a:t>VS</a:t>
            </a:r>
          </a:p>
          <a:p>
            <a:pPr algn="ctr"/>
            <a:endParaRPr lang="en-US" sz="4000" b="1" dirty="0">
              <a:solidFill>
                <a:schemeClr val="bg1"/>
              </a:solidFill>
              <a:latin typeface="Arial" panose="020B0604020202020204" pitchFamily="34" charset="0"/>
              <a:cs typeface="Arial" panose="020B0604020202020204" pitchFamily="34" charset="0"/>
            </a:endParaRPr>
          </a:p>
          <a:p>
            <a:pPr algn="ctr"/>
            <a:r>
              <a:rPr lang="en-US" sz="4000" b="1" dirty="0">
                <a:solidFill>
                  <a:schemeClr val="bg1"/>
                </a:solidFill>
                <a:latin typeface="Arial" panose="020B0604020202020204" pitchFamily="34" charset="0"/>
                <a:cs typeface="Arial" panose="020B0604020202020204" pitchFamily="34" charset="0"/>
              </a:rPr>
              <a:t>Annual Income</a:t>
            </a:r>
          </a:p>
        </p:txBody>
      </p:sp>
    </p:spTree>
    <p:extLst>
      <p:ext uri="{BB962C8B-B14F-4D97-AF65-F5344CB8AC3E}">
        <p14:creationId xmlns:p14="http://schemas.microsoft.com/office/powerpoint/2010/main" val="2640295883"/>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312</TotalTime>
  <Words>247</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Aharoni</vt:lpstr>
      <vt:lpstr>Arial</vt:lpstr>
      <vt:lpstr>Avenir Next LT Pro</vt:lpstr>
      <vt:lpstr>FadeVTI</vt:lpstr>
      <vt:lpstr>Customer Segmentation  using  Machine Learning  Identifying Profit Enhancement Opportunities  </vt:lpstr>
      <vt:lpstr>Virtual shopping / Digital Marketing may first come to mind when you hear Machine Learning and algorithms.  For this reason, we found the following project on customer segmentation in the shopping malls an interesting opportunity to see unsupervised learning in use.   The goal: To identify target mall customers based on available data. Increase sales and create more efficient facilities based on . </vt:lpstr>
      <vt:lpstr>PowerPoint Presentation</vt:lpstr>
      <vt:lpstr>One-Hot Encoding  Categorical Data        Before:             After: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Impact on Air, Water &amp; Temperature</dc:title>
  <dc:creator>Julia Lira</dc:creator>
  <cp:lastModifiedBy>Julia Lira</cp:lastModifiedBy>
  <cp:revision>2</cp:revision>
  <dcterms:created xsi:type="dcterms:W3CDTF">2022-01-10T06:17:57Z</dcterms:created>
  <dcterms:modified xsi:type="dcterms:W3CDTF">2022-03-11T07:45:43Z</dcterms:modified>
</cp:coreProperties>
</file>