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1" r:id="rId3"/>
    <p:sldId id="265" r:id="rId4"/>
    <p:sldId id="267" r:id="rId5"/>
    <p:sldId id="263" r:id="rId6"/>
    <p:sldId id="268" r:id="rId7"/>
    <p:sldId id="269" r:id="rId8"/>
    <p:sldId id="270" r:id="rId9"/>
    <p:sldId id="271" r:id="rId10"/>
    <p:sldId id="272" r:id="rId11"/>
    <p:sldId id="257" r:id="rId12"/>
    <p:sldId id="262" r:id="rId13"/>
    <p:sldId id="260"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0FA3A71-6402-04E3-081E-EF65E4375DFE}" name="Julia Lira" initials="JL" userId="7d44e3899a1ee8f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3B97C7-1152-4F94-A3C1-8ED4C42F1822}" v="86" dt="2022-03-14T06:19:08.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Lira" userId="7d44e3899a1ee8f8" providerId="LiveId" clId="{893B97C7-1152-4F94-A3C1-8ED4C42F1822}"/>
    <pc:docChg chg="undo redo custSel addSld delSld modSld sldOrd modMainMaster">
      <pc:chgData name="Julia Lira" userId="7d44e3899a1ee8f8" providerId="LiveId" clId="{893B97C7-1152-4F94-A3C1-8ED4C42F1822}" dt="2022-03-14T06:23:57.043" v="7293" actId="20577"/>
      <pc:docMkLst>
        <pc:docMk/>
      </pc:docMkLst>
      <pc:sldChg chg="modSp mod setBg">
        <pc:chgData name="Julia Lira" userId="7d44e3899a1ee8f8" providerId="LiveId" clId="{893B97C7-1152-4F94-A3C1-8ED4C42F1822}" dt="2022-03-14T06:23:57.043" v="7293" actId="20577"/>
        <pc:sldMkLst>
          <pc:docMk/>
          <pc:sldMk cId="1969107325" sldId="256"/>
        </pc:sldMkLst>
        <pc:spChg chg="mod">
          <ac:chgData name="Julia Lira" userId="7d44e3899a1ee8f8" providerId="LiveId" clId="{893B97C7-1152-4F94-A3C1-8ED4C42F1822}" dt="2022-03-13T04:04:12.242" v="3647" actId="255"/>
          <ac:spMkLst>
            <pc:docMk/>
            <pc:sldMk cId="1969107325" sldId="256"/>
            <ac:spMk id="2" creationId="{84BFA7A2-A19E-4C6B-92E7-E2574CB607F1}"/>
          </ac:spMkLst>
        </pc:spChg>
        <pc:spChg chg="mod">
          <ac:chgData name="Julia Lira" userId="7d44e3899a1ee8f8" providerId="LiveId" clId="{893B97C7-1152-4F94-A3C1-8ED4C42F1822}" dt="2022-03-14T06:23:57.043" v="7293" actId="20577"/>
          <ac:spMkLst>
            <pc:docMk/>
            <pc:sldMk cId="1969107325" sldId="256"/>
            <ac:spMk id="3" creationId="{DB4CA58C-B02E-476E-85E7-8563A372B6C0}"/>
          </ac:spMkLst>
        </pc:spChg>
      </pc:sldChg>
      <pc:sldChg chg="addSp delSp modSp mod setBg">
        <pc:chgData name="Julia Lira" userId="7d44e3899a1ee8f8" providerId="LiveId" clId="{893B97C7-1152-4F94-A3C1-8ED4C42F1822}" dt="2022-03-14T06:12:36.431" v="7143" actId="1076"/>
        <pc:sldMkLst>
          <pc:docMk/>
          <pc:sldMk cId="1359157149" sldId="257"/>
        </pc:sldMkLst>
        <pc:spChg chg="del mod">
          <ac:chgData name="Julia Lira" userId="7d44e3899a1ee8f8" providerId="LiveId" clId="{893B97C7-1152-4F94-A3C1-8ED4C42F1822}" dt="2022-03-11T06:46:53.303" v="1970" actId="21"/>
          <ac:spMkLst>
            <pc:docMk/>
            <pc:sldMk cId="1359157149" sldId="257"/>
            <ac:spMk id="4" creationId="{029F1140-4571-47B7-896F-539CDC422D46}"/>
          </ac:spMkLst>
        </pc:spChg>
        <pc:spChg chg="del mod">
          <ac:chgData name="Julia Lira" userId="7d44e3899a1ee8f8" providerId="LiveId" clId="{893B97C7-1152-4F94-A3C1-8ED4C42F1822}" dt="2022-03-11T06:53:48.802" v="2021" actId="21"/>
          <ac:spMkLst>
            <pc:docMk/>
            <pc:sldMk cId="1359157149" sldId="257"/>
            <ac:spMk id="5" creationId="{0CE49C48-472E-47B3-9900-1F5F47E066BD}"/>
          </ac:spMkLst>
        </pc:spChg>
        <pc:spChg chg="add del mod">
          <ac:chgData name="Julia Lira" userId="7d44e3899a1ee8f8" providerId="LiveId" clId="{893B97C7-1152-4F94-A3C1-8ED4C42F1822}" dt="2022-03-14T04:33:30.691" v="5957" actId="21"/>
          <ac:spMkLst>
            <pc:docMk/>
            <pc:sldMk cId="1359157149" sldId="257"/>
            <ac:spMk id="6" creationId="{E1A36209-7A4F-40E8-BB3C-0AD233F26617}"/>
          </ac:spMkLst>
        </pc:spChg>
        <pc:spChg chg="add mod">
          <ac:chgData name="Julia Lira" userId="7d44e3899a1ee8f8" providerId="LiveId" clId="{893B97C7-1152-4F94-A3C1-8ED4C42F1822}" dt="2022-03-14T06:12:36.431" v="7143" actId="1076"/>
          <ac:spMkLst>
            <pc:docMk/>
            <pc:sldMk cId="1359157149" sldId="257"/>
            <ac:spMk id="7" creationId="{EE82FDC0-389E-416D-A87B-4A12F9A4275B}"/>
          </ac:spMkLst>
        </pc:spChg>
        <pc:spChg chg="add del mod">
          <ac:chgData name="Julia Lira" userId="7d44e3899a1ee8f8" providerId="LiveId" clId="{893B97C7-1152-4F94-A3C1-8ED4C42F1822}" dt="2022-03-11T06:53:17.023" v="2015"/>
          <ac:spMkLst>
            <pc:docMk/>
            <pc:sldMk cId="1359157149" sldId="257"/>
            <ac:spMk id="8" creationId="{3BC609CE-1D93-457D-B831-3199FE61E3BF}"/>
          </ac:spMkLst>
        </pc:spChg>
        <pc:spChg chg="add del mod">
          <ac:chgData name="Julia Lira" userId="7d44e3899a1ee8f8" providerId="LiveId" clId="{893B97C7-1152-4F94-A3C1-8ED4C42F1822}" dt="2022-03-11T06:53:02.809" v="2011" actId="21"/>
          <ac:spMkLst>
            <pc:docMk/>
            <pc:sldMk cId="1359157149" sldId="257"/>
            <ac:spMk id="9" creationId="{73E8C236-9F82-4088-8B52-CC9A9F221385}"/>
          </ac:spMkLst>
        </pc:spChg>
        <pc:spChg chg="add mod">
          <ac:chgData name="Julia Lira" userId="7d44e3899a1ee8f8" providerId="LiveId" clId="{893B97C7-1152-4F94-A3C1-8ED4C42F1822}" dt="2022-03-11T07:11:03.835" v="2447" actId="14100"/>
          <ac:spMkLst>
            <pc:docMk/>
            <pc:sldMk cId="1359157149" sldId="257"/>
            <ac:spMk id="11" creationId="{6DB67185-D08E-4C27-A1BE-61A6920FCCC3}"/>
          </ac:spMkLst>
        </pc:spChg>
        <pc:spChg chg="add">
          <ac:chgData name="Julia Lira" userId="7d44e3899a1ee8f8" providerId="LiveId" clId="{893B97C7-1152-4F94-A3C1-8ED4C42F1822}" dt="2022-03-11T06:46:07.662" v="1963" actId="26606"/>
          <ac:spMkLst>
            <pc:docMk/>
            <pc:sldMk cId="1359157149" sldId="257"/>
            <ac:spMk id="12" creationId="{8C37C960-91F5-4F61-B2CD-8A037920720B}"/>
          </ac:spMkLst>
        </pc:spChg>
        <pc:spChg chg="add mod">
          <ac:chgData name="Julia Lira" userId="7d44e3899a1ee8f8" providerId="LiveId" clId="{893B97C7-1152-4F94-A3C1-8ED4C42F1822}" dt="2022-03-11T07:09:59.653" v="2435" actId="6549"/>
          <ac:spMkLst>
            <pc:docMk/>
            <pc:sldMk cId="1359157149" sldId="257"/>
            <ac:spMk id="13" creationId="{DC2594C0-2E40-4BE5-A4B8-F111FF5615CA}"/>
          </ac:spMkLst>
        </pc:spChg>
        <pc:spChg chg="add del mod">
          <ac:chgData name="Julia Lira" userId="7d44e3899a1ee8f8" providerId="LiveId" clId="{893B97C7-1152-4F94-A3C1-8ED4C42F1822}" dt="2022-03-11T06:53:53.337" v="2022" actId="21"/>
          <ac:spMkLst>
            <pc:docMk/>
            <pc:sldMk cId="1359157149" sldId="257"/>
            <ac:spMk id="14" creationId="{29E729A9-7EB4-476B-A6E4-E819332B6846}"/>
          </ac:spMkLst>
        </pc:spChg>
        <pc:spChg chg="add mod">
          <ac:chgData name="Julia Lira" userId="7d44e3899a1ee8f8" providerId="LiveId" clId="{893B97C7-1152-4F94-A3C1-8ED4C42F1822}" dt="2022-03-14T04:32:14.127" v="5941" actId="1076"/>
          <ac:spMkLst>
            <pc:docMk/>
            <pc:sldMk cId="1359157149" sldId="257"/>
            <ac:spMk id="17" creationId="{7D50D580-E603-4E1A-8E76-967B2A09904F}"/>
          </ac:spMkLst>
        </pc:spChg>
        <pc:spChg chg="add mod">
          <ac:chgData name="Julia Lira" userId="7d44e3899a1ee8f8" providerId="LiveId" clId="{893B97C7-1152-4F94-A3C1-8ED4C42F1822}" dt="2022-03-14T04:36:19.023" v="5968" actId="1076"/>
          <ac:spMkLst>
            <pc:docMk/>
            <pc:sldMk cId="1359157149" sldId="257"/>
            <ac:spMk id="20" creationId="{30D96743-9935-409D-B177-F3D289DD28B8}"/>
          </ac:spMkLst>
        </pc:spChg>
        <pc:picChg chg="add mod">
          <ac:chgData name="Julia Lira" userId="7d44e3899a1ee8f8" providerId="LiveId" clId="{893B97C7-1152-4F94-A3C1-8ED4C42F1822}" dt="2022-03-14T04:40:36.143" v="5987" actId="14100"/>
          <ac:picMkLst>
            <pc:docMk/>
            <pc:sldMk cId="1359157149" sldId="257"/>
            <ac:picMk id="3" creationId="{9D6E46F9-9960-4047-BC09-CFF5E3B172B9}"/>
          </ac:picMkLst>
        </pc:picChg>
        <pc:picChg chg="add mod">
          <ac:chgData name="Julia Lira" userId="7d44e3899a1ee8f8" providerId="LiveId" clId="{893B97C7-1152-4F94-A3C1-8ED4C42F1822}" dt="2022-03-14T05:31:00.503" v="6019" actId="14100"/>
          <ac:picMkLst>
            <pc:docMk/>
            <pc:sldMk cId="1359157149" sldId="257"/>
            <ac:picMk id="5" creationId="{FA9EC2CC-12A0-4E15-9154-9A097683596E}"/>
          </ac:picMkLst>
        </pc:picChg>
        <pc:picChg chg="add del mod">
          <ac:chgData name="Julia Lira" userId="7d44e3899a1ee8f8" providerId="LiveId" clId="{893B97C7-1152-4F94-A3C1-8ED4C42F1822}" dt="2022-03-11T06:52:43.284" v="2008" actId="478"/>
          <ac:picMkLst>
            <pc:docMk/>
            <pc:sldMk cId="1359157149" sldId="257"/>
            <ac:picMk id="7" creationId="{D3F4BA78-49D7-417C-BAB1-93C3B2AE2F10}"/>
          </ac:picMkLst>
        </pc:picChg>
        <pc:picChg chg="add mod">
          <ac:chgData name="Julia Lira" userId="7d44e3899a1ee8f8" providerId="LiveId" clId="{893B97C7-1152-4F94-A3C1-8ED4C42F1822}" dt="2022-03-14T05:31:52.988" v="6024" actId="1076"/>
          <ac:picMkLst>
            <pc:docMk/>
            <pc:sldMk cId="1359157149" sldId="257"/>
            <ac:picMk id="9" creationId="{0081FD77-4F71-48D1-9DF7-04689BC26210}"/>
          </ac:picMkLst>
        </pc:picChg>
        <pc:picChg chg="add mod">
          <ac:chgData name="Julia Lira" userId="7d44e3899a1ee8f8" providerId="LiveId" clId="{893B97C7-1152-4F94-A3C1-8ED4C42F1822}" dt="2022-03-14T05:32:22.148" v="6028" actId="14100"/>
          <ac:picMkLst>
            <pc:docMk/>
            <pc:sldMk cId="1359157149" sldId="257"/>
            <ac:picMk id="14" creationId="{C9F2AAE0-FECE-46F5-AA62-839704D2BB5A}"/>
          </ac:picMkLst>
        </pc:picChg>
        <pc:picChg chg="add del mod">
          <ac:chgData name="Julia Lira" userId="7d44e3899a1ee8f8" providerId="LiveId" clId="{893B97C7-1152-4F94-A3C1-8ED4C42F1822}" dt="2022-03-14T04:30:13.802" v="5927" actId="21"/>
          <ac:picMkLst>
            <pc:docMk/>
            <pc:sldMk cId="1359157149" sldId="257"/>
            <ac:picMk id="16" creationId="{6B14D70D-627C-4C31-A00C-4D640241608A}"/>
          </ac:picMkLst>
        </pc:picChg>
        <pc:picChg chg="add del mod">
          <ac:chgData name="Julia Lira" userId="7d44e3899a1ee8f8" providerId="LiveId" clId="{893B97C7-1152-4F94-A3C1-8ED4C42F1822}" dt="2022-03-14T04:31:01.849" v="5930" actId="21"/>
          <ac:picMkLst>
            <pc:docMk/>
            <pc:sldMk cId="1359157149" sldId="257"/>
            <ac:picMk id="19" creationId="{11369CA2-6CEB-4B4E-998E-A6A07583DA4E}"/>
          </ac:picMkLst>
        </pc:picChg>
      </pc:sldChg>
      <pc:sldChg chg="addSp delSp modSp add del mod ord setBg addAnim delAnim">
        <pc:chgData name="Julia Lira" userId="7d44e3899a1ee8f8" providerId="LiveId" clId="{893B97C7-1152-4F94-A3C1-8ED4C42F1822}" dt="2022-03-14T03:52:38.292" v="5794" actId="2696"/>
        <pc:sldMkLst>
          <pc:docMk/>
          <pc:sldMk cId="1142745137" sldId="258"/>
        </pc:sldMkLst>
        <pc:spChg chg="add del mod">
          <ac:chgData name="Julia Lira" userId="7d44e3899a1ee8f8" providerId="LiveId" clId="{893B97C7-1152-4F94-A3C1-8ED4C42F1822}" dt="2022-03-14T03:52:23.656" v="5789" actId="21"/>
          <ac:spMkLst>
            <pc:docMk/>
            <pc:sldMk cId="1142745137" sldId="258"/>
            <ac:spMk id="2" creationId="{438B14F4-4D31-4400-9203-A5A187A0769C}"/>
          </ac:spMkLst>
        </pc:spChg>
        <pc:spChg chg="del mod">
          <ac:chgData name="Julia Lira" userId="7d44e3899a1ee8f8" providerId="LiveId" clId="{893B97C7-1152-4F94-A3C1-8ED4C42F1822}" dt="2022-03-11T05:30:07.624" v="76" actId="21"/>
          <ac:spMkLst>
            <pc:docMk/>
            <pc:sldMk cId="1142745137" sldId="258"/>
            <ac:spMk id="4" creationId="{029F1140-4571-47B7-896F-539CDC422D46}"/>
          </ac:spMkLst>
        </pc:spChg>
        <pc:spChg chg="add del mod">
          <ac:chgData name="Julia Lira" userId="7d44e3899a1ee8f8" providerId="LiveId" clId="{893B97C7-1152-4F94-A3C1-8ED4C42F1822}" dt="2022-03-12T13:28:54.424" v="3578" actId="21"/>
          <ac:spMkLst>
            <pc:docMk/>
            <pc:sldMk cId="1142745137" sldId="258"/>
            <ac:spMk id="4" creationId="{9F7F7717-B27E-46B0-B741-D7CFBC9DDDF3}"/>
          </ac:spMkLst>
        </pc:spChg>
        <pc:spChg chg="del mod ord">
          <ac:chgData name="Julia Lira" userId="7d44e3899a1ee8f8" providerId="LiveId" clId="{893B97C7-1152-4F94-A3C1-8ED4C42F1822}" dt="2022-03-12T13:28:45.327" v="3576" actId="21"/>
          <ac:spMkLst>
            <pc:docMk/>
            <pc:sldMk cId="1142745137" sldId="258"/>
            <ac:spMk id="5" creationId="{0CE49C48-472E-47B3-9900-1F5F47E066BD}"/>
          </ac:spMkLst>
        </pc:spChg>
        <pc:spChg chg="add del mod">
          <ac:chgData name="Julia Lira" userId="7d44e3899a1ee8f8" providerId="LiveId" clId="{893B97C7-1152-4F94-A3C1-8ED4C42F1822}" dt="2022-03-14T03:52:14.078" v="5787" actId="21"/>
          <ac:spMkLst>
            <pc:docMk/>
            <pc:sldMk cId="1142745137" sldId="258"/>
            <ac:spMk id="6" creationId="{B061B487-BEDA-4FB7-8C6C-B2ADE41915B7}"/>
          </ac:spMkLst>
        </pc:spChg>
        <pc:spChg chg="add del mod">
          <ac:chgData name="Julia Lira" userId="7d44e3899a1ee8f8" providerId="LiveId" clId="{893B97C7-1152-4F94-A3C1-8ED4C42F1822}" dt="2022-03-11T05:30:11.545" v="77" actId="21"/>
          <ac:spMkLst>
            <pc:docMk/>
            <pc:sldMk cId="1142745137" sldId="258"/>
            <ac:spMk id="7" creationId="{C5E08BC3-9D45-4DC7-A3EB-26D6D3DA4B48}"/>
          </ac:spMkLst>
        </pc:spChg>
        <pc:spChg chg="add del">
          <ac:chgData name="Julia Lira" userId="7d44e3899a1ee8f8" providerId="LiveId" clId="{893B97C7-1152-4F94-A3C1-8ED4C42F1822}" dt="2022-03-11T05:30:49.643" v="87" actId="26606"/>
          <ac:spMkLst>
            <pc:docMk/>
            <pc:sldMk cId="1142745137" sldId="258"/>
            <ac:spMk id="10" creationId="{8C37C960-91F5-4F61-B2CD-8A037920720B}"/>
          </ac:spMkLst>
        </pc:spChg>
        <pc:spChg chg="add del">
          <ac:chgData name="Julia Lira" userId="7d44e3899a1ee8f8" providerId="LiveId" clId="{893B97C7-1152-4F94-A3C1-8ED4C42F1822}" dt="2022-03-11T05:30:47.577" v="82" actId="26606"/>
          <ac:spMkLst>
            <pc:docMk/>
            <pc:sldMk cId="1142745137" sldId="258"/>
            <ac:spMk id="15" creationId="{8C37C960-91F5-4F61-B2CD-8A037920720B}"/>
          </ac:spMkLst>
        </pc:spChg>
        <pc:spChg chg="add del">
          <ac:chgData name="Julia Lira" userId="7d44e3899a1ee8f8" providerId="LiveId" clId="{893B97C7-1152-4F94-A3C1-8ED4C42F1822}" dt="2022-03-11T05:30:48.495" v="84" actId="26606"/>
          <ac:spMkLst>
            <pc:docMk/>
            <pc:sldMk cId="1142745137" sldId="258"/>
            <ac:spMk id="17" creationId="{8C37C960-91F5-4F61-B2CD-8A037920720B}"/>
          </ac:spMkLst>
        </pc:spChg>
        <pc:spChg chg="add del">
          <ac:chgData name="Julia Lira" userId="7d44e3899a1ee8f8" providerId="LiveId" clId="{893B97C7-1152-4F94-A3C1-8ED4C42F1822}" dt="2022-03-11T05:30:49.641" v="86" actId="26606"/>
          <ac:spMkLst>
            <pc:docMk/>
            <pc:sldMk cId="1142745137" sldId="258"/>
            <ac:spMk id="19" creationId="{8C37C960-91F5-4F61-B2CD-8A037920720B}"/>
          </ac:spMkLst>
        </pc:spChg>
        <pc:spChg chg="add del">
          <ac:chgData name="Julia Lira" userId="7d44e3899a1ee8f8" providerId="LiveId" clId="{893B97C7-1152-4F94-A3C1-8ED4C42F1822}" dt="2022-03-11T05:32:17.248" v="95" actId="26606"/>
          <ac:spMkLst>
            <pc:docMk/>
            <pc:sldMk cId="1142745137" sldId="258"/>
            <ac:spMk id="21" creationId="{8C37C960-91F5-4F61-B2CD-8A037920720B}"/>
          </ac:spMkLst>
        </pc:spChg>
        <pc:spChg chg="add">
          <ac:chgData name="Julia Lira" userId="7d44e3899a1ee8f8" providerId="LiveId" clId="{893B97C7-1152-4F94-A3C1-8ED4C42F1822}" dt="2022-03-11T05:32:17.248" v="95" actId="26606"/>
          <ac:spMkLst>
            <pc:docMk/>
            <pc:sldMk cId="1142745137" sldId="258"/>
            <ac:spMk id="26" creationId="{8C37C960-91F5-4F61-B2CD-8A037920720B}"/>
          </ac:spMkLst>
        </pc:spChg>
        <pc:picChg chg="add del mod ord">
          <ac:chgData name="Julia Lira" userId="7d44e3899a1ee8f8" providerId="LiveId" clId="{893B97C7-1152-4F94-A3C1-8ED4C42F1822}" dt="2022-03-11T05:31:34.971" v="88" actId="21"/>
          <ac:picMkLst>
            <pc:docMk/>
            <pc:sldMk cId="1142745137" sldId="258"/>
            <ac:picMk id="3" creationId="{FE4A485A-C8D5-49FB-8FB6-DD9599EC72E9}"/>
          </ac:picMkLst>
        </pc:picChg>
        <pc:picChg chg="add del mod">
          <ac:chgData name="Julia Lira" userId="7d44e3899a1ee8f8" providerId="LiveId" clId="{893B97C7-1152-4F94-A3C1-8ED4C42F1822}" dt="2022-03-14T03:52:17.681" v="5788" actId="21"/>
          <ac:picMkLst>
            <pc:docMk/>
            <pc:sldMk cId="1142745137" sldId="258"/>
            <ac:picMk id="9" creationId="{76EC0FBF-3FD6-4E05-91BD-3113A080686C}"/>
          </ac:picMkLst>
        </pc:picChg>
        <pc:picChg chg="add del mod">
          <ac:chgData name="Julia Lira" userId="7d44e3899a1ee8f8" providerId="LiveId" clId="{893B97C7-1152-4F94-A3C1-8ED4C42F1822}" dt="2022-03-11T05:31:45.534" v="91" actId="478"/>
          <ac:picMkLst>
            <pc:docMk/>
            <pc:sldMk cId="1142745137" sldId="258"/>
            <ac:picMk id="13" creationId="{E2DB52A9-4CB6-4A39-9186-2EC443D1CFD8}"/>
          </ac:picMkLst>
        </pc:picChg>
      </pc:sldChg>
      <pc:sldChg chg="addSp delSp modSp add del mod ord setBg addCm">
        <pc:chgData name="Julia Lira" userId="7d44e3899a1ee8f8" providerId="LiveId" clId="{893B97C7-1152-4F94-A3C1-8ED4C42F1822}" dt="2022-03-14T04:38:46.434" v="5979" actId="2696"/>
        <pc:sldMkLst>
          <pc:docMk/>
          <pc:sldMk cId="2054407706" sldId="259"/>
        </pc:sldMkLst>
        <pc:spChg chg="mod">
          <ac:chgData name="Julia Lira" userId="7d44e3899a1ee8f8" providerId="LiveId" clId="{893B97C7-1152-4F94-A3C1-8ED4C42F1822}" dt="2022-03-12T13:43:14.043" v="3634" actId="20577"/>
          <ac:spMkLst>
            <pc:docMk/>
            <pc:sldMk cId="2054407706" sldId="259"/>
            <ac:spMk id="4" creationId="{029F1140-4571-47B7-896F-539CDC422D46}"/>
          </ac:spMkLst>
        </pc:spChg>
        <pc:spChg chg="del mod">
          <ac:chgData name="Julia Lira" userId="7d44e3899a1ee8f8" providerId="LiveId" clId="{893B97C7-1152-4F94-A3C1-8ED4C42F1822}" dt="2022-03-11T06:17:50.298" v="1231" actId="21"/>
          <ac:spMkLst>
            <pc:docMk/>
            <pc:sldMk cId="2054407706" sldId="259"/>
            <ac:spMk id="5" creationId="{0CE49C48-472E-47B3-9900-1F5F47E066BD}"/>
          </ac:spMkLst>
        </pc:spChg>
        <pc:spChg chg="add del mod">
          <ac:chgData name="Julia Lira" userId="7d44e3899a1ee8f8" providerId="LiveId" clId="{893B97C7-1152-4F94-A3C1-8ED4C42F1822}" dt="2022-03-11T06:17:53.186" v="1232" actId="21"/>
          <ac:spMkLst>
            <pc:docMk/>
            <pc:sldMk cId="2054407706" sldId="259"/>
            <ac:spMk id="9" creationId="{A772ACA1-40F5-40DE-8B11-468DF4E28CED}"/>
          </ac:spMkLst>
        </pc:spChg>
        <pc:spChg chg="add del mod">
          <ac:chgData name="Julia Lira" userId="7d44e3899a1ee8f8" providerId="LiveId" clId="{893B97C7-1152-4F94-A3C1-8ED4C42F1822}" dt="2022-03-11T06:24:57.826" v="1258" actId="21"/>
          <ac:spMkLst>
            <pc:docMk/>
            <pc:sldMk cId="2054407706" sldId="259"/>
            <ac:spMk id="10" creationId="{97317E0B-5714-4141-8EC1-58CDFE964FF3}"/>
          </ac:spMkLst>
        </pc:spChg>
        <pc:picChg chg="add mod">
          <ac:chgData name="Julia Lira" userId="7d44e3899a1ee8f8" providerId="LiveId" clId="{893B97C7-1152-4F94-A3C1-8ED4C42F1822}" dt="2022-03-12T12:54:37.102" v="2774" actId="14100"/>
          <ac:picMkLst>
            <pc:docMk/>
            <pc:sldMk cId="2054407706" sldId="259"/>
            <ac:picMk id="3" creationId="{22899CEE-F07E-42E5-915E-2E5D3BE07109}"/>
          </ac:picMkLst>
        </pc:picChg>
        <pc:picChg chg="add mod">
          <ac:chgData name="Julia Lira" userId="7d44e3899a1ee8f8" providerId="LiveId" clId="{893B97C7-1152-4F94-A3C1-8ED4C42F1822}" dt="2022-03-12T13:31:53.926" v="3599" actId="1076"/>
          <ac:picMkLst>
            <pc:docMk/>
            <pc:sldMk cId="2054407706" sldId="259"/>
            <ac:picMk id="5" creationId="{7E6DC1F5-B09F-4618-ABEF-88F6CE653295}"/>
          </ac:picMkLst>
        </pc:picChg>
        <pc:picChg chg="add mod">
          <ac:chgData name="Julia Lira" userId="7d44e3899a1ee8f8" providerId="LiveId" clId="{893B97C7-1152-4F94-A3C1-8ED4C42F1822}" dt="2022-03-12T12:54:31.558" v="2773" actId="14100"/>
          <ac:picMkLst>
            <pc:docMk/>
            <pc:sldMk cId="2054407706" sldId="259"/>
            <ac:picMk id="7" creationId="{F61C7192-FF4E-4875-BD85-4AF06BA76599}"/>
          </ac:picMkLst>
        </pc:picChg>
        <pc:picChg chg="add del mod">
          <ac:chgData name="Julia Lira" userId="7d44e3899a1ee8f8" providerId="LiveId" clId="{893B97C7-1152-4F94-A3C1-8ED4C42F1822}" dt="2022-03-11T06:25:31.020" v="1263" actId="21"/>
          <ac:picMkLst>
            <pc:docMk/>
            <pc:sldMk cId="2054407706" sldId="259"/>
            <ac:picMk id="12" creationId="{39443409-B7C7-4498-BED0-FE2A2BB1A87C}"/>
          </ac:picMkLst>
        </pc:picChg>
        <pc:picChg chg="add del mod">
          <ac:chgData name="Julia Lira" userId="7d44e3899a1ee8f8" providerId="LiveId" clId="{893B97C7-1152-4F94-A3C1-8ED4C42F1822}" dt="2022-03-11T06:25:45.721" v="1267" actId="21"/>
          <ac:picMkLst>
            <pc:docMk/>
            <pc:sldMk cId="2054407706" sldId="259"/>
            <ac:picMk id="13" creationId="{C25C53C4-D5DB-4643-A729-815B688A0A3B}"/>
          </ac:picMkLst>
        </pc:picChg>
        <pc:picChg chg="add mod">
          <ac:chgData name="Julia Lira" userId="7d44e3899a1ee8f8" providerId="LiveId" clId="{893B97C7-1152-4F94-A3C1-8ED4C42F1822}" dt="2022-03-11T06:29:41.773" v="1364" actId="14100"/>
          <ac:picMkLst>
            <pc:docMk/>
            <pc:sldMk cId="2054407706" sldId="259"/>
            <ac:picMk id="15" creationId="{75EB0BBA-0B96-4486-9546-435ADB3571C7}"/>
          </ac:picMkLst>
        </pc:picChg>
      </pc:sldChg>
      <pc:sldChg chg="addSp delSp modSp add mod setBg addAnim delAnim">
        <pc:chgData name="Julia Lira" userId="7d44e3899a1ee8f8" providerId="LiveId" clId="{893B97C7-1152-4F94-A3C1-8ED4C42F1822}" dt="2022-03-12T18:53:35.336" v="3646"/>
        <pc:sldMkLst>
          <pc:docMk/>
          <pc:sldMk cId="2640295883" sldId="260"/>
        </pc:sldMkLst>
        <pc:spChg chg="del mod">
          <ac:chgData name="Julia Lira" userId="7d44e3899a1ee8f8" providerId="LiveId" clId="{893B97C7-1152-4F94-A3C1-8ED4C42F1822}" dt="2022-03-11T05:38:03.149" v="178" actId="21"/>
          <ac:spMkLst>
            <pc:docMk/>
            <pc:sldMk cId="2640295883" sldId="260"/>
            <ac:spMk id="4" creationId="{029F1140-4571-47B7-896F-539CDC422D46}"/>
          </ac:spMkLst>
        </pc:spChg>
        <pc:spChg chg="del mod">
          <ac:chgData name="Julia Lira" userId="7d44e3899a1ee8f8" providerId="LiveId" clId="{893B97C7-1152-4F94-A3C1-8ED4C42F1822}" dt="2022-03-11T05:38:11.219" v="181" actId="21"/>
          <ac:spMkLst>
            <pc:docMk/>
            <pc:sldMk cId="2640295883" sldId="260"/>
            <ac:spMk id="5" creationId="{0CE49C48-472E-47B3-9900-1F5F47E066BD}"/>
          </ac:spMkLst>
        </pc:spChg>
        <pc:spChg chg="add del mod">
          <ac:chgData name="Julia Lira" userId="7d44e3899a1ee8f8" providerId="LiveId" clId="{893B97C7-1152-4F94-A3C1-8ED4C42F1822}" dt="2022-03-11T05:38:06.079" v="180" actId="21"/>
          <ac:spMkLst>
            <pc:docMk/>
            <pc:sldMk cId="2640295883" sldId="260"/>
            <ac:spMk id="7" creationId="{46D7CF66-02C3-4181-9193-3E20021A2C12}"/>
          </ac:spMkLst>
        </pc:spChg>
        <pc:spChg chg="add del mod">
          <ac:chgData name="Julia Lira" userId="7d44e3899a1ee8f8" providerId="LiveId" clId="{893B97C7-1152-4F94-A3C1-8ED4C42F1822}" dt="2022-03-11T05:38:14.362" v="182" actId="21"/>
          <ac:spMkLst>
            <pc:docMk/>
            <pc:sldMk cId="2640295883" sldId="260"/>
            <ac:spMk id="9" creationId="{FC94CA72-5F89-4D9E-8B46-4B211740C055}"/>
          </ac:spMkLst>
        </pc:spChg>
        <pc:spChg chg="add del">
          <ac:chgData name="Julia Lira" userId="7d44e3899a1ee8f8" providerId="LiveId" clId="{893B97C7-1152-4F94-A3C1-8ED4C42F1822}" dt="2022-03-11T05:37:52.833" v="176" actId="26606"/>
          <ac:spMkLst>
            <pc:docMk/>
            <pc:sldMk cId="2640295883" sldId="260"/>
            <ac:spMk id="10" creationId="{7D8A8D11-DB51-43C0-8618-65C820DB4B86}"/>
          </ac:spMkLst>
        </pc:spChg>
        <pc:spChg chg="add del">
          <ac:chgData name="Julia Lira" userId="7d44e3899a1ee8f8" providerId="LiveId" clId="{893B97C7-1152-4F94-A3C1-8ED4C42F1822}" dt="2022-03-11T05:39:20.241" v="189" actId="21"/>
          <ac:spMkLst>
            <pc:docMk/>
            <pc:sldMk cId="2640295883" sldId="260"/>
            <ac:spMk id="11" creationId="{ECE0D3F2-1BA1-427E-BE95-DD88B2938849}"/>
          </ac:spMkLst>
        </pc:spChg>
        <pc:spChg chg="add">
          <ac:chgData name="Julia Lira" userId="7d44e3899a1ee8f8" providerId="LiveId" clId="{893B97C7-1152-4F94-A3C1-8ED4C42F1822}" dt="2022-03-11T05:37:52.836" v="177" actId="26606"/>
          <ac:spMkLst>
            <pc:docMk/>
            <pc:sldMk cId="2640295883" sldId="260"/>
            <ac:spMk id="12" creationId="{8C37C960-91F5-4F61-B2CD-8A037920720B}"/>
          </ac:spMkLst>
        </pc:spChg>
        <pc:spChg chg="add mod">
          <ac:chgData name="Julia Lira" userId="7d44e3899a1ee8f8" providerId="LiveId" clId="{893B97C7-1152-4F94-A3C1-8ED4C42F1822}" dt="2022-03-11T05:52:41.892" v="464" actId="1076"/>
          <ac:spMkLst>
            <pc:docMk/>
            <pc:sldMk cId="2640295883" sldId="260"/>
            <ac:spMk id="13" creationId="{92CB6FBE-604D-43D8-A039-28BC5D9DE9D0}"/>
          </ac:spMkLst>
        </pc:spChg>
        <pc:spChg chg="add mod">
          <ac:chgData name="Julia Lira" userId="7d44e3899a1ee8f8" providerId="LiveId" clId="{893B97C7-1152-4F94-A3C1-8ED4C42F1822}" dt="2022-03-11T05:52:52.882" v="465" actId="1076"/>
          <ac:spMkLst>
            <pc:docMk/>
            <pc:sldMk cId="2640295883" sldId="260"/>
            <ac:spMk id="14" creationId="{63A6FCD1-4EE9-436C-8B26-6E8730330129}"/>
          </ac:spMkLst>
        </pc:spChg>
        <pc:spChg chg="add mod">
          <ac:chgData name="Julia Lira" userId="7d44e3899a1ee8f8" providerId="LiveId" clId="{893B97C7-1152-4F94-A3C1-8ED4C42F1822}" dt="2022-03-12T13:40:13.260" v="3614" actId="255"/>
          <ac:spMkLst>
            <pc:docMk/>
            <pc:sldMk cId="2640295883" sldId="260"/>
            <ac:spMk id="15" creationId="{26864B8E-A81C-4604-8001-5B4866381C76}"/>
          </ac:spMkLst>
        </pc:spChg>
        <pc:spChg chg="add mod">
          <ac:chgData name="Julia Lira" userId="7d44e3899a1ee8f8" providerId="LiveId" clId="{893B97C7-1152-4F94-A3C1-8ED4C42F1822}" dt="2022-03-11T05:55:22.098" v="518" actId="207"/>
          <ac:spMkLst>
            <pc:docMk/>
            <pc:sldMk cId="2640295883" sldId="260"/>
            <ac:spMk id="16" creationId="{FA54DF8B-41D2-4EBB-AACB-F9623D4B6BF4}"/>
          </ac:spMkLst>
        </pc:spChg>
        <pc:picChg chg="add mod">
          <ac:chgData name="Julia Lira" userId="7d44e3899a1ee8f8" providerId="LiveId" clId="{893B97C7-1152-4F94-A3C1-8ED4C42F1822}" dt="2022-03-11T05:52:31.113" v="463" actId="1076"/>
          <ac:picMkLst>
            <pc:docMk/>
            <pc:sldMk cId="2640295883" sldId="260"/>
            <ac:picMk id="3" creationId="{E1058A2D-5A3A-45D8-B3C9-852584240033}"/>
          </ac:picMkLst>
        </pc:picChg>
      </pc:sldChg>
      <pc:sldChg chg="addSp delSp modSp add mod ord setBg addAnim delAnim">
        <pc:chgData name="Julia Lira" userId="7d44e3899a1ee8f8" providerId="LiveId" clId="{893B97C7-1152-4F94-A3C1-8ED4C42F1822}" dt="2022-03-12T18:53:35.336" v="3646"/>
        <pc:sldMkLst>
          <pc:docMk/>
          <pc:sldMk cId="2787977093" sldId="261"/>
        </pc:sldMkLst>
        <pc:spChg chg="add del mod">
          <ac:chgData name="Julia Lira" userId="7d44e3899a1ee8f8" providerId="LiveId" clId="{893B97C7-1152-4F94-A3C1-8ED4C42F1822}" dt="2022-03-12T12:58:46.384" v="2857" actId="21"/>
          <ac:spMkLst>
            <pc:docMk/>
            <pc:sldMk cId="2787977093" sldId="261"/>
            <ac:spMk id="3" creationId="{821F1192-2B53-4625-925B-7483BF843494}"/>
          </ac:spMkLst>
        </pc:spChg>
        <pc:spChg chg="add del mod ord">
          <ac:chgData name="Julia Lira" userId="7d44e3899a1ee8f8" providerId="LiveId" clId="{893B97C7-1152-4F94-A3C1-8ED4C42F1822}" dt="2022-03-12T13:41:16.844" v="3630" actId="14100"/>
          <ac:spMkLst>
            <pc:docMk/>
            <pc:sldMk cId="2787977093" sldId="261"/>
            <ac:spMk id="4" creationId="{029F1140-4571-47B7-896F-539CDC422D46}"/>
          </ac:spMkLst>
        </pc:spChg>
        <pc:spChg chg="del mod">
          <ac:chgData name="Julia Lira" userId="7d44e3899a1ee8f8" providerId="LiveId" clId="{893B97C7-1152-4F94-A3C1-8ED4C42F1822}" dt="2022-03-12T12:58:42.995" v="2856" actId="21"/>
          <ac:spMkLst>
            <pc:docMk/>
            <pc:sldMk cId="2787977093" sldId="261"/>
            <ac:spMk id="5" creationId="{0CE49C48-472E-47B3-9900-1F5F47E066BD}"/>
          </ac:spMkLst>
        </pc:spChg>
        <pc:spChg chg="add del mod">
          <ac:chgData name="Julia Lira" userId="7d44e3899a1ee8f8" providerId="LiveId" clId="{893B97C7-1152-4F94-A3C1-8ED4C42F1822}" dt="2022-03-12T12:58:58.622" v="2861" actId="21"/>
          <ac:spMkLst>
            <pc:docMk/>
            <pc:sldMk cId="2787977093" sldId="261"/>
            <ac:spMk id="7" creationId="{93F6CDFF-43E8-449B-A01B-BF775760769B}"/>
          </ac:spMkLst>
        </pc:spChg>
        <pc:spChg chg="add del mod">
          <ac:chgData name="Julia Lira" userId="7d44e3899a1ee8f8" providerId="LiveId" clId="{893B97C7-1152-4F94-A3C1-8ED4C42F1822}" dt="2022-03-12T12:59:06.089" v="2863" actId="21"/>
          <ac:spMkLst>
            <pc:docMk/>
            <pc:sldMk cId="2787977093" sldId="261"/>
            <ac:spMk id="9" creationId="{E2DD3202-4B52-4BC2-BAB2-1135DA95C8AE}"/>
          </ac:spMkLst>
        </pc:spChg>
        <pc:spChg chg="add del mod">
          <ac:chgData name="Julia Lira" userId="7d44e3899a1ee8f8" providerId="LiveId" clId="{893B97C7-1152-4F94-A3C1-8ED4C42F1822}" dt="2022-03-12T13:10:26.437" v="3031" actId="21"/>
          <ac:spMkLst>
            <pc:docMk/>
            <pc:sldMk cId="2787977093" sldId="261"/>
            <ac:spMk id="11" creationId="{544022D4-F8F5-42C4-A023-6A7FBB07BA6A}"/>
          </ac:spMkLst>
        </pc:spChg>
        <pc:spChg chg="add del mod">
          <ac:chgData name="Julia Lira" userId="7d44e3899a1ee8f8" providerId="LiveId" clId="{893B97C7-1152-4F94-A3C1-8ED4C42F1822}" dt="2022-03-12T13:10:36.231" v="3033" actId="21"/>
          <ac:spMkLst>
            <pc:docMk/>
            <pc:sldMk cId="2787977093" sldId="261"/>
            <ac:spMk id="13" creationId="{57F6E1C7-EAA4-41A4-BC09-E416E61F9541}"/>
          </ac:spMkLst>
        </pc:spChg>
        <pc:spChg chg="add del">
          <ac:chgData name="Julia Lira" userId="7d44e3899a1ee8f8" providerId="LiveId" clId="{893B97C7-1152-4F94-A3C1-8ED4C42F1822}" dt="2022-03-12T13:15:05.761" v="3059" actId="26606"/>
          <ac:spMkLst>
            <pc:docMk/>
            <pc:sldMk cId="2787977093" sldId="261"/>
            <ac:spMk id="20" creationId="{DA9B06D8-F0B8-433D-814C-0A14E9E87025}"/>
          </ac:spMkLst>
        </pc:spChg>
        <pc:spChg chg="add del">
          <ac:chgData name="Julia Lira" userId="7d44e3899a1ee8f8" providerId="LiveId" clId="{893B97C7-1152-4F94-A3C1-8ED4C42F1822}" dt="2022-03-12T13:15:22.482" v="3062" actId="26606"/>
          <ac:spMkLst>
            <pc:docMk/>
            <pc:sldMk cId="2787977093" sldId="261"/>
            <ac:spMk id="22" creationId="{19F9BF86-FE94-4517-B97D-026C7515E589}"/>
          </ac:spMkLst>
        </pc:spChg>
        <pc:spChg chg="add del">
          <ac:chgData name="Julia Lira" userId="7d44e3899a1ee8f8" providerId="LiveId" clId="{893B97C7-1152-4F94-A3C1-8ED4C42F1822}" dt="2022-03-12T13:15:46.417" v="3065" actId="26606"/>
          <ac:spMkLst>
            <pc:docMk/>
            <pc:sldMk cId="2787977093" sldId="261"/>
            <ac:spMk id="24" creationId="{19F9BF86-FE94-4517-B97D-026C7515E589}"/>
          </ac:spMkLst>
        </pc:spChg>
        <pc:spChg chg="add del">
          <ac:chgData name="Julia Lira" userId="7d44e3899a1ee8f8" providerId="LiveId" clId="{893B97C7-1152-4F94-A3C1-8ED4C42F1822}" dt="2022-03-12T13:15:46.417" v="3065" actId="26606"/>
          <ac:spMkLst>
            <pc:docMk/>
            <pc:sldMk cId="2787977093" sldId="261"/>
            <ac:spMk id="25" creationId="{BEC4C41B-9B65-4283-96DC-E31F9E045783}"/>
          </ac:spMkLst>
        </pc:spChg>
        <pc:spChg chg="add del">
          <ac:chgData name="Julia Lira" userId="7d44e3899a1ee8f8" providerId="LiveId" clId="{893B97C7-1152-4F94-A3C1-8ED4C42F1822}" dt="2022-03-12T13:15:51.911" v="3068" actId="26606"/>
          <ac:spMkLst>
            <pc:docMk/>
            <pc:sldMk cId="2787977093" sldId="261"/>
            <ac:spMk id="27" creationId="{7D8A8D11-DB51-43C0-8618-65C820DB4B86}"/>
          </ac:spMkLst>
        </pc:spChg>
        <pc:spChg chg="add del">
          <ac:chgData name="Julia Lira" userId="7d44e3899a1ee8f8" providerId="LiveId" clId="{893B97C7-1152-4F94-A3C1-8ED4C42F1822}" dt="2022-03-12T13:15:55.514" v="3072" actId="26606"/>
          <ac:spMkLst>
            <pc:docMk/>
            <pc:sldMk cId="2787977093" sldId="261"/>
            <ac:spMk id="29" creationId="{E20BB609-EF92-42DB-836C-0699A590B5CF}"/>
          </ac:spMkLst>
        </pc:spChg>
        <pc:spChg chg="add del">
          <ac:chgData name="Julia Lira" userId="7d44e3899a1ee8f8" providerId="LiveId" clId="{893B97C7-1152-4F94-A3C1-8ED4C42F1822}" dt="2022-03-12T13:15:55.514" v="3072" actId="26606"/>
          <ac:spMkLst>
            <pc:docMk/>
            <pc:sldMk cId="2787977093" sldId="261"/>
            <ac:spMk id="30" creationId="{4D71E64B-9F70-4956-A351-D707CAB0AF3A}"/>
          </ac:spMkLst>
        </pc:spChg>
        <pc:spChg chg="add">
          <ac:chgData name="Julia Lira" userId="7d44e3899a1ee8f8" providerId="LiveId" clId="{893B97C7-1152-4F94-A3C1-8ED4C42F1822}" dt="2022-03-12T13:15:55.517" v="3073" actId="26606"/>
          <ac:spMkLst>
            <pc:docMk/>
            <pc:sldMk cId="2787977093" sldId="261"/>
            <ac:spMk id="32" creationId="{E20BB609-EF92-42DB-836C-0699A590B5CF}"/>
          </ac:spMkLst>
        </pc:spChg>
        <pc:spChg chg="add">
          <ac:chgData name="Julia Lira" userId="7d44e3899a1ee8f8" providerId="LiveId" clId="{893B97C7-1152-4F94-A3C1-8ED4C42F1822}" dt="2022-03-12T13:15:55.517" v="3073" actId="26606"/>
          <ac:spMkLst>
            <pc:docMk/>
            <pc:sldMk cId="2787977093" sldId="261"/>
            <ac:spMk id="33" creationId="{4D71E64B-9F70-4956-A351-D707CAB0AF3A}"/>
          </ac:spMkLst>
        </pc:spChg>
        <pc:picChg chg="add mod">
          <ac:chgData name="Julia Lira" userId="7d44e3899a1ee8f8" providerId="LiveId" clId="{893B97C7-1152-4F94-A3C1-8ED4C42F1822}" dt="2022-03-12T13:15:55.517" v="3073" actId="26606"/>
          <ac:picMkLst>
            <pc:docMk/>
            <pc:sldMk cId="2787977093" sldId="261"/>
            <ac:picMk id="15" creationId="{4B1BE4BB-1D3F-48E2-BEFC-8778EA7D01D6}"/>
          </ac:picMkLst>
        </pc:picChg>
      </pc:sldChg>
      <pc:sldChg chg="modSp add mod setBg">
        <pc:chgData name="Julia Lira" userId="7d44e3899a1ee8f8" providerId="LiveId" clId="{893B97C7-1152-4F94-A3C1-8ED4C42F1822}" dt="2022-03-14T06:21:07.745" v="7283" actId="20577"/>
        <pc:sldMkLst>
          <pc:docMk/>
          <pc:sldMk cId="407104019" sldId="262"/>
        </pc:sldMkLst>
        <pc:spChg chg="mod">
          <ac:chgData name="Julia Lira" userId="7d44e3899a1ee8f8" providerId="LiveId" clId="{893B97C7-1152-4F94-A3C1-8ED4C42F1822}" dt="2022-03-14T06:21:07.745" v="7283" actId="20577"/>
          <ac:spMkLst>
            <pc:docMk/>
            <pc:sldMk cId="407104019" sldId="262"/>
            <ac:spMk id="5" creationId="{0CE49C48-472E-47B3-9900-1F5F47E066BD}"/>
          </ac:spMkLst>
        </pc:spChg>
        <pc:picChg chg="mod">
          <ac:chgData name="Julia Lira" userId="7d44e3899a1ee8f8" providerId="LiveId" clId="{893B97C7-1152-4F94-A3C1-8ED4C42F1822}" dt="2022-03-14T04:35:51.340" v="5962" actId="14100"/>
          <ac:picMkLst>
            <pc:docMk/>
            <pc:sldMk cId="407104019" sldId="262"/>
            <ac:picMk id="7" creationId="{D3F4BA78-49D7-417C-BAB1-93C3B2AE2F10}"/>
          </ac:picMkLst>
        </pc:picChg>
      </pc:sldChg>
      <pc:sldChg chg="addSp delSp modSp add mod ord setBg">
        <pc:chgData name="Julia Lira" userId="7d44e3899a1ee8f8" providerId="LiveId" clId="{893B97C7-1152-4F94-A3C1-8ED4C42F1822}" dt="2022-03-14T06:14:27.039" v="7168" actId="1076"/>
        <pc:sldMkLst>
          <pc:docMk/>
          <pc:sldMk cId="2616700520" sldId="263"/>
        </pc:sldMkLst>
        <pc:spChg chg="add mod">
          <ac:chgData name="Julia Lira" userId="7d44e3899a1ee8f8" providerId="LiveId" clId="{893B97C7-1152-4F94-A3C1-8ED4C42F1822}" dt="2022-03-14T06:14:27.039" v="7168" actId="1076"/>
          <ac:spMkLst>
            <pc:docMk/>
            <pc:sldMk cId="2616700520" sldId="263"/>
            <ac:spMk id="2" creationId="{13DB551C-5A7A-405A-AB63-44189D60DC82}"/>
          </ac:spMkLst>
        </pc:spChg>
        <pc:spChg chg="add del mod">
          <ac:chgData name="Julia Lira" userId="7d44e3899a1ee8f8" providerId="LiveId" clId="{893B97C7-1152-4F94-A3C1-8ED4C42F1822}" dt="2022-03-12T13:10:58.033" v="3038" actId="21"/>
          <ac:spMkLst>
            <pc:docMk/>
            <pc:sldMk cId="2616700520" sldId="263"/>
            <ac:spMk id="3" creationId="{94A65CED-2803-426A-B784-81C728C460A4}"/>
          </ac:spMkLst>
        </pc:spChg>
        <pc:spChg chg="del mod">
          <ac:chgData name="Julia Lira" userId="7d44e3899a1ee8f8" providerId="LiveId" clId="{893B97C7-1152-4F94-A3C1-8ED4C42F1822}" dt="2022-03-12T13:10:53.487" v="3037" actId="21"/>
          <ac:spMkLst>
            <pc:docMk/>
            <pc:sldMk cId="2616700520" sldId="263"/>
            <ac:spMk id="4" creationId="{029F1140-4571-47B7-896F-539CDC422D46}"/>
          </ac:spMkLst>
        </pc:spChg>
        <pc:spChg chg="add mod">
          <ac:chgData name="Julia Lira" userId="7d44e3899a1ee8f8" providerId="LiveId" clId="{893B97C7-1152-4F94-A3C1-8ED4C42F1822}" dt="2022-03-14T06:09:02.444" v="7118" actId="255"/>
          <ac:spMkLst>
            <pc:docMk/>
            <pc:sldMk cId="2616700520" sldId="263"/>
            <ac:spMk id="5" creationId="{DA46B31F-E776-4B1A-93DE-50B502293AF4}"/>
          </ac:spMkLst>
        </pc:spChg>
        <pc:picChg chg="add mod">
          <ac:chgData name="Julia Lira" userId="7d44e3899a1ee8f8" providerId="LiveId" clId="{893B97C7-1152-4F94-A3C1-8ED4C42F1822}" dt="2022-03-12T13:20:50.510" v="3099" actId="14100"/>
          <ac:picMkLst>
            <pc:docMk/>
            <pc:sldMk cId="2616700520" sldId="263"/>
            <ac:picMk id="6" creationId="{12709726-76C8-4CCD-B8A6-D3E89A420B90}"/>
          </ac:picMkLst>
        </pc:picChg>
        <pc:picChg chg="add del mod">
          <ac:chgData name="Julia Lira" userId="7d44e3899a1ee8f8" providerId="LiveId" clId="{893B97C7-1152-4F94-A3C1-8ED4C42F1822}" dt="2022-03-12T13:13:03.439" v="3047" actId="21"/>
          <ac:picMkLst>
            <pc:docMk/>
            <pc:sldMk cId="2616700520" sldId="263"/>
            <ac:picMk id="1026" creationId="{A073A034-6C8B-4E03-B9FB-813F2F64EE86}"/>
          </ac:picMkLst>
        </pc:picChg>
      </pc:sldChg>
      <pc:sldChg chg="add del setBg">
        <pc:chgData name="Julia Lira" userId="7d44e3899a1ee8f8" providerId="LiveId" clId="{893B97C7-1152-4F94-A3C1-8ED4C42F1822}" dt="2022-03-13T04:40:57.467" v="3655" actId="2696"/>
        <pc:sldMkLst>
          <pc:docMk/>
          <pc:sldMk cId="669330411" sldId="264"/>
        </pc:sldMkLst>
      </pc:sldChg>
      <pc:sldChg chg="addSp delSp modSp new mod ord setBg">
        <pc:chgData name="Julia Lira" userId="7d44e3899a1ee8f8" providerId="LiveId" clId="{893B97C7-1152-4F94-A3C1-8ED4C42F1822}" dt="2022-03-14T06:22:21.911" v="7292" actId="14100"/>
        <pc:sldMkLst>
          <pc:docMk/>
          <pc:sldMk cId="1629488318" sldId="265"/>
        </pc:sldMkLst>
        <pc:spChg chg="del">
          <ac:chgData name="Julia Lira" userId="7d44e3899a1ee8f8" providerId="LiveId" clId="{893B97C7-1152-4F94-A3C1-8ED4C42F1822}" dt="2022-03-12T18:53:04.016" v="3640" actId="21"/>
          <ac:spMkLst>
            <pc:docMk/>
            <pc:sldMk cId="1629488318" sldId="265"/>
            <ac:spMk id="2" creationId="{89D1B6C3-34A0-4E14-A313-C6FE231F8E9F}"/>
          </ac:spMkLst>
        </pc:spChg>
        <pc:spChg chg="del">
          <ac:chgData name="Julia Lira" userId="7d44e3899a1ee8f8" providerId="LiveId" clId="{893B97C7-1152-4F94-A3C1-8ED4C42F1822}" dt="2022-03-12T18:53:00.655" v="3639" actId="21"/>
          <ac:spMkLst>
            <pc:docMk/>
            <pc:sldMk cId="1629488318" sldId="265"/>
            <ac:spMk id="3" creationId="{076128BE-58D3-4FCC-B2BC-13BB9DCF2D86}"/>
          </ac:spMkLst>
        </pc:spChg>
        <pc:spChg chg="add del mod">
          <ac:chgData name="Julia Lira" userId="7d44e3899a1ee8f8" providerId="LiveId" clId="{893B97C7-1152-4F94-A3C1-8ED4C42F1822}" dt="2022-03-14T06:22:08.579" v="7289" actId="20577"/>
          <ac:spMkLst>
            <pc:docMk/>
            <pc:sldMk cId="1629488318" sldId="265"/>
            <ac:spMk id="4" creationId="{02EF0B88-C59E-4863-B9DB-DC453C0A3CD3}"/>
          </ac:spMkLst>
        </pc:spChg>
        <pc:picChg chg="add mod">
          <ac:chgData name="Julia Lira" userId="7d44e3899a1ee8f8" providerId="LiveId" clId="{893B97C7-1152-4F94-A3C1-8ED4C42F1822}" dt="2022-03-14T06:22:21.911" v="7292" actId="14100"/>
          <ac:picMkLst>
            <pc:docMk/>
            <pc:sldMk cId="1629488318" sldId="265"/>
            <ac:picMk id="6" creationId="{9355A473-186B-48CE-898A-526120D25F66}"/>
          </ac:picMkLst>
        </pc:picChg>
      </pc:sldChg>
      <pc:sldChg chg="addSp delSp modSp add mod setBg">
        <pc:chgData name="Julia Lira" userId="7d44e3899a1ee8f8" providerId="LiveId" clId="{893B97C7-1152-4F94-A3C1-8ED4C42F1822}" dt="2022-03-14T05:58:21.862" v="6874" actId="1076"/>
        <pc:sldMkLst>
          <pc:docMk/>
          <pc:sldMk cId="2485942438" sldId="266"/>
        </pc:sldMkLst>
        <pc:spChg chg="add mod">
          <ac:chgData name="Julia Lira" userId="7d44e3899a1ee8f8" providerId="LiveId" clId="{893B97C7-1152-4F94-A3C1-8ED4C42F1822}" dt="2022-03-14T05:57:50.249" v="6873" actId="20577"/>
          <ac:spMkLst>
            <pc:docMk/>
            <pc:sldMk cId="2485942438" sldId="266"/>
            <ac:spMk id="4" creationId="{654C9EC3-CAF3-4AEB-9E95-52EDAA0857A0}"/>
          </ac:spMkLst>
        </pc:spChg>
        <pc:spChg chg="add del">
          <ac:chgData name="Julia Lira" userId="7d44e3899a1ee8f8" providerId="LiveId" clId="{893B97C7-1152-4F94-A3C1-8ED4C42F1822}" dt="2022-03-13T04:57:42.567" v="3665" actId="26606"/>
          <ac:spMkLst>
            <pc:docMk/>
            <pc:sldMk cId="2485942438" sldId="266"/>
            <ac:spMk id="8" creationId="{8C37C960-91F5-4F61-B2CD-8A037920720B}"/>
          </ac:spMkLst>
        </pc:spChg>
        <pc:spChg chg="add del">
          <ac:chgData name="Julia Lira" userId="7d44e3899a1ee8f8" providerId="LiveId" clId="{893B97C7-1152-4F94-A3C1-8ED4C42F1822}" dt="2022-03-13T04:57:42.567" v="3665" actId="26606"/>
          <ac:spMkLst>
            <pc:docMk/>
            <pc:sldMk cId="2485942438" sldId="266"/>
            <ac:spMk id="10" creationId="{5CD0DDA4-6188-4950-A676-100297A94200}"/>
          </ac:spMkLst>
        </pc:spChg>
        <pc:spChg chg="add del">
          <ac:chgData name="Julia Lira" userId="7d44e3899a1ee8f8" providerId="LiveId" clId="{893B97C7-1152-4F94-A3C1-8ED4C42F1822}" dt="2022-03-13T04:57:48.125" v="3667" actId="26606"/>
          <ac:spMkLst>
            <pc:docMk/>
            <pc:sldMk cId="2485942438" sldId="266"/>
            <ac:spMk id="12" creationId="{8C37C960-91F5-4F61-B2CD-8A037920720B}"/>
          </ac:spMkLst>
        </pc:spChg>
        <pc:spChg chg="add del">
          <ac:chgData name="Julia Lira" userId="7d44e3899a1ee8f8" providerId="LiveId" clId="{893B97C7-1152-4F94-A3C1-8ED4C42F1822}" dt="2022-03-13T04:57:48.125" v="3667" actId="26606"/>
          <ac:spMkLst>
            <pc:docMk/>
            <pc:sldMk cId="2485942438" sldId="266"/>
            <ac:spMk id="13" creationId="{5CD0DDA4-6188-4950-A676-100297A94200}"/>
          </ac:spMkLst>
        </pc:spChg>
        <pc:picChg chg="add mod">
          <ac:chgData name="Julia Lira" userId="7d44e3899a1ee8f8" providerId="LiveId" clId="{893B97C7-1152-4F94-A3C1-8ED4C42F1822}" dt="2022-03-14T05:58:21.862" v="6874" actId="1076"/>
          <ac:picMkLst>
            <pc:docMk/>
            <pc:sldMk cId="2485942438" sldId="266"/>
            <ac:picMk id="3" creationId="{F214B0A1-C95C-44C1-97F8-A55585CD9ED2}"/>
          </ac:picMkLst>
        </pc:picChg>
      </pc:sldChg>
      <pc:sldChg chg="addSp delSp modSp add mod ord">
        <pc:chgData name="Julia Lira" userId="7d44e3899a1ee8f8" providerId="LiveId" clId="{893B97C7-1152-4F94-A3C1-8ED4C42F1822}" dt="2022-03-14T06:11:53.675" v="7142" actId="113"/>
        <pc:sldMkLst>
          <pc:docMk/>
          <pc:sldMk cId="2251061272" sldId="267"/>
        </pc:sldMkLst>
        <pc:spChg chg="add mod">
          <ac:chgData name="Julia Lira" userId="7d44e3899a1ee8f8" providerId="LiveId" clId="{893B97C7-1152-4F94-A3C1-8ED4C42F1822}" dt="2022-03-14T06:00:47.887" v="6884" actId="1076"/>
          <ac:spMkLst>
            <pc:docMk/>
            <pc:sldMk cId="2251061272" sldId="267"/>
            <ac:spMk id="5" creationId="{C534AC38-5C3C-48C0-8736-81E004EED41B}"/>
          </ac:spMkLst>
        </pc:spChg>
        <pc:spChg chg="del mod">
          <ac:chgData name="Julia Lira" userId="7d44e3899a1ee8f8" providerId="LiveId" clId="{893B97C7-1152-4F94-A3C1-8ED4C42F1822}" dt="2022-03-14T01:05:52.033" v="5514"/>
          <ac:spMkLst>
            <pc:docMk/>
            <pc:sldMk cId="2251061272" sldId="267"/>
            <ac:spMk id="5" creationId="{DA46B31F-E776-4B1A-93DE-50B502293AF4}"/>
          </ac:spMkLst>
        </pc:spChg>
        <pc:spChg chg="add del mod">
          <ac:chgData name="Julia Lira" userId="7d44e3899a1ee8f8" providerId="LiveId" clId="{893B97C7-1152-4F94-A3C1-8ED4C42F1822}" dt="2022-03-14T06:11:53.675" v="7142" actId="113"/>
          <ac:spMkLst>
            <pc:docMk/>
            <pc:sldMk cId="2251061272" sldId="267"/>
            <ac:spMk id="7" creationId="{86945CE4-B8DD-4C33-B48E-E301BCD8E7D7}"/>
          </ac:spMkLst>
        </pc:spChg>
        <pc:spChg chg="add del mod">
          <ac:chgData name="Julia Lira" userId="7d44e3899a1ee8f8" providerId="LiveId" clId="{893B97C7-1152-4F94-A3C1-8ED4C42F1822}" dt="2022-03-14T01:28:12.903" v="5588" actId="21"/>
          <ac:spMkLst>
            <pc:docMk/>
            <pc:sldMk cId="2251061272" sldId="267"/>
            <ac:spMk id="10" creationId="{91B3EE62-E1C3-4EB5-99FA-51FA7EB93CEE}"/>
          </ac:spMkLst>
        </pc:spChg>
        <pc:picChg chg="add mod">
          <ac:chgData name="Julia Lira" userId="7d44e3899a1ee8f8" providerId="LiveId" clId="{893B97C7-1152-4F94-A3C1-8ED4C42F1822}" dt="2022-03-14T05:40:45.114" v="6054" actId="1076"/>
          <ac:picMkLst>
            <pc:docMk/>
            <pc:sldMk cId="2251061272" sldId="267"/>
            <ac:picMk id="4" creationId="{EBDDF7F6-FF2D-4D8D-BAB0-F8219B9008F2}"/>
          </ac:picMkLst>
        </pc:picChg>
        <pc:picChg chg="del">
          <ac:chgData name="Julia Lira" userId="7d44e3899a1ee8f8" providerId="LiveId" clId="{893B97C7-1152-4F94-A3C1-8ED4C42F1822}" dt="2022-03-14T01:05:52.030" v="5512" actId="21"/>
          <ac:picMkLst>
            <pc:docMk/>
            <pc:sldMk cId="2251061272" sldId="267"/>
            <ac:picMk id="6" creationId="{12709726-76C8-4CCD-B8A6-D3E89A420B90}"/>
          </ac:picMkLst>
        </pc:picChg>
        <pc:picChg chg="add del mod">
          <ac:chgData name="Julia Lira" userId="7d44e3899a1ee8f8" providerId="LiveId" clId="{893B97C7-1152-4F94-A3C1-8ED4C42F1822}" dt="2022-03-14T01:28:09.272" v="5587" actId="21"/>
          <ac:picMkLst>
            <pc:docMk/>
            <pc:sldMk cId="2251061272" sldId="267"/>
            <ac:picMk id="9" creationId="{31F9B217-9F81-40BA-84D8-7879D4D4104A}"/>
          </ac:picMkLst>
        </pc:picChg>
        <pc:picChg chg="add del mod">
          <ac:chgData name="Julia Lira" userId="7d44e3899a1ee8f8" providerId="LiveId" clId="{893B97C7-1152-4F94-A3C1-8ED4C42F1822}" dt="2022-03-14T01:13:16.346" v="5529" actId="21"/>
          <ac:picMkLst>
            <pc:docMk/>
            <pc:sldMk cId="2251061272" sldId="267"/>
            <ac:picMk id="1026" creationId="{67633B48-7989-4F85-A628-394F733F58A4}"/>
          </ac:picMkLst>
        </pc:picChg>
      </pc:sldChg>
      <pc:sldChg chg="addSp delSp modSp new mod setBg">
        <pc:chgData name="Julia Lira" userId="7d44e3899a1ee8f8" providerId="LiveId" clId="{893B97C7-1152-4F94-A3C1-8ED4C42F1822}" dt="2022-03-14T04:27:32.845" v="5912" actId="255"/>
        <pc:sldMkLst>
          <pc:docMk/>
          <pc:sldMk cId="1913746202" sldId="268"/>
        </pc:sldMkLst>
        <pc:spChg chg="del">
          <ac:chgData name="Julia Lira" userId="7d44e3899a1ee8f8" providerId="LiveId" clId="{893B97C7-1152-4F94-A3C1-8ED4C42F1822}" dt="2022-03-14T01:27:00.633" v="5574" actId="21"/>
          <ac:spMkLst>
            <pc:docMk/>
            <pc:sldMk cId="1913746202" sldId="268"/>
            <ac:spMk id="2" creationId="{1BE0868C-A22F-47D0-BF5E-D2B0D3613EBD}"/>
          </ac:spMkLst>
        </pc:spChg>
        <pc:spChg chg="del">
          <ac:chgData name="Julia Lira" userId="7d44e3899a1ee8f8" providerId="LiveId" clId="{893B97C7-1152-4F94-A3C1-8ED4C42F1822}" dt="2022-03-14T01:26:57.795" v="5573" actId="21"/>
          <ac:spMkLst>
            <pc:docMk/>
            <pc:sldMk cId="1913746202" sldId="268"/>
            <ac:spMk id="3" creationId="{1062A43C-544E-4144-B494-9C19D30F2F2F}"/>
          </ac:spMkLst>
        </pc:spChg>
        <pc:spChg chg="add del mod">
          <ac:chgData name="Julia Lira" userId="7d44e3899a1ee8f8" providerId="LiveId" clId="{893B97C7-1152-4F94-A3C1-8ED4C42F1822}" dt="2022-03-14T01:29:10.466" v="5595"/>
          <ac:spMkLst>
            <pc:docMk/>
            <pc:sldMk cId="1913746202" sldId="268"/>
            <ac:spMk id="4" creationId="{DC220EA0-3978-4BE1-84B8-AD67CF4452A1}"/>
          </ac:spMkLst>
        </pc:spChg>
        <pc:spChg chg="add del mod ord">
          <ac:chgData name="Julia Lira" userId="7d44e3899a1ee8f8" providerId="LiveId" clId="{893B97C7-1152-4F94-A3C1-8ED4C42F1822}" dt="2022-03-14T04:06:15.593" v="5816" actId="21"/>
          <ac:spMkLst>
            <pc:docMk/>
            <pc:sldMk cId="1913746202" sldId="268"/>
            <ac:spMk id="5" creationId="{15919CFE-B03B-4F43-95F7-9A920A7307A6}"/>
          </ac:spMkLst>
        </pc:spChg>
        <pc:spChg chg="add mod">
          <ac:chgData name="Julia Lira" userId="7d44e3899a1ee8f8" providerId="LiveId" clId="{893B97C7-1152-4F94-A3C1-8ED4C42F1822}" dt="2022-03-14T04:27:32.845" v="5912" actId="255"/>
          <ac:spMkLst>
            <pc:docMk/>
            <pc:sldMk cId="1913746202" sldId="268"/>
            <ac:spMk id="8" creationId="{7B8462E4-5DBF-4A6D-8A25-C60E17BCAC25}"/>
          </ac:spMkLst>
        </pc:spChg>
        <pc:spChg chg="add">
          <ac:chgData name="Julia Lira" userId="7d44e3899a1ee8f8" providerId="LiveId" clId="{893B97C7-1152-4F94-A3C1-8ED4C42F1822}" dt="2022-03-14T01:54:27.731" v="5760" actId="26606"/>
          <ac:spMkLst>
            <pc:docMk/>
            <pc:sldMk cId="1913746202" sldId="268"/>
            <ac:spMk id="12" creationId="{8C37C960-91F5-4F61-B2CD-8A037920720B}"/>
          </ac:spMkLst>
        </pc:spChg>
        <pc:picChg chg="add mod">
          <ac:chgData name="Julia Lira" userId="7d44e3899a1ee8f8" providerId="LiveId" clId="{893B97C7-1152-4F94-A3C1-8ED4C42F1822}" dt="2022-03-14T04:25:57.125" v="5881" actId="14100"/>
          <ac:picMkLst>
            <pc:docMk/>
            <pc:sldMk cId="1913746202" sldId="268"/>
            <ac:picMk id="3" creationId="{8DB29BEE-FBB1-4032-94CC-3D7634EE4C30}"/>
          </ac:picMkLst>
        </pc:picChg>
        <pc:picChg chg="add mod">
          <ac:chgData name="Julia Lira" userId="7d44e3899a1ee8f8" providerId="LiveId" clId="{893B97C7-1152-4F94-A3C1-8ED4C42F1822}" dt="2022-03-14T04:26:00.621" v="5882" actId="1076"/>
          <ac:picMkLst>
            <pc:docMk/>
            <pc:sldMk cId="1913746202" sldId="268"/>
            <ac:picMk id="6" creationId="{F2E3543E-F242-4D85-9FAA-AB234164CFA9}"/>
          </ac:picMkLst>
        </pc:picChg>
        <pc:picChg chg="add del mod">
          <ac:chgData name="Julia Lira" userId="7d44e3899a1ee8f8" providerId="LiveId" clId="{893B97C7-1152-4F94-A3C1-8ED4C42F1822}" dt="2022-03-14T04:06:08.107" v="5815" actId="21"/>
          <ac:picMkLst>
            <pc:docMk/>
            <pc:sldMk cId="1913746202" sldId="268"/>
            <ac:picMk id="7" creationId="{8B1DF99D-78F7-4B29-9474-A30484618AD9}"/>
          </ac:picMkLst>
        </pc:picChg>
      </pc:sldChg>
      <pc:sldChg chg="addSp delSp modSp add mod setBg">
        <pc:chgData name="Julia Lira" userId="7d44e3899a1ee8f8" providerId="LiveId" clId="{893B97C7-1152-4F94-A3C1-8ED4C42F1822}" dt="2022-03-14T06:15:35.722" v="7191" actId="113"/>
        <pc:sldMkLst>
          <pc:docMk/>
          <pc:sldMk cId="2023852585" sldId="269"/>
        </pc:sldMkLst>
        <pc:spChg chg="add mod">
          <ac:chgData name="Julia Lira" userId="7d44e3899a1ee8f8" providerId="LiveId" clId="{893B97C7-1152-4F94-A3C1-8ED4C42F1822}" dt="2022-03-14T06:15:35.722" v="7191" actId="113"/>
          <ac:spMkLst>
            <pc:docMk/>
            <pc:sldMk cId="2023852585" sldId="269"/>
            <ac:spMk id="7" creationId="{2BD7C74D-1852-4179-BD18-F266DD2DEBDE}"/>
          </ac:spMkLst>
        </pc:spChg>
        <pc:spChg chg="add">
          <ac:chgData name="Julia Lira" userId="7d44e3899a1ee8f8" providerId="LiveId" clId="{893B97C7-1152-4F94-A3C1-8ED4C42F1822}" dt="2022-03-14T01:54:39.122" v="5761" actId="26606"/>
          <ac:spMkLst>
            <pc:docMk/>
            <pc:sldMk cId="2023852585" sldId="269"/>
            <ac:spMk id="8" creationId="{8C37C960-91F5-4F61-B2CD-8A037920720B}"/>
          </ac:spMkLst>
        </pc:spChg>
        <pc:picChg chg="add del mod">
          <ac:chgData name="Julia Lira" userId="7d44e3899a1ee8f8" providerId="LiveId" clId="{893B97C7-1152-4F94-A3C1-8ED4C42F1822}" dt="2022-03-14T04:09:17.923" v="5836" actId="21"/>
          <ac:picMkLst>
            <pc:docMk/>
            <pc:sldMk cId="2023852585" sldId="269"/>
            <ac:picMk id="3" creationId="{52B0FED4-FE59-4026-9BCC-44E82344A5DF}"/>
          </ac:picMkLst>
        </pc:picChg>
        <pc:picChg chg="add mod">
          <ac:chgData name="Julia Lira" userId="7d44e3899a1ee8f8" providerId="LiveId" clId="{893B97C7-1152-4F94-A3C1-8ED4C42F1822}" dt="2022-03-14T04:36:59.890" v="5977" actId="14100"/>
          <ac:picMkLst>
            <pc:docMk/>
            <pc:sldMk cId="2023852585" sldId="269"/>
            <ac:picMk id="4" creationId="{9B989BE6-84CB-4B61-ABF9-F6D89B7B18BD}"/>
          </ac:picMkLst>
        </pc:picChg>
        <pc:picChg chg="add mod">
          <ac:chgData name="Julia Lira" userId="7d44e3899a1ee8f8" providerId="LiveId" clId="{893B97C7-1152-4F94-A3C1-8ED4C42F1822}" dt="2022-03-14T04:27:45.865" v="5915" actId="1076"/>
          <ac:picMkLst>
            <pc:docMk/>
            <pc:sldMk cId="2023852585" sldId="269"/>
            <ac:picMk id="6" creationId="{4B58968C-E423-4C98-BD91-860FD11C583A}"/>
          </ac:picMkLst>
        </pc:picChg>
      </pc:sldChg>
      <pc:sldChg chg="addSp delSp modSp add mod ord setBg">
        <pc:chgData name="Julia Lira" userId="7d44e3899a1ee8f8" providerId="LiveId" clId="{893B97C7-1152-4F94-A3C1-8ED4C42F1822}" dt="2022-03-14T06:16:47.925" v="7218" actId="14100"/>
        <pc:sldMkLst>
          <pc:docMk/>
          <pc:sldMk cId="3719898704" sldId="270"/>
        </pc:sldMkLst>
        <pc:spChg chg="add mod">
          <ac:chgData name="Julia Lira" userId="7d44e3899a1ee8f8" providerId="LiveId" clId="{893B97C7-1152-4F94-A3C1-8ED4C42F1822}" dt="2022-03-14T06:16:47.925" v="7218" actId="14100"/>
          <ac:spMkLst>
            <pc:docMk/>
            <pc:sldMk cId="3719898704" sldId="270"/>
            <ac:spMk id="7" creationId="{9098A6FF-35B1-4CB0-9F53-9CB79203F39C}"/>
          </ac:spMkLst>
        </pc:spChg>
        <pc:spChg chg="add">
          <ac:chgData name="Julia Lira" userId="7d44e3899a1ee8f8" providerId="LiveId" clId="{893B97C7-1152-4F94-A3C1-8ED4C42F1822}" dt="2022-03-14T01:54:43.457" v="5762" actId="26606"/>
          <ac:spMkLst>
            <pc:docMk/>
            <pc:sldMk cId="3719898704" sldId="270"/>
            <ac:spMk id="8" creationId="{8C37C960-91F5-4F61-B2CD-8A037920720B}"/>
          </ac:spMkLst>
        </pc:spChg>
        <pc:picChg chg="add del mod">
          <ac:chgData name="Julia Lira" userId="7d44e3899a1ee8f8" providerId="LiveId" clId="{893B97C7-1152-4F94-A3C1-8ED4C42F1822}" dt="2022-03-14T04:14:29.751" v="5860" actId="21"/>
          <ac:picMkLst>
            <pc:docMk/>
            <pc:sldMk cId="3719898704" sldId="270"/>
            <ac:picMk id="3" creationId="{1F06D1F4-E401-4EA5-90E2-230CF4219CE0}"/>
          </ac:picMkLst>
        </pc:picChg>
        <pc:picChg chg="add mod">
          <ac:chgData name="Julia Lira" userId="7d44e3899a1ee8f8" providerId="LiveId" clId="{893B97C7-1152-4F94-A3C1-8ED4C42F1822}" dt="2022-03-14T06:16:15.405" v="7195" actId="1076"/>
          <ac:picMkLst>
            <pc:docMk/>
            <pc:sldMk cId="3719898704" sldId="270"/>
            <ac:picMk id="4" creationId="{CE0CDFB2-289C-442C-934D-B9F6B9D12243}"/>
          </ac:picMkLst>
        </pc:picChg>
        <pc:picChg chg="add mod">
          <ac:chgData name="Julia Lira" userId="7d44e3899a1ee8f8" providerId="LiveId" clId="{893B97C7-1152-4F94-A3C1-8ED4C42F1822}" dt="2022-03-14T06:16:12.665" v="7194" actId="1076"/>
          <ac:picMkLst>
            <pc:docMk/>
            <pc:sldMk cId="3719898704" sldId="270"/>
            <ac:picMk id="6" creationId="{8989C96A-48C0-45CB-AA1A-94A8B802D651}"/>
          </ac:picMkLst>
        </pc:picChg>
      </pc:sldChg>
      <pc:sldChg chg="addSp delSp modSp add mod ord setBg">
        <pc:chgData name="Julia Lira" userId="7d44e3899a1ee8f8" providerId="LiveId" clId="{893B97C7-1152-4F94-A3C1-8ED4C42F1822}" dt="2022-03-14T06:18:24.383" v="7247" actId="1076"/>
        <pc:sldMkLst>
          <pc:docMk/>
          <pc:sldMk cId="58475773" sldId="271"/>
        </pc:sldMkLst>
        <pc:spChg chg="add mod">
          <ac:chgData name="Julia Lira" userId="7d44e3899a1ee8f8" providerId="LiveId" clId="{893B97C7-1152-4F94-A3C1-8ED4C42F1822}" dt="2022-03-14T06:18:24.383" v="7247" actId="1076"/>
          <ac:spMkLst>
            <pc:docMk/>
            <pc:sldMk cId="58475773" sldId="271"/>
            <ac:spMk id="7" creationId="{C1AF61A5-84BD-47BB-BF60-D6E6C8FABCF1}"/>
          </ac:spMkLst>
        </pc:spChg>
        <pc:spChg chg="add">
          <ac:chgData name="Julia Lira" userId="7d44e3899a1ee8f8" providerId="LiveId" clId="{893B97C7-1152-4F94-A3C1-8ED4C42F1822}" dt="2022-03-14T01:54:47.905" v="5763" actId="26606"/>
          <ac:spMkLst>
            <pc:docMk/>
            <pc:sldMk cId="58475773" sldId="271"/>
            <ac:spMk id="8" creationId="{8C37C960-91F5-4F61-B2CD-8A037920720B}"/>
          </ac:spMkLst>
        </pc:spChg>
        <pc:picChg chg="add del mod">
          <ac:chgData name="Julia Lira" userId="7d44e3899a1ee8f8" providerId="LiveId" clId="{893B97C7-1152-4F94-A3C1-8ED4C42F1822}" dt="2022-03-14T04:12:00.081" v="5849" actId="21"/>
          <ac:picMkLst>
            <pc:docMk/>
            <pc:sldMk cId="58475773" sldId="271"/>
            <ac:picMk id="3" creationId="{6A8C1343-9D07-40DF-A9DC-2A87683B8992}"/>
          </ac:picMkLst>
        </pc:picChg>
        <pc:picChg chg="add mod">
          <ac:chgData name="Julia Lira" userId="7d44e3899a1ee8f8" providerId="LiveId" clId="{893B97C7-1152-4F94-A3C1-8ED4C42F1822}" dt="2022-03-14T06:17:19.139" v="7220" actId="1076"/>
          <ac:picMkLst>
            <pc:docMk/>
            <pc:sldMk cId="58475773" sldId="271"/>
            <ac:picMk id="4" creationId="{F9E91251-CDB4-4589-9F59-C9A82486A1EA}"/>
          </ac:picMkLst>
        </pc:picChg>
        <pc:picChg chg="add mod">
          <ac:chgData name="Julia Lira" userId="7d44e3899a1ee8f8" providerId="LiveId" clId="{893B97C7-1152-4F94-A3C1-8ED4C42F1822}" dt="2022-03-14T06:17:23.353" v="7221" actId="1076"/>
          <ac:picMkLst>
            <pc:docMk/>
            <pc:sldMk cId="58475773" sldId="271"/>
            <ac:picMk id="6" creationId="{1BAC8CE5-5660-4E8C-8370-519BA6FEB598}"/>
          </ac:picMkLst>
        </pc:picChg>
      </pc:sldChg>
      <pc:sldChg chg="addSp delSp modSp add mod setBg">
        <pc:chgData name="Julia Lira" userId="7d44e3899a1ee8f8" providerId="LiveId" clId="{893B97C7-1152-4F94-A3C1-8ED4C42F1822}" dt="2022-03-14T06:19:41.399" v="7281" actId="1076"/>
        <pc:sldMkLst>
          <pc:docMk/>
          <pc:sldMk cId="804812870" sldId="272"/>
        </pc:sldMkLst>
        <pc:spChg chg="del mod">
          <ac:chgData name="Julia Lira" userId="7d44e3899a1ee8f8" providerId="LiveId" clId="{893B97C7-1152-4F94-A3C1-8ED4C42F1822}" dt="2022-03-14T01:27:42.944" v="5580" actId="21"/>
          <ac:spMkLst>
            <pc:docMk/>
            <pc:sldMk cId="804812870" sldId="272"/>
            <ac:spMk id="7" creationId="{86945CE4-B8DD-4C33-B48E-E301BCD8E7D7}"/>
          </ac:spMkLst>
        </pc:spChg>
        <pc:spChg chg="add mod">
          <ac:chgData name="Julia Lira" userId="7d44e3899a1ee8f8" providerId="LiveId" clId="{893B97C7-1152-4F94-A3C1-8ED4C42F1822}" dt="2022-03-14T06:19:41.399" v="7281" actId="1076"/>
          <ac:spMkLst>
            <pc:docMk/>
            <pc:sldMk cId="804812870" sldId="272"/>
            <ac:spMk id="9" creationId="{EFFCCF27-0D8E-4674-83DA-CEB4C74DECB8}"/>
          </ac:spMkLst>
        </pc:spChg>
        <pc:spChg chg="mod ord">
          <ac:chgData name="Julia Lira" userId="7d44e3899a1ee8f8" providerId="LiveId" clId="{893B97C7-1152-4F94-A3C1-8ED4C42F1822}" dt="2022-03-14T04:49:07.986" v="5999" actId="14100"/>
          <ac:spMkLst>
            <pc:docMk/>
            <pc:sldMk cId="804812870" sldId="272"/>
            <ac:spMk id="10" creationId="{91B3EE62-E1C3-4EB5-99FA-51FA7EB93CEE}"/>
          </ac:spMkLst>
        </pc:spChg>
        <pc:spChg chg="add del">
          <ac:chgData name="Julia Lira" userId="7d44e3899a1ee8f8" providerId="LiveId" clId="{893B97C7-1152-4F94-A3C1-8ED4C42F1822}" dt="2022-03-14T01:40:27.680" v="5620" actId="26606"/>
          <ac:spMkLst>
            <pc:docMk/>
            <pc:sldMk cId="804812870" sldId="272"/>
            <ac:spMk id="15" creationId="{19F9BF86-FE94-4517-B97D-026C7515E589}"/>
          </ac:spMkLst>
        </pc:spChg>
        <pc:spChg chg="add del">
          <ac:chgData name="Julia Lira" userId="7d44e3899a1ee8f8" providerId="LiveId" clId="{893B97C7-1152-4F94-A3C1-8ED4C42F1822}" dt="2022-03-14T01:40:27.680" v="5620" actId="26606"/>
          <ac:spMkLst>
            <pc:docMk/>
            <pc:sldMk cId="804812870" sldId="272"/>
            <ac:spMk id="17" creationId="{F7C2A816-955C-4079-AAAB-066EBD44186B}"/>
          </ac:spMkLst>
        </pc:spChg>
        <pc:spChg chg="add">
          <ac:chgData name="Julia Lira" userId="7d44e3899a1ee8f8" providerId="LiveId" clId="{893B97C7-1152-4F94-A3C1-8ED4C42F1822}" dt="2022-03-14T01:40:27.683" v="5621" actId="26606"/>
          <ac:spMkLst>
            <pc:docMk/>
            <pc:sldMk cId="804812870" sldId="272"/>
            <ac:spMk id="19" creationId="{8C37C960-91F5-4F61-B2CD-8A037920720B}"/>
          </ac:spMkLst>
        </pc:spChg>
        <pc:picChg chg="add mod">
          <ac:chgData name="Julia Lira" userId="7d44e3899a1ee8f8" providerId="LiveId" clId="{893B97C7-1152-4F94-A3C1-8ED4C42F1822}" dt="2022-03-14T06:18:42.359" v="7248" actId="14100"/>
          <ac:picMkLst>
            <pc:docMk/>
            <pc:sldMk cId="804812870" sldId="272"/>
            <ac:picMk id="3" creationId="{1F7BCC8C-CC87-48E5-AA25-7BA1B61519BB}"/>
          </ac:picMkLst>
        </pc:picChg>
        <pc:picChg chg="del">
          <ac:chgData name="Julia Lira" userId="7d44e3899a1ee8f8" providerId="LiveId" clId="{893B97C7-1152-4F94-A3C1-8ED4C42F1822}" dt="2022-03-14T01:27:45.442" v="5581" actId="478"/>
          <ac:picMkLst>
            <pc:docMk/>
            <pc:sldMk cId="804812870" sldId="272"/>
            <ac:picMk id="4" creationId="{EBDDF7F6-FF2D-4D8D-BAB0-F8219B9008F2}"/>
          </ac:picMkLst>
        </pc:picChg>
        <pc:picChg chg="add del">
          <ac:chgData name="Julia Lira" userId="7d44e3899a1ee8f8" providerId="LiveId" clId="{893B97C7-1152-4F94-A3C1-8ED4C42F1822}" dt="2022-03-14T04:48:53.133" v="5995" actId="21"/>
          <ac:picMkLst>
            <pc:docMk/>
            <pc:sldMk cId="804812870" sldId="272"/>
            <ac:picMk id="4" creationId="{FE888CA7-C166-47D5-A6EE-84732F5747B3}"/>
          </ac:picMkLst>
        </pc:picChg>
        <pc:picChg chg="add mod">
          <ac:chgData name="Julia Lira" userId="7d44e3899a1ee8f8" providerId="LiveId" clId="{893B97C7-1152-4F94-A3C1-8ED4C42F1822}" dt="2022-03-14T06:18:46.349" v="7249" actId="14100"/>
          <ac:picMkLst>
            <pc:docMk/>
            <pc:sldMk cId="804812870" sldId="272"/>
            <ac:picMk id="6" creationId="{B6B5E2D1-DFB6-4ABA-8EAB-48BD2648872E}"/>
          </ac:picMkLst>
        </pc:picChg>
        <pc:picChg chg="add mod">
          <ac:chgData name="Julia Lira" userId="7d44e3899a1ee8f8" providerId="LiveId" clId="{893B97C7-1152-4F94-A3C1-8ED4C42F1822}" dt="2022-03-14T04:52:45.020" v="6017" actId="14100"/>
          <ac:picMkLst>
            <pc:docMk/>
            <pc:sldMk cId="804812870" sldId="272"/>
            <ac:picMk id="7" creationId="{9721212E-49C6-4CCF-B5DA-EAC24063F5D9}"/>
          </ac:picMkLst>
        </pc:picChg>
        <pc:picChg chg="add mod">
          <ac:chgData name="Julia Lira" userId="7d44e3899a1ee8f8" providerId="LiveId" clId="{893B97C7-1152-4F94-A3C1-8ED4C42F1822}" dt="2022-03-14T04:52:40.390" v="6016" actId="1076"/>
          <ac:picMkLst>
            <pc:docMk/>
            <pc:sldMk cId="804812870" sldId="272"/>
            <ac:picMk id="8" creationId="{BEEF3480-B430-4AD2-A342-439833FEBB45}"/>
          </ac:picMkLst>
        </pc:picChg>
        <pc:picChg chg="del mod">
          <ac:chgData name="Julia Lira" userId="7d44e3899a1ee8f8" providerId="LiveId" clId="{893B97C7-1152-4F94-A3C1-8ED4C42F1822}" dt="2022-03-14T01:40:19.443" v="5617" actId="21"/>
          <ac:picMkLst>
            <pc:docMk/>
            <pc:sldMk cId="804812870" sldId="272"/>
            <ac:picMk id="9" creationId="{31F9B217-9F81-40BA-84D8-7879D4D4104A}"/>
          </ac:picMkLst>
        </pc:picChg>
      </pc:sldChg>
      <pc:sldMasterChg chg="setBg modSldLayout">
        <pc:chgData name="Julia Lira" userId="7d44e3899a1ee8f8" providerId="LiveId" clId="{893B97C7-1152-4F94-A3C1-8ED4C42F1822}" dt="2022-03-12T18:53:35.336" v="3646"/>
        <pc:sldMasterMkLst>
          <pc:docMk/>
          <pc:sldMasterMk cId="332926364" sldId="2147483660"/>
        </pc:sldMasterMkLst>
        <pc:sldLayoutChg chg="setBg">
          <pc:chgData name="Julia Lira" userId="7d44e3899a1ee8f8" providerId="LiveId" clId="{893B97C7-1152-4F94-A3C1-8ED4C42F1822}" dt="2022-03-12T18:53:35.336" v="3646"/>
          <pc:sldLayoutMkLst>
            <pc:docMk/>
            <pc:sldMasterMk cId="332926364" sldId="2147483660"/>
            <pc:sldLayoutMk cId="1860150233" sldId="2147483661"/>
          </pc:sldLayoutMkLst>
        </pc:sldLayoutChg>
        <pc:sldLayoutChg chg="setBg">
          <pc:chgData name="Julia Lira" userId="7d44e3899a1ee8f8" providerId="LiveId" clId="{893B97C7-1152-4F94-A3C1-8ED4C42F1822}" dt="2022-03-12T18:53:35.336" v="3646"/>
          <pc:sldLayoutMkLst>
            <pc:docMk/>
            <pc:sldMasterMk cId="332926364" sldId="2147483660"/>
            <pc:sldLayoutMk cId="541276471" sldId="2147483662"/>
          </pc:sldLayoutMkLst>
        </pc:sldLayoutChg>
        <pc:sldLayoutChg chg="setBg">
          <pc:chgData name="Julia Lira" userId="7d44e3899a1ee8f8" providerId="LiveId" clId="{893B97C7-1152-4F94-A3C1-8ED4C42F1822}" dt="2022-03-12T18:53:35.336" v="3646"/>
          <pc:sldLayoutMkLst>
            <pc:docMk/>
            <pc:sldMasterMk cId="332926364" sldId="2147483660"/>
            <pc:sldLayoutMk cId="3585150459" sldId="2147483663"/>
          </pc:sldLayoutMkLst>
        </pc:sldLayoutChg>
        <pc:sldLayoutChg chg="setBg">
          <pc:chgData name="Julia Lira" userId="7d44e3899a1ee8f8" providerId="LiveId" clId="{893B97C7-1152-4F94-A3C1-8ED4C42F1822}" dt="2022-03-12T18:53:35.336" v="3646"/>
          <pc:sldLayoutMkLst>
            <pc:docMk/>
            <pc:sldMasterMk cId="332926364" sldId="2147483660"/>
            <pc:sldLayoutMk cId="288692197" sldId="2147483664"/>
          </pc:sldLayoutMkLst>
        </pc:sldLayoutChg>
        <pc:sldLayoutChg chg="setBg">
          <pc:chgData name="Julia Lira" userId="7d44e3899a1ee8f8" providerId="LiveId" clId="{893B97C7-1152-4F94-A3C1-8ED4C42F1822}" dt="2022-03-12T18:53:35.336" v="3646"/>
          <pc:sldLayoutMkLst>
            <pc:docMk/>
            <pc:sldMasterMk cId="332926364" sldId="2147483660"/>
            <pc:sldLayoutMk cId="2101764700" sldId="2147483665"/>
          </pc:sldLayoutMkLst>
        </pc:sldLayoutChg>
        <pc:sldLayoutChg chg="setBg">
          <pc:chgData name="Julia Lira" userId="7d44e3899a1ee8f8" providerId="LiveId" clId="{893B97C7-1152-4F94-A3C1-8ED4C42F1822}" dt="2022-03-12T18:53:35.336" v="3646"/>
          <pc:sldLayoutMkLst>
            <pc:docMk/>
            <pc:sldMasterMk cId="332926364" sldId="2147483660"/>
            <pc:sldLayoutMk cId="783512653" sldId="2147483666"/>
          </pc:sldLayoutMkLst>
        </pc:sldLayoutChg>
        <pc:sldLayoutChg chg="setBg">
          <pc:chgData name="Julia Lira" userId="7d44e3899a1ee8f8" providerId="LiveId" clId="{893B97C7-1152-4F94-A3C1-8ED4C42F1822}" dt="2022-03-12T18:53:35.336" v="3646"/>
          <pc:sldLayoutMkLst>
            <pc:docMk/>
            <pc:sldMasterMk cId="332926364" sldId="2147483660"/>
            <pc:sldLayoutMk cId="2368033616" sldId="2147483667"/>
          </pc:sldLayoutMkLst>
        </pc:sldLayoutChg>
        <pc:sldLayoutChg chg="setBg">
          <pc:chgData name="Julia Lira" userId="7d44e3899a1ee8f8" providerId="LiveId" clId="{893B97C7-1152-4F94-A3C1-8ED4C42F1822}" dt="2022-03-12T18:53:35.336" v="3646"/>
          <pc:sldLayoutMkLst>
            <pc:docMk/>
            <pc:sldMasterMk cId="332926364" sldId="2147483660"/>
            <pc:sldLayoutMk cId="2985144774" sldId="2147483668"/>
          </pc:sldLayoutMkLst>
        </pc:sldLayoutChg>
        <pc:sldLayoutChg chg="setBg">
          <pc:chgData name="Julia Lira" userId="7d44e3899a1ee8f8" providerId="LiveId" clId="{893B97C7-1152-4F94-A3C1-8ED4C42F1822}" dt="2022-03-12T18:53:35.336" v="3646"/>
          <pc:sldLayoutMkLst>
            <pc:docMk/>
            <pc:sldMasterMk cId="332926364" sldId="2147483660"/>
            <pc:sldLayoutMk cId="3096066171" sldId="2147483669"/>
          </pc:sldLayoutMkLst>
        </pc:sldLayoutChg>
        <pc:sldLayoutChg chg="setBg">
          <pc:chgData name="Julia Lira" userId="7d44e3899a1ee8f8" providerId="LiveId" clId="{893B97C7-1152-4F94-A3C1-8ED4C42F1822}" dt="2022-03-12T18:53:35.336" v="3646"/>
          <pc:sldLayoutMkLst>
            <pc:docMk/>
            <pc:sldMasterMk cId="332926364" sldId="2147483660"/>
            <pc:sldLayoutMk cId="3025077134" sldId="2147483670"/>
          </pc:sldLayoutMkLst>
        </pc:sldLayoutChg>
        <pc:sldLayoutChg chg="setBg">
          <pc:chgData name="Julia Lira" userId="7d44e3899a1ee8f8" providerId="LiveId" clId="{893B97C7-1152-4F94-A3C1-8ED4C42F1822}" dt="2022-03-12T18:53:35.336" v="3646"/>
          <pc:sldLayoutMkLst>
            <pc:docMk/>
            <pc:sldMasterMk cId="332926364" sldId="2147483660"/>
            <pc:sldLayoutMk cId="1090613982"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426570-E9EC-4A57-B088-5E3113C45D45}" type="datetimeFigureOut">
              <a:rPr lang="en-US" smtClean="0"/>
              <a:t>3/14/2022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95535-88A5-4EBD-AC3C-AAE347887544}" type="slidenum">
              <a:rPr lang="en-US" smtClean="0"/>
              <a:t>‹#›</a:t>
            </a:fld>
            <a:endParaRPr lang="en-US"/>
          </a:p>
        </p:txBody>
      </p:sp>
    </p:spTree>
    <p:extLst>
      <p:ext uri="{BB962C8B-B14F-4D97-AF65-F5344CB8AC3E}">
        <p14:creationId xmlns:p14="http://schemas.microsoft.com/office/powerpoint/2010/main" val="2165183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3/14/2022</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90613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3/14/2022</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541276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3/14/2022</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860150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3/14/2022</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02507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3/14/2022</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096066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3/14/2022</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985144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3/14/2022</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6803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3/14/2022</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783512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3/14/2022</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01764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3/14/2022</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8692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3/14/2022</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585150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3/14/2022</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33292636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8" name="Rectangle 6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C37326F-C521-4ECC-A6E4-FBD584BBC667}"/>
              </a:ext>
            </a:extLst>
          </p:cNvPr>
          <p:cNvPicPr>
            <a:picLocks noChangeAspect="1"/>
          </p:cNvPicPr>
          <p:nvPr/>
        </p:nvPicPr>
        <p:blipFill rotWithShape="1">
          <a:blip r:embed="rId2">
            <a:extLst>
              <a:ext uri="{28A0092B-C50C-407E-A947-70E740481C1C}">
                <a14:useLocalDpi xmlns:a14="http://schemas.microsoft.com/office/drawing/2010/main" val="0"/>
              </a:ext>
            </a:extLst>
          </a:blip>
          <a:srcRect t="2584"/>
          <a:stretch/>
        </p:blipFill>
        <p:spPr>
          <a:xfrm>
            <a:off x="192091" y="296111"/>
            <a:ext cx="7522604" cy="6302255"/>
          </a:xfrm>
          <a:prstGeom prst="rect">
            <a:avLst/>
          </a:prstGeom>
        </p:spPr>
      </p:pic>
      <p:sp>
        <p:nvSpPr>
          <p:cNvPr id="2" name="Title 1">
            <a:extLst>
              <a:ext uri="{FF2B5EF4-FFF2-40B4-BE49-F238E27FC236}">
                <a16:creationId xmlns:a16="http://schemas.microsoft.com/office/drawing/2014/main" id="{84BFA7A2-A19E-4C6B-92E7-E2574CB607F1}"/>
              </a:ext>
            </a:extLst>
          </p:cNvPr>
          <p:cNvSpPr>
            <a:spLocks noGrp="1"/>
          </p:cNvSpPr>
          <p:nvPr>
            <p:ph type="ctrTitle"/>
          </p:nvPr>
        </p:nvSpPr>
        <p:spPr>
          <a:xfrm>
            <a:off x="6710659" y="36478"/>
            <a:ext cx="5478293" cy="3651268"/>
          </a:xfrm>
        </p:spPr>
        <p:txBody>
          <a:bodyPr vert="horz" lIns="91440" tIns="45720" rIns="91440" bIns="45720" rtlCol="0" anchor="ctr">
            <a:normAutofit/>
          </a:bodyPr>
          <a:lstStyle/>
          <a:p>
            <a:pPr algn="ctr">
              <a:lnSpc>
                <a:spcPct val="90000"/>
              </a:lnSpc>
            </a:pPr>
            <a:r>
              <a:rPr lang="en-US" sz="4000" b="1" kern="1200" dirty="0">
                <a:solidFill>
                  <a:schemeClr val="tx1"/>
                </a:solidFill>
                <a:latin typeface="+mn-lt"/>
                <a:ea typeface="+mn-ea"/>
                <a:cs typeface="Angsana New" panose="02020603050405020304" pitchFamily="18" charset="-34"/>
              </a:rPr>
              <a:t>Customer Segmentation </a:t>
            </a:r>
            <a:br>
              <a:rPr lang="en-US" sz="4000" b="1" kern="1200" dirty="0">
                <a:solidFill>
                  <a:schemeClr val="tx1"/>
                </a:solidFill>
                <a:latin typeface="+mn-lt"/>
                <a:ea typeface="+mn-ea"/>
                <a:cs typeface="Angsana New" panose="02020603050405020304" pitchFamily="18" charset="-34"/>
              </a:rPr>
            </a:br>
            <a:r>
              <a:rPr lang="en-US" sz="4000" b="1" kern="1200" dirty="0">
                <a:solidFill>
                  <a:schemeClr val="tx1"/>
                </a:solidFill>
                <a:latin typeface="+mn-lt"/>
                <a:ea typeface="+mn-ea"/>
                <a:cs typeface="Angsana New" panose="02020603050405020304" pitchFamily="18" charset="-34"/>
              </a:rPr>
              <a:t>using </a:t>
            </a:r>
            <a:br>
              <a:rPr lang="en-US" sz="4000" b="1" kern="1200" dirty="0">
                <a:solidFill>
                  <a:schemeClr val="tx1"/>
                </a:solidFill>
                <a:latin typeface="+mn-lt"/>
                <a:ea typeface="+mn-ea"/>
                <a:cs typeface="Angsana New" panose="02020603050405020304" pitchFamily="18" charset="-34"/>
              </a:rPr>
            </a:br>
            <a:r>
              <a:rPr lang="en-US" sz="4000" b="1" kern="1200" dirty="0">
                <a:solidFill>
                  <a:schemeClr val="tx1"/>
                </a:solidFill>
                <a:latin typeface="+mn-lt"/>
                <a:ea typeface="+mn-ea"/>
                <a:cs typeface="Angsana New" panose="02020603050405020304" pitchFamily="18" charset="-34"/>
              </a:rPr>
              <a:t>Machine Learning</a:t>
            </a:r>
            <a:br>
              <a:rPr lang="en-US" sz="2800" b="1" kern="1200" dirty="0">
                <a:solidFill>
                  <a:schemeClr val="tx1"/>
                </a:solidFill>
                <a:latin typeface="+mn-lt"/>
                <a:ea typeface="+mn-ea"/>
                <a:cs typeface="Angsana New" panose="02020603050405020304" pitchFamily="18" charset="-34"/>
              </a:rPr>
            </a:br>
            <a:br>
              <a:rPr lang="en-US" sz="2800" b="1" kern="1200" dirty="0">
                <a:solidFill>
                  <a:schemeClr val="tx1"/>
                </a:solidFill>
                <a:latin typeface="+mn-lt"/>
                <a:ea typeface="+mn-ea"/>
                <a:cs typeface="Angsana New" panose="02020603050405020304" pitchFamily="18" charset="-34"/>
              </a:rPr>
            </a:br>
            <a:r>
              <a:rPr lang="en-US" sz="1800" b="1" kern="1200" dirty="0">
                <a:solidFill>
                  <a:schemeClr val="tx1"/>
                </a:solidFill>
                <a:latin typeface="+mn-lt"/>
                <a:ea typeface="+mn-ea"/>
                <a:cs typeface="Angsana New" panose="02020603050405020304" pitchFamily="18" charset="-34"/>
              </a:rPr>
              <a:t>Identifying Profit Enhancement Opportunities </a:t>
            </a:r>
            <a:br>
              <a:rPr lang="en-US" sz="2600" kern="1200" dirty="0">
                <a:latin typeface="Aharoni" panose="02010803020104030203" pitchFamily="2" charset="-79"/>
                <a:ea typeface="+mn-ea"/>
                <a:cs typeface="Angsana New" panose="02020603050405020304" pitchFamily="18" charset="-34"/>
              </a:rPr>
            </a:br>
            <a:endParaRPr lang="en-US" sz="2600" kern="1200" dirty="0">
              <a:latin typeface="Aharoni" panose="02010803020104030203" pitchFamily="2" charset="-79"/>
              <a:ea typeface="+mn-ea"/>
              <a:cs typeface="Angsana New" panose="02020603050405020304" pitchFamily="18" charset="-34"/>
            </a:endParaRPr>
          </a:p>
        </p:txBody>
      </p:sp>
      <p:sp>
        <p:nvSpPr>
          <p:cNvPr id="3" name="Subtitle 2">
            <a:extLst>
              <a:ext uri="{FF2B5EF4-FFF2-40B4-BE49-F238E27FC236}">
                <a16:creationId xmlns:a16="http://schemas.microsoft.com/office/drawing/2014/main" id="{DB4CA58C-B02E-476E-85E7-8563A372B6C0}"/>
              </a:ext>
            </a:extLst>
          </p:cNvPr>
          <p:cNvSpPr>
            <a:spLocks noGrp="1"/>
          </p:cNvSpPr>
          <p:nvPr>
            <p:ph type="subTitle" idx="1"/>
          </p:nvPr>
        </p:nvSpPr>
        <p:spPr>
          <a:xfrm>
            <a:off x="7332955" y="3764132"/>
            <a:ext cx="4659927" cy="2834235"/>
          </a:xfrm>
          <a:solidFill>
            <a:schemeClr val="bg1">
              <a:lumMod val="75000"/>
            </a:schemeClr>
          </a:solidFill>
        </p:spPr>
        <p:txBody>
          <a:bodyPr vert="horz" lIns="91440" tIns="45720" rIns="91440" bIns="45720" rtlCol="0">
            <a:normAutofit/>
          </a:bodyPr>
          <a:lstStyle/>
          <a:p>
            <a:pPr algn="r">
              <a:lnSpc>
                <a:spcPct val="100000"/>
              </a:lnSpc>
            </a:pPr>
            <a:r>
              <a:rPr lang="en-US" sz="2000" b="1" dirty="0">
                <a:solidFill>
                  <a:schemeClr val="bg1"/>
                </a:solidFill>
                <a:latin typeface="Arial" panose="020B0604020202020204" pitchFamily="34" charset="0"/>
                <a:cs typeface="Arial" panose="020B0604020202020204" pitchFamily="34" charset="0"/>
              </a:rPr>
              <a:t>Project 4</a:t>
            </a:r>
          </a:p>
          <a:p>
            <a:pPr algn="r">
              <a:lnSpc>
                <a:spcPct val="100000"/>
              </a:lnSpc>
            </a:pPr>
            <a:endParaRPr lang="en-US" sz="1800" b="1" dirty="0">
              <a:solidFill>
                <a:schemeClr val="bg1"/>
              </a:solidFill>
              <a:latin typeface="Arial" panose="020B0604020202020204" pitchFamily="34" charset="0"/>
              <a:cs typeface="Arial" panose="020B0604020202020204" pitchFamily="34" charset="0"/>
            </a:endParaRPr>
          </a:p>
          <a:p>
            <a:pPr algn="r">
              <a:lnSpc>
                <a:spcPct val="100000"/>
              </a:lnSpc>
            </a:pPr>
            <a:r>
              <a:rPr lang="en-US" sz="1800" b="1" dirty="0">
                <a:solidFill>
                  <a:schemeClr val="bg1"/>
                </a:solidFill>
                <a:latin typeface="Arial" panose="020B0604020202020204" pitchFamily="34" charset="0"/>
                <a:cs typeface="Arial" panose="020B0604020202020204" pitchFamily="34" charset="0"/>
              </a:rPr>
              <a:t>Contributors:</a:t>
            </a:r>
          </a:p>
          <a:p>
            <a:pPr algn="r">
              <a:lnSpc>
                <a:spcPct val="100000"/>
              </a:lnSpc>
            </a:pPr>
            <a:r>
              <a:rPr lang="en-US" sz="1800" b="1" dirty="0">
                <a:solidFill>
                  <a:schemeClr val="bg1"/>
                </a:solidFill>
                <a:latin typeface="Arial" panose="020B0604020202020204" pitchFamily="34" charset="0"/>
                <a:cs typeface="Arial" panose="020B0604020202020204" pitchFamily="34" charset="0"/>
              </a:rPr>
              <a:t>Ahmed Dahham</a:t>
            </a:r>
          </a:p>
          <a:p>
            <a:pPr algn="r">
              <a:lnSpc>
                <a:spcPct val="100000"/>
              </a:lnSpc>
            </a:pPr>
            <a:r>
              <a:rPr lang="en-US" sz="1800" b="1">
                <a:solidFill>
                  <a:schemeClr val="bg1"/>
                </a:solidFill>
                <a:latin typeface="Arial" panose="020B0604020202020204" pitchFamily="34" charset="0"/>
                <a:cs typeface="Arial" panose="020B0604020202020204" pitchFamily="34" charset="0"/>
              </a:rPr>
              <a:t>Uma Yeruva</a:t>
            </a:r>
            <a:endParaRPr lang="en-US" sz="1800" b="1" dirty="0">
              <a:solidFill>
                <a:schemeClr val="bg1"/>
              </a:solidFill>
              <a:latin typeface="Arial" panose="020B0604020202020204" pitchFamily="34" charset="0"/>
              <a:cs typeface="Arial" panose="020B0604020202020204" pitchFamily="34" charset="0"/>
            </a:endParaRPr>
          </a:p>
          <a:p>
            <a:pPr algn="r">
              <a:lnSpc>
                <a:spcPct val="100000"/>
              </a:lnSpc>
            </a:pPr>
            <a:r>
              <a:rPr lang="en-US" sz="1800" b="1" dirty="0">
                <a:solidFill>
                  <a:schemeClr val="bg1"/>
                </a:solidFill>
                <a:latin typeface="Arial" panose="020B0604020202020204" pitchFamily="34" charset="0"/>
                <a:cs typeface="Arial" panose="020B0604020202020204" pitchFamily="34" charset="0"/>
              </a:rPr>
              <a:t>Samantha Brown</a:t>
            </a:r>
          </a:p>
          <a:p>
            <a:pPr algn="r">
              <a:lnSpc>
                <a:spcPct val="100000"/>
              </a:lnSpc>
            </a:pPr>
            <a:r>
              <a:rPr lang="en-US" sz="1800" b="1" dirty="0">
                <a:solidFill>
                  <a:schemeClr val="bg1"/>
                </a:solidFill>
                <a:latin typeface="Arial" panose="020B0604020202020204" pitchFamily="34" charset="0"/>
                <a:cs typeface="Arial" panose="020B0604020202020204" pitchFamily="34" charset="0"/>
              </a:rPr>
              <a:t>Julia </a:t>
            </a:r>
            <a:r>
              <a:rPr lang="en-US" sz="1800" b="1" dirty="0">
                <a:solidFill>
                  <a:schemeClr val="bg1"/>
                </a:solidFill>
              </a:rPr>
              <a:t>Lira</a:t>
            </a:r>
          </a:p>
          <a:p>
            <a:pPr indent="-228600" algn="r">
              <a:lnSpc>
                <a:spcPct val="100000"/>
              </a:lnSpc>
              <a:buFont typeface="Arial" panose="020B0604020202020204" pitchFamily="34" charset="0"/>
              <a:buChar char="•"/>
            </a:pPr>
            <a:endParaRPr lang="en-US" sz="1300" b="1" dirty="0"/>
          </a:p>
          <a:p>
            <a:pPr indent="-228600" algn="r">
              <a:lnSpc>
                <a:spcPct val="100000"/>
              </a:lnSpc>
              <a:buFont typeface="Arial" panose="020B0604020202020204" pitchFamily="34" charset="0"/>
              <a:buChar char="•"/>
            </a:pPr>
            <a:endParaRPr lang="en-US" sz="1300" b="1" dirty="0"/>
          </a:p>
          <a:p>
            <a:pPr indent="-228600" algn="r">
              <a:lnSpc>
                <a:spcPct val="100000"/>
              </a:lnSpc>
              <a:buFont typeface="Arial" panose="020B0604020202020204" pitchFamily="34" charset="0"/>
              <a:buChar char="•"/>
            </a:pPr>
            <a:endParaRPr lang="en-US" sz="1300" b="1" dirty="0"/>
          </a:p>
          <a:p>
            <a:pPr indent="-228600" algn="r">
              <a:lnSpc>
                <a:spcPct val="100000"/>
              </a:lnSpc>
              <a:buFont typeface="Arial" panose="020B0604020202020204" pitchFamily="34" charset="0"/>
              <a:buChar char="•"/>
            </a:pPr>
            <a:endParaRPr lang="en-US" sz="1300" dirty="0"/>
          </a:p>
        </p:txBody>
      </p:sp>
    </p:spTree>
    <p:extLst>
      <p:ext uri="{BB962C8B-B14F-4D97-AF65-F5344CB8AC3E}">
        <p14:creationId xmlns:p14="http://schemas.microsoft.com/office/powerpoint/2010/main" val="196910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6B5E2D1-DFB6-4ABA-8EAB-48BD2648872E}"/>
              </a:ext>
            </a:extLst>
          </p:cNvPr>
          <p:cNvPicPr>
            <a:picLocks noChangeAspect="1"/>
          </p:cNvPicPr>
          <p:nvPr/>
        </p:nvPicPr>
        <p:blipFill rotWithShape="1">
          <a:blip r:embed="rId2"/>
          <a:srcRect l="3439" r="4549" b="2"/>
          <a:stretch/>
        </p:blipFill>
        <p:spPr>
          <a:xfrm>
            <a:off x="394448" y="364396"/>
            <a:ext cx="4717328" cy="2851934"/>
          </a:xfrm>
          <a:prstGeom prst="rect">
            <a:avLst/>
          </a:prstGeom>
        </p:spPr>
      </p:pic>
      <p:sp>
        <p:nvSpPr>
          <p:cNvPr id="10" name="TextBox 9">
            <a:extLst>
              <a:ext uri="{FF2B5EF4-FFF2-40B4-BE49-F238E27FC236}">
                <a16:creationId xmlns:a16="http://schemas.microsoft.com/office/drawing/2014/main" id="{91B3EE62-E1C3-4EB5-99FA-51FA7EB93CEE}"/>
              </a:ext>
            </a:extLst>
          </p:cNvPr>
          <p:cNvSpPr txBox="1"/>
          <p:nvPr/>
        </p:nvSpPr>
        <p:spPr>
          <a:xfrm>
            <a:off x="5503178" y="261549"/>
            <a:ext cx="6294373" cy="6416088"/>
          </a:xfrm>
          <a:prstGeom prst="rect">
            <a:avLst/>
          </a:prstGeom>
        </p:spPr>
        <p:txBody>
          <a:bodyPr vert="horz" lIns="91440" tIns="45720" rIns="91440" bIns="45720" rtlCol="0" anchor="ctr">
            <a:normAutofit/>
          </a:bodyPr>
          <a:lstStyle/>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p:txBody>
      </p:sp>
      <p:pic>
        <p:nvPicPr>
          <p:cNvPr id="3" name="Picture 2">
            <a:extLst>
              <a:ext uri="{FF2B5EF4-FFF2-40B4-BE49-F238E27FC236}">
                <a16:creationId xmlns:a16="http://schemas.microsoft.com/office/drawing/2014/main" id="{1F7BCC8C-CC87-48E5-AA25-7BA1B61519BB}"/>
              </a:ext>
            </a:extLst>
          </p:cNvPr>
          <p:cNvPicPr>
            <a:picLocks noChangeAspect="1"/>
          </p:cNvPicPr>
          <p:nvPr/>
        </p:nvPicPr>
        <p:blipFill>
          <a:blip r:embed="rId3"/>
          <a:stretch>
            <a:fillRect/>
          </a:stretch>
        </p:blipFill>
        <p:spPr>
          <a:xfrm>
            <a:off x="394448" y="3588824"/>
            <a:ext cx="4717329" cy="3162720"/>
          </a:xfrm>
          <a:prstGeom prst="rect">
            <a:avLst/>
          </a:prstGeom>
        </p:spPr>
      </p:pic>
      <p:pic>
        <p:nvPicPr>
          <p:cNvPr id="8" name="Picture 7">
            <a:extLst>
              <a:ext uri="{FF2B5EF4-FFF2-40B4-BE49-F238E27FC236}">
                <a16:creationId xmlns:a16="http://schemas.microsoft.com/office/drawing/2014/main" id="{BEEF3480-B430-4AD2-A342-439833FEBB45}"/>
              </a:ext>
            </a:extLst>
          </p:cNvPr>
          <p:cNvPicPr>
            <a:picLocks noChangeAspect="1"/>
          </p:cNvPicPr>
          <p:nvPr/>
        </p:nvPicPr>
        <p:blipFill>
          <a:blip r:embed="rId4"/>
          <a:stretch>
            <a:fillRect/>
          </a:stretch>
        </p:blipFill>
        <p:spPr>
          <a:xfrm>
            <a:off x="5503177" y="1107913"/>
            <a:ext cx="6294373" cy="1290566"/>
          </a:xfrm>
          <a:prstGeom prst="rect">
            <a:avLst/>
          </a:prstGeom>
        </p:spPr>
      </p:pic>
      <p:pic>
        <p:nvPicPr>
          <p:cNvPr id="7" name="Picture 6">
            <a:extLst>
              <a:ext uri="{FF2B5EF4-FFF2-40B4-BE49-F238E27FC236}">
                <a16:creationId xmlns:a16="http://schemas.microsoft.com/office/drawing/2014/main" id="{9721212E-49C6-4CCF-B5DA-EAC24063F5D9}"/>
              </a:ext>
            </a:extLst>
          </p:cNvPr>
          <p:cNvPicPr>
            <a:picLocks noChangeAspect="1"/>
          </p:cNvPicPr>
          <p:nvPr/>
        </p:nvPicPr>
        <p:blipFill>
          <a:blip r:embed="rId5"/>
          <a:stretch>
            <a:fillRect/>
          </a:stretch>
        </p:blipFill>
        <p:spPr>
          <a:xfrm>
            <a:off x="5569212" y="4180115"/>
            <a:ext cx="6383302" cy="1290566"/>
          </a:xfrm>
          <a:prstGeom prst="rect">
            <a:avLst/>
          </a:prstGeom>
        </p:spPr>
      </p:pic>
      <p:sp>
        <p:nvSpPr>
          <p:cNvPr id="9" name="TextBox 8">
            <a:extLst>
              <a:ext uri="{FF2B5EF4-FFF2-40B4-BE49-F238E27FC236}">
                <a16:creationId xmlns:a16="http://schemas.microsoft.com/office/drawing/2014/main" id="{EFFCCF27-0D8E-4674-83DA-CEB4C74DECB8}"/>
              </a:ext>
            </a:extLst>
          </p:cNvPr>
          <p:cNvSpPr txBox="1"/>
          <p:nvPr/>
        </p:nvSpPr>
        <p:spPr>
          <a:xfrm>
            <a:off x="7536068" y="2830528"/>
            <a:ext cx="2228590" cy="523220"/>
          </a:xfrm>
          <a:prstGeom prst="rect">
            <a:avLst/>
          </a:prstGeom>
          <a:noFill/>
        </p:spPr>
        <p:txBody>
          <a:bodyPr wrap="square" rtlCol="0">
            <a:spAutoFit/>
          </a:bodyPr>
          <a:lstStyle/>
          <a:p>
            <a:r>
              <a:rPr lang="en-US" sz="2800" dirty="0"/>
              <a:t>Correlation</a:t>
            </a:r>
          </a:p>
        </p:txBody>
      </p:sp>
    </p:spTree>
    <p:extLst>
      <p:ext uri="{BB962C8B-B14F-4D97-AF65-F5344CB8AC3E}">
        <p14:creationId xmlns:p14="http://schemas.microsoft.com/office/powerpoint/2010/main" val="80481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4">
            <a:extLst>
              <a:ext uri="{FF2B5EF4-FFF2-40B4-BE49-F238E27FC236}">
                <a16:creationId xmlns:a16="http://schemas.microsoft.com/office/drawing/2014/main" id="{6DB67185-D08E-4C27-A1BE-61A6920FCCC3}"/>
              </a:ext>
            </a:extLst>
          </p:cNvPr>
          <p:cNvSpPr txBox="1">
            <a:spLocks/>
          </p:cNvSpPr>
          <p:nvPr/>
        </p:nvSpPr>
        <p:spPr>
          <a:xfrm>
            <a:off x="5757705" y="1663705"/>
            <a:ext cx="6280220" cy="4807432"/>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Clr>
                <a:schemeClr val="tx2"/>
              </a:buClr>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tx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tx2"/>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tx2"/>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3" name="Subtitle 4">
            <a:extLst>
              <a:ext uri="{FF2B5EF4-FFF2-40B4-BE49-F238E27FC236}">
                <a16:creationId xmlns:a16="http://schemas.microsoft.com/office/drawing/2014/main" id="{DC2594C0-2E40-4BE5-A4B8-F111FF5615CA}"/>
              </a:ext>
            </a:extLst>
          </p:cNvPr>
          <p:cNvSpPr txBox="1">
            <a:spLocks/>
          </p:cNvSpPr>
          <p:nvPr/>
        </p:nvSpPr>
        <p:spPr>
          <a:xfrm>
            <a:off x="656054" y="430453"/>
            <a:ext cx="4056623" cy="5719138"/>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Clr>
                <a:schemeClr val="tx2"/>
              </a:buClr>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tx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tx2"/>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tx2"/>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endParaRPr lang="en-US" dirty="0"/>
          </a:p>
        </p:txBody>
      </p:sp>
      <p:sp>
        <p:nvSpPr>
          <p:cNvPr id="17" name="Arrow: Right 16">
            <a:extLst>
              <a:ext uri="{FF2B5EF4-FFF2-40B4-BE49-F238E27FC236}">
                <a16:creationId xmlns:a16="http://schemas.microsoft.com/office/drawing/2014/main" id="{7D50D580-E603-4E1A-8E76-967B2A09904F}"/>
              </a:ext>
            </a:extLst>
          </p:cNvPr>
          <p:cNvSpPr/>
          <p:nvPr/>
        </p:nvSpPr>
        <p:spPr>
          <a:xfrm rot="6290024">
            <a:off x="7981349" y="4694145"/>
            <a:ext cx="1246485" cy="799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0D96743-9935-409D-B177-F3D289DD28B8}"/>
              </a:ext>
            </a:extLst>
          </p:cNvPr>
          <p:cNvSpPr txBox="1"/>
          <p:nvPr/>
        </p:nvSpPr>
        <p:spPr>
          <a:xfrm>
            <a:off x="154075" y="2557707"/>
            <a:ext cx="5908431" cy="523220"/>
          </a:xfrm>
          <a:prstGeom prst="rect">
            <a:avLst/>
          </a:prstGeom>
          <a:noFill/>
        </p:spPr>
        <p:txBody>
          <a:bodyPr wrap="square" rtlCol="0">
            <a:spAutoFit/>
          </a:bodyPr>
          <a:lstStyle/>
          <a:p>
            <a:r>
              <a:rPr lang="en-US" sz="2800" b="1" dirty="0">
                <a:cs typeface="Arial" panose="020B0604020202020204" pitchFamily="34" charset="0"/>
              </a:rPr>
              <a:t>K-Means and the Elbow Method</a:t>
            </a:r>
          </a:p>
        </p:txBody>
      </p:sp>
      <p:pic>
        <p:nvPicPr>
          <p:cNvPr id="3" name="Picture 2">
            <a:extLst>
              <a:ext uri="{FF2B5EF4-FFF2-40B4-BE49-F238E27FC236}">
                <a16:creationId xmlns:a16="http://schemas.microsoft.com/office/drawing/2014/main" id="{9D6E46F9-9960-4047-BC09-CFF5E3B172B9}"/>
              </a:ext>
            </a:extLst>
          </p:cNvPr>
          <p:cNvPicPr>
            <a:picLocks noChangeAspect="1"/>
          </p:cNvPicPr>
          <p:nvPr/>
        </p:nvPicPr>
        <p:blipFill>
          <a:blip r:embed="rId2"/>
          <a:stretch>
            <a:fillRect/>
          </a:stretch>
        </p:blipFill>
        <p:spPr>
          <a:xfrm>
            <a:off x="4712677" y="3184097"/>
            <a:ext cx="6698064" cy="3309123"/>
          </a:xfrm>
          <a:prstGeom prst="rect">
            <a:avLst/>
          </a:prstGeom>
        </p:spPr>
      </p:pic>
      <p:pic>
        <p:nvPicPr>
          <p:cNvPr id="5" name="Picture 4">
            <a:extLst>
              <a:ext uri="{FF2B5EF4-FFF2-40B4-BE49-F238E27FC236}">
                <a16:creationId xmlns:a16="http://schemas.microsoft.com/office/drawing/2014/main" id="{FA9EC2CC-12A0-4E15-9154-9A097683596E}"/>
              </a:ext>
            </a:extLst>
          </p:cNvPr>
          <p:cNvPicPr>
            <a:picLocks noChangeAspect="1"/>
          </p:cNvPicPr>
          <p:nvPr/>
        </p:nvPicPr>
        <p:blipFill>
          <a:blip r:embed="rId3"/>
          <a:stretch>
            <a:fillRect/>
          </a:stretch>
        </p:blipFill>
        <p:spPr>
          <a:xfrm>
            <a:off x="5214656" y="252725"/>
            <a:ext cx="6196085" cy="2242842"/>
          </a:xfrm>
          <a:prstGeom prst="rect">
            <a:avLst/>
          </a:prstGeom>
        </p:spPr>
      </p:pic>
      <p:sp>
        <p:nvSpPr>
          <p:cNvPr id="7" name="Arrow: Down 6">
            <a:extLst>
              <a:ext uri="{FF2B5EF4-FFF2-40B4-BE49-F238E27FC236}">
                <a16:creationId xmlns:a16="http://schemas.microsoft.com/office/drawing/2014/main" id="{EE82FDC0-389E-416D-A87B-4A12F9A4275B}"/>
              </a:ext>
            </a:extLst>
          </p:cNvPr>
          <p:cNvSpPr/>
          <p:nvPr/>
        </p:nvSpPr>
        <p:spPr>
          <a:xfrm rot="1195653">
            <a:off x="8022682" y="470509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081FD77-4F71-48D1-9DF7-04689BC26210}"/>
              </a:ext>
            </a:extLst>
          </p:cNvPr>
          <p:cNvPicPr>
            <a:picLocks noChangeAspect="1"/>
          </p:cNvPicPr>
          <p:nvPr/>
        </p:nvPicPr>
        <p:blipFill>
          <a:blip r:embed="rId4"/>
          <a:stretch>
            <a:fillRect/>
          </a:stretch>
        </p:blipFill>
        <p:spPr>
          <a:xfrm>
            <a:off x="781259" y="252725"/>
            <a:ext cx="3251014" cy="523219"/>
          </a:xfrm>
          <a:prstGeom prst="rect">
            <a:avLst/>
          </a:prstGeom>
        </p:spPr>
      </p:pic>
      <p:pic>
        <p:nvPicPr>
          <p:cNvPr id="14" name="Picture 13">
            <a:extLst>
              <a:ext uri="{FF2B5EF4-FFF2-40B4-BE49-F238E27FC236}">
                <a16:creationId xmlns:a16="http://schemas.microsoft.com/office/drawing/2014/main" id="{C9F2AAE0-FECE-46F5-AA62-839704D2BB5A}"/>
              </a:ext>
            </a:extLst>
          </p:cNvPr>
          <p:cNvPicPr>
            <a:picLocks noChangeAspect="1"/>
          </p:cNvPicPr>
          <p:nvPr/>
        </p:nvPicPr>
        <p:blipFill>
          <a:blip r:embed="rId5"/>
          <a:stretch>
            <a:fillRect/>
          </a:stretch>
        </p:blipFill>
        <p:spPr>
          <a:xfrm>
            <a:off x="777164" y="1055929"/>
            <a:ext cx="3251014" cy="1049707"/>
          </a:xfrm>
          <a:prstGeom prst="rect">
            <a:avLst/>
          </a:prstGeom>
        </p:spPr>
      </p:pic>
    </p:spTree>
    <p:extLst>
      <p:ext uri="{BB962C8B-B14F-4D97-AF65-F5344CB8AC3E}">
        <p14:creationId xmlns:p14="http://schemas.microsoft.com/office/powerpoint/2010/main" val="135915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a:extLst>
              <a:ext uri="{FF2B5EF4-FFF2-40B4-BE49-F238E27FC236}">
                <a16:creationId xmlns:a16="http://schemas.microsoft.com/office/drawing/2014/main" id="{0CE49C48-472E-47B3-9900-1F5F47E066BD}"/>
              </a:ext>
            </a:extLst>
          </p:cNvPr>
          <p:cNvSpPr>
            <a:spLocks noGrp="1"/>
          </p:cNvSpPr>
          <p:nvPr>
            <p:ph type="subTitle" idx="1"/>
          </p:nvPr>
        </p:nvSpPr>
        <p:spPr>
          <a:xfrm>
            <a:off x="418930" y="254472"/>
            <a:ext cx="11035642" cy="3104941"/>
          </a:xfrm>
        </p:spPr>
        <p:txBody>
          <a:bodyPr anchor="ctr">
            <a:normAutofit fontScale="25000" lnSpcReduction="20000"/>
          </a:bodyPr>
          <a:lstStyle/>
          <a:p>
            <a:r>
              <a:rPr lang="en-US" sz="11200" b="1" dirty="0">
                <a:cs typeface="Arial" panose="020B0604020202020204" pitchFamily="34" charset="0"/>
              </a:rPr>
              <a:t>Plot the Clusters</a:t>
            </a:r>
            <a:r>
              <a:rPr lang="en-US" sz="11200" dirty="0">
                <a:cs typeface="Arial" panose="020B0604020202020204" pitchFamily="34" charset="0"/>
              </a:rPr>
              <a:t>:</a:t>
            </a:r>
          </a:p>
          <a:p>
            <a:endParaRPr lang="en-US" sz="8000" dirty="0"/>
          </a:p>
          <a:p>
            <a:r>
              <a:rPr lang="en-US" sz="8000" b="1" dirty="0">
                <a:solidFill>
                  <a:srgbClr val="C00000"/>
                </a:solidFill>
              </a:rPr>
              <a:t>Cluster 1  </a:t>
            </a:r>
            <a:r>
              <a:rPr lang="en-US" sz="8000" dirty="0"/>
              <a:t>High Income &amp; High Spending  - customer satisfaction reached</a:t>
            </a:r>
          </a:p>
          <a:p>
            <a:r>
              <a:rPr lang="en-US" sz="8000" b="1" dirty="0">
                <a:solidFill>
                  <a:srgbClr val="0070C0"/>
                </a:solidFill>
              </a:rPr>
              <a:t>Cluster 2  </a:t>
            </a:r>
            <a:r>
              <a:rPr lang="en-US" sz="8000" dirty="0"/>
              <a:t>Low Income &amp; High Spending </a:t>
            </a:r>
          </a:p>
          <a:p>
            <a:r>
              <a:rPr lang="en-US" sz="8000" b="1" dirty="0">
                <a:solidFill>
                  <a:srgbClr val="00B050"/>
                </a:solidFill>
              </a:rPr>
              <a:t>Cluster 3 </a:t>
            </a:r>
            <a:r>
              <a:rPr lang="en-US" sz="8000" dirty="0"/>
              <a:t>High Income &amp; Low Spending ( area of opportunity ) </a:t>
            </a:r>
          </a:p>
          <a:p>
            <a:r>
              <a:rPr lang="en-US" sz="8000" b="1" dirty="0">
                <a:solidFill>
                  <a:srgbClr val="FFFF00"/>
                </a:solidFill>
              </a:rPr>
              <a:t>Cluster 4 </a:t>
            </a:r>
            <a:r>
              <a:rPr lang="en-US" sz="8000" dirty="0"/>
              <a:t>Low Income &amp; Low Spending </a:t>
            </a:r>
          </a:p>
          <a:p>
            <a:r>
              <a:rPr lang="en-US" sz="8000" b="1" dirty="0">
                <a:solidFill>
                  <a:schemeClr val="accent6">
                    <a:lumMod val="40000"/>
                    <a:lumOff val="60000"/>
                  </a:schemeClr>
                </a:solidFill>
              </a:rPr>
              <a:t>Cluster 5 </a:t>
            </a:r>
            <a:r>
              <a:rPr lang="en-US" sz="8000" dirty="0"/>
              <a:t>Average Income &amp; Average Spending ( area of opportunity ) </a:t>
            </a:r>
          </a:p>
          <a:p>
            <a:endParaRPr lang="en-US" dirty="0"/>
          </a:p>
        </p:txBody>
      </p:sp>
      <p:pic>
        <p:nvPicPr>
          <p:cNvPr id="7" name="Picture 6">
            <a:extLst>
              <a:ext uri="{FF2B5EF4-FFF2-40B4-BE49-F238E27FC236}">
                <a16:creationId xmlns:a16="http://schemas.microsoft.com/office/drawing/2014/main" id="{D3F4BA78-49D7-417C-BAB1-93C3B2AE2F10}"/>
              </a:ext>
            </a:extLst>
          </p:cNvPr>
          <p:cNvPicPr>
            <a:picLocks noChangeAspect="1"/>
          </p:cNvPicPr>
          <p:nvPr/>
        </p:nvPicPr>
        <p:blipFill>
          <a:blip r:embed="rId2"/>
          <a:stretch>
            <a:fillRect/>
          </a:stretch>
        </p:blipFill>
        <p:spPr>
          <a:xfrm>
            <a:off x="418930" y="3429000"/>
            <a:ext cx="11035642" cy="3174528"/>
          </a:xfrm>
          <a:prstGeom prst="rect">
            <a:avLst/>
          </a:prstGeom>
        </p:spPr>
      </p:pic>
    </p:spTree>
    <p:extLst>
      <p:ext uri="{BB962C8B-B14F-4D97-AF65-F5344CB8AC3E}">
        <p14:creationId xmlns:p14="http://schemas.microsoft.com/office/powerpoint/2010/main" val="40710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scatter chart&#10;&#10;Description automatically generated">
            <a:extLst>
              <a:ext uri="{FF2B5EF4-FFF2-40B4-BE49-F238E27FC236}">
                <a16:creationId xmlns:a16="http://schemas.microsoft.com/office/drawing/2014/main" id="{E1058A2D-5A3A-45D8-B3C9-852584240033}"/>
              </a:ext>
            </a:extLst>
          </p:cNvPr>
          <p:cNvPicPr>
            <a:picLocks noChangeAspect="1"/>
          </p:cNvPicPr>
          <p:nvPr/>
        </p:nvPicPr>
        <p:blipFill>
          <a:blip r:embed="rId2"/>
          <a:stretch>
            <a:fillRect/>
          </a:stretch>
        </p:blipFill>
        <p:spPr>
          <a:xfrm>
            <a:off x="3053439" y="0"/>
            <a:ext cx="9138561" cy="4980515"/>
          </a:xfrm>
          <a:prstGeom prst="rect">
            <a:avLst/>
          </a:prstGeom>
        </p:spPr>
      </p:pic>
      <p:sp>
        <p:nvSpPr>
          <p:cNvPr id="13" name="Flowchart: Connector 12">
            <a:extLst>
              <a:ext uri="{FF2B5EF4-FFF2-40B4-BE49-F238E27FC236}">
                <a16:creationId xmlns:a16="http://schemas.microsoft.com/office/drawing/2014/main" id="{92CB6FBE-604D-43D8-A039-28BC5D9DE9D0}"/>
              </a:ext>
            </a:extLst>
          </p:cNvPr>
          <p:cNvSpPr/>
          <p:nvPr/>
        </p:nvSpPr>
        <p:spPr>
          <a:xfrm>
            <a:off x="5475590" y="1497348"/>
            <a:ext cx="2463671" cy="1985818"/>
          </a:xfrm>
          <a:prstGeom prst="flowChartConnector">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63A6FCD1-4EE9-436C-8B26-6E8730330129}"/>
              </a:ext>
            </a:extLst>
          </p:cNvPr>
          <p:cNvSpPr/>
          <p:nvPr/>
        </p:nvSpPr>
        <p:spPr>
          <a:xfrm>
            <a:off x="6898345" y="2388633"/>
            <a:ext cx="4797937" cy="2189065"/>
          </a:xfrm>
          <a:prstGeom prst="flowChartConnector">
            <a:avLst/>
          </a:prstGeom>
          <a:noFill/>
          <a:ln w="539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6864B8E-A81C-4604-8001-5B4866381C76}"/>
              </a:ext>
            </a:extLst>
          </p:cNvPr>
          <p:cNvSpPr txBox="1"/>
          <p:nvPr/>
        </p:nvSpPr>
        <p:spPr>
          <a:xfrm>
            <a:off x="100633" y="4856136"/>
            <a:ext cx="11987686" cy="2462213"/>
          </a:xfrm>
          <a:prstGeom prst="rect">
            <a:avLst/>
          </a:prstGeom>
          <a:noFill/>
        </p:spPr>
        <p:txBody>
          <a:bodyPr wrap="square" rtlCol="0">
            <a:spAutoFit/>
          </a:bodyPr>
          <a:lstStyle/>
          <a:p>
            <a:endParaRPr lang="en-US" b="1" dirty="0"/>
          </a:p>
          <a:p>
            <a:r>
              <a:rPr lang="en-US" b="1" dirty="0">
                <a:latin typeface="Arial" panose="020B0604020202020204" pitchFamily="34" charset="0"/>
                <a:cs typeface="Arial" panose="020B0604020202020204" pitchFamily="34" charset="0"/>
              </a:rPr>
              <a:t> </a:t>
            </a:r>
            <a:r>
              <a:rPr lang="en-US" sz="2800" b="1" dirty="0">
                <a:cs typeface="Arial" panose="020B0604020202020204" pitchFamily="34" charset="0"/>
              </a:rPr>
              <a:t>Conclusion</a:t>
            </a:r>
            <a:r>
              <a:rPr lang="en-US" dirty="0"/>
              <a:t>:  To optimize profits for the mall, focus should be on clusters 3 &amp; 5. </a:t>
            </a:r>
          </a:p>
          <a:p>
            <a:endParaRPr lang="en-US" dirty="0"/>
          </a:p>
          <a:p>
            <a:r>
              <a:rPr lang="en-US" dirty="0"/>
              <a:t> - Cluster 3 ( High Income , low spending)</a:t>
            </a:r>
          </a:p>
          <a:p>
            <a:endParaRPr lang="en-US" dirty="0"/>
          </a:p>
          <a:p>
            <a:r>
              <a:rPr lang="en-US" dirty="0"/>
              <a:t> - Cluster 5 ( Average Income, average spending)</a:t>
            </a:r>
          </a:p>
          <a:p>
            <a:endParaRPr lang="en-US" dirty="0"/>
          </a:p>
          <a:p>
            <a:endParaRPr lang="en-US" dirty="0"/>
          </a:p>
        </p:txBody>
      </p:sp>
      <p:sp>
        <p:nvSpPr>
          <p:cNvPr id="16" name="TextBox 15">
            <a:extLst>
              <a:ext uri="{FF2B5EF4-FFF2-40B4-BE49-F238E27FC236}">
                <a16:creationId xmlns:a16="http://schemas.microsoft.com/office/drawing/2014/main" id="{FA54DF8B-41D2-4EBB-AACB-F9623D4B6BF4}"/>
              </a:ext>
            </a:extLst>
          </p:cNvPr>
          <p:cNvSpPr txBox="1"/>
          <p:nvPr/>
        </p:nvSpPr>
        <p:spPr>
          <a:xfrm>
            <a:off x="279792" y="404240"/>
            <a:ext cx="2624181" cy="4401205"/>
          </a:xfrm>
          <a:prstGeom prst="rect">
            <a:avLst/>
          </a:prstGeom>
          <a:solidFill>
            <a:schemeClr val="bg1">
              <a:lumMod val="75000"/>
            </a:schemeClr>
          </a:solidFill>
        </p:spPr>
        <p:txBody>
          <a:bodyPr wrap="square" rtlCol="0">
            <a:spAutoFit/>
          </a:bodyPr>
          <a:lstStyle/>
          <a:p>
            <a:pPr algn="ctr"/>
            <a:r>
              <a:rPr lang="en-US" sz="4000" b="1" dirty="0">
                <a:solidFill>
                  <a:schemeClr val="bg1"/>
                </a:solidFill>
                <a:latin typeface="Arial" panose="020B0604020202020204" pitchFamily="34" charset="0"/>
                <a:cs typeface="Arial" panose="020B0604020202020204" pitchFamily="34" charset="0"/>
              </a:rPr>
              <a:t>Spending Score</a:t>
            </a:r>
          </a:p>
          <a:p>
            <a:pPr algn="ctr"/>
            <a:endParaRPr lang="en-US" sz="4000" b="1" dirty="0">
              <a:solidFill>
                <a:schemeClr val="bg1"/>
              </a:solidFill>
              <a:latin typeface="Arial" panose="020B0604020202020204" pitchFamily="34" charset="0"/>
              <a:cs typeface="Arial" panose="020B0604020202020204" pitchFamily="34" charset="0"/>
            </a:endParaRPr>
          </a:p>
          <a:p>
            <a:pPr algn="ctr"/>
            <a:r>
              <a:rPr lang="en-US" sz="4000" b="1" dirty="0">
                <a:solidFill>
                  <a:schemeClr val="bg1"/>
                </a:solidFill>
                <a:latin typeface="Arial" panose="020B0604020202020204" pitchFamily="34" charset="0"/>
                <a:cs typeface="Arial" panose="020B0604020202020204" pitchFamily="34" charset="0"/>
              </a:rPr>
              <a:t>VS</a:t>
            </a:r>
          </a:p>
          <a:p>
            <a:pPr algn="ctr"/>
            <a:endParaRPr lang="en-US" sz="4000" b="1" dirty="0">
              <a:solidFill>
                <a:schemeClr val="bg1"/>
              </a:solidFill>
              <a:latin typeface="Arial" panose="020B0604020202020204" pitchFamily="34" charset="0"/>
              <a:cs typeface="Arial" panose="020B0604020202020204" pitchFamily="34" charset="0"/>
            </a:endParaRPr>
          </a:p>
          <a:p>
            <a:pPr algn="ctr"/>
            <a:r>
              <a:rPr lang="en-US" sz="4000" b="1" dirty="0">
                <a:solidFill>
                  <a:schemeClr val="bg1"/>
                </a:solidFill>
                <a:latin typeface="Arial" panose="020B0604020202020204" pitchFamily="34" charset="0"/>
                <a:cs typeface="Arial" panose="020B0604020202020204" pitchFamily="34" charset="0"/>
              </a:rPr>
              <a:t>Annual Income</a:t>
            </a:r>
          </a:p>
        </p:txBody>
      </p:sp>
    </p:spTree>
    <p:extLst>
      <p:ext uri="{BB962C8B-B14F-4D97-AF65-F5344CB8AC3E}">
        <p14:creationId xmlns:p14="http://schemas.microsoft.com/office/powerpoint/2010/main" val="2640295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14B0A1-C95C-44C1-97F8-A55585CD9ED2}"/>
              </a:ext>
            </a:extLst>
          </p:cNvPr>
          <p:cNvPicPr>
            <a:picLocks noChangeAspect="1"/>
          </p:cNvPicPr>
          <p:nvPr/>
        </p:nvPicPr>
        <p:blipFill>
          <a:blip r:embed="rId2"/>
          <a:stretch>
            <a:fillRect/>
          </a:stretch>
        </p:blipFill>
        <p:spPr>
          <a:xfrm>
            <a:off x="320566" y="1023173"/>
            <a:ext cx="4777087" cy="4811653"/>
          </a:xfrm>
          <a:prstGeom prst="rect">
            <a:avLst/>
          </a:prstGeom>
        </p:spPr>
      </p:pic>
      <p:sp>
        <p:nvSpPr>
          <p:cNvPr id="4" name="TextBox 3">
            <a:extLst>
              <a:ext uri="{FF2B5EF4-FFF2-40B4-BE49-F238E27FC236}">
                <a16:creationId xmlns:a16="http://schemas.microsoft.com/office/drawing/2014/main" id="{654C9EC3-CAF3-4AEB-9E95-52EDAA0857A0}"/>
              </a:ext>
            </a:extLst>
          </p:cNvPr>
          <p:cNvSpPr txBox="1"/>
          <p:nvPr/>
        </p:nvSpPr>
        <p:spPr>
          <a:xfrm>
            <a:off x="5075339" y="0"/>
            <a:ext cx="6796095" cy="8248412"/>
          </a:xfrm>
          <a:prstGeom prst="rect">
            <a:avLst/>
          </a:prstGeom>
          <a:noFill/>
        </p:spPr>
        <p:txBody>
          <a:bodyPr wrap="square" rtlCol="0">
            <a:spAutoFit/>
          </a:bodyPr>
          <a:lstStyle/>
          <a:p>
            <a:pPr algn="ctr"/>
            <a:r>
              <a:rPr lang="en-US" b="1" dirty="0"/>
              <a:t>    </a:t>
            </a:r>
            <a:r>
              <a:rPr lang="en-US" sz="2800" b="1" dirty="0"/>
              <a:t>Local perspective </a:t>
            </a:r>
            <a:r>
              <a:rPr lang="en-US" sz="2800" dirty="0"/>
              <a:t>- </a:t>
            </a:r>
            <a:r>
              <a:rPr lang="en-US" sz="2800" b="1" dirty="0"/>
              <a:t>Mall Memories</a:t>
            </a:r>
          </a:p>
          <a:p>
            <a:pPr algn="ctr"/>
            <a:endParaRPr lang="en-US" dirty="0"/>
          </a:p>
          <a:p>
            <a:r>
              <a:rPr lang="en-US" sz="1400" b="0" i="0" dirty="0">
                <a:solidFill>
                  <a:srgbClr val="292929"/>
                </a:solidFill>
                <a:effectLst/>
                <a:latin typeface="charter"/>
              </a:rPr>
              <a:t>The data we reviewed was non-specific  - the locations are unknown .  </a:t>
            </a:r>
          </a:p>
          <a:p>
            <a:r>
              <a:rPr lang="en-US" sz="1400" b="0" i="0" dirty="0">
                <a:solidFill>
                  <a:srgbClr val="292929"/>
                </a:solidFill>
                <a:effectLst/>
                <a:latin typeface="charter"/>
              </a:rPr>
              <a:t>While we do not have data to determine if following malls utilized </a:t>
            </a:r>
            <a:r>
              <a:rPr lang="en-US" sz="1400" dirty="0">
                <a:solidFill>
                  <a:srgbClr val="292929"/>
                </a:solidFill>
                <a:latin typeface="charter"/>
              </a:rPr>
              <a:t>unsupervised </a:t>
            </a:r>
            <a:r>
              <a:rPr lang="en-US" sz="1400" b="0" i="0" dirty="0">
                <a:solidFill>
                  <a:srgbClr val="292929"/>
                </a:solidFill>
                <a:effectLst/>
                <a:latin typeface="charter"/>
              </a:rPr>
              <a:t>machine learning, these local malls represent examples of latest trends in malls.  Evolving from spaces for shopping transactions to  “customer experience destinations.”</a:t>
            </a:r>
            <a:endParaRPr lang="en-US" sz="1400" dirty="0"/>
          </a:p>
          <a:p>
            <a:pPr algn="ctr"/>
            <a:endParaRPr lang="en-US" dirty="0"/>
          </a:p>
          <a:p>
            <a:r>
              <a:rPr lang="en-US" sz="2000" b="1" dirty="0"/>
              <a:t>North Start Mall </a:t>
            </a:r>
            <a:r>
              <a:rPr lang="en-US" sz="2000" dirty="0"/>
              <a:t>–  Visibility on 410 / airport traffic</a:t>
            </a:r>
          </a:p>
          <a:p>
            <a:r>
              <a:rPr lang="en-US" sz="2000" dirty="0"/>
              <a:t>Fully Enclosed</a:t>
            </a:r>
          </a:p>
          <a:p>
            <a:endParaRPr lang="en-US" sz="2000" dirty="0"/>
          </a:p>
          <a:p>
            <a:r>
              <a:rPr lang="en-US" sz="2000" b="1" dirty="0"/>
              <a:t>River Center Mall </a:t>
            </a:r>
            <a:r>
              <a:rPr lang="en-US" sz="2000" dirty="0"/>
              <a:t>– access to river, target is clearly tourist.  In addition to River Walk, Aquarium and LegoLand</a:t>
            </a:r>
          </a:p>
          <a:p>
            <a:endParaRPr lang="en-US" sz="2000" dirty="0"/>
          </a:p>
          <a:p>
            <a:r>
              <a:rPr lang="en-US" sz="2000" b="1" dirty="0"/>
              <a:t>Park North Shopping Center </a:t>
            </a:r>
            <a:r>
              <a:rPr lang="en-US" sz="2000" dirty="0"/>
              <a:t>– Comedy Club, Unique Movie theater experience</a:t>
            </a:r>
          </a:p>
          <a:p>
            <a:endParaRPr lang="en-US" sz="2000" dirty="0"/>
          </a:p>
          <a:p>
            <a:r>
              <a:rPr lang="en-US" sz="2000" b="1" dirty="0"/>
              <a:t>The Shops at La Cantera  </a:t>
            </a:r>
            <a:r>
              <a:rPr lang="en-US" sz="2000" dirty="0"/>
              <a:t>- open air, close to amusement park, UTSA</a:t>
            </a:r>
          </a:p>
          <a:p>
            <a:endParaRPr lang="en-US" sz="2000" dirty="0"/>
          </a:p>
          <a:p>
            <a:r>
              <a:rPr lang="en-US" sz="2000" b="1" dirty="0"/>
              <a:t>Wonderland Mall </a:t>
            </a:r>
            <a:r>
              <a:rPr lang="en-US" sz="2000" dirty="0"/>
              <a:t>– Convention/ Events</a:t>
            </a:r>
          </a:p>
          <a:p>
            <a:endParaRPr lang="en-US" sz="2000" dirty="0"/>
          </a:p>
          <a:p>
            <a:r>
              <a:rPr lang="en-US" sz="2000" b="1" dirty="0"/>
              <a:t>Rolling Oaks Mall  </a:t>
            </a:r>
            <a:r>
              <a:rPr lang="en-US" sz="2000" dirty="0"/>
              <a:t>- University location</a:t>
            </a:r>
          </a:p>
          <a:p>
            <a:pPr algn="ctr"/>
            <a:endParaRPr lang="en-US" dirty="0"/>
          </a:p>
          <a:p>
            <a:pPr algn="ctr"/>
            <a:endParaRPr lang="en-US" dirty="0"/>
          </a:p>
          <a:p>
            <a:pPr algn="ctr"/>
            <a:endParaRPr lang="en-US" dirty="0"/>
          </a:p>
          <a:p>
            <a:pPr algn="ctr"/>
            <a:endParaRPr lang="en-US" dirty="0"/>
          </a:p>
          <a:p>
            <a:pPr algn="ctr"/>
            <a:r>
              <a:rPr lang="en-US" dirty="0"/>
              <a:t> </a:t>
            </a:r>
          </a:p>
        </p:txBody>
      </p:sp>
    </p:spTree>
    <p:extLst>
      <p:ext uri="{BB962C8B-B14F-4D97-AF65-F5344CB8AC3E}">
        <p14:creationId xmlns:p14="http://schemas.microsoft.com/office/powerpoint/2010/main" val="2485942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19">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4B1BE4BB-1D3F-48E2-BEFC-8778EA7D01D6}"/>
              </a:ext>
            </a:extLst>
          </p:cNvPr>
          <p:cNvPicPr>
            <a:picLocks noChangeAspect="1"/>
          </p:cNvPicPr>
          <p:nvPr/>
        </p:nvPicPr>
        <p:blipFill rotWithShape="1">
          <a:blip r:embed="rId2"/>
          <a:srcRect r="469"/>
          <a:stretch/>
        </p:blipFill>
        <p:spPr>
          <a:xfrm>
            <a:off x="20" y="10"/>
            <a:ext cx="12188932" cy="6857990"/>
          </a:xfrm>
          <a:prstGeom prst="rect">
            <a:avLst/>
          </a:prstGeom>
        </p:spPr>
      </p:pic>
      <p:sp>
        <p:nvSpPr>
          <p:cNvPr id="33" name="Rectangle 21">
            <a:extLst>
              <a:ext uri="{FF2B5EF4-FFF2-40B4-BE49-F238E27FC236}">
                <a16:creationId xmlns:a16="http://schemas.microsoft.com/office/drawing/2014/main" id="{4D71E64B-9F70-4956-A351-D707CAB0A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524" y="0"/>
            <a:ext cx="12188952" cy="4076943"/>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29F1140-4571-47B7-896F-539CDC422D46}"/>
              </a:ext>
            </a:extLst>
          </p:cNvPr>
          <p:cNvSpPr>
            <a:spLocks noGrp="1"/>
          </p:cNvSpPr>
          <p:nvPr>
            <p:ph type="ctrTitle"/>
          </p:nvPr>
        </p:nvSpPr>
        <p:spPr>
          <a:xfrm>
            <a:off x="841248" y="612560"/>
            <a:ext cx="5021182" cy="2102706"/>
          </a:xfrm>
        </p:spPr>
        <p:txBody>
          <a:bodyPr anchor="t">
            <a:normAutofit fontScale="90000"/>
          </a:bodyPr>
          <a:lstStyle/>
          <a:p>
            <a:pPr>
              <a:lnSpc>
                <a:spcPct val="90000"/>
              </a:lnSpc>
            </a:pPr>
            <a:r>
              <a:rPr lang="en-US" sz="3100" b="1" dirty="0">
                <a:solidFill>
                  <a:srgbClr val="FFFFFF"/>
                </a:solidFill>
                <a:latin typeface="+mn-lt"/>
                <a:cs typeface="Arial" panose="020B0604020202020204" pitchFamily="34" charset="0"/>
              </a:rPr>
              <a:t>Introduction:</a:t>
            </a:r>
            <a:br>
              <a:rPr lang="en-US" sz="2200" b="1" dirty="0">
                <a:solidFill>
                  <a:srgbClr val="FFFFFF"/>
                </a:solidFill>
                <a:latin typeface="+mn-lt"/>
                <a:cs typeface="Arial" panose="020B0604020202020204" pitchFamily="34" charset="0"/>
              </a:rPr>
            </a:br>
            <a:br>
              <a:rPr lang="en-US" sz="2200" b="1" dirty="0">
                <a:solidFill>
                  <a:srgbClr val="FFFFFF"/>
                </a:solidFill>
                <a:latin typeface="+mn-lt"/>
                <a:cs typeface="Arial" panose="020B0604020202020204" pitchFamily="34" charset="0"/>
              </a:rPr>
            </a:br>
            <a:r>
              <a:rPr lang="en-US" sz="2200" b="1" dirty="0">
                <a:solidFill>
                  <a:srgbClr val="FFFFFF"/>
                </a:solidFill>
                <a:latin typeface="+mn-lt"/>
                <a:cs typeface="Arial" panose="020B0604020202020204" pitchFamily="34" charset="0"/>
              </a:rPr>
              <a:t>Virtual shopping / Digital Marketing may first come to mind when you hear Machine Learning and algorithms.  For this reason, we found the following project on customer segmentation in physical shopping malls an interesting opportunity to see unsupervised learning in use. </a:t>
            </a:r>
            <a:br>
              <a:rPr lang="en-US" sz="2200" b="1" dirty="0">
                <a:solidFill>
                  <a:srgbClr val="FFFFFF"/>
                </a:solidFill>
                <a:latin typeface="+mn-lt"/>
                <a:cs typeface="Arial" panose="020B0604020202020204" pitchFamily="34" charset="0"/>
              </a:rPr>
            </a:br>
            <a:br>
              <a:rPr lang="en-US" sz="2200" b="1" dirty="0">
                <a:solidFill>
                  <a:srgbClr val="FFFFFF"/>
                </a:solidFill>
                <a:latin typeface="+mn-lt"/>
                <a:cs typeface="Arial" panose="020B0604020202020204" pitchFamily="34" charset="0"/>
              </a:rPr>
            </a:br>
            <a:br>
              <a:rPr lang="en-US" sz="2200" b="1" dirty="0">
                <a:solidFill>
                  <a:srgbClr val="FFFFFF"/>
                </a:solidFill>
                <a:latin typeface="+mn-lt"/>
                <a:cs typeface="Arial" panose="020B0604020202020204" pitchFamily="34" charset="0"/>
              </a:rPr>
            </a:br>
            <a:br>
              <a:rPr lang="en-US" sz="2200" b="1" dirty="0">
                <a:solidFill>
                  <a:srgbClr val="FFFFFF"/>
                </a:solidFill>
                <a:latin typeface="+mn-lt"/>
                <a:cs typeface="Arial" panose="020B0604020202020204" pitchFamily="34" charset="0"/>
              </a:rPr>
            </a:br>
            <a:r>
              <a:rPr lang="en-US" sz="3100" b="1" dirty="0">
                <a:solidFill>
                  <a:srgbClr val="FFFFFF"/>
                </a:solidFill>
                <a:latin typeface="+mn-lt"/>
                <a:cs typeface="Arial" panose="020B0604020202020204" pitchFamily="34" charset="0"/>
              </a:rPr>
              <a:t>Goal: </a:t>
            </a:r>
            <a:br>
              <a:rPr lang="en-US" sz="2200" b="1" dirty="0">
                <a:solidFill>
                  <a:srgbClr val="FFFFFF"/>
                </a:solidFill>
                <a:latin typeface="+mn-lt"/>
                <a:cs typeface="Arial" panose="020B0604020202020204" pitchFamily="34" charset="0"/>
              </a:rPr>
            </a:br>
            <a:br>
              <a:rPr lang="en-US" sz="2200" b="1" dirty="0">
                <a:solidFill>
                  <a:srgbClr val="FFFFFF"/>
                </a:solidFill>
                <a:latin typeface="+mn-lt"/>
                <a:cs typeface="Arial" panose="020B0604020202020204" pitchFamily="34" charset="0"/>
              </a:rPr>
            </a:br>
            <a:r>
              <a:rPr lang="en-US" sz="2200" b="1" dirty="0">
                <a:solidFill>
                  <a:srgbClr val="FFFFFF"/>
                </a:solidFill>
                <a:latin typeface="+mn-lt"/>
                <a:cs typeface="Arial" panose="020B0604020202020204" pitchFamily="34" charset="0"/>
              </a:rPr>
              <a:t>To identify target mall customers based on available data. Increase sales and create more efficient facilities.</a:t>
            </a:r>
            <a:br>
              <a:rPr lang="en-US" sz="2000" dirty="0">
                <a:solidFill>
                  <a:srgbClr val="FFFFFF"/>
                </a:solidFill>
                <a:latin typeface="+mn-lt"/>
                <a:cs typeface="Arial" panose="020B0604020202020204" pitchFamily="34" charset="0"/>
              </a:rPr>
            </a:br>
            <a:br>
              <a:rPr lang="en-US" sz="2000" dirty="0">
                <a:solidFill>
                  <a:srgbClr val="FFFFFF"/>
                </a:solidFill>
                <a:latin typeface="Arial" panose="020B0604020202020204" pitchFamily="34" charset="0"/>
                <a:cs typeface="Arial" panose="020B0604020202020204" pitchFamily="34" charset="0"/>
              </a:rPr>
            </a:br>
            <a:br>
              <a:rPr lang="en-US" sz="1400" dirty="0">
                <a:solidFill>
                  <a:srgbClr val="FFFFFF"/>
                </a:solidFill>
                <a:latin typeface="Arial" panose="020B0604020202020204" pitchFamily="34" charset="0"/>
                <a:cs typeface="Arial" panose="020B0604020202020204" pitchFamily="34" charset="0"/>
              </a:rPr>
            </a:br>
            <a:br>
              <a:rPr lang="en-US" sz="1400" b="1" dirty="0">
                <a:solidFill>
                  <a:srgbClr val="FFFFFF"/>
                </a:solidFill>
                <a:latin typeface="Arial" panose="020B0604020202020204" pitchFamily="34" charset="0"/>
                <a:cs typeface="Arial" panose="020B0604020202020204" pitchFamily="34" charset="0"/>
              </a:rPr>
            </a:br>
            <a:br>
              <a:rPr lang="en-US" sz="1400" b="1" dirty="0">
                <a:solidFill>
                  <a:srgbClr val="FFFFFF"/>
                </a:solidFill>
                <a:latin typeface="Arial" panose="020B0604020202020204" pitchFamily="34" charset="0"/>
                <a:cs typeface="Arial" panose="020B0604020202020204" pitchFamily="34" charset="0"/>
              </a:rPr>
            </a:br>
            <a:r>
              <a:rPr lang="en-US" sz="1400" b="1" dirty="0">
                <a:solidFill>
                  <a:srgbClr val="FFFFFF"/>
                </a:solidFill>
                <a:latin typeface="Arial" panose="020B0604020202020204" pitchFamily="34" charset="0"/>
                <a:cs typeface="Arial" panose="020B0604020202020204" pitchFamily="34" charset="0"/>
              </a:rPr>
              <a:t> </a:t>
            </a:r>
            <a:br>
              <a:rPr lang="en-US" sz="1400" dirty="0">
                <a:solidFill>
                  <a:srgbClr val="FFFFFF"/>
                </a:solidFill>
                <a:latin typeface="Arial" panose="020B0604020202020204" pitchFamily="34" charset="0"/>
                <a:cs typeface="Arial" panose="020B0604020202020204" pitchFamily="34" charset="0"/>
              </a:rPr>
            </a:br>
            <a:r>
              <a:rPr lang="en-US" sz="1400" dirty="0">
                <a:solidFill>
                  <a:srgbClr val="FFFFFF"/>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8797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EF0B88-C59E-4863-B9DB-DC453C0A3CD3}"/>
              </a:ext>
            </a:extLst>
          </p:cNvPr>
          <p:cNvSpPr txBox="1"/>
          <p:nvPr/>
        </p:nvSpPr>
        <p:spPr>
          <a:xfrm>
            <a:off x="0" y="222249"/>
            <a:ext cx="12019005" cy="7078861"/>
          </a:xfrm>
          <a:prstGeom prst="rect">
            <a:avLst/>
          </a:prstGeom>
          <a:noFill/>
        </p:spPr>
        <p:txBody>
          <a:bodyPr wrap="square" rtlCol="0">
            <a:spAutoFit/>
          </a:bodyPr>
          <a:lstStyle/>
          <a:p>
            <a:r>
              <a:rPr lang="en-US" sz="2000" b="1" dirty="0"/>
              <a:t>The Challenge</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 </a:t>
            </a:r>
          </a:p>
          <a:p>
            <a:endParaRPr lang="en-US" sz="2000" dirty="0"/>
          </a:p>
          <a:p>
            <a:endParaRPr lang="en-US" sz="2000" dirty="0"/>
          </a:p>
          <a:p>
            <a:r>
              <a:rPr lang="en-US" sz="2000" dirty="0"/>
              <a:t> </a:t>
            </a:r>
          </a:p>
          <a:p>
            <a:endParaRPr lang="en-US" sz="2000" dirty="0"/>
          </a:p>
          <a:p>
            <a:r>
              <a:rPr lang="en-US" sz="2000" dirty="0"/>
              <a:t>- Rapid rise of online / mobile shopping</a:t>
            </a:r>
          </a:p>
          <a:p>
            <a:endParaRPr lang="en-US" sz="2000" dirty="0"/>
          </a:p>
          <a:p>
            <a:r>
              <a:rPr lang="en-US" sz="2000" dirty="0"/>
              <a:t> - Change in customer behavior:  Experiences vs Ownership</a:t>
            </a:r>
          </a:p>
          <a:p>
            <a:endParaRPr lang="en-US" sz="2000" dirty="0"/>
          </a:p>
          <a:p>
            <a:r>
              <a:rPr lang="en-US" sz="2000" dirty="0"/>
              <a:t> -  Not all malls are created equal</a:t>
            </a:r>
          </a:p>
          <a:p>
            <a:endParaRPr lang="en-US" sz="2000" dirty="0"/>
          </a:p>
          <a:p>
            <a:r>
              <a:rPr lang="en-US" sz="2000" dirty="0"/>
              <a:t> -  No / limited toolset to compete with  online competition</a:t>
            </a:r>
          </a:p>
          <a:p>
            <a:endParaRPr lang="en-US" sz="2000"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9355A473-186B-48CE-898A-526120D25F66}"/>
              </a:ext>
            </a:extLst>
          </p:cNvPr>
          <p:cNvPicPr>
            <a:picLocks noChangeAspect="1"/>
          </p:cNvPicPr>
          <p:nvPr/>
        </p:nvPicPr>
        <p:blipFill>
          <a:blip r:embed="rId2"/>
          <a:stretch>
            <a:fillRect/>
          </a:stretch>
        </p:blipFill>
        <p:spPr>
          <a:xfrm>
            <a:off x="4053120" y="822121"/>
            <a:ext cx="4117757" cy="2606879"/>
          </a:xfrm>
          <a:prstGeom prst="rect">
            <a:avLst/>
          </a:prstGeom>
        </p:spPr>
      </p:pic>
    </p:spTree>
    <p:extLst>
      <p:ext uri="{BB962C8B-B14F-4D97-AF65-F5344CB8AC3E}">
        <p14:creationId xmlns:p14="http://schemas.microsoft.com/office/powerpoint/2010/main" val="1629488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6945CE4-B8DD-4C33-B48E-E301BCD8E7D7}"/>
              </a:ext>
            </a:extLst>
          </p:cNvPr>
          <p:cNvSpPr txBox="1"/>
          <p:nvPr/>
        </p:nvSpPr>
        <p:spPr>
          <a:xfrm>
            <a:off x="117445" y="0"/>
            <a:ext cx="5978555" cy="9664184"/>
          </a:xfrm>
          <a:prstGeom prst="rect">
            <a:avLst/>
          </a:prstGeom>
          <a:noFill/>
        </p:spPr>
        <p:txBody>
          <a:bodyPr wrap="square">
            <a:spAutoFit/>
          </a:bodyPr>
          <a:lstStyle/>
          <a:p>
            <a:pPr algn="l"/>
            <a:br>
              <a:rPr lang="en-US" b="0" i="0" dirty="0">
                <a:solidFill>
                  <a:srgbClr val="1D1C1D"/>
                </a:solidFill>
                <a:effectLst/>
                <a:latin typeface="Slack-Lato"/>
              </a:rPr>
            </a:br>
            <a:r>
              <a:rPr lang="en-US" sz="2800" b="1" dirty="0">
                <a:solidFill>
                  <a:srgbClr val="1D1C1D"/>
                </a:solidFill>
              </a:rPr>
              <a:t>How Machine Learning can Help</a:t>
            </a:r>
          </a:p>
          <a:p>
            <a:pPr algn="l"/>
            <a:endParaRPr lang="en-US" sz="2800" b="1" i="0" dirty="0">
              <a:solidFill>
                <a:srgbClr val="1D1C1D"/>
              </a:solidFill>
              <a:effectLst/>
              <a:latin typeface="Slack-Lato"/>
            </a:endParaRPr>
          </a:p>
          <a:p>
            <a:pPr algn="l"/>
            <a:r>
              <a:rPr lang="en-US" i="0" dirty="0">
                <a:solidFill>
                  <a:srgbClr val="222222"/>
                </a:solidFill>
                <a:effectLst/>
              </a:rPr>
              <a:t>Customer segmentation is the method of distributing a customer base into collections of people based on mutual characteristics.</a:t>
            </a:r>
          </a:p>
          <a:p>
            <a:pPr algn="l"/>
            <a:endParaRPr lang="en-US" dirty="0">
              <a:solidFill>
                <a:srgbClr val="222222"/>
              </a:solidFill>
            </a:endParaRPr>
          </a:p>
          <a:p>
            <a:pPr algn="l"/>
            <a:r>
              <a:rPr lang="en-US" b="1" dirty="0">
                <a:solidFill>
                  <a:srgbClr val="222222"/>
                </a:solidFill>
              </a:rPr>
              <a:t>D</a:t>
            </a:r>
            <a:r>
              <a:rPr lang="en-US" b="1" i="0" dirty="0">
                <a:solidFill>
                  <a:srgbClr val="222222"/>
                </a:solidFill>
                <a:effectLst/>
              </a:rPr>
              <a:t>ata collected can help determine solutions such as</a:t>
            </a:r>
            <a:r>
              <a:rPr lang="en-US" i="0" dirty="0">
                <a:solidFill>
                  <a:srgbClr val="222222"/>
                </a:solidFill>
                <a:effectLst/>
              </a:rPr>
              <a:t>:</a:t>
            </a:r>
          </a:p>
          <a:p>
            <a:pPr algn="l"/>
            <a:endParaRPr lang="en-US" dirty="0">
              <a:solidFill>
                <a:srgbClr val="222222"/>
              </a:solidFill>
            </a:endParaRPr>
          </a:p>
          <a:p>
            <a:pPr algn="l"/>
            <a:r>
              <a:rPr lang="en-US" i="0" dirty="0">
                <a:solidFill>
                  <a:srgbClr val="222222"/>
                </a:solidFill>
                <a:effectLst/>
              </a:rPr>
              <a:t>-   Operational Efficiency</a:t>
            </a:r>
          </a:p>
          <a:p>
            <a:pPr algn="l"/>
            <a:endParaRPr lang="en-US" dirty="0">
              <a:solidFill>
                <a:srgbClr val="222222"/>
              </a:solidFill>
            </a:endParaRPr>
          </a:p>
          <a:p>
            <a:pPr algn="l"/>
            <a:r>
              <a:rPr lang="en-US" i="0" dirty="0">
                <a:solidFill>
                  <a:srgbClr val="222222"/>
                </a:solidFill>
                <a:effectLst/>
              </a:rPr>
              <a:t> - Layout / Signage Optimization</a:t>
            </a:r>
          </a:p>
          <a:p>
            <a:pPr algn="l"/>
            <a:endParaRPr lang="en-US" dirty="0">
              <a:solidFill>
                <a:srgbClr val="222222"/>
              </a:solidFill>
            </a:endParaRPr>
          </a:p>
          <a:p>
            <a:pPr algn="l"/>
            <a:r>
              <a:rPr lang="en-US" i="0" dirty="0">
                <a:solidFill>
                  <a:srgbClr val="222222"/>
                </a:solidFill>
                <a:effectLst/>
              </a:rPr>
              <a:t>  - Create more personalized Marketing</a:t>
            </a:r>
          </a:p>
          <a:p>
            <a:pPr algn="l"/>
            <a:endParaRPr lang="en-US" dirty="0">
              <a:solidFill>
                <a:srgbClr val="222222"/>
              </a:solidFill>
            </a:endParaRPr>
          </a:p>
          <a:p>
            <a:pPr algn="l"/>
            <a:r>
              <a:rPr lang="en-US" i="0" dirty="0">
                <a:solidFill>
                  <a:srgbClr val="222222"/>
                </a:solidFill>
                <a:effectLst/>
              </a:rPr>
              <a:t> - Security and Surveillance</a:t>
            </a:r>
          </a:p>
          <a:p>
            <a:endParaRPr lang="en-US" dirty="0"/>
          </a:p>
          <a:p>
            <a:r>
              <a:rPr lang="en-US" dirty="0"/>
              <a:t>The provided dataset for this project includes 200 observations:</a:t>
            </a:r>
          </a:p>
          <a:p>
            <a:r>
              <a:rPr lang="en-US" dirty="0"/>
              <a:t>	</a:t>
            </a:r>
          </a:p>
          <a:p>
            <a:r>
              <a:rPr lang="en-US" b="1" dirty="0"/>
              <a:t>		Mall_Customers.csv</a:t>
            </a:r>
          </a:p>
          <a:p>
            <a:endParaRPr lang="en-US" dirty="0"/>
          </a:p>
          <a:p>
            <a:pPr algn="l"/>
            <a:endParaRPr lang="en-US" sz="2000" i="0" dirty="0">
              <a:solidFill>
                <a:srgbClr val="222222"/>
              </a:solidFill>
              <a:effectLst/>
            </a:endParaRPr>
          </a:p>
          <a:p>
            <a:pPr algn="l"/>
            <a:endParaRPr lang="en-US" sz="2000" i="0" dirty="0">
              <a:solidFill>
                <a:srgbClr val="222222"/>
              </a:solidFill>
              <a:effectLst/>
            </a:endParaRPr>
          </a:p>
          <a:p>
            <a:pPr algn="l"/>
            <a:endParaRPr lang="en-US" sz="2000" dirty="0">
              <a:solidFill>
                <a:srgbClr val="222222"/>
              </a:solidFill>
            </a:endParaRPr>
          </a:p>
          <a:p>
            <a:pPr algn="l"/>
            <a:endParaRPr lang="en-US" sz="2000" i="0" dirty="0">
              <a:solidFill>
                <a:srgbClr val="222222"/>
              </a:solidFill>
              <a:effectLst/>
            </a:endParaRPr>
          </a:p>
          <a:p>
            <a:pPr algn="l"/>
            <a:endParaRPr lang="en-US" sz="2000" dirty="0">
              <a:solidFill>
                <a:srgbClr val="222222"/>
              </a:solidFill>
            </a:endParaRPr>
          </a:p>
          <a:p>
            <a:pPr algn="l"/>
            <a:endParaRPr lang="en-US" sz="2000" i="0" dirty="0">
              <a:solidFill>
                <a:srgbClr val="222222"/>
              </a:solidFill>
              <a:effectLst/>
            </a:endParaRPr>
          </a:p>
          <a:p>
            <a:pPr algn="l"/>
            <a:endParaRPr lang="en-US" sz="2000" dirty="0">
              <a:solidFill>
                <a:srgbClr val="222222"/>
              </a:solidFill>
            </a:endParaRPr>
          </a:p>
          <a:p>
            <a:pPr algn="l"/>
            <a:r>
              <a:rPr lang="en-US" sz="2000" i="0" dirty="0">
                <a:solidFill>
                  <a:srgbClr val="222222"/>
                </a:solidFill>
                <a:effectLst/>
              </a:rPr>
              <a:t> </a:t>
            </a:r>
            <a:endParaRPr lang="en-US" sz="2800" b="1" dirty="0">
              <a:solidFill>
                <a:srgbClr val="1D1C1D"/>
              </a:solidFill>
            </a:endParaRPr>
          </a:p>
          <a:p>
            <a:pPr algn="l"/>
            <a:r>
              <a:rPr lang="en-US" sz="2800" b="1" i="0" dirty="0">
                <a:solidFill>
                  <a:srgbClr val="1D1C1D"/>
                </a:solidFill>
                <a:effectLst/>
              </a:rPr>
              <a:t> </a:t>
            </a:r>
          </a:p>
        </p:txBody>
      </p:sp>
      <p:pic>
        <p:nvPicPr>
          <p:cNvPr id="4" name="Picture 3">
            <a:extLst>
              <a:ext uri="{FF2B5EF4-FFF2-40B4-BE49-F238E27FC236}">
                <a16:creationId xmlns:a16="http://schemas.microsoft.com/office/drawing/2014/main" id="{EBDDF7F6-FF2D-4D8D-BAB0-F8219B9008F2}"/>
              </a:ext>
            </a:extLst>
          </p:cNvPr>
          <p:cNvPicPr>
            <a:picLocks noChangeAspect="1"/>
          </p:cNvPicPr>
          <p:nvPr/>
        </p:nvPicPr>
        <p:blipFill>
          <a:blip r:embed="rId2"/>
          <a:stretch>
            <a:fillRect/>
          </a:stretch>
        </p:blipFill>
        <p:spPr>
          <a:xfrm>
            <a:off x="6549753" y="293145"/>
            <a:ext cx="4966132" cy="2743200"/>
          </a:xfrm>
          <a:prstGeom prst="rect">
            <a:avLst/>
          </a:prstGeom>
        </p:spPr>
      </p:pic>
      <p:sp>
        <p:nvSpPr>
          <p:cNvPr id="5" name="TextBox 4">
            <a:extLst>
              <a:ext uri="{FF2B5EF4-FFF2-40B4-BE49-F238E27FC236}">
                <a16:creationId xmlns:a16="http://schemas.microsoft.com/office/drawing/2014/main" id="{C534AC38-5C3C-48C0-8736-81E004EED41B}"/>
              </a:ext>
            </a:extLst>
          </p:cNvPr>
          <p:cNvSpPr txBox="1"/>
          <p:nvPr/>
        </p:nvSpPr>
        <p:spPr>
          <a:xfrm>
            <a:off x="6549754" y="3225712"/>
            <a:ext cx="4966132" cy="2523768"/>
          </a:xfrm>
          <a:prstGeom prst="rect">
            <a:avLst/>
          </a:prstGeom>
          <a:noFill/>
        </p:spPr>
        <p:txBody>
          <a:bodyPr wrap="square">
            <a:spAutoFit/>
          </a:bodyPr>
          <a:lstStyle/>
          <a:p>
            <a:pPr algn="l"/>
            <a:br>
              <a:rPr lang="en-US" b="0" i="0" dirty="0">
                <a:solidFill>
                  <a:srgbClr val="1D1C1D"/>
                </a:solidFill>
                <a:effectLst/>
                <a:latin typeface="Slack-Lato"/>
              </a:rPr>
            </a:br>
            <a:r>
              <a:rPr lang="en-US" sz="2000" b="0" i="0" dirty="0">
                <a:solidFill>
                  <a:srgbClr val="1D1C1D"/>
                </a:solidFill>
                <a:effectLst/>
              </a:rPr>
              <a:t>1. Preprocessing</a:t>
            </a:r>
          </a:p>
          <a:p>
            <a:pPr algn="l"/>
            <a:endParaRPr lang="en-US" sz="2000" b="0" i="0" dirty="0">
              <a:solidFill>
                <a:srgbClr val="1D1C1D"/>
              </a:solidFill>
              <a:effectLst/>
            </a:endParaRPr>
          </a:p>
          <a:p>
            <a:pPr algn="l"/>
            <a:r>
              <a:rPr lang="en-US" sz="2000" b="0" i="0" dirty="0">
                <a:solidFill>
                  <a:srgbClr val="1D1C1D"/>
                </a:solidFill>
                <a:effectLst/>
              </a:rPr>
              <a:t>2. Choosing the right K-Model</a:t>
            </a:r>
          </a:p>
          <a:p>
            <a:pPr algn="l">
              <a:buFont typeface="+mj-lt"/>
              <a:buAutoNum type="arabicPeriod"/>
            </a:pPr>
            <a:endParaRPr lang="en-US" sz="2000" b="0" i="0" dirty="0">
              <a:solidFill>
                <a:srgbClr val="1D1C1D"/>
              </a:solidFill>
              <a:effectLst/>
            </a:endParaRPr>
          </a:p>
          <a:p>
            <a:pPr algn="l"/>
            <a:r>
              <a:rPr lang="en-US" sz="2000" b="0" i="0" dirty="0">
                <a:solidFill>
                  <a:srgbClr val="1D1C1D"/>
                </a:solidFill>
                <a:effectLst/>
              </a:rPr>
              <a:t>3. Naming and plotting clustering results</a:t>
            </a:r>
          </a:p>
          <a:p>
            <a:pPr algn="l"/>
            <a:endParaRPr lang="en-US" sz="2000" b="0" i="0" dirty="0">
              <a:solidFill>
                <a:srgbClr val="1D1C1D"/>
              </a:solidFill>
              <a:effectLst/>
            </a:endParaRPr>
          </a:p>
          <a:p>
            <a:pPr algn="l"/>
            <a:r>
              <a:rPr lang="en-US" sz="2000" b="0" i="0" dirty="0">
                <a:solidFill>
                  <a:srgbClr val="1D1C1D"/>
                </a:solidFill>
                <a:effectLst/>
              </a:rPr>
              <a:t>4. Possible Growth Strategies Summary</a:t>
            </a:r>
          </a:p>
        </p:txBody>
      </p:sp>
    </p:spTree>
    <p:extLst>
      <p:ext uri="{BB962C8B-B14F-4D97-AF65-F5344CB8AC3E}">
        <p14:creationId xmlns:p14="http://schemas.microsoft.com/office/powerpoint/2010/main" val="2251061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tomer segmentation">
            <a:extLst>
              <a:ext uri="{FF2B5EF4-FFF2-40B4-BE49-F238E27FC236}">
                <a16:creationId xmlns:a16="http://schemas.microsoft.com/office/drawing/2014/main" id="{12709726-76C8-4CCD-B8A6-D3E89A420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83044"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A46B31F-E776-4B1A-93DE-50B502293AF4}"/>
              </a:ext>
            </a:extLst>
          </p:cNvPr>
          <p:cNvSpPr txBox="1"/>
          <p:nvPr/>
        </p:nvSpPr>
        <p:spPr>
          <a:xfrm>
            <a:off x="6517532" y="817123"/>
            <a:ext cx="4941651" cy="5170646"/>
          </a:xfrm>
          <a:prstGeom prst="rect">
            <a:avLst/>
          </a:prstGeom>
          <a:noFill/>
        </p:spPr>
        <p:txBody>
          <a:bodyPr wrap="square" rtlCol="0">
            <a:spAutoFit/>
          </a:bodyPr>
          <a:lstStyle/>
          <a:p>
            <a:endParaRPr lang="en-US" sz="2400" dirty="0"/>
          </a:p>
          <a:p>
            <a:r>
              <a:rPr lang="en-US" sz="2400" dirty="0"/>
              <a:t> - </a:t>
            </a:r>
            <a:r>
              <a:rPr lang="en-US" sz="2400" b="1" dirty="0"/>
              <a:t>Unique ID </a:t>
            </a:r>
            <a:r>
              <a:rPr lang="en-US" sz="2400" dirty="0"/>
              <a:t>given to a customer</a:t>
            </a:r>
          </a:p>
          <a:p>
            <a:endParaRPr lang="en-US" sz="2400" dirty="0"/>
          </a:p>
          <a:p>
            <a:r>
              <a:rPr lang="en-US" sz="2400" dirty="0"/>
              <a:t> - </a:t>
            </a:r>
            <a:r>
              <a:rPr lang="en-US" sz="2400" b="1" dirty="0"/>
              <a:t>Gender</a:t>
            </a:r>
            <a:r>
              <a:rPr lang="en-US" sz="2400" dirty="0"/>
              <a:t> of the customer</a:t>
            </a:r>
          </a:p>
          <a:p>
            <a:endParaRPr lang="en-US" sz="2400" dirty="0"/>
          </a:p>
          <a:p>
            <a:r>
              <a:rPr lang="en-US" sz="2400" dirty="0"/>
              <a:t> - </a:t>
            </a:r>
            <a:r>
              <a:rPr lang="en-US" sz="2400" b="1" dirty="0"/>
              <a:t>Age</a:t>
            </a:r>
            <a:r>
              <a:rPr lang="en-US" sz="2400" dirty="0"/>
              <a:t> of the customer</a:t>
            </a:r>
          </a:p>
          <a:p>
            <a:endParaRPr lang="en-US" sz="2400" dirty="0"/>
          </a:p>
          <a:p>
            <a:r>
              <a:rPr lang="en-US" sz="2400" dirty="0"/>
              <a:t> - </a:t>
            </a:r>
            <a:r>
              <a:rPr lang="en-US" sz="2400" b="1" dirty="0"/>
              <a:t>Annual</a:t>
            </a:r>
            <a:r>
              <a:rPr lang="en-US" sz="2400" dirty="0"/>
              <a:t> income of the customer</a:t>
            </a:r>
          </a:p>
          <a:p>
            <a:endParaRPr lang="en-US" sz="2400" dirty="0"/>
          </a:p>
          <a:p>
            <a:r>
              <a:rPr lang="en-US" sz="2400" dirty="0"/>
              <a:t> - </a:t>
            </a:r>
            <a:r>
              <a:rPr lang="en-US" sz="2400" b="1" dirty="0"/>
              <a:t>Spending Score  </a:t>
            </a:r>
            <a:r>
              <a:rPr lang="en-US" sz="2400" dirty="0"/>
              <a:t>( The score -  out of 100 -   given by mall authorities based on spending and behavior of the customer )</a:t>
            </a:r>
          </a:p>
          <a:p>
            <a:endParaRPr lang="en-US" dirty="0"/>
          </a:p>
        </p:txBody>
      </p:sp>
      <p:sp>
        <p:nvSpPr>
          <p:cNvPr id="2" name="TextBox 1">
            <a:extLst>
              <a:ext uri="{FF2B5EF4-FFF2-40B4-BE49-F238E27FC236}">
                <a16:creationId xmlns:a16="http://schemas.microsoft.com/office/drawing/2014/main" id="{13DB551C-5A7A-405A-AB63-44189D60DC82}"/>
              </a:ext>
            </a:extLst>
          </p:cNvPr>
          <p:cNvSpPr txBox="1"/>
          <p:nvPr/>
        </p:nvSpPr>
        <p:spPr>
          <a:xfrm>
            <a:off x="369380" y="372506"/>
            <a:ext cx="3280096" cy="523220"/>
          </a:xfrm>
          <a:prstGeom prst="rect">
            <a:avLst/>
          </a:prstGeom>
          <a:noFill/>
        </p:spPr>
        <p:txBody>
          <a:bodyPr wrap="square" rtlCol="0">
            <a:spAutoFit/>
          </a:bodyPr>
          <a:lstStyle/>
          <a:p>
            <a:r>
              <a:rPr lang="en-US" sz="2800" b="1" dirty="0"/>
              <a:t>THE DATA</a:t>
            </a:r>
          </a:p>
        </p:txBody>
      </p:sp>
    </p:spTree>
    <p:extLst>
      <p:ext uri="{BB962C8B-B14F-4D97-AF65-F5344CB8AC3E}">
        <p14:creationId xmlns:p14="http://schemas.microsoft.com/office/powerpoint/2010/main" val="261670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DB29BEE-FBB1-4032-94CC-3D7634EE4C30}"/>
              </a:ext>
            </a:extLst>
          </p:cNvPr>
          <p:cNvPicPr>
            <a:picLocks noChangeAspect="1"/>
          </p:cNvPicPr>
          <p:nvPr/>
        </p:nvPicPr>
        <p:blipFill>
          <a:blip r:embed="rId2"/>
          <a:stretch>
            <a:fillRect/>
          </a:stretch>
        </p:blipFill>
        <p:spPr>
          <a:xfrm>
            <a:off x="317428" y="1410329"/>
            <a:ext cx="6318449" cy="5044783"/>
          </a:xfrm>
          <a:prstGeom prst="rect">
            <a:avLst/>
          </a:prstGeom>
        </p:spPr>
      </p:pic>
      <p:pic>
        <p:nvPicPr>
          <p:cNvPr id="6" name="Picture 5">
            <a:extLst>
              <a:ext uri="{FF2B5EF4-FFF2-40B4-BE49-F238E27FC236}">
                <a16:creationId xmlns:a16="http://schemas.microsoft.com/office/drawing/2014/main" id="{F2E3543E-F242-4D85-9FAA-AB234164CFA9}"/>
              </a:ext>
            </a:extLst>
          </p:cNvPr>
          <p:cNvPicPr>
            <a:picLocks noChangeAspect="1"/>
          </p:cNvPicPr>
          <p:nvPr/>
        </p:nvPicPr>
        <p:blipFill>
          <a:blip r:embed="rId3"/>
          <a:stretch>
            <a:fillRect/>
          </a:stretch>
        </p:blipFill>
        <p:spPr>
          <a:xfrm>
            <a:off x="7150224" y="2796988"/>
            <a:ext cx="4524380" cy="1264024"/>
          </a:xfrm>
          <a:prstGeom prst="rect">
            <a:avLst/>
          </a:prstGeom>
        </p:spPr>
      </p:pic>
      <p:sp>
        <p:nvSpPr>
          <p:cNvPr id="8" name="TextBox 7">
            <a:extLst>
              <a:ext uri="{FF2B5EF4-FFF2-40B4-BE49-F238E27FC236}">
                <a16:creationId xmlns:a16="http://schemas.microsoft.com/office/drawing/2014/main" id="{7B8462E4-5DBF-4A6D-8A25-C60E17BCAC25}"/>
              </a:ext>
            </a:extLst>
          </p:cNvPr>
          <p:cNvSpPr txBox="1"/>
          <p:nvPr/>
        </p:nvSpPr>
        <p:spPr>
          <a:xfrm>
            <a:off x="317428" y="402887"/>
            <a:ext cx="7829550" cy="523220"/>
          </a:xfrm>
          <a:prstGeom prst="rect">
            <a:avLst/>
          </a:prstGeom>
          <a:noFill/>
        </p:spPr>
        <p:txBody>
          <a:bodyPr wrap="square" rtlCol="0">
            <a:spAutoFit/>
          </a:bodyPr>
          <a:lstStyle/>
          <a:p>
            <a:r>
              <a:rPr lang="en-US" sz="2800" b="1" dirty="0"/>
              <a:t>PREPROCESSING </a:t>
            </a:r>
            <a:r>
              <a:rPr lang="en-US" dirty="0"/>
              <a:t> </a:t>
            </a:r>
            <a:r>
              <a:rPr lang="en-US" sz="2800" dirty="0"/>
              <a:t>Gender</a:t>
            </a:r>
          </a:p>
        </p:txBody>
      </p:sp>
    </p:spTree>
    <p:extLst>
      <p:ext uri="{BB962C8B-B14F-4D97-AF65-F5344CB8AC3E}">
        <p14:creationId xmlns:p14="http://schemas.microsoft.com/office/powerpoint/2010/main" val="1913746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B989BE6-84CB-4B61-ABF9-F6D89B7B18BD}"/>
              </a:ext>
            </a:extLst>
          </p:cNvPr>
          <p:cNvPicPr>
            <a:picLocks noChangeAspect="1"/>
          </p:cNvPicPr>
          <p:nvPr/>
        </p:nvPicPr>
        <p:blipFill>
          <a:blip r:embed="rId2"/>
          <a:stretch>
            <a:fillRect/>
          </a:stretch>
        </p:blipFill>
        <p:spPr>
          <a:xfrm>
            <a:off x="3834653" y="2957933"/>
            <a:ext cx="7696200" cy="3680151"/>
          </a:xfrm>
          <a:prstGeom prst="rect">
            <a:avLst/>
          </a:prstGeom>
        </p:spPr>
      </p:pic>
      <p:pic>
        <p:nvPicPr>
          <p:cNvPr id="6" name="Picture 5">
            <a:extLst>
              <a:ext uri="{FF2B5EF4-FFF2-40B4-BE49-F238E27FC236}">
                <a16:creationId xmlns:a16="http://schemas.microsoft.com/office/drawing/2014/main" id="{4B58968C-E423-4C98-BD91-860FD11C583A}"/>
              </a:ext>
            </a:extLst>
          </p:cNvPr>
          <p:cNvPicPr>
            <a:picLocks noChangeAspect="1"/>
          </p:cNvPicPr>
          <p:nvPr/>
        </p:nvPicPr>
        <p:blipFill>
          <a:blip r:embed="rId3"/>
          <a:stretch>
            <a:fillRect/>
          </a:stretch>
        </p:blipFill>
        <p:spPr>
          <a:xfrm>
            <a:off x="3834652" y="219916"/>
            <a:ext cx="7696200" cy="2428875"/>
          </a:xfrm>
          <a:prstGeom prst="rect">
            <a:avLst/>
          </a:prstGeom>
        </p:spPr>
      </p:pic>
      <p:sp>
        <p:nvSpPr>
          <p:cNvPr id="7" name="TextBox 6">
            <a:extLst>
              <a:ext uri="{FF2B5EF4-FFF2-40B4-BE49-F238E27FC236}">
                <a16:creationId xmlns:a16="http://schemas.microsoft.com/office/drawing/2014/main" id="{2BD7C74D-1852-4179-BD18-F266DD2DEBDE}"/>
              </a:ext>
            </a:extLst>
          </p:cNvPr>
          <p:cNvSpPr txBox="1"/>
          <p:nvPr/>
        </p:nvSpPr>
        <p:spPr>
          <a:xfrm>
            <a:off x="151002" y="219916"/>
            <a:ext cx="2759978" cy="523220"/>
          </a:xfrm>
          <a:prstGeom prst="rect">
            <a:avLst/>
          </a:prstGeom>
          <a:noFill/>
        </p:spPr>
        <p:txBody>
          <a:bodyPr wrap="square" rtlCol="0">
            <a:spAutoFit/>
          </a:bodyPr>
          <a:lstStyle/>
          <a:p>
            <a:r>
              <a:rPr lang="en-US" sz="2800" dirty="0"/>
              <a:t>Customer Age </a:t>
            </a:r>
          </a:p>
        </p:txBody>
      </p:sp>
    </p:spTree>
    <p:extLst>
      <p:ext uri="{BB962C8B-B14F-4D97-AF65-F5344CB8AC3E}">
        <p14:creationId xmlns:p14="http://schemas.microsoft.com/office/powerpoint/2010/main" val="202385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E0CDFB2-289C-442C-934D-B9F6B9D12243}"/>
              </a:ext>
            </a:extLst>
          </p:cNvPr>
          <p:cNvPicPr>
            <a:picLocks noChangeAspect="1"/>
          </p:cNvPicPr>
          <p:nvPr/>
        </p:nvPicPr>
        <p:blipFill>
          <a:blip r:embed="rId2"/>
          <a:stretch>
            <a:fillRect/>
          </a:stretch>
        </p:blipFill>
        <p:spPr>
          <a:xfrm>
            <a:off x="3879465" y="2970620"/>
            <a:ext cx="7886700" cy="3638550"/>
          </a:xfrm>
          <a:prstGeom prst="rect">
            <a:avLst/>
          </a:prstGeom>
        </p:spPr>
      </p:pic>
      <p:pic>
        <p:nvPicPr>
          <p:cNvPr id="6" name="Picture 5">
            <a:extLst>
              <a:ext uri="{FF2B5EF4-FFF2-40B4-BE49-F238E27FC236}">
                <a16:creationId xmlns:a16="http://schemas.microsoft.com/office/drawing/2014/main" id="{8989C96A-48C0-45CB-AA1A-94A8B802D651}"/>
              </a:ext>
            </a:extLst>
          </p:cNvPr>
          <p:cNvPicPr>
            <a:picLocks noChangeAspect="1"/>
          </p:cNvPicPr>
          <p:nvPr/>
        </p:nvPicPr>
        <p:blipFill>
          <a:blip r:embed="rId3"/>
          <a:stretch>
            <a:fillRect/>
          </a:stretch>
        </p:blipFill>
        <p:spPr>
          <a:xfrm>
            <a:off x="3879465" y="248830"/>
            <a:ext cx="7886700" cy="2352675"/>
          </a:xfrm>
          <a:prstGeom prst="rect">
            <a:avLst/>
          </a:prstGeom>
        </p:spPr>
      </p:pic>
      <p:sp>
        <p:nvSpPr>
          <p:cNvPr id="7" name="TextBox 6">
            <a:extLst>
              <a:ext uri="{FF2B5EF4-FFF2-40B4-BE49-F238E27FC236}">
                <a16:creationId xmlns:a16="http://schemas.microsoft.com/office/drawing/2014/main" id="{9098A6FF-35B1-4CB0-9F53-9CB79203F39C}"/>
              </a:ext>
            </a:extLst>
          </p:cNvPr>
          <p:cNvSpPr txBox="1"/>
          <p:nvPr/>
        </p:nvSpPr>
        <p:spPr>
          <a:xfrm>
            <a:off x="192946" y="360727"/>
            <a:ext cx="3020037" cy="523220"/>
          </a:xfrm>
          <a:prstGeom prst="rect">
            <a:avLst/>
          </a:prstGeom>
          <a:noFill/>
        </p:spPr>
        <p:txBody>
          <a:bodyPr wrap="square" rtlCol="0">
            <a:spAutoFit/>
          </a:bodyPr>
          <a:lstStyle/>
          <a:p>
            <a:r>
              <a:rPr lang="en-US" sz="2800" dirty="0"/>
              <a:t>Spending Scores</a:t>
            </a:r>
          </a:p>
        </p:txBody>
      </p:sp>
    </p:spTree>
    <p:extLst>
      <p:ext uri="{BB962C8B-B14F-4D97-AF65-F5344CB8AC3E}">
        <p14:creationId xmlns:p14="http://schemas.microsoft.com/office/powerpoint/2010/main" val="3719898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9E91251-CDB4-4589-9F59-C9A82486A1EA}"/>
              </a:ext>
            </a:extLst>
          </p:cNvPr>
          <p:cNvPicPr>
            <a:picLocks noChangeAspect="1"/>
          </p:cNvPicPr>
          <p:nvPr/>
        </p:nvPicPr>
        <p:blipFill>
          <a:blip r:embed="rId2"/>
          <a:stretch>
            <a:fillRect/>
          </a:stretch>
        </p:blipFill>
        <p:spPr>
          <a:xfrm>
            <a:off x="3199190" y="3182505"/>
            <a:ext cx="8606397" cy="3676650"/>
          </a:xfrm>
          <a:prstGeom prst="rect">
            <a:avLst/>
          </a:prstGeom>
        </p:spPr>
      </p:pic>
      <p:pic>
        <p:nvPicPr>
          <p:cNvPr id="6" name="Picture 5">
            <a:extLst>
              <a:ext uri="{FF2B5EF4-FFF2-40B4-BE49-F238E27FC236}">
                <a16:creationId xmlns:a16="http://schemas.microsoft.com/office/drawing/2014/main" id="{1BAC8CE5-5660-4E8C-8370-519BA6FEB598}"/>
              </a:ext>
            </a:extLst>
          </p:cNvPr>
          <p:cNvPicPr>
            <a:picLocks noChangeAspect="1"/>
          </p:cNvPicPr>
          <p:nvPr/>
        </p:nvPicPr>
        <p:blipFill>
          <a:blip r:embed="rId3"/>
          <a:stretch>
            <a:fillRect/>
          </a:stretch>
        </p:blipFill>
        <p:spPr>
          <a:xfrm>
            <a:off x="3414062" y="409527"/>
            <a:ext cx="8391525" cy="2604810"/>
          </a:xfrm>
          <a:prstGeom prst="rect">
            <a:avLst/>
          </a:prstGeom>
        </p:spPr>
      </p:pic>
      <p:sp>
        <p:nvSpPr>
          <p:cNvPr id="7" name="TextBox 6">
            <a:extLst>
              <a:ext uri="{FF2B5EF4-FFF2-40B4-BE49-F238E27FC236}">
                <a16:creationId xmlns:a16="http://schemas.microsoft.com/office/drawing/2014/main" id="{C1AF61A5-84BD-47BB-BF60-D6E6C8FABCF1}"/>
              </a:ext>
            </a:extLst>
          </p:cNvPr>
          <p:cNvSpPr txBox="1"/>
          <p:nvPr/>
        </p:nvSpPr>
        <p:spPr>
          <a:xfrm>
            <a:off x="234635" y="382438"/>
            <a:ext cx="3179427" cy="523220"/>
          </a:xfrm>
          <a:prstGeom prst="rect">
            <a:avLst/>
          </a:prstGeom>
          <a:noFill/>
        </p:spPr>
        <p:txBody>
          <a:bodyPr wrap="square" rtlCol="0">
            <a:spAutoFit/>
          </a:bodyPr>
          <a:lstStyle/>
          <a:p>
            <a:r>
              <a:rPr lang="en-US" sz="2800" dirty="0"/>
              <a:t>Annual Income</a:t>
            </a:r>
          </a:p>
        </p:txBody>
      </p:sp>
    </p:spTree>
    <p:extLst>
      <p:ext uri="{BB962C8B-B14F-4D97-AF65-F5344CB8AC3E}">
        <p14:creationId xmlns:p14="http://schemas.microsoft.com/office/powerpoint/2010/main" val="58475773"/>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2206</TotalTime>
  <Words>544</Words>
  <Application>Microsoft Office PowerPoint</Application>
  <PresentationFormat>Widescreen</PresentationFormat>
  <Paragraphs>140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Aharoni</vt:lpstr>
      <vt:lpstr>Arial</vt:lpstr>
      <vt:lpstr>Avenir Next LT Pro</vt:lpstr>
      <vt:lpstr>Calibri</vt:lpstr>
      <vt:lpstr>charter</vt:lpstr>
      <vt:lpstr>Slack-Lato</vt:lpstr>
      <vt:lpstr>FadeVTI</vt:lpstr>
      <vt:lpstr>Customer Segmentation  using  Machine Learning  Identifying Profit Enhancement Opportunities  </vt:lpstr>
      <vt:lpstr>Introduction:  Virtual shopping / Digital Marketing may first come to mind when you hear Machine Learning and algorithms.  For this reason, we found the following project on customer segmentation in physical shopping malls an interesting opportunity to see unsupervised learning in use.     Goal:   To identify target mall customers based on available data. Increase sales and create more efficient facilities.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Impact on Air, Water &amp; Temperature</dc:title>
  <dc:creator>Julia Lira</dc:creator>
  <cp:lastModifiedBy>Samantha Brown</cp:lastModifiedBy>
  <cp:revision>6</cp:revision>
  <dcterms:created xsi:type="dcterms:W3CDTF">2022-01-10T06:17:57Z</dcterms:created>
  <dcterms:modified xsi:type="dcterms:W3CDTF">2022-03-14T23:28:03Z</dcterms:modified>
</cp:coreProperties>
</file>