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57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1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2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C3F7-3C52-4711-AA27-A223C182BED6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9DAD-82C2-43D3-827B-9B6C67420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270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C3F7-3C52-4711-AA27-A223C182BED6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9DAD-82C2-43D3-827B-9B6C67420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05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C3F7-3C52-4711-AA27-A223C182BED6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9DAD-82C2-43D3-827B-9B6C67420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8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C3F7-3C52-4711-AA27-A223C182BED6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9DAD-82C2-43D3-827B-9B6C67420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26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C3F7-3C52-4711-AA27-A223C182BED6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9DAD-82C2-43D3-827B-9B6C67420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38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C3F7-3C52-4711-AA27-A223C182BED6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9DAD-82C2-43D3-827B-9B6C67420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58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C3F7-3C52-4711-AA27-A223C182BED6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9DAD-82C2-43D3-827B-9B6C67420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94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C3F7-3C52-4711-AA27-A223C182BED6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9DAD-82C2-43D3-827B-9B6C67420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229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C3F7-3C52-4711-AA27-A223C182BED6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9DAD-82C2-43D3-827B-9B6C67420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63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C3F7-3C52-4711-AA27-A223C182BED6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9DAD-82C2-43D3-827B-9B6C67420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49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C3F7-3C52-4711-AA27-A223C182BED6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9DAD-82C2-43D3-827B-9B6C67420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31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9C3F7-3C52-4711-AA27-A223C182BED6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E9DAD-82C2-43D3-827B-9B6C67420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01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2602" y="1064712"/>
            <a:ext cx="415864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Input: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Body temperature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Respiratory rate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Heart rate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High blood pressure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Low blood pressure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Weight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39633" y="1177446"/>
            <a:ext cx="41586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Outut</a:t>
            </a:r>
            <a:r>
              <a:rPr lang="en-US" sz="2400" dirty="0" smtClean="0"/>
              <a:t>: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Good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Bad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306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4538" y="400294"/>
            <a:ext cx="5375031" cy="1325563"/>
          </a:xfrm>
        </p:spPr>
        <p:txBody>
          <a:bodyPr/>
          <a:lstStyle/>
          <a:p>
            <a:r>
              <a:rPr lang="en-US" b="1" dirty="0" smtClean="0"/>
              <a:t>Health Nursing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0046" y="1981200"/>
            <a:ext cx="4073770" cy="499403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COMP308 Project</a:t>
            </a:r>
          </a:p>
          <a:p>
            <a:pPr marL="0" indent="0">
              <a:buNone/>
            </a:pPr>
            <a:r>
              <a:rPr lang="en-US" dirty="0" smtClean="0"/>
              <a:t>Professor: Ilia </a:t>
            </a:r>
            <a:r>
              <a:rPr lang="en-US" dirty="0" err="1" smtClean="0"/>
              <a:t>Nika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Liping</a:t>
            </a:r>
            <a:r>
              <a:rPr lang="en-US" dirty="0" smtClean="0"/>
              <a:t> WU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Analysis and Test</a:t>
            </a:r>
          </a:p>
          <a:p>
            <a:pPr marL="0" indent="0">
              <a:buNone/>
            </a:pPr>
            <a:r>
              <a:rPr lang="en-US" dirty="0" err="1" smtClean="0"/>
              <a:t>Yanbo</a:t>
            </a:r>
            <a:r>
              <a:rPr lang="en-US" dirty="0" smtClean="0"/>
              <a:t> </a:t>
            </a:r>
            <a:r>
              <a:rPr lang="en-US" dirty="0" err="1" smtClean="0"/>
              <a:t>Wng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Register and login</a:t>
            </a:r>
          </a:p>
          <a:p>
            <a:pPr marL="0" indent="0">
              <a:buNone/>
            </a:pPr>
            <a:r>
              <a:rPr lang="en-US" dirty="0" err="1" smtClean="0"/>
              <a:t>Zhaobin</a:t>
            </a:r>
            <a:r>
              <a:rPr lang="en-US" dirty="0" smtClean="0"/>
              <a:t> BU</a:t>
            </a:r>
          </a:p>
          <a:p>
            <a:pPr marL="0" indent="0">
              <a:buNone/>
            </a:pPr>
            <a:r>
              <a:rPr lang="en-US" dirty="0" smtClean="0"/>
              <a:t>	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525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82447" y="3056351"/>
            <a:ext cx="2465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 accepted by a Nurse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94766" y="1455106"/>
            <a:ext cx="2229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94766" y="2258952"/>
            <a:ext cx="2229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Login as a patient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94766" y="3995801"/>
            <a:ext cx="548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a report, get predict from reporting history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07291" y="4935251"/>
            <a:ext cx="3968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 instruction after nurse reply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82447" y="5690035"/>
            <a:ext cx="497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 history of report and Diagrams of every factor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54685" y="500376"/>
            <a:ext cx="7077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Work Flow of a Patient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05693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82447" y="3056351"/>
            <a:ext cx="2465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Accept or Drop patients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94766" y="1455106"/>
            <a:ext cx="2229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94766" y="2258952"/>
            <a:ext cx="2229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Login as a nurse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94766" y="3995801"/>
            <a:ext cx="548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 reports and give instructions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07291" y="4935251"/>
            <a:ext cx="3968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Manage post system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82447" y="5690035"/>
            <a:ext cx="497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 history of report and Diagrams of every factor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54685" y="500376"/>
            <a:ext cx="7077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Work Flow of a Nurse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70762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87441" y="1041748"/>
            <a:ext cx="43089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Nurse: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CRUD posts</a:t>
            </a:r>
            <a:br>
              <a:rPr lang="en-US" sz="2400" dirty="0" smtClean="0"/>
            </a:br>
            <a:r>
              <a:rPr lang="en-US" sz="2400" dirty="0" smtClean="0"/>
              <a:t>	Accept patients</a:t>
            </a:r>
            <a:br>
              <a:rPr lang="en-US" sz="2400" dirty="0" smtClean="0"/>
            </a:br>
            <a:r>
              <a:rPr lang="en-US" sz="2400" dirty="0" smtClean="0"/>
              <a:t>	Drop patients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Reply patient’s report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Read report history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05002" y="1116904"/>
            <a:ext cx="43089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Patient: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Read posts</a:t>
            </a:r>
            <a:br>
              <a:rPr lang="en-US" sz="2400" dirty="0" smtClean="0"/>
            </a:br>
            <a:r>
              <a:rPr lang="en-US" sz="2400" dirty="0" smtClean="0"/>
              <a:t>	Create a report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Read reply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List report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Show AI predict to report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05002" y="443359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Administrator</a:t>
            </a:r>
          </a:p>
          <a:p>
            <a:r>
              <a:rPr lang="en-US" dirty="0"/>
              <a:t>	</a:t>
            </a:r>
            <a:r>
              <a:rPr lang="en-US" dirty="0" smtClean="0"/>
              <a:t>Grand nurse role to a normal user</a:t>
            </a:r>
          </a:p>
          <a:p>
            <a:r>
              <a:rPr lang="en-US" dirty="0"/>
              <a:t>	</a:t>
            </a:r>
            <a:r>
              <a:rPr lang="en-US" dirty="0" smtClean="0"/>
              <a:t>Change a nurse role to a normal user</a:t>
            </a:r>
          </a:p>
          <a:p>
            <a:r>
              <a:rPr lang="en-US" dirty="0"/>
              <a:t>	</a:t>
            </a:r>
            <a:r>
              <a:rPr lang="en-US" dirty="0" smtClean="0"/>
              <a:t>Delete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554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99" y="0"/>
            <a:ext cx="10058400" cy="585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075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0" y="2646240"/>
            <a:ext cx="5773615" cy="1714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 smtClean="0"/>
              <a:t>Thank you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050141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90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Health Nursing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7</cp:revision>
  <dcterms:created xsi:type="dcterms:W3CDTF">2020-04-16T15:17:25Z</dcterms:created>
  <dcterms:modified xsi:type="dcterms:W3CDTF">2020-04-16T16:20:59Z</dcterms:modified>
</cp:coreProperties>
</file>