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7" r:id="rId2"/>
    <p:sldId id="281" r:id="rId3"/>
    <p:sldId id="279" r:id="rId4"/>
    <p:sldId id="280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3" r:id="rId16"/>
    <p:sldId id="292" r:id="rId17"/>
    <p:sldId id="295" r:id="rId18"/>
    <p:sldId id="296" r:id="rId19"/>
    <p:sldId id="297" r:id="rId20"/>
    <p:sldId id="298" r:id="rId21"/>
    <p:sldId id="299" r:id="rId22"/>
    <p:sldId id="301" r:id="rId23"/>
    <p:sldId id="302" r:id="rId24"/>
    <p:sldId id="309" r:id="rId25"/>
    <p:sldId id="303" r:id="rId26"/>
    <p:sldId id="304" r:id="rId27"/>
    <p:sldId id="305" r:id="rId28"/>
    <p:sldId id="306" r:id="rId29"/>
    <p:sldId id="307" r:id="rId30"/>
    <p:sldId id="308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8B68"/>
    <a:srgbClr val="008000"/>
    <a:srgbClr val="FF5D5D"/>
    <a:srgbClr val="ED7D31"/>
    <a:srgbClr val="F496A6"/>
    <a:srgbClr val="C0BF92"/>
    <a:srgbClr val="C084BE"/>
    <a:srgbClr val="82D4FF"/>
    <a:srgbClr val="2465CB"/>
    <a:srgbClr val="0422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E7A27C-D696-4323-8CC4-602040E67309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A3DD469-A5B8-4C8E-A377-30ECC35B6A4E}">
      <dgm:prSet phldrT="[텍스트]" custT="1"/>
      <dgm:spPr>
        <a:noFill/>
        <a:ln>
          <a:solidFill>
            <a:schemeClr val="bg1"/>
          </a:solidFill>
          <a:prstDash val="sysDash"/>
        </a:ln>
      </dgm:spPr>
      <dgm:t>
        <a:bodyPr/>
        <a:lstStyle/>
        <a:p>
          <a:pPr latinLnBrk="1"/>
          <a:r>
            <a:rPr lang="en-US" altLang="ko-KR" sz="1800" dirty="0" smtClean="0"/>
            <a:t>Document</a:t>
          </a:r>
          <a:endParaRPr lang="ko-KR" altLang="en-US" sz="1800" dirty="0"/>
        </a:p>
      </dgm:t>
    </dgm:pt>
    <dgm:pt modelId="{4EE8F2E0-FE0C-4E81-B239-7590BC55FACE}" type="parTrans" cxnId="{4834E083-C242-4CB7-9E45-D5A319ABB63C}">
      <dgm:prSet/>
      <dgm:spPr/>
      <dgm:t>
        <a:bodyPr/>
        <a:lstStyle/>
        <a:p>
          <a:pPr latinLnBrk="1"/>
          <a:endParaRPr lang="ko-KR" altLang="en-US" sz="3600"/>
        </a:p>
      </dgm:t>
    </dgm:pt>
    <dgm:pt modelId="{34E6CC22-87FD-4E56-9D66-2CA5D6C92E57}" type="sibTrans" cxnId="{4834E083-C242-4CB7-9E45-D5A319ABB63C}">
      <dgm:prSet/>
      <dgm:spPr/>
      <dgm:t>
        <a:bodyPr/>
        <a:lstStyle/>
        <a:p>
          <a:pPr latinLnBrk="1"/>
          <a:endParaRPr lang="ko-KR" altLang="en-US" sz="3600"/>
        </a:p>
      </dgm:t>
    </dgm:pt>
    <dgm:pt modelId="{71470D35-2A1D-45E7-88C5-124E67C3AA47}">
      <dgm:prSet phldrT="[텍스트]" custT="1"/>
      <dgm:spPr>
        <a:noFill/>
        <a:ln>
          <a:solidFill>
            <a:schemeClr val="bg1"/>
          </a:solidFill>
          <a:prstDash val="sysDash"/>
        </a:ln>
      </dgm:spPr>
      <dgm:t>
        <a:bodyPr/>
        <a:lstStyle/>
        <a:p>
          <a:pPr latinLnBrk="1"/>
          <a:r>
            <a:rPr lang="en-US" altLang="ko-KR" sz="1600" dirty="0" smtClean="0"/>
            <a:t>&lt;</a:t>
          </a:r>
          <a:r>
            <a:rPr lang="en-US" altLang="ko-KR" sz="1600" dirty="0" err="1" smtClean="0"/>
            <a:t>ul</a:t>
          </a:r>
          <a:r>
            <a:rPr lang="en-US" altLang="ko-KR" sz="1600" dirty="0" smtClean="0"/>
            <a:t>&gt;</a:t>
          </a:r>
          <a:endParaRPr lang="ko-KR" altLang="en-US" sz="1600" dirty="0"/>
        </a:p>
      </dgm:t>
    </dgm:pt>
    <dgm:pt modelId="{FED46C3B-9B3F-4A08-93D1-F7BB3580B8DB}" type="parTrans" cxnId="{31F8A6B8-0ADE-480C-BF58-5D276C520E07}">
      <dgm:prSet/>
      <dgm:spPr/>
      <dgm:t>
        <a:bodyPr/>
        <a:lstStyle/>
        <a:p>
          <a:pPr latinLnBrk="1"/>
          <a:endParaRPr lang="ko-KR" altLang="en-US" sz="3600"/>
        </a:p>
      </dgm:t>
    </dgm:pt>
    <dgm:pt modelId="{DCCDCFB8-9957-46D0-B456-8C21F229D53E}" type="sibTrans" cxnId="{31F8A6B8-0ADE-480C-BF58-5D276C520E07}">
      <dgm:prSet/>
      <dgm:spPr/>
      <dgm:t>
        <a:bodyPr/>
        <a:lstStyle/>
        <a:p>
          <a:pPr latinLnBrk="1"/>
          <a:endParaRPr lang="ko-KR" altLang="en-US" sz="3600"/>
        </a:p>
      </dgm:t>
    </dgm:pt>
    <dgm:pt modelId="{D65000CB-8BF0-4262-9506-730CBAB78291}">
      <dgm:prSet phldrT="[텍스트]" custT="1"/>
      <dgm:spPr>
        <a:noFill/>
        <a:ln>
          <a:solidFill>
            <a:schemeClr val="bg1"/>
          </a:solidFill>
          <a:prstDash val="sysDash"/>
        </a:ln>
      </dgm:spPr>
      <dgm:t>
        <a:bodyPr/>
        <a:lstStyle/>
        <a:p>
          <a:pPr latinLnBrk="1"/>
          <a:r>
            <a:rPr lang="en-US" altLang="ko-KR" sz="1600" dirty="0" smtClean="0"/>
            <a:t>&lt;li&gt;</a:t>
          </a:r>
          <a:endParaRPr lang="ko-KR" altLang="en-US" sz="1600" dirty="0"/>
        </a:p>
      </dgm:t>
    </dgm:pt>
    <dgm:pt modelId="{F439D9B1-2C23-41A3-839A-9B8D676EF129}" type="parTrans" cxnId="{3E30E949-71E3-4656-BB8D-75CC354D2185}">
      <dgm:prSet/>
      <dgm:spPr/>
      <dgm:t>
        <a:bodyPr/>
        <a:lstStyle/>
        <a:p>
          <a:pPr latinLnBrk="1"/>
          <a:endParaRPr lang="ko-KR" altLang="en-US" sz="3600"/>
        </a:p>
      </dgm:t>
    </dgm:pt>
    <dgm:pt modelId="{3293AB7F-A79B-431F-9003-458782E7F012}" type="sibTrans" cxnId="{3E30E949-71E3-4656-BB8D-75CC354D2185}">
      <dgm:prSet/>
      <dgm:spPr/>
      <dgm:t>
        <a:bodyPr/>
        <a:lstStyle/>
        <a:p>
          <a:pPr latinLnBrk="1"/>
          <a:endParaRPr lang="ko-KR" altLang="en-US" sz="3600"/>
        </a:p>
      </dgm:t>
    </dgm:pt>
    <dgm:pt modelId="{E9AE2A45-FFD0-4F0B-8DE0-EAB6BE42783F}">
      <dgm:prSet phldrT="[텍스트]" custT="1"/>
      <dgm:spPr>
        <a:noFill/>
        <a:ln>
          <a:solidFill>
            <a:schemeClr val="bg1"/>
          </a:solidFill>
          <a:prstDash val="sysDash"/>
        </a:ln>
      </dgm:spPr>
      <dgm:t>
        <a:bodyPr/>
        <a:lstStyle/>
        <a:p>
          <a:pPr latinLnBrk="1"/>
          <a:r>
            <a:rPr lang="en-US" altLang="ko-KR" sz="1600" dirty="0" smtClean="0"/>
            <a:t>&lt;html&gt;</a:t>
          </a:r>
          <a:endParaRPr lang="ko-KR" altLang="en-US" sz="1600" dirty="0"/>
        </a:p>
      </dgm:t>
    </dgm:pt>
    <dgm:pt modelId="{030F4BE9-D0BD-469C-90CF-A71E55855571}" type="parTrans" cxnId="{B4650945-5E3A-441B-8945-084D11C44D78}">
      <dgm:prSet/>
      <dgm:spPr/>
      <dgm:t>
        <a:bodyPr/>
        <a:lstStyle/>
        <a:p>
          <a:pPr latinLnBrk="1"/>
          <a:endParaRPr lang="ko-KR" altLang="en-US" sz="3600"/>
        </a:p>
      </dgm:t>
    </dgm:pt>
    <dgm:pt modelId="{73FF9E95-AD55-4798-8707-4F0F85EE73D9}" type="sibTrans" cxnId="{B4650945-5E3A-441B-8945-084D11C44D78}">
      <dgm:prSet/>
      <dgm:spPr/>
      <dgm:t>
        <a:bodyPr/>
        <a:lstStyle/>
        <a:p>
          <a:pPr latinLnBrk="1"/>
          <a:endParaRPr lang="ko-KR" altLang="en-US" sz="3600"/>
        </a:p>
      </dgm:t>
    </dgm:pt>
    <dgm:pt modelId="{7AB93DC5-F877-46A4-8164-DE42DA7B534C}">
      <dgm:prSet phldrT="[텍스트]" custT="1"/>
      <dgm:spPr>
        <a:noFill/>
        <a:ln>
          <a:solidFill>
            <a:schemeClr val="bg1"/>
          </a:solidFill>
          <a:prstDash val="sysDash"/>
        </a:ln>
      </dgm:spPr>
      <dgm:t>
        <a:bodyPr/>
        <a:lstStyle/>
        <a:p>
          <a:pPr latinLnBrk="1"/>
          <a:r>
            <a:rPr lang="en-US" altLang="ko-KR" sz="1600" dirty="0" smtClean="0"/>
            <a:t>&lt;body&gt;</a:t>
          </a:r>
          <a:endParaRPr lang="ko-KR" altLang="en-US" sz="1600" dirty="0"/>
        </a:p>
      </dgm:t>
    </dgm:pt>
    <dgm:pt modelId="{AEDED500-678B-464F-92AB-F2D0F153AF70}" type="parTrans" cxnId="{1EA626BD-563B-48F8-8942-05958C58F33E}">
      <dgm:prSet/>
      <dgm:spPr/>
      <dgm:t>
        <a:bodyPr/>
        <a:lstStyle/>
        <a:p>
          <a:pPr latinLnBrk="1"/>
          <a:endParaRPr lang="ko-KR" altLang="en-US" sz="3600"/>
        </a:p>
      </dgm:t>
    </dgm:pt>
    <dgm:pt modelId="{5AC2F35B-CD3A-4198-9A5A-F14860696A40}" type="sibTrans" cxnId="{1EA626BD-563B-48F8-8942-05958C58F33E}">
      <dgm:prSet/>
      <dgm:spPr/>
      <dgm:t>
        <a:bodyPr/>
        <a:lstStyle/>
        <a:p>
          <a:pPr latinLnBrk="1"/>
          <a:endParaRPr lang="ko-KR" altLang="en-US" sz="3600"/>
        </a:p>
      </dgm:t>
    </dgm:pt>
    <dgm:pt modelId="{4BA4A964-BE57-41B8-9648-37FD32E06868}">
      <dgm:prSet phldrT="[텍스트]" custT="1"/>
      <dgm:spPr>
        <a:noFill/>
        <a:ln>
          <a:solidFill>
            <a:schemeClr val="bg1"/>
          </a:solidFill>
          <a:prstDash val="sysDash"/>
        </a:ln>
      </dgm:spPr>
      <dgm:t>
        <a:bodyPr/>
        <a:lstStyle/>
        <a:p>
          <a:pPr latinLnBrk="1"/>
          <a:r>
            <a:rPr lang="en-US" altLang="ko-KR" sz="1600" dirty="0" smtClean="0"/>
            <a:t>&lt;a&gt;</a:t>
          </a:r>
          <a:endParaRPr lang="ko-KR" altLang="en-US" sz="1600" dirty="0"/>
        </a:p>
      </dgm:t>
    </dgm:pt>
    <dgm:pt modelId="{89E92057-DAEB-47E9-B5B6-C46E4248E002}" type="parTrans" cxnId="{06302C41-B455-4810-8FC9-71E8347C7437}">
      <dgm:prSet/>
      <dgm:spPr/>
      <dgm:t>
        <a:bodyPr/>
        <a:lstStyle/>
        <a:p>
          <a:pPr latinLnBrk="1"/>
          <a:endParaRPr lang="ko-KR" altLang="en-US" sz="3600"/>
        </a:p>
      </dgm:t>
    </dgm:pt>
    <dgm:pt modelId="{F193AA5F-63FB-4756-A7BB-DCCB8C0DEDB0}" type="sibTrans" cxnId="{06302C41-B455-4810-8FC9-71E8347C7437}">
      <dgm:prSet/>
      <dgm:spPr/>
      <dgm:t>
        <a:bodyPr/>
        <a:lstStyle/>
        <a:p>
          <a:pPr latinLnBrk="1"/>
          <a:endParaRPr lang="ko-KR" altLang="en-US" sz="3600"/>
        </a:p>
      </dgm:t>
    </dgm:pt>
    <dgm:pt modelId="{AA31AD26-8097-438F-A0F3-B4356FAF2404}" type="pres">
      <dgm:prSet presAssocID="{3DE7A27C-D696-4323-8CC4-602040E67309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828E4BF-0D37-42E2-B138-0058FA2B5AFC}" type="pres">
      <dgm:prSet presAssocID="{3DE7A27C-D696-4323-8CC4-602040E67309}" presName="comp1" presStyleCnt="0"/>
      <dgm:spPr/>
    </dgm:pt>
    <dgm:pt modelId="{4207B144-67F5-4DFB-9F7E-E85D3D2F5886}" type="pres">
      <dgm:prSet presAssocID="{3DE7A27C-D696-4323-8CC4-602040E67309}" presName="circle1" presStyleLbl="node1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278485EC-63F8-4F8E-BCE5-EDAA1341A1FB}" type="pres">
      <dgm:prSet presAssocID="{3DE7A27C-D696-4323-8CC4-602040E67309}" presName="c1text" presStyleLbl="node1" presStyleIdx="0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FF2B686-1CF5-4127-B9C8-C3006BDB549C}" type="pres">
      <dgm:prSet presAssocID="{3DE7A27C-D696-4323-8CC4-602040E67309}" presName="comp2" presStyleCnt="0"/>
      <dgm:spPr/>
    </dgm:pt>
    <dgm:pt modelId="{2C33D02E-940F-4DF6-8BE8-EF98FE7848DD}" type="pres">
      <dgm:prSet presAssocID="{3DE7A27C-D696-4323-8CC4-602040E67309}" presName="circle2" presStyleLbl="node1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F9680A92-1EE5-47C2-A20C-E041A8B161A1}" type="pres">
      <dgm:prSet presAssocID="{3DE7A27C-D696-4323-8CC4-602040E67309}" presName="c2text" presStyleLbl="node1" presStyleIdx="1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B3073DC-C912-411C-8C84-EBE1F341A6E3}" type="pres">
      <dgm:prSet presAssocID="{3DE7A27C-D696-4323-8CC4-602040E67309}" presName="comp3" presStyleCnt="0"/>
      <dgm:spPr/>
    </dgm:pt>
    <dgm:pt modelId="{3DF8D0FA-9784-4C11-AE90-7A19413565E4}" type="pres">
      <dgm:prSet presAssocID="{3DE7A27C-D696-4323-8CC4-602040E67309}" presName="circle3" presStyleLbl="node1" presStyleIdx="2" presStyleCnt="6"/>
      <dgm:spPr>
        <a:noFill/>
        <a:ln>
          <a:solidFill>
            <a:schemeClr val="bg1"/>
          </a:solidFill>
          <a:prstDash val="sysDash"/>
        </a:ln>
      </dgm:spPr>
      <dgm:t>
        <a:bodyPr/>
        <a:lstStyle/>
        <a:p>
          <a:pPr latinLnBrk="1"/>
          <a:endParaRPr lang="ko-KR" altLang="en-US"/>
        </a:p>
      </dgm:t>
    </dgm:pt>
    <dgm:pt modelId="{3374A71F-3966-4B3E-B739-2729C0AA9156}" type="pres">
      <dgm:prSet presAssocID="{3DE7A27C-D696-4323-8CC4-602040E67309}" presName="c3text" presStyleLbl="node1" presStyleIdx="2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FF6037C-CE24-4BE0-A393-B54D202EC4C2}" type="pres">
      <dgm:prSet presAssocID="{3DE7A27C-D696-4323-8CC4-602040E67309}" presName="comp4" presStyleCnt="0"/>
      <dgm:spPr/>
    </dgm:pt>
    <dgm:pt modelId="{9BC9827C-164C-4E2D-B49E-8AC5D59FC24B}" type="pres">
      <dgm:prSet presAssocID="{3DE7A27C-D696-4323-8CC4-602040E67309}" presName="circle4" presStyleLbl="node1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DCEFF417-BF48-42E5-B2FE-A2F2DD644F9F}" type="pres">
      <dgm:prSet presAssocID="{3DE7A27C-D696-4323-8CC4-602040E67309}" presName="c4text" presStyleLbl="node1" presStyleIdx="3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AB08C46-9F4A-4746-BE1F-4E6FC87DC766}" type="pres">
      <dgm:prSet presAssocID="{3DE7A27C-D696-4323-8CC4-602040E67309}" presName="comp5" presStyleCnt="0"/>
      <dgm:spPr/>
    </dgm:pt>
    <dgm:pt modelId="{C12E1318-6706-43F5-B353-A0F16C872B29}" type="pres">
      <dgm:prSet presAssocID="{3DE7A27C-D696-4323-8CC4-602040E67309}" presName="circle5" presStyleLbl="node1" presStyleIdx="4" presStyleCnt="6"/>
      <dgm:spPr>
        <a:noFill/>
        <a:ln>
          <a:solidFill>
            <a:schemeClr val="bg1"/>
          </a:solidFill>
          <a:prstDash val="sysDash"/>
        </a:ln>
      </dgm:spPr>
      <dgm:t>
        <a:bodyPr/>
        <a:lstStyle/>
        <a:p>
          <a:pPr latinLnBrk="1"/>
          <a:endParaRPr lang="ko-KR" altLang="en-US"/>
        </a:p>
      </dgm:t>
    </dgm:pt>
    <dgm:pt modelId="{16DE05C9-92BA-405A-A291-63D89FE62F76}" type="pres">
      <dgm:prSet presAssocID="{3DE7A27C-D696-4323-8CC4-602040E67309}" presName="c5text" presStyleLbl="node1" presStyleIdx="4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FECDA40-3BCF-4956-B9D8-3692231024A1}" type="pres">
      <dgm:prSet presAssocID="{3DE7A27C-D696-4323-8CC4-602040E67309}" presName="comp6" presStyleCnt="0"/>
      <dgm:spPr/>
    </dgm:pt>
    <dgm:pt modelId="{EB25C2AA-24A9-486A-A03B-BEC49BBEBFF7}" type="pres">
      <dgm:prSet presAssocID="{3DE7A27C-D696-4323-8CC4-602040E67309}" presName="circle6" presStyleLbl="node1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C7509BB6-D599-4E2C-8C2D-C753A4A66B86}" type="pres">
      <dgm:prSet presAssocID="{3DE7A27C-D696-4323-8CC4-602040E67309}" presName="c6text" presStyleLbl="node1" presStyleIdx="5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DEDC469-B676-47D9-ABFC-96D19C4B7FD8}" type="presOf" srcId="{7AB93DC5-F877-46A4-8164-DE42DA7B534C}" destId="{3DF8D0FA-9784-4C11-AE90-7A19413565E4}" srcOrd="0" destOrd="0" presId="urn:microsoft.com/office/officeart/2005/8/layout/venn2"/>
    <dgm:cxn modelId="{4834E083-C242-4CB7-9E45-D5A319ABB63C}" srcId="{3DE7A27C-D696-4323-8CC4-602040E67309}" destId="{AA3DD469-A5B8-4C8E-A377-30ECC35B6A4E}" srcOrd="0" destOrd="0" parTransId="{4EE8F2E0-FE0C-4E81-B239-7590BC55FACE}" sibTransId="{34E6CC22-87FD-4E56-9D66-2CA5D6C92E57}"/>
    <dgm:cxn modelId="{B4650945-5E3A-441B-8945-084D11C44D78}" srcId="{3DE7A27C-D696-4323-8CC4-602040E67309}" destId="{E9AE2A45-FFD0-4F0B-8DE0-EAB6BE42783F}" srcOrd="1" destOrd="0" parTransId="{030F4BE9-D0BD-469C-90CF-A71E55855571}" sibTransId="{73FF9E95-AD55-4798-8707-4F0F85EE73D9}"/>
    <dgm:cxn modelId="{4B425526-D38E-41CF-8CD3-66CA698BC452}" type="presOf" srcId="{E9AE2A45-FFD0-4F0B-8DE0-EAB6BE42783F}" destId="{2C33D02E-940F-4DF6-8BE8-EF98FE7848DD}" srcOrd="0" destOrd="0" presId="urn:microsoft.com/office/officeart/2005/8/layout/venn2"/>
    <dgm:cxn modelId="{0ECD11EC-0B5F-4CC9-A2E1-F8676679BE41}" type="presOf" srcId="{4BA4A964-BE57-41B8-9648-37FD32E06868}" destId="{EB25C2AA-24A9-486A-A03B-BEC49BBEBFF7}" srcOrd="0" destOrd="0" presId="urn:microsoft.com/office/officeart/2005/8/layout/venn2"/>
    <dgm:cxn modelId="{4DF82DF0-34F4-4307-BD0B-128462447F66}" type="presOf" srcId="{AA3DD469-A5B8-4C8E-A377-30ECC35B6A4E}" destId="{278485EC-63F8-4F8E-BCE5-EDAA1341A1FB}" srcOrd="1" destOrd="0" presId="urn:microsoft.com/office/officeart/2005/8/layout/venn2"/>
    <dgm:cxn modelId="{E4362C75-EB72-4366-95C9-B89685763D9C}" type="presOf" srcId="{3DE7A27C-D696-4323-8CC4-602040E67309}" destId="{AA31AD26-8097-438F-A0F3-B4356FAF2404}" srcOrd="0" destOrd="0" presId="urn:microsoft.com/office/officeart/2005/8/layout/venn2"/>
    <dgm:cxn modelId="{87CAC92B-1497-4931-B95B-3602D439E1A6}" type="presOf" srcId="{71470D35-2A1D-45E7-88C5-124E67C3AA47}" destId="{9BC9827C-164C-4E2D-B49E-8AC5D59FC24B}" srcOrd="0" destOrd="0" presId="urn:microsoft.com/office/officeart/2005/8/layout/venn2"/>
    <dgm:cxn modelId="{2CCE81BB-8D45-48C1-A811-D572412C25DA}" type="presOf" srcId="{AA3DD469-A5B8-4C8E-A377-30ECC35B6A4E}" destId="{4207B144-67F5-4DFB-9F7E-E85D3D2F5886}" srcOrd="0" destOrd="0" presId="urn:microsoft.com/office/officeart/2005/8/layout/venn2"/>
    <dgm:cxn modelId="{91CE3620-F120-40B0-ADBB-50B71AA7596E}" type="presOf" srcId="{E9AE2A45-FFD0-4F0B-8DE0-EAB6BE42783F}" destId="{F9680A92-1EE5-47C2-A20C-E041A8B161A1}" srcOrd="1" destOrd="0" presId="urn:microsoft.com/office/officeart/2005/8/layout/venn2"/>
    <dgm:cxn modelId="{1EA626BD-563B-48F8-8942-05958C58F33E}" srcId="{3DE7A27C-D696-4323-8CC4-602040E67309}" destId="{7AB93DC5-F877-46A4-8164-DE42DA7B534C}" srcOrd="2" destOrd="0" parTransId="{AEDED500-678B-464F-92AB-F2D0F153AF70}" sibTransId="{5AC2F35B-CD3A-4198-9A5A-F14860696A40}"/>
    <dgm:cxn modelId="{31F8A6B8-0ADE-480C-BF58-5D276C520E07}" srcId="{3DE7A27C-D696-4323-8CC4-602040E67309}" destId="{71470D35-2A1D-45E7-88C5-124E67C3AA47}" srcOrd="3" destOrd="0" parTransId="{FED46C3B-9B3F-4A08-93D1-F7BB3580B8DB}" sibTransId="{DCCDCFB8-9957-46D0-B456-8C21F229D53E}"/>
    <dgm:cxn modelId="{A18A9B7A-AE25-41C7-939A-0E95C2BB6208}" type="presOf" srcId="{D65000CB-8BF0-4262-9506-730CBAB78291}" destId="{16DE05C9-92BA-405A-A291-63D89FE62F76}" srcOrd="1" destOrd="0" presId="urn:microsoft.com/office/officeart/2005/8/layout/venn2"/>
    <dgm:cxn modelId="{6D89428D-062A-4B90-868A-C72B4BCEE03F}" type="presOf" srcId="{4BA4A964-BE57-41B8-9648-37FD32E06868}" destId="{C7509BB6-D599-4E2C-8C2D-C753A4A66B86}" srcOrd="1" destOrd="0" presId="urn:microsoft.com/office/officeart/2005/8/layout/venn2"/>
    <dgm:cxn modelId="{3595B5DD-66CB-48EC-B1AF-049125AE0089}" type="presOf" srcId="{71470D35-2A1D-45E7-88C5-124E67C3AA47}" destId="{DCEFF417-BF48-42E5-B2FE-A2F2DD644F9F}" srcOrd="1" destOrd="0" presId="urn:microsoft.com/office/officeart/2005/8/layout/venn2"/>
    <dgm:cxn modelId="{53BE8474-2095-482F-A0CB-59AD7A8A3A37}" type="presOf" srcId="{7AB93DC5-F877-46A4-8164-DE42DA7B534C}" destId="{3374A71F-3966-4B3E-B739-2729C0AA9156}" srcOrd="1" destOrd="0" presId="urn:microsoft.com/office/officeart/2005/8/layout/venn2"/>
    <dgm:cxn modelId="{3E30E949-71E3-4656-BB8D-75CC354D2185}" srcId="{3DE7A27C-D696-4323-8CC4-602040E67309}" destId="{D65000CB-8BF0-4262-9506-730CBAB78291}" srcOrd="4" destOrd="0" parTransId="{F439D9B1-2C23-41A3-839A-9B8D676EF129}" sibTransId="{3293AB7F-A79B-431F-9003-458782E7F012}"/>
    <dgm:cxn modelId="{06302C41-B455-4810-8FC9-71E8347C7437}" srcId="{3DE7A27C-D696-4323-8CC4-602040E67309}" destId="{4BA4A964-BE57-41B8-9648-37FD32E06868}" srcOrd="5" destOrd="0" parTransId="{89E92057-DAEB-47E9-B5B6-C46E4248E002}" sibTransId="{F193AA5F-63FB-4756-A7BB-DCCB8C0DEDB0}"/>
    <dgm:cxn modelId="{6584D1DF-FB08-4CAC-80A0-7775F6BF37C7}" type="presOf" srcId="{D65000CB-8BF0-4262-9506-730CBAB78291}" destId="{C12E1318-6706-43F5-B353-A0F16C872B29}" srcOrd="0" destOrd="0" presId="urn:microsoft.com/office/officeart/2005/8/layout/venn2"/>
    <dgm:cxn modelId="{92A41B68-5D92-49EE-B18E-77708E549D7F}" type="presParOf" srcId="{AA31AD26-8097-438F-A0F3-B4356FAF2404}" destId="{6828E4BF-0D37-42E2-B138-0058FA2B5AFC}" srcOrd="0" destOrd="0" presId="urn:microsoft.com/office/officeart/2005/8/layout/venn2"/>
    <dgm:cxn modelId="{62EADB6C-F842-41FD-95BB-F49B75C0BC2D}" type="presParOf" srcId="{6828E4BF-0D37-42E2-B138-0058FA2B5AFC}" destId="{4207B144-67F5-4DFB-9F7E-E85D3D2F5886}" srcOrd="0" destOrd="0" presId="urn:microsoft.com/office/officeart/2005/8/layout/venn2"/>
    <dgm:cxn modelId="{F222E1EB-1F87-4ACC-82D3-26719AA371B2}" type="presParOf" srcId="{6828E4BF-0D37-42E2-B138-0058FA2B5AFC}" destId="{278485EC-63F8-4F8E-BCE5-EDAA1341A1FB}" srcOrd="1" destOrd="0" presId="urn:microsoft.com/office/officeart/2005/8/layout/venn2"/>
    <dgm:cxn modelId="{7C6369A7-F704-4C1B-B8B4-FDA751EE763A}" type="presParOf" srcId="{AA31AD26-8097-438F-A0F3-B4356FAF2404}" destId="{FFF2B686-1CF5-4127-B9C8-C3006BDB549C}" srcOrd="1" destOrd="0" presId="urn:microsoft.com/office/officeart/2005/8/layout/venn2"/>
    <dgm:cxn modelId="{444FA8DB-9F6D-4516-880B-4F52F88A973D}" type="presParOf" srcId="{FFF2B686-1CF5-4127-B9C8-C3006BDB549C}" destId="{2C33D02E-940F-4DF6-8BE8-EF98FE7848DD}" srcOrd="0" destOrd="0" presId="urn:microsoft.com/office/officeart/2005/8/layout/venn2"/>
    <dgm:cxn modelId="{0D744E35-7A54-4684-AB30-5080AFD07C8F}" type="presParOf" srcId="{FFF2B686-1CF5-4127-B9C8-C3006BDB549C}" destId="{F9680A92-1EE5-47C2-A20C-E041A8B161A1}" srcOrd="1" destOrd="0" presId="urn:microsoft.com/office/officeart/2005/8/layout/venn2"/>
    <dgm:cxn modelId="{D041569B-5590-4D9C-A9A2-348975AF86E9}" type="presParOf" srcId="{AA31AD26-8097-438F-A0F3-B4356FAF2404}" destId="{4B3073DC-C912-411C-8C84-EBE1F341A6E3}" srcOrd="2" destOrd="0" presId="urn:microsoft.com/office/officeart/2005/8/layout/venn2"/>
    <dgm:cxn modelId="{BE9F180D-2A10-4541-BD9B-BDC884DA4133}" type="presParOf" srcId="{4B3073DC-C912-411C-8C84-EBE1F341A6E3}" destId="{3DF8D0FA-9784-4C11-AE90-7A19413565E4}" srcOrd="0" destOrd="0" presId="urn:microsoft.com/office/officeart/2005/8/layout/venn2"/>
    <dgm:cxn modelId="{BA844E75-C4AF-4F8F-AE64-54A2E9C7A34A}" type="presParOf" srcId="{4B3073DC-C912-411C-8C84-EBE1F341A6E3}" destId="{3374A71F-3966-4B3E-B739-2729C0AA9156}" srcOrd="1" destOrd="0" presId="urn:microsoft.com/office/officeart/2005/8/layout/venn2"/>
    <dgm:cxn modelId="{BC14A509-8DCB-4BEF-8030-B1F25FB1CC36}" type="presParOf" srcId="{AA31AD26-8097-438F-A0F3-B4356FAF2404}" destId="{4FF6037C-CE24-4BE0-A393-B54D202EC4C2}" srcOrd="3" destOrd="0" presId="urn:microsoft.com/office/officeart/2005/8/layout/venn2"/>
    <dgm:cxn modelId="{16A65F19-3384-4D0F-B099-1A2FA43C0C15}" type="presParOf" srcId="{4FF6037C-CE24-4BE0-A393-B54D202EC4C2}" destId="{9BC9827C-164C-4E2D-B49E-8AC5D59FC24B}" srcOrd="0" destOrd="0" presId="urn:microsoft.com/office/officeart/2005/8/layout/venn2"/>
    <dgm:cxn modelId="{CC9A41CD-3C98-477B-8304-10470FD32BDF}" type="presParOf" srcId="{4FF6037C-CE24-4BE0-A393-B54D202EC4C2}" destId="{DCEFF417-BF48-42E5-B2FE-A2F2DD644F9F}" srcOrd="1" destOrd="0" presId="urn:microsoft.com/office/officeart/2005/8/layout/venn2"/>
    <dgm:cxn modelId="{9A28CCB6-4F1C-418D-A580-4398C99CECC0}" type="presParOf" srcId="{AA31AD26-8097-438F-A0F3-B4356FAF2404}" destId="{5AB08C46-9F4A-4746-BE1F-4E6FC87DC766}" srcOrd="4" destOrd="0" presId="urn:microsoft.com/office/officeart/2005/8/layout/venn2"/>
    <dgm:cxn modelId="{CF8CB9CE-A7FF-4096-8CC5-89339212113A}" type="presParOf" srcId="{5AB08C46-9F4A-4746-BE1F-4E6FC87DC766}" destId="{C12E1318-6706-43F5-B353-A0F16C872B29}" srcOrd="0" destOrd="0" presId="urn:microsoft.com/office/officeart/2005/8/layout/venn2"/>
    <dgm:cxn modelId="{6F99A289-3C4D-4E6B-808A-36BBBCB6B76D}" type="presParOf" srcId="{5AB08C46-9F4A-4746-BE1F-4E6FC87DC766}" destId="{16DE05C9-92BA-405A-A291-63D89FE62F76}" srcOrd="1" destOrd="0" presId="urn:microsoft.com/office/officeart/2005/8/layout/venn2"/>
    <dgm:cxn modelId="{F6CFB6D1-6051-4F10-9261-08E2124AE1AD}" type="presParOf" srcId="{AA31AD26-8097-438F-A0F3-B4356FAF2404}" destId="{EFECDA40-3BCF-4956-B9D8-3692231024A1}" srcOrd="5" destOrd="0" presId="urn:microsoft.com/office/officeart/2005/8/layout/venn2"/>
    <dgm:cxn modelId="{61BD1630-42D9-4CB2-A4EC-EC96FAA4BE93}" type="presParOf" srcId="{EFECDA40-3BCF-4956-B9D8-3692231024A1}" destId="{EB25C2AA-24A9-486A-A03B-BEC49BBEBFF7}" srcOrd="0" destOrd="0" presId="urn:microsoft.com/office/officeart/2005/8/layout/venn2"/>
    <dgm:cxn modelId="{ECC01A26-0FF0-4A9A-A148-FEE6EEA90889}" type="presParOf" srcId="{EFECDA40-3BCF-4956-B9D8-3692231024A1}" destId="{C7509BB6-D599-4E2C-8C2D-C753A4A66B86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E7A27C-D696-4323-8CC4-602040E67309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A3DD469-A5B8-4C8E-A377-30ECC35B6A4E}">
      <dgm:prSet phldrT="[텍스트]" custT="1"/>
      <dgm:spPr>
        <a:noFill/>
        <a:ln>
          <a:solidFill>
            <a:schemeClr val="bg1"/>
          </a:solidFill>
          <a:prstDash val="sysDash"/>
        </a:ln>
      </dgm:spPr>
      <dgm:t>
        <a:bodyPr/>
        <a:lstStyle/>
        <a:p>
          <a:pPr latinLnBrk="1"/>
          <a:r>
            <a:rPr lang="en-US" altLang="ko-KR" sz="1800" dirty="0" smtClean="0"/>
            <a:t>Document</a:t>
          </a:r>
          <a:endParaRPr lang="ko-KR" altLang="en-US" sz="1800" dirty="0"/>
        </a:p>
      </dgm:t>
    </dgm:pt>
    <dgm:pt modelId="{4EE8F2E0-FE0C-4E81-B239-7590BC55FACE}" type="parTrans" cxnId="{4834E083-C242-4CB7-9E45-D5A319ABB63C}">
      <dgm:prSet/>
      <dgm:spPr/>
      <dgm:t>
        <a:bodyPr/>
        <a:lstStyle/>
        <a:p>
          <a:pPr latinLnBrk="1"/>
          <a:endParaRPr lang="ko-KR" altLang="en-US" sz="3600"/>
        </a:p>
      </dgm:t>
    </dgm:pt>
    <dgm:pt modelId="{34E6CC22-87FD-4E56-9D66-2CA5D6C92E57}" type="sibTrans" cxnId="{4834E083-C242-4CB7-9E45-D5A319ABB63C}">
      <dgm:prSet/>
      <dgm:spPr/>
      <dgm:t>
        <a:bodyPr/>
        <a:lstStyle/>
        <a:p>
          <a:pPr latinLnBrk="1"/>
          <a:endParaRPr lang="ko-KR" altLang="en-US" sz="3600"/>
        </a:p>
      </dgm:t>
    </dgm:pt>
    <dgm:pt modelId="{71470D35-2A1D-45E7-88C5-124E67C3AA47}">
      <dgm:prSet phldrT="[텍스트]" custT="1"/>
      <dgm:spPr>
        <a:noFill/>
        <a:ln>
          <a:solidFill>
            <a:schemeClr val="bg1"/>
          </a:solidFill>
          <a:prstDash val="sysDash"/>
        </a:ln>
      </dgm:spPr>
      <dgm:t>
        <a:bodyPr/>
        <a:lstStyle/>
        <a:p>
          <a:pPr latinLnBrk="1"/>
          <a:r>
            <a:rPr lang="en-US" altLang="ko-KR" sz="1600" dirty="0" smtClean="0"/>
            <a:t>&lt;</a:t>
          </a:r>
          <a:r>
            <a:rPr lang="en-US" altLang="ko-KR" sz="1600" dirty="0" err="1" smtClean="0"/>
            <a:t>ul</a:t>
          </a:r>
          <a:r>
            <a:rPr lang="en-US" altLang="ko-KR" sz="1600" dirty="0" smtClean="0"/>
            <a:t>&gt;</a:t>
          </a:r>
          <a:endParaRPr lang="ko-KR" altLang="en-US" sz="1600" dirty="0"/>
        </a:p>
      </dgm:t>
    </dgm:pt>
    <dgm:pt modelId="{FED46C3B-9B3F-4A08-93D1-F7BB3580B8DB}" type="parTrans" cxnId="{31F8A6B8-0ADE-480C-BF58-5D276C520E07}">
      <dgm:prSet/>
      <dgm:spPr/>
      <dgm:t>
        <a:bodyPr/>
        <a:lstStyle/>
        <a:p>
          <a:pPr latinLnBrk="1"/>
          <a:endParaRPr lang="ko-KR" altLang="en-US" sz="3600"/>
        </a:p>
      </dgm:t>
    </dgm:pt>
    <dgm:pt modelId="{DCCDCFB8-9957-46D0-B456-8C21F229D53E}" type="sibTrans" cxnId="{31F8A6B8-0ADE-480C-BF58-5D276C520E07}">
      <dgm:prSet/>
      <dgm:spPr/>
      <dgm:t>
        <a:bodyPr/>
        <a:lstStyle/>
        <a:p>
          <a:pPr latinLnBrk="1"/>
          <a:endParaRPr lang="ko-KR" altLang="en-US" sz="3600"/>
        </a:p>
      </dgm:t>
    </dgm:pt>
    <dgm:pt modelId="{D65000CB-8BF0-4262-9506-730CBAB78291}">
      <dgm:prSet phldrT="[텍스트]" custT="1"/>
      <dgm:spPr>
        <a:noFill/>
        <a:ln>
          <a:solidFill>
            <a:schemeClr val="bg1"/>
          </a:solidFill>
          <a:prstDash val="sysDash"/>
        </a:ln>
      </dgm:spPr>
      <dgm:t>
        <a:bodyPr/>
        <a:lstStyle/>
        <a:p>
          <a:pPr latinLnBrk="1"/>
          <a:r>
            <a:rPr lang="en-US" altLang="ko-KR" sz="1600" dirty="0" smtClean="0"/>
            <a:t>&lt;li&gt;</a:t>
          </a:r>
          <a:endParaRPr lang="ko-KR" altLang="en-US" sz="1600" dirty="0"/>
        </a:p>
      </dgm:t>
    </dgm:pt>
    <dgm:pt modelId="{F439D9B1-2C23-41A3-839A-9B8D676EF129}" type="parTrans" cxnId="{3E30E949-71E3-4656-BB8D-75CC354D2185}">
      <dgm:prSet/>
      <dgm:spPr/>
      <dgm:t>
        <a:bodyPr/>
        <a:lstStyle/>
        <a:p>
          <a:pPr latinLnBrk="1"/>
          <a:endParaRPr lang="ko-KR" altLang="en-US" sz="3600"/>
        </a:p>
      </dgm:t>
    </dgm:pt>
    <dgm:pt modelId="{3293AB7F-A79B-431F-9003-458782E7F012}" type="sibTrans" cxnId="{3E30E949-71E3-4656-BB8D-75CC354D2185}">
      <dgm:prSet/>
      <dgm:spPr/>
      <dgm:t>
        <a:bodyPr/>
        <a:lstStyle/>
        <a:p>
          <a:pPr latinLnBrk="1"/>
          <a:endParaRPr lang="ko-KR" altLang="en-US" sz="3600"/>
        </a:p>
      </dgm:t>
    </dgm:pt>
    <dgm:pt modelId="{E9AE2A45-FFD0-4F0B-8DE0-EAB6BE42783F}">
      <dgm:prSet phldrT="[텍스트]" custT="1"/>
      <dgm:spPr>
        <a:noFill/>
        <a:ln>
          <a:solidFill>
            <a:schemeClr val="bg1"/>
          </a:solidFill>
          <a:prstDash val="sysDash"/>
        </a:ln>
      </dgm:spPr>
      <dgm:t>
        <a:bodyPr/>
        <a:lstStyle/>
        <a:p>
          <a:pPr latinLnBrk="1"/>
          <a:r>
            <a:rPr lang="en-US" altLang="ko-KR" sz="1600" dirty="0" smtClean="0"/>
            <a:t>&lt;html&gt;</a:t>
          </a:r>
          <a:endParaRPr lang="ko-KR" altLang="en-US" sz="1600" dirty="0"/>
        </a:p>
      </dgm:t>
    </dgm:pt>
    <dgm:pt modelId="{030F4BE9-D0BD-469C-90CF-A71E55855571}" type="parTrans" cxnId="{B4650945-5E3A-441B-8945-084D11C44D78}">
      <dgm:prSet/>
      <dgm:spPr/>
      <dgm:t>
        <a:bodyPr/>
        <a:lstStyle/>
        <a:p>
          <a:pPr latinLnBrk="1"/>
          <a:endParaRPr lang="ko-KR" altLang="en-US" sz="3600"/>
        </a:p>
      </dgm:t>
    </dgm:pt>
    <dgm:pt modelId="{73FF9E95-AD55-4798-8707-4F0F85EE73D9}" type="sibTrans" cxnId="{B4650945-5E3A-441B-8945-084D11C44D78}">
      <dgm:prSet/>
      <dgm:spPr/>
      <dgm:t>
        <a:bodyPr/>
        <a:lstStyle/>
        <a:p>
          <a:pPr latinLnBrk="1"/>
          <a:endParaRPr lang="ko-KR" altLang="en-US" sz="3600"/>
        </a:p>
      </dgm:t>
    </dgm:pt>
    <dgm:pt modelId="{7AB93DC5-F877-46A4-8164-DE42DA7B534C}">
      <dgm:prSet phldrT="[텍스트]" custT="1"/>
      <dgm:spPr>
        <a:noFill/>
        <a:ln>
          <a:solidFill>
            <a:schemeClr val="bg1"/>
          </a:solidFill>
          <a:prstDash val="sysDash"/>
        </a:ln>
      </dgm:spPr>
      <dgm:t>
        <a:bodyPr/>
        <a:lstStyle/>
        <a:p>
          <a:pPr latinLnBrk="1"/>
          <a:r>
            <a:rPr lang="en-US" altLang="ko-KR" sz="1600" dirty="0" smtClean="0"/>
            <a:t>&lt;body&gt;</a:t>
          </a:r>
          <a:endParaRPr lang="ko-KR" altLang="en-US" sz="1600" dirty="0"/>
        </a:p>
      </dgm:t>
    </dgm:pt>
    <dgm:pt modelId="{AEDED500-678B-464F-92AB-F2D0F153AF70}" type="parTrans" cxnId="{1EA626BD-563B-48F8-8942-05958C58F33E}">
      <dgm:prSet/>
      <dgm:spPr/>
      <dgm:t>
        <a:bodyPr/>
        <a:lstStyle/>
        <a:p>
          <a:pPr latinLnBrk="1"/>
          <a:endParaRPr lang="ko-KR" altLang="en-US" sz="3600"/>
        </a:p>
      </dgm:t>
    </dgm:pt>
    <dgm:pt modelId="{5AC2F35B-CD3A-4198-9A5A-F14860696A40}" type="sibTrans" cxnId="{1EA626BD-563B-48F8-8942-05958C58F33E}">
      <dgm:prSet/>
      <dgm:spPr/>
      <dgm:t>
        <a:bodyPr/>
        <a:lstStyle/>
        <a:p>
          <a:pPr latinLnBrk="1"/>
          <a:endParaRPr lang="ko-KR" altLang="en-US" sz="3600"/>
        </a:p>
      </dgm:t>
    </dgm:pt>
    <dgm:pt modelId="{4BA4A964-BE57-41B8-9648-37FD32E06868}">
      <dgm:prSet phldrT="[텍스트]" custT="1"/>
      <dgm:spPr>
        <a:noFill/>
        <a:ln>
          <a:solidFill>
            <a:schemeClr val="bg1"/>
          </a:solidFill>
          <a:prstDash val="sysDash"/>
        </a:ln>
      </dgm:spPr>
      <dgm:t>
        <a:bodyPr/>
        <a:lstStyle/>
        <a:p>
          <a:pPr latinLnBrk="1"/>
          <a:r>
            <a:rPr lang="en-US" altLang="ko-KR" sz="1600" dirty="0" smtClean="0"/>
            <a:t>&lt;a&gt;</a:t>
          </a:r>
          <a:endParaRPr lang="ko-KR" altLang="en-US" sz="1600" dirty="0"/>
        </a:p>
      </dgm:t>
    </dgm:pt>
    <dgm:pt modelId="{89E92057-DAEB-47E9-B5B6-C46E4248E002}" type="parTrans" cxnId="{06302C41-B455-4810-8FC9-71E8347C7437}">
      <dgm:prSet/>
      <dgm:spPr/>
      <dgm:t>
        <a:bodyPr/>
        <a:lstStyle/>
        <a:p>
          <a:pPr latinLnBrk="1"/>
          <a:endParaRPr lang="ko-KR" altLang="en-US" sz="3600"/>
        </a:p>
      </dgm:t>
    </dgm:pt>
    <dgm:pt modelId="{F193AA5F-63FB-4756-A7BB-DCCB8C0DEDB0}" type="sibTrans" cxnId="{06302C41-B455-4810-8FC9-71E8347C7437}">
      <dgm:prSet/>
      <dgm:spPr/>
      <dgm:t>
        <a:bodyPr/>
        <a:lstStyle/>
        <a:p>
          <a:pPr latinLnBrk="1"/>
          <a:endParaRPr lang="ko-KR" altLang="en-US" sz="3600"/>
        </a:p>
      </dgm:t>
    </dgm:pt>
    <dgm:pt modelId="{AA31AD26-8097-438F-A0F3-B4356FAF2404}" type="pres">
      <dgm:prSet presAssocID="{3DE7A27C-D696-4323-8CC4-602040E67309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828E4BF-0D37-42E2-B138-0058FA2B5AFC}" type="pres">
      <dgm:prSet presAssocID="{3DE7A27C-D696-4323-8CC4-602040E67309}" presName="comp1" presStyleCnt="0"/>
      <dgm:spPr/>
    </dgm:pt>
    <dgm:pt modelId="{4207B144-67F5-4DFB-9F7E-E85D3D2F5886}" type="pres">
      <dgm:prSet presAssocID="{3DE7A27C-D696-4323-8CC4-602040E67309}" presName="circle1" presStyleLbl="node1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278485EC-63F8-4F8E-BCE5-EDAA1341A1FB}" type="pres">
      <dgm:prSet presAssocID="{3DE7A27C-D696-4323-8CC4-602040E67309}" presName="c1text" presStyleLbl="node1" presStyleIdx="0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FF2B686-1CF5-4127-B9C8-C3006BDB549C}" type="pres">
      <dgm:prSet presAssocID="{3DE7A27C-D696-4323-8CC4-602040E67309}" presName="comp2" presStyleCnt="0"/>
      <dgm:spPr/>
    </dgm:pt>
    <dgm:pt modelId="{2C33D02E-940F-4DF6-8BE8-EF98FE7848DD}" type="pres">
      <dgm:prSet presAssocID="{3DE7A27C-D696-4323-8CC4-602040E67309}" presName="circle2" presStyleLbl="node1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F9680A92-1EE5-47C2-A20C-E041A8B161A1}" type="pres">
      <dgm:prSet presAssocID="{3DE7A27C-D696-4323-8CC4-602040E67309}" presName="c2text" presStyleLbl="node1" presStyleIdx="1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B3073DC-C912-411C-8C84-EBE1F341A6E3}" type="pres">
      <dgm:prSet presAssocID="{3DE7A27C-D696-4323-8CC4-602040E67309}" presName="comp3" presStyleCnt="0"/>
      <dgm:spPr/>
    </dgm:pt>
    <dgm:pt modelId="{3DF8D0FA-9784-4C11-AE90-7A19413565E4}" type="pres">
      <dgm:prSet presAssocID="{3DE7A27C-D696-4323-8CC4-602040E67309}" presName="circle3" presStyleLbl="node1" presStyleIdx="2" presStyleCnt="6"/>
      <dgm:spPr>
        <a:noFill/>
        <a:ln>
          <a:solidFill>
            <a:schemeClr val="bg1"/>
          </a:solidFill>
          <a:prstDash val="sysDash"/>
        </a:ln>
      </dgm:spPr>
      <dgm:t>
        <a:bodyPr/>
        <a:lstStyle/>
        <a:p>
          <a:pPr latinLnBrk="1"/>
          <a:endParaRPr lang="ko-KR" altLang="en-US"/>
        </a:p>
      </dgm:t>
    </dgm:pt>
    <dgm:pt modelId="{3374A71F-3966-4B3E-B739-2729C0AA9156}" type="pres">
      <dgm:prSet presAssocID="{3DE7A27C-D696-4323-8CC4-602040E67309}" presName="c3text" presStyleLbl="node1" presStyleIdx="2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FF6037C-CE24-4BE0-A393-B54D202EC4C2}" type="pres">
      <dgm:prSet presAssocID="{3DE7A27C-D696-4323-8CC4-602040E67309}" presName="comp4" presStyleCnt="0"/>
      <dgm:spPr/>
    </dgm:pt>
    <dgm:pt modelId="{9BC9827C-164C-4E2D-B49E-8AC5D59FC24B}" type="pres">
      <dgm:prSet presAssocID="{3DE7A27C-D696-4323-8CC4-602040E67309}" presName="circle4" presStyleLbl="node1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DCEFF417-BF48-42E5-B2FE-A2F2DD644F9F}" type="pres">
      <dgm:prSet presAssocID="{3DE7A27C-D696-4323-8CC4-602040E67309}" presName="c4text" presStyleLbl="node1" presStyleIdx="3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AB08C46-9F4A-4746-BE1F-4E6FC87DC766}" type="pres">
      <dgm:prSet presAssocID="{3DE7A27C-D696-4323-8CC4-602040E67309}" presName="comp5" presStyleCnt="0"/>
      <dgm:spPr/>
    </dgm:pt>
    <dgm:pt modelId="{C12E1318-6706-43F5-B353-A0F16C872B29}" type="pres">
      <dgm:prSet presAssocID="{3DE7A27C-D696-4323-8CC4-602040E67309}" presName="circle5" presStyleLbl="node1" presStyleIdx="4" presStyleCnt="6"/>
      <dgm:spPr>
        <a:noFill/>
        <a:ln>
          <a:solidFill>
            <a:schemeClr val="bg1"/>
          </a:solidFill>
          <a:prstDash val="sysDash"/>
        </a:ln>
      </dgm:spPr>
      <dgm:t>
        <a:bodyPr/>
        <a:lstStyle/>
        <a:p>
          <a:pPr latinLnBrk="1"/>
          <a:endParaRPr lang="ko-KR" altLang="en-US"/>
        </a:p>
      </dgm:t>
    </dgm:pt>
    <dgm:pt modelId="{16DE05C9-92BA-405A-A291-63D89FE62F76}" type="pres">
      <dgm:prSet presAssocID="{3DE7A27C-D696-4323-8CC4-602040E67309}" presName="c5text" presStyleLbl="node1" presStyleIdx="4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FECDA40-3BCF-4956-B9D8-3692231024A1}" type="pres">
      <dgm:prSet presAssocID="{3DE7A27C-D696-4323-8CC4-602040E67309}" presName="comp6" presStyleCnt="0"/>
      <dgm:spPr/>
    </dgm:pt>
    <dgm:pt modelId="{EB25C2AA-24A9-486A-A03B-BEC49BBEBFF7}" type="pres">
      <dgm:prSet presAssocID="{3DE7A27C-D696-4323-8CC4-602040E67309}" presName="circle6" presStyleLbl="node1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C7509BB6-D599-4E2C-8C2D-C753A4A66B86}" type="pres">
      <dgm:prSet presAssocID="{3DE7A27C-D696-4323-8CC4-602040E67309}" presName="c6text" presStyleLbl="node1" presStyleIdx="5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638E9473-51CF-4ECB-B4F7-407CE57CB08C}" type="presOf" srcId="{3DE7A27C-D696-4323-8CC4-602040E67309}" destId="{AA31AD26-8097-438F-A0F3-B4356FAF2404}" srcOrd="0" destOrd="0" presId="urn:microsoft.com/office/officeart/2005/8/layout/venn2"/>
    <dgm:cxn modelId="{268F6231-65E0-4C75-BC67-76B88B1678A8}" type="presOf" srcId="{4BA4A964-BE57-41B8-9648-37FD32E06868}" destId="{C7509BB6-D599-4E2C-8C2D-C753A4A66B86}" srcOrd="1" destOrd="0" presId="urn:microsoft.com/office/officeart/2005/8/layout/venn2"/>
    <dgm:cxn modelId="{B50FE9B4-30C3-4A66-B2D2-3D4463FF1691}" type="presOf" srcId="{E9AE2A45-FFD0-4F0B-8DE0-EAB6BE42783F}" destId="{F9680A92-1EE5-47C2-A20C-E041A8B161A1}" srcOrd="1" destOrd="0" presId="urn:microsoft.com/office/officeart/2005/8/layout/venn2"/>
    <dgm:cxn modelId="{06639302-156F-4453-9791-97FBC0ECDA49}" type="presOf" srcId="{7AB93DC5-F877-46A4-8164-DE42DA7B534C}" destId="{3374A71F-3966-4B3E-B739-2729C0AA9156}" srcOrd="1" destOrd="0" presId="urn:microsoft.com/office/officeart/2005/8/layout/venn2"/>
    <dgm:cxn modelId="{6DDA1864-0D7A-44F5-B8AB-11329DBD1055}" type="presOf" srcId="{AA3DD469-A5B8-4C8E-A377-30ECC35B6A4E}" destId="{4207B144-67F5-4DFB-9F7E-E85D3D2F5886}" srcOrd="0" destOrd="0" presId="urn:microsoft.com/office/officeart/2005/8/layout/venn2"/>
    <dgm:cxn modelId="{1EA626BD-563B-48F8-8942-05958C58F33E}" srcId="{3DE7A27C-D696-4323-8CC4-602040E67309}" destId="{7AB93DC5-F877-46A4-8164-DE42DA7B534C}" srcOrd="2" destOrd="0" parTransId="{AEDED500-678B-464F-92AB-F2D0F153AF70}" sibTransId="{5AC2F35B-CD3A-4198-9A5A-F14860696A40}"/>
    <dgm:cxn modelId="{D8CF4366-3CAB-4942-B83D-B22D9FCDA3FC}" type="presOf" srcId="{4BA4A964-BE57-41B8-9648-37FD32E06868}" destId="{EB25C2AA-24A9-486A-A03B-BEC49BBEBFF7}" srcOrd="0" destOrd="0" presId="urn:microsoft.com/office/officeart/2005/8/layout/venn2"/>
    <dgm:cxn modelId="{C655443E-79B8-4F4D-A889-F3435D0B161B}" type="presOf" srcId="{E9AE2A45-FFD0-4F0B-8DE0-EAB6BE42783F}" destId="{2C33D02E-940F-4DF6-8BE8-EF98FE7848DD}" srcOrd="0" destOrd="0" presId="urn:microsoft.com/office/officeart/2005/8/layout/venn2"/>
    <dgm:cxn modelId="{01F68577-4D2E-483B-8D36-4F3B9F51B31D}" type="presOf" srcId="{D65000CB-8BF0-4262-9506-730CBAB78291}" destId="{C12E1318-6706-43F5-B353-A0F16C872B29}" srcOrd="0" destOrd="0" presId="urn:microsoft.com/office/officeart/2005/8/layout/venn2"/>
    <dgm:cxn modelId="{06302C41-B455-4810-8FC9-71E8347C7437}" srcId="{3DE7A27C-D696-4323-8CC4-602040E67309}" destId="{4BA4A964-BE57-41B8-9648-37FD32E06868}" srcOrd="5" destOrd="0" parTransId="{89E92057-DAEB-47E9-B5B6-C46E4248E002}" sibTransId="{F193AA5F-63FB-4756-A7BB-DCCB8C0DEDB0}"/>
    <dgm:cxn modelId="{4834E083-C242-4CB7-9E45-D5A319ABB63C}" srcId="{3DE7A27C-D696-4323-8CC4-602040E67309}" destId="{AA3DD469-A5B8-4C8E-A377-30ECC35B6A4E}" srcOrd="0" destOrd="0" parTransId="{4EE8F2E0-FE0C-4E81-B239-7590BC55FACE}" sibTransId="{34E6CC22-87FD-4E56-9D66-2CA5D6C92E57}"/>
    <dgm:cxn modelId="{5F572ACE-53CC-4149-9750-D3182BAA4712}" type="presOf" srcId="{71470D35-2A1D-45E7-88C5-124E67C3AA47}" destId="{9BC9827C-164C-4E2D-B49E-8AC5D59FC24B}" srcOrd="0" destOrd="0" presId="urn:microsoft.com/office/officeart/2005/8/layout/venn2"/>
    <dgm:cxn modelId="{31F8A6B8-0ADE-480C-BF58-5D276C520E07}" srcId="{3DE7A27C-D696-4323-8CC4-602040E67309}" destId="{71470D35-2A1D-45E7-88C5-124E67C3AA47}" srcOrd="3" destOrd="0" parTransId="{FED46C3B-9B3F-4A08-93D1-F7BB3580B8DB}" sibTransId="{DCCDCFB8-9957-46D0-B456-8C21F229D53E}"/>
    <dgm:cxn modelId="{B4650945-5E3A-441B-8945-084D11C44D78}" srcId="{3DE7A27C-D696-4323-8CC4-602040E67309}" destId="{E9AE2A45-FFD0-4F0B-8DE0-EAB6BE42783F}" srcOrd="1" destOrd="0" parTransId="{030F4BE9-D0BD-469C-90CF-A71E55855571}" sibTransId="{73FF9E95-AD55-4798-8707-4F0F85EE73D9}"/>
    <dgm:cxn modelId="{B3CF70D0-2285-41AC-A5E6-453591F424DA}" type="presOf" srcId="{AA3DD469-A5B8-4C8E-A377-30ECC35B6A4E}" destId="{278485EC-63F8-4F8E-BCE5-EDAA1341A1FB}" srcOrd="1" destOrd="0" presId="urn:microsoft.com/office/officeart/2005/8/layout/venn2"/>
    <dgm:cxn modelId="{12FF7ED2-F867-429E-BD26-5DB988A44EE1}" type="presOf" srcId="{D65000CB-8BF0-4262-9506-730CBAB78291}" destId="{16DE05C9-92BA-405A-A291-63D89FE62F76}" srcOrd="1" destOrd="0" presId="urn:microsoft.com/office/officeart/2005/8/layout/venn2"/>
    <dgm:cxn modelId="{3E30E949-71E3-4656-BB8D-75CC354D2185}" srcId="{3DE7A27C-D696-4323-8CC4-602040E67309}" destId="{D65000CB-8BF0-4262-9506-730CBAB78291}" srcOrd="4" destOrd="0" parTransId="{F439D9B1-2C23-41A3-839A-9B8D676EF129}" sibTransId="{3293AB7F-A79B-431F-9003-458782E7F012}"/>
    <dgm:cxn modelId="{6C1A7B4B-C01A-490D-8396-3E182CF39541}" type="presOf" srcId="{71470D35-2A1D-45E7-88C5-124E67C3AA47}" destId="{DCEFF417-BF48-42E5-B2FE-A2F2DD644F9F}" srcOrd="1" destOrd="0" presId="urn:microsoft.com/office/officeart/2005/8/layout/venn2"/>
    <dgm:cxn modelId="{53E15A50-4DE6-437A-AA8A-40267D8CC13D}" type="presOf" srcId="{7AB93DC5-F877-46A4-8164-DE42DA7B534C}" destId="{3DF8D0FA-9784-4C11-AE90-7A19413565E4}" srcOrd="0" destOrd="0" presId="urn:microsoft.com/office/officeart/2005/8/layout/venn2"/>
    <dgm:cxn modelId="{0904513C-576D-44B4-9C3D-01FD744C9A78}" type="presParOf" srcId="{AA31AD26-8097-438F-A0F3-B4356FAF2404}" destId="{6828E4BF-0D37-42E2-B138-0058FA2B5AFC}" srcOrd="0" destOrd="0" presId="urn:microsoft.com/office/officeart/2005/8/layout/venn2"/>
    <dgm:cxn modelId="{D248E4C1-923A-4993-A974-7D644C3D95E4}" type="presParOf" srcId="{6828E4BF-0D37-42E2-B138-0058FA2B5AFC}" destId="{4207B144-67F5-4DFB-9F7E-E85D3D2F5886}" srcOrd="0" destOrd="0" presId="urn:microsoft.com/office/officeart/2005/8/layout/venn2"/>
    <dgm:cxn modelId="{64D6E26D-BEE0-4BD5-AFA0-7D8007B962EA}" type="presParOf" srcId="{6828E4BF-0D37-42E2-B138-0058FA2B5AFC}" destId="{278485EC-63F8-4F8E-BCE5-EDAA1341A1FB}" srcOrd="1" destOrd="0" presId="urn:microsoft.com/office/officeart/2005/8/layout/venn2"/>
    <dgm:cxn modelId="{03CDFBA5-BC30-45C3-9156-32037147205C}" type="presParOf" srcId="{AA31AD26-8097-438F-A0F3-B4356FAF2404}" destId="{FFF2B686-1CF5-4127-B9C8-C3006BDB549C}" srcOrd="1" destOrd="0" presId="urn:microsoft.com/office/officeart/2005/8/layout/venn2"/>
    <dgm:cxn modelId="{408CD8B8-9EEA-4FDE-B737-8196715A543F}" type="presParOf" srcId="{FFF2B686-1CF5-4127-B9C8-C3006BDB549C}" destId="{2C33D02E-940F-4DF6-8BE8-EF98FE7848DD}" srcOrd="0" destOrd="0" presId="urn:microsoft.com/office/officeart/2005/8/layout/venn2"/>
    <dgm:cxn modelId="{14E9F4A5-89E8-4B9B-9EC2-861A5B2D5B3E}" type="presParOf" srcId="{FFF2B686-1CF5-4127-B9C8-C3006BDB549C}" destId="{F9680A92-1EE5-47C2-A20C-E041A8B161A1}" srcOrd="1" destOrd="0" presId="urn:microsoft.com/office/officeart/2005/8/layout/venn2"/>
    <dgm:cxn modelId="{6F2D8161-D64A-408A-B7AB-FE0A7CBB3B5D}" type="presParOf" srcId="{AA31AD26-8097-438F-A0F3-B4356FAF2404}" destId="{4B3073DC-C912-411C-8C84-EBE1F341A6E3}" srcOrd="2" destOrd="0" presId="urn:microsoft.com/office/officeart/2005/8/layout/venn2"/>
    <dgm:cxn modelId="{EA642445-6DDD-40C2-9CAA-823DB919043E}" type="presParOf" srcId="{4B3073DC-C912-411C-8C84-EBE1F341A6E3}" destId="{3DF8D0FA-9784-4C11-AE90-7A19413565E4}" srcOrd="0" destOrd="0" presId="urn:microsoft.com/office/officeart/2005/8/layout/venn2"/>
    <dgm:cxn modelId="{A86585EE-C961-4912-9BF6-3A5444142BA5}" type="presParOf" srcId="{4B3073DC-C912-411C-8C84-EBE1F341A6E3}" destId="{3374A71F-3966-4B3E-B739-2729C0AA9156}" srcOrd="1" destOrd="0" presId="urn:microsoft.com/office/officeart/2005/8/layout/venn2"/>
    <dgm:cxn modelId="{6B6C9845-991C-487F-A806-661951DC28DA}" type="presParOf" srcId="{AA31AD26-8097-438F-A0F3-B4356FAF2404}" destId="{4FF6037C-CE24-4BE0-A393-B54D202EC4C2}" srcOrd="3" destOrd="0" presId="urn:microsoft.com/office/officeart/2005/8/layout/venn2"/>
    <dgm:cxn modelId="{AB154417-FE3B-4C60-9A2A-45318A5B33DA}" type="presParOf" srcId="{4FF6037C-CE24-4BE0-A393-B54D202EC4C2}" destId="{9BC9827C-164C-4E2D-B49E-8AC5D59FC24B}" srcOrd="0" destOrd="0" presId="urn:microsoft.com/office/officeart/2005/8/layout/venn2"/>
    <dgm:cxn modelId="{B736863D-F57B-4E00-9139-FB3DF9759419}" type="presParOf" srcId="{4FF6037C-CE24-4BE0-A393-B54D202EC4C2}" destId="{DCEFF417-BF48-42E5-B2FE-A2F2DD644F9F}" srcOrd="1" destOrd="0" presId="urn:microsoft.com/office/officeart/2005/8/layout/venn2"/>
    <dgm:cxn modelId="{5E5EE50D-D675-4B9A-8884-AD768A9F9BD2}" type="presParOf" srcId="{AA31AD26-8097-438F-A0F3-B4356FAF2404}" destId="{5AB08C46-9F4A-4746-BE1F-4E6FC87DC766}" srcOrd="4" destOrd="0" presId="urn:microsoft.com/office/officeart/2005/8/layout/venn2"/>
    <dgm:cxn modelId="{592EF2E5-96CF-4D6F-ACAD-2F69E30144FC}" type="presParOf" srcId="{5AB08C46-9F4A-4746-BE1F-4E6FC87DC766}" destId="{C12E1318-6706-43F5-B353-A0F16C872B29}" srcOrd="0" destOrd="0" presId="urn:microsoft.com/office/officeart/2005/8/layout/venn2"/>
    <dgm:cxn modelId="{66D5E448-60FA-40C3-8C83-8475725DA4AB}" type="presParOf" srcId="{5AB08C46-9F4A-4746-BE1F-4E6FC87DC766}" destId="{16DE05C9-92BA-405A-A291-63D89FE62F76}" srcOrd="1" destOrd="0" presId="urn:microsoft.com/office/officeart/2005/8/layout/venn2"/>
    <dgm:cxn modelId="{6786FE29-EFDC-4662-912D-3DEACDF45666}" type="presParOf" srcId="{AA31AD26-8097-438F-A0F3-B4356FAF2404}" destId="{EFECDA40-3BCF-4956-B9D8-3692231024A1}" srcOrd="5" destOrd="0" presId="urn:microsoft.com/office/officeart/2005/8/layout/venn2"/>
    <dgm:cxn modelId="{A7A41F20-1D71-4B09-BBB2-425940D65A3F}" type="presParOf" srcId="{EFECDA40-3BCF-4956-B9D8-3692231024A1}" destId="{EB25C2AA-24A9-486A-A03B-BEC49BBEBFF7}" srcOrd="0" destOrd="0" presId="urn:microsoft.com/office/officeart/2005/8/layout/venn2"/>
    <dgm:cxn modelId="{833BBA98-5C65-464F-AF73-D7932E15A6C8}" type="presParOf" srcId="{EFECDA40-3BCF-4956-B9D8-3692231024A1}" destId="{C7509BB6-D599-4E2C-8C2D-C753A4A66B86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DE7A27C-D696-4323-8CC4-602040E67309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A3DD469-A5B8-4C8E-A377-30ECC35B6A4E}">
      <dgm:prSet phldrT="[텍스트]" custT="1"/>
      <dgm:spPr>
        <a:noFill/>
        <a:ln>
          <a:solidFill>
            <a:schemeClr val="bg1"/>
          </a:solidFill>
          <a:prstDash val="sysDash"/>
        </a:ln>
      </dgm:spPr>
      <dgm:t>
        <a:bodyPr/>
        <a:lstStyle/>
        <a:p>
          <a:pPr latinLnBrk="1"/>
          <a:r>
            <a:rPr lang="en-US" altLang="ko-KR" sz="1800" dirty="0" smtClean="0"/>
            <a:t>Document</a:t>
          </a:r>
          <a:endParaRPr lang="ko-KR" altLang="en-US" sz="1800" dirty="0"/>
        </a:p>
      </dgm:t>
    </dgm:pt>
    <dgm:pt modelId="{4EE8F2E0-FE0C-4E81-B239-7590BC55FACE}" type="parTrans" cxnId="{4834E083-C242-4CB7-9E45-D5A319ABB63C}">
      <dgm:prSet/>
      <dgm:spPr/>
      <dgm:t>
        <a:bodyPr/>
        <a:lstStyle/>
        <a:p>
          <a:pPr latinLnBrk="1"/>
          <a:endParaRPr lang="ko-KR" altLang="en-US" sz="3600"/>
        </a:p>
      </dgm:t>
    </dgm:pt>
    <dgm:pt modelId="{34E6CC22-87FD-4E56-9D66-2CA5D6C92E57}" type="sibTrans" cxnId="{4834E083-C242-4CB7-9E45-D5A319ABB63C}">
      <dgm:prSet/>
      <dgm:spPr/>
      <dgm:t>
        <a:bodyPr/>
        <a:lstStyle/>
        <a:p>
          <a:pPr latinLnBrk="1"/>
          <a:endParaRPr lang="ko-KR" altLang="en-US" sz="3600"/>
        </a:p>
      </dgm:t>
    </dgm:pt>
    <dgm:pt modelId="{71470D35-2A1D-45E7-88C5-124E67C3AA47}">
      <dgm:prSet phldrT="[텍스트]" custT="1"/>
      <dgm:spPr>
        <a:noFill/>
        <a:ln>
          <a:solidFill>
            <a:schemeClr val="bg1"/>
          </a:solidFill>
          <a:prstDash val="sysDash"/>
        </a:ln>
      </dgm:spPr>
      <dgm:t>
        <a:bodyPr/>
        <a:lstStyle/>
        <a:p>
          <a:pPr latinLnBrk="1"/>
          <a:r>
            <a:rPr lang="en-US" altLang="ko-KR" sz="1600" dirty="0" smtClean="0"/>
            <a:t>&lt;</a:t>
          </a:r>
          <a:r>
            <a:rPr lang="en-US" altLang="ko-KR" sz="1600" dirty="0" err="1" smtClean="0"/>
            <a:t>ul</a:t>
          </a:r>
          <a:r>
            <a:rPr lang="en-US" altLang="ko-KR" sz="1600" dirty="0" smtClean="0"/>
            <a:t>&gt;</a:t>
          </a:r>
          <a:endParaRPr lang="ko-KR" altLang="en-US" sz="1600" dirty="0"/>
        </a:p>
      </dgm:t>
    </dgm:pt>
    <dgm:pt modelId="{FED46C3B-9B3F-4A08-93D1-F7BB3580B8DB}" type="parTrans" cxnId="{31F8A6B8-0ADE-480C-BF58-5D276C520E07}">
      <dgm:prSet/>
      <dgm:spPr/>
      <dgm:t>
        <a:bodyPr/>
        <a:lstStyle/>
        <a:p>
          <a:pPr latinLnBrk="1"/>
          <a:endParaRPr lang="ko-KR" altLang="en-US" sz="3600"/>
        </a:p>
      </dgm:t>
    </dgm:pt>
    <dgm:pt modelId="{DCCDCFB8-9957-46D0-B456-8C21F229D53E}" type="sibTrans" cxnId="{31F8A6B8-0ADE-480C-BF58-5D276C520E07}">
      <dgm:prSet/>
      <dgm:spPr/>
      <dgm:t>
        <a:bodyPr/>
        <a:lstStyle/>
        <a:p>
          <a:pPr latinLnBrk="1"/>
          <a:endParaRPr lang="ko-KR" altLang="en-US" sz="3600"/>
        </a:p>
      </dgm:t>
    </dgm:pt>
    <dgm:pt modelId="{D65000CB-8BF0-4262-9506-730CBAB78291}">
      <dgm:prSet phldrT="[텍스트]" custT="1"/>
      <dgm:spPr>
        <a:noFill/>
        <a:ln>
          <a:solidFill>
            <a:schemeClr val="bg1"/>
          </a:solidFill>
          <a:prstDash val="sysDash"/>
        </a:ln>
      </dgm:spPr>
      <dgm:t>
        <a:bodyPr/>
        <a:lstStyle/>
        <a:p>
          <a:pPr latinLnBrk="1"/>
          <a:r>
            <a:rPr lang="en-US" altLang="ko-KR" sz="1600" dirty="0" smtClean="0"/>
            <a:t>&lt;li&gt;</a:t>
          </a:r>
          <a:endParaRPr lang="ko-KR" altLang="en-US" sz="1600" dirty="0"/>
        </a:p>
      </dgm:t>
    </dgm:pt>
    <dgm:pt modelId="{F439D9B1-2C23-41A3-839A-9B8D676EF129}" type="parTrans" cxnId="{3E30E949-71E3-4656-BB8D-75CC354D2185}">
      <dgm:prSet/>
      <dgm:spPr/>
      <dgm:t>
        <a:bodyPr/>
        <a:lstStyle/>
        <a:p>
          <a:pPr latinLnBrk="1"/>
          <a:endParaRPr lang="ko-KR" altLang="en-US" sz="3600"/>
        </a:p>
      </dgm:t>
    </dgm:pt>
    <dgm:pt modelId="{3293AB7F-A79B-431F-9003-458782E7F012}" type="sibTrans" cxnId="{3E30E949-71E3-4656-BB8D-75CC354D2185}">
      <dgm:prSet/>
      <dgm:spPr/>
      <dgm:t>
        <a:bodyPr/>
        <a:lstStyle/>
        <a:p>
          <a:pPr latinLnBrk="1"/>
          <a:endParaRPr lang="ko-KR" altLang="en-US" sz="3600"/>
        </a:p>
      </dgm:t>
    </dgm:pt>
    <dgm:pt modelId="{E9AE2A45-FFD0-4F0B-8DE0-EAB6BE42783F}">
      <dgm:prSet phldrT="[텍스트]" custT="1"/>
      <dgm:spPr>
        <a:noFill/>
        <a:ln>
          <a:solidFill>
            <a:schemeClr val="bg1"/>
          </a:solidFill>
          <a:prstDash val="sysDash"/>
        </a:ln>
      </dgm:spPr>
      <dgm:t>
        <a:bodyPr/>
        <a:lstStyle/>
        <a:p>
          <a:pPr latinLnBrk="1"/>
          <a:r>
            <a:rPr lang="en-US" altLang="ko-KR" sz="1600" dirty="0" smtClean="0"/>
            <a:t>&lt;html&gt;</a:t>
          </a:r>
          <a:endParaRPr lang="ko-KR" altLang="en-US" sz="1600" dirty="0"/>
        </a:p>
      </dgm:t>
    </dgm:pt>
    <dgm:pt modelId="{030F4BE9-D0BD-469C-90CF-A71E55855571}" type="parTrans" cxnId="{B4650945-5E3A-441B-8945-084D11C44D78}">
      <dgm:prSet/>
      <dgm:spPr/>
      <dgm:t>
        <a:bodyPr/>
        <a:lstStyle/>
        <a:p>
          <a:pPr latinLnBrk="1"/>
          <a:endParaRPr lang="ko-KR" altLang="en-US" sz="3600"/>
        </a:p>
      </dgm:t>
    </dgm:pt>
    <dgm:pt modelId="{73FF9E95-AD55-4798-8707-4F0F85EE73D9}" type="sibTrans" cxnId="{B4650945-5E3A-441B-8945-084D11C44D78}">
      <dgm:prSet/>
      <dgm:spPr/>
      <dgm:t>
        <a:bodyPr/>
        <a:lstStyle/>
        <a:p>
          <a:pPr latinLnBrk="1"/>
          <a:endParaRPr lang="ko-KR" altLang="en-US" sz="3600"/>
        </a:p>
      </dgm:t>
    </dgm:pt>
    <dgm:pt modelId="{7AB93DC5-F877-46A4-8164-DE42DA7B534C}">
      <dgm:prSet phldrT="[텍스트]" custT="1"/>
      <dgm:spPr>
        <a:noFill/>
        <a:ln>
          <a:solidFill>
            <a:schemeClr val="bg1"/>
          </a:solidFill>
          <a:prstDash val="sysDash"/>
        </a:ln>
      </dgm:spPr>
      <dgm:t>
        <a:bodyPr/>
        <a:lstStyle/>
        <a:p>
          <a:pPr latinLnBrk="1"/>
          <a:r>
            <a:rPr lang="en-US" altLang="ko-KR" sz="1600" dirty="0" smtClean="0"/>
            <a:t>&lt;body&gt;</a:t>
          </a:r>
          <a:endParaRPr lang="ko-KR" altLang="en-US" sz="1600" dirty="0"/>
        </a:p>
      </dgm:t>
    </dgm:pt>
    <dgm:pt modelId="{AEDED500-678B-464F-92AB-F2D0F153AF70}" type="parTrans" cxnId="{1EA626BD-563B-48F8-8942-05958C58F33E}">
      <dgm:prSet/>
      <dgm:spPr/>
      <dgm:t>
        <a:bodyPr/>
        <a:lstStyle/>
        <a:p>
          <a:pPr latinLnBrk="1"/>
          <a:endParaRPr lang="ko-KR" altLang="en-US" sz="3600"/>
        </a:p>
      </dgm:t>
    </dgm:pt>
    <dgm:pt modelId="{5AC2F35B-CD3A-4198-9A5A-F14860696A40}" type="sibTrans" cxnId="{1EA626BD-563B-48F8-8942-05958C58F33E}">
      <dgm:prSet/>
      <dgm:spPr/>
      <dgm:t>
        <a:bodyPr/>
        <a:lstStyle/>
        <a:p>
          <a:pPr latinLnBrk="1"/>
          <a:endParaRPr lang="ko-KR" altLang="en-US" sz="3600"/>
        </a:p>
      </dgm:t>
    </dgm:pt>
    <dgm:pt modelId="{4BA4A964-BE57-41B8-9648-37FD32E06868}">
      <dgm:prSet phldrT="[텍스트]" custT="1"/>
      <dgm:spPr>
        <a:noFill/>
        <a:ln>
          <a:solidFill>
            <a:schemeClr val="bg1"/>
          </a:solidFill>
          <a:prstDash val="sysDash"/>
        </a:ln>
      </dgm:spPr>
      <dgm:t>
        <a:bodyPr/>
        <a:lstStyle/>
        <a:p>
          <a:pPr latinLnBrk="1"/>
          <a:r>
            <a:rPr lang="en-US" altLang="ko-KR" sz="1600" dirty="0" smtClean="0"/>
            <a:t>&lt;a&gt;</a:t>
          </a:r>
          <a:endParaRPr lang="ko-KR" altLang="en-US" sz="1600" dirty="0"/>
        </a:p>
      </dgm:t>
    </dgm:pt>
    <dgm:pt modelId="{89E92057-DAEB-47E9-B5B6-C46E4248E002}" type="parTrans" cxnId="{06302C41-B455-4810-8FC9-71E8347C7437}">
      <dgm:prSet/>
      <dgm:spPr/>
      <dgm:t>
        <a:bodyPr/>
        <a:lstStyle/>
        <a:p>
          <a:pPr latinLnBrk="1"/>
          <a:endParaRPr lang="ko-KR" altLang="en-US" sz="3600"/>
        </a:p>
      </dgm:t>
    </dgm:pt>
    <dgm:pt modelId="{F193AA5F-63FB-4756-A7BB-DCCB8C0DEDB0}" type="sibTrans" cxnId="{06302C41-B455-4810-8FC9-71E8347C7437}">
      <dgm:prSet/>
      <dgm:spPr/>
      <dgm:t>
        <a:bodyPr/>
        <a:lstStyle/>
        <a:p>
          <a:pPr latinLnBrk="1"/>
          <a:endParaRPr lang="ko-KR" altLang="en-US" sz="3600"/>
        </a:p>
      </dgm:t>
    </dgm:pt>
    <dgm:pt modelId="{AA31AD26-8097-438F-A0F3-B4356FAF2404}" type="pres">
      <dgm:prSet presAssocID="{3DE7A27C-D696-4323-8CC4-602040E67309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828E4BF-0D37-42E2-B138-0058FA2B5AFC}" type="pres">
      <dgm:prSet presAssocID="{3DE7A27C-D696-4323-8CC4-602040E67309}" presName="comp1" presStyleCnt="0"/>
      <dgm:spPr/>
    </dgm:pt>
    <dgm:pt modelId="{4207B144-67F5-4DFB-9F7E-E85D3D2F5886}" type="pres">
      <dgm:prSet presAssocID="{3DE7A27C-D696-4323-8CC4-602040E67309}" presName="circle1" presStyleLbl="node1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278485EC-63F8-4F8E-BCE5-EDAA1341A1FB}" type="pres">
      <dgm:prSet presAssocID="{3DE7A27C-D696-4323-8CC4-602040E67309}" presName="c1text" presStyleLbl="node1" presStyleIdx="0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FF2B686-1CF5-4127-B9C8-C3006BDB549C}" type="pres">
      <dgm:prSet presAssocID="{3DE7A27C-D696-4323-8CC4-602040E67309}" presName="comp2" presStyleCnt="0"/>
      <dgm:spPr/>
    </dgm:pt>
    <dgm:pt modelId="{2C33D02E-940F-4DF6-8BE8-EF98FE7848DD}" type="pres">
      <dgm:prSet presAssocID="{3DE7A27C-D696-4323-8CC4-602040E67309}" presName="circle2" presStyleLbl="node1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F9680A92-1EE5-47C2-A20C-E041A8B161A1}" type="pres">
      <dgm:prSet presAssocID="{3DE7A27C-D696-4323-8CC4-602040E67309}" presName="c2text" presStyleLbl="node1" presStyleIdx="1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B3073DC-C912-411C-8C84-EBE1F341A6E3}" type="pres">
      <dgm:prSet presAssocID="{3DE7A27C-D696-4323-8CC4-602040E67309}" presName="comp3" presStyleCnt="0"/>
      <dgm:spPr/>
    </dgm:pt>
    <dgm:pt modelId="{3DF8D0FA-9784-4C11-AE90-7A19413565E4}" type="pres">
      <dgm:prSet presAssocID="{3DE7A27C-D696-4323-8CC4-602040E67309}" presName="circle3" presStyleLbl="node1" presStyleIdx="2" presStyleCnt="6"/>
      <dgm:spPr>
        <a:noFill/>
        <a:ln>
          <a:solidFill>
            <a:schemeClr val="bg1"/>
          </a:solidFill>
          <a:prstDash val="sysDash"/>
        </a:ln>
      </dgm:spPr>
      <dgm:t>
        <a:bodyPr/>
        <a:lstStyle/>
        <a:p>
          <a:pPr latinLnBrk="1"/>
          <a:endParaRPr lang="ko-KR" altLang="en-US"/>
        </a:p>
      </dgm:t>
    </dgm:pt>
    <dgm:pt modelId="{3374A71F-3966-4B3E-B739-2729C0AA9156}" type="pres">
      <dgm:prSet presAssocID="{3DE7A27C-D696-4323-8CC4-602040E67309}" presName="c3text" presStyleLbl="node1" presStyleIdx="2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FF6037C-CE24-4BE0-A393-B54D202EC4C2}" type="pres">
      <dgm:prSet presAssocID="{3DE7A27C-D696-4323-8CC4-602040E67309}" presName="comp4" presStyleCnt="0"/>
      <dgm:spPr/>
    </dgm:pt>
    <dgm:pt modelId="{9BC9827C-164C-4E2D-B49E-8AC5D59FC24B}" type="pres">
      <dgm:prSet presAssocID="{3DE7A27C-D696-4323-8CC4-602040E67309}" presName="circle4" presStyleLbl="node1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DCEFF417-BF48-42E5-B2FE-A2F2DD644F9F}" type="pres">
      <dgm:prSet presAssocID="{3DE7A27C-D696-4323-8CC4-602040E67309}" presName="c4text" presStyleLbl="node1" presStyleIdx="3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AB08C46-9F4A-4746-BE1F-4E6FC87DC766}" type="pres">
      <dgm:prSet presAssocID="{3DE7A27C-D696-4323-8CC4-602040E67309}" presName="comp5" presStyleCnt="0"/>
      <dgm:spPr/>
    </dgm:pt>
    <dgm:pt modelId="{C12E1318-6706-43F5-B353-A0F16C872B29}" type="pres">
      <dgm:prSet presAssocID="{3DE7A27C-D696-4323-8CC4-602040E67309}" presName="circle5" presStyleLbl="node1" presStyleIdx="4" presStyleCnt="6"/>
      <dgm:spPr>
        <a:noFill/>
        <a:ln>
          <a:solidFill>
            <a:schemeClr val="bg1"/>
          </a:solidFill>
          <a:prstDash val="sysDash"/>
        </a:ln>
      </dgm:spPr>
      <dgm:t>
        <a:bodyPr/>
        <a:lstStyle/>
        <a:p>
          <a:pPr latinLnBrk="1"/>
          <a:endParaRPr lang="ko-KR" altLang="en-US"/>
        </a:p>
      </dgm:t>
    </dgm:pt>
    <dgm:pt modelId="{16DE05C9-92BA-405A-A291-63D89FE62F76}" type="pres">
      <dgm:prSet presAssocID="{3DE7A27C-D696-4323-8CC4-602040E67309}" presName="c5text" presStyleLbl="node1" presStyleIdx="4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FECDA40-3BCF-4956-B9D8-3692231024A1}" type="pres">
      <dgm:prSet presAssocID="{3DE7A27C-D696-4323-8CC4-602040E67309}" presName="comp6" presStyleCnt="0"/>
      <dgm:spPr/>
    </dgm:pt>
    <dgm:pt modelId="{EB25C2AA-24A9-486A-A03B-BEC49BBEBFF7}" type="pres">
      <dgm:prSet presAssocID="{3DE7A27C-D696-4323-8CC4-602040E67309}" presName="circle6" presStyleLbl="node1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C7509BB6-D599-4E2C-8C2D-C753A4A66B86}" type="pres">
      <dgm:prSet presAssocID="{3DE7A27C-D696-4323-8CC4-602040E67309}" presName="c6text" presStyleLbl="node1" presStyleIdx="5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1034F99-4B14-4B50-993A-C333041BACF2}" type="presOf" srcId="{D65000CB-8BF0-4262-9506-730CBAB78291}" destId="{16DE05C9-92BA-405A-A291-63D89FE62F76}" srcOrd="1" destOrd="0" presId="urn:microsoft.com/office/officeart/2005/8/layout/venn2"/>
    <dgm:cxn modelId="{62EBBC2F-1615-4751-8B8B-EE0523EF3D39}" type="presOf" srcId="{E9AE2A45-FFD0-4F0B-8DE0-EAB6BE42783F}" destId="{F9680A92-1EE5-47C2-A20C-E041A8B161A1}" srcOrd="1" destOrd="0" presId="urn:microsoft.com/office/officeart/2005/8/layout/venn2"/>
    <dgm:cxn modelId="{1EA626BD-563B-48F8-8942-05958C58F33E}" srcId="{3DE7A27C-D696-4323-8CC4-602040E67309}" destId="{7AB93DC5-F877-46A4-8164-DE42DA7B534C}" srcOrd="2" destOrd="0" parTransId="{AEDED500-678B-464F-92AB-F2D0F153AF70}" sibTransId="{5AC2F35B-CD3A-4198-9A5A-F14860696A40}"/>
    <dgm:cxn modelId="{CF6862DA-DA48-4EF2-8169-018F24ACF095}" type="presOf" srcId="{7AB93DC5-F877-46A4-8164-DE42DA7B534C}" destId="{3DF8D0FA-9784-4C11-AE90-7A19413565E4}" srcOrd="0" destOrd="0" presId="urn:microsoft.com/office/officeart/2005/8/layout/venn2"/>
    <dgm:cxn modelId="{E1ACF983-F3AE-4CE7-B01A-9F77841A1994}" type="presOf" srcId="{7AB93DC5-F877-46A4-8164-DE42DA7B534C}" destId="{3374A71F-3966-4B3E-B739-2729C0AA9156}" srcOrd="1" destOrd="0" presId="urn:microsoft.com/office/officeart/2005/8/layout/venn2"/>
    <dgm:cxn modelId="{C67B08D8-D98E-46AA-A678-13EE5539B349}" type="presOf" srcId="{E9AE2A45-FFD0-4F0B-8DE0-EAB6BE42783F}" destId="{2C33D02E-940F-4DF6-8BE8-EF98FE7848DD}" srcOrd="0" destOrd="0" presId="urn:microsoft.com/office/officeart/2005/8/layout/venn2"/>
    <dgm:cxn modelId="{B4650945-5E3A-441B-8945-084D11C44D78}" srcId="{3DE7A27C-D696-4323-8CC4-602040E67309}" destId="{E9AE2A45-FFD0-4F0B-8DE0-EAB6BE42783F}" srcOrd="1" destOrd="0" parTransId="{030F4BE9-D0BD-469C-90CF-A71E55855571}" sibTransId="{73FF9E95-AD55-4798-8707-4F0F85EE73D9}"/>
    <dgm:cxn modelId="{31F8A6B8-0ADE-480C-BF58-5D276C520E07}" srcId="{3DE7A27C-D696-4323-8CC4-602040E67309}" destId="{71470D35-2A1D-45E7-88C5-124E67C3AA47}" srcOrd="3" destOrd="0" parTransId="{FED46C3B-9B3F-4A08-93D1-F7BB3580B8DB}" sibTransId="{DCCDCFB8-9957-46D0-B456-8C21F229D53E}"/>
    <dgm:cxn modelId="{3E30E949-71E3-4656-BB8D-75CC354D2185}" srcId="{3DE7A27C-D696-4323-8CC4-602040E67309}" destId="{D65000CB-8BF0-4262-9506-730CBAB78291}" srcOrd="4" destOrd="0" parTransId="{F439D9B1-2C23-41A3-839A-9B8D676EF129}" sibTransId="{3293AB7F-A79B-431F-9003-458782E7F012}"/>
    <dgm:cxn modelId="{B0712D0C-A64E-4590-979D-FD36AA29ED3A}" type="presOf" srcId="{71470D35-2A1D-45E7-88C5-124E67C3AA47}" destId="{9BC9827C-164C-4E2D-B49E-8AC5D59FC24B}" srcOrd="0" destOrd="0" presId="urn:microsoft.com/office/officeart/2005/8/layout/venn2"/>
    <dgm:cxn modelId="{4834E083-C242-4CB7-9E45-D5A319ABB63C}" srcId="{3DE7A27C-D696-4323-8CC4-602040E67309}" destId="{AA3DD469-A5B8-4C8E-A377-30ECC35B6A4E}" srcOrd="0" destOrd="0" parTransId="{4EE8F2E0-FE0C-4E81-B239-7590BC55FACE}" sibTransId="{34E6CC22-87FD-4E56-9D66-2CA5D6C92E57}"/>
    <dgm:cxn modelId="{06302C41-B455-4810-8FC9-71E8347C7437}" srcId="{3DE7A27C-D696-4323-8CC4-602040E67309}" destId="{4BA4A964-BE57-41B8-9648-37FD32E06868}" srcOrd="5" destOrd="0" parTransId="{89E92057-DAEB-47E9-B5B6-C46E4248E002}" sibTransId="{F193AA5F-63FB-4756-A7BB-DCCB8C0DEDB0}"/>
    <dgm:cxn modelId="{311E95A1-6B39-4F47-8980-950A55B8588F}" type="presOf" srcId="{4BA4A964-BE57-41B8-9648-37FD32E06868}" destId="{C7509BB6-D599-4E2C-8C2D-C753A4A66B86}" srcOrd="1" destOrd="0" presId="urn:microsoft.com/office/officeart/2005/8/layout/venn2"/>
    <dgm:cxn modelId="{63C83347-3BD8-497D-8E56-436A09B5DD7D}" type="presOf" srcId="{AA3DD469-A5B8-4C8E-A377-30ECC35B6A4E}" destId="{278485EC-63F8-4F8E-BCE5-EDAA1341A1FB}" srcOrd="1" destOrd="0" presId="urn:microsoft.com/office/officeart/2005/8/layout/venn2"/>
    <dgm:cxn modelId="{64709789-294C-4C86-8831-7CC8A1AEDD78}" type="presOf" srcId="{71470D35-2A1D-45E7-88C5-124E67C3AA47}" destId="{DCEFF417-BF48-42E5-B2FE-A2F2DD644F9F}" srcOrd="1" destOrd="0" presId="urn:microsoft.com/office/officeart/2005/8/layout/venn2"/>
    <dgm:cxn modelId="{D625C9CB-A1F7-47F8-9CEA-5FFA47409DA9}" type="presOf" srcId="{4BA4A964-BE57-41B8-9648-37FD32E06868}" destId="{EB25C2AA-24A9-486A-A03B-BEC49BBEBFF7}" srcOrd="0" destOrd="0" presId="urn:microsoft.com/office/officeart/2005/8/layout/venn2"/>
    <dgm:cxn modelId="{B5D51B4B-4702-4BF9-9834-031AFFF37D5B}" type="presOf" srcId="{AA3DD469-A5B8-4C8E-A377-30ECC35B6A4E}" destId="{4207B144-67F5-4DFB-9F7E-E85D3D2F5886}" srcOrd="0" destOrd="0" presId="urn:microsoft.com/office/officeart/2005/8/layout/venn2"/>
    <dgm:cxn modelId="{BC8B7221-01E1-41A4-86AD-60D7A0527334}" type="presOf" srcId="{D65000CB-8BF0-4262-9506-730CBAB78291}" destId="{C12E1318-6706-43F5-B353-A0F16C872B29}" srcOrd="0" destOrd="0" presId="urn:microsoft.com/office/officeart/2005/8/layout/venn2"/>
    <dgm:cxn modelId="{845E36A0-8A5F-4423-BE99-FE48BE577D0F}" type="presOf" srcId="{3DE7A27C-D696-4323-8CC4-602040E67309}" destId="{AA31AD26-8097-438F-A0F3-B4356FAF2404}" srcOrd="0" destOrd="0" presId="urn:microsoft.com/office/officeart/2005/8/layout/venn2"/>
    <dgm:cxn modelId="{364899D8-7FB5-4295-B7E3-B42B41856ADA}" type="presParOf" srcId="{AA31AD26-8097-438F-A0F3-B4356FAF2404}" destId="{6828E4BF-0D37-42E2-B138-0058FA2B5AFC}" srcOrd="0" destOrd="0" presId="urn:microsoft.com/office/officeart/2005/8/layout/venn2"/>
    <dgm:cxn modelId="{3E7036BD-D80E-4912-B394-976F6F1706CC}" type="presParOf" srcId="{6828E4BF-0D37-42E2-B138-0058FA2B5AFC}" destId="{4207B144-67F5-4DFB-9F7E-E85D3D2F5886}" srcOrd="0" destOrd="0" presId="urn:microsoft.com/office/officeart/2005/8/layout/venn2"/>
    <dgm:cxn modelId="{2C9DB7B8-0FEF-4A1D-82BD-E8C01019F0FB}" type="presParOf" srcId="{6828E4BF-0D37-42E2-B138-0058FA2B5AFC}" destId="{278485EC-63F8-4F8E-BCE5-EDAA1341A1FB}" srcOrd="1" destOrd="0" presId="urn:microsoft.com/office/officeart/2005/8/layout/venn2"/>
    <dgm:cxn modelId="{5D502AA0-199B-4185-8BB0-4AD0A8E4AE4A}" type="presParOf" srcId="{AA31AD26-8097-438F-A0F3-B4356FAF2404}" destId="{FFF2B686-1CF5-4127-B9C8-C3006BDB549C}" srcOrd="1" destOrd="0" presId="urn:microsoft.com/office/officeart/2005/8/layout/venn2"/>
    <dgm:cxn modelId="{E948127D-9E93-43F2-BFA8-FEDC69F39ADA}" type="presParOf" srcId="{FFF2B686-1CF5-4127-B9C8-C3006BDB549C}" destId="{2C33D02E-940F-4DF6-8BE8-EF98FE7848DD}" srcOrd="0" destOrd="0" presId="urn:microsoft.com/office/officeart/2005/8/layout/venn2"/>
    <dgm:cxn modelId="{817B2E53-408D-4CE5-BFD4-A6E8735594BC}" type="presParOf" srcId="{FFF2B686-1CF5-4127-B9C8-C3006BDB549C}" destId="{F9680A92-1EE5-47C2-A20C-E041A8B161A1}" srcOrd="1" destOrd="0" presId="urn:microsoft.com/office/officeart/2005/8/layout/venn2"/>
    <dgm:cxn modelId="{79E22A77-FC9B-4222-B672-4BE1C01D1F13}" type="presParOf" srcId="{AA31AD26-8097-438F-A0F3-B4356FAF2404}" destId="{4B3073DC-C912-411C-8C84-EBE1F341A6E3}" srcOrd="2" destOrd="0" presId="urn:microsoft.com/office/officeart/2005/8/layout/venn2"/>
    <dgm:cxn modelId="{33E229F0-7C6D-4325-8947-C918DC78E3B2}" type="presParOf" srcId="{4B3073DC-C912-411C-8C84-EBE1F341A6E3}" destId="{3DF8D0FA-9784-4C11-AE90-7A19413565E4}" srcOrd="0" destOrd="0" presId="urn:microsoft.com/office/officeart/2005/8/layout/venn2"/>
    <dgm:cxn modelId="{64E4D68D-DD1A-44D8-BF0A-3F75E3EBFC89}" type="presParOf" srcId="{4B3073DC-C912-411C-8C84-EBE1F341A6E3}" destId="{3374A71F-3966-4B3E-B739-2729C0AA9156}" srcOrd="1" destOrd="0" presId="urn:microsoft.com/office/officeart/2005/8/layout/venn2"/>
    <dgm:cxn modelId="{DC812731-5D0F-4C2E-8B80-CF2A2A0839DE}" type="presParOf" srcId="{AA31AD26-8097-438F-A0F3-B4356FAF2404}" destId="{4FF6037C-CE24-4BE0-A393-B54D202EC4C2}" srcOrd="3" destOrd="0" presId="urn:microsoft.com/office/officeart/2005/8/layout/venn2"/>
    <dgm:cxn modelId="{9385E351-9D19-48CD-AA2B-BA732821525C}" type="presParOf" srcId="{4FF6037C-CE24-4BE0-A393-B54D202EC4C2}" destId="{9BC9827C-164C-4E2D-B49E-8AC5D59FC24B}" srcOrd="0" destOrd="0" presId="urn:microsoft.com/office/officeart/2005/8/layout/venn2"/>
    <dgm:cxn modelId="{20A7C013-935F-4688-A89C-119DD7E70EC7}" type="presParOf" srcId="{4FF6037C-CE24-4BE0-A393-B54D202EC4C2}" destId="{DCEFF417-BF48-42E5-B2FE-A2F2DD644F9F}" srcOrd="1" destOrd="0" presId="urn:microsoft.com/office/officeart/2005/8/layout/venn2"/>
    <dgm:cxn modelId="{28198919-E202-467F-98C3-AB3D7AA220F8}" type="presParOf" srcId="{AA31AD26-8097-438F-A0F3-B4356FAF2404}" destId="{5AB08C46-9F4A-4746-BE1F-4E6FC87DC766}" srcOrd="4" destOrd="0" presId="urn:microsoft.com/office/officeart/2005/8/layout/venn2"/>
    <dgm:cxn modelId="{C7327D36-B6FC-46C6-A210-888F1973E537}" type="presParOf" srcId="{5AB08C46-9F4A-4746-BE1F-4E6FC87DC766}" destId="{C12E1318-6706-43F5-B353-A0F16C872B29}" srcOrd="0" destOrd="0" presId="urn:microsoft.com/office/officeart/2005/8/layout/venn2"/>
    <dgm:cxn modelId="{03682ED6-B338-4F61-ACEB-15A8250B36AB}" type="presParOf" srcId="{5AB08C46-9F4A-4746-BE1F-4E6FC87DC766}" destId="{16DE05C9-92BA-405A-A291-63D89FE62F76}" srcOrd="1" destOrd="0" presId="urn:microsoft.com/office/officeart/2005/8/layout/venn2"/>
    <dgm:cxn modelId="{33F24F00-5DC1-4889-A124-524D9C05D4D2}" type="presParOf" srcId="{AA31AD26-8097-438F-A0F3-B4356FAF2404}" destId="{EFECDA40-3BCF-4956-B9D8-3692231024A1}" srcOrd="5" destOrd="0" presId="urn:microsoft.com/office/officeart/2005/8/layout/venn2"/>
    <dgm:cxn modelId="{930466E6-35C5-45DF-9484-65CED154DDB1}" type="presParOf" srcId="{EFECDA40-3BCF-4956-B9D8-3692231024A1}" destId="{EB25C2AA-24A9-486A-A03B-BEC49BBEBFF7}" srcOrd="0" destOrd="0" presId="urn:microsoft.com/office/officeart/2005/8/layout/venn2"/>
    <dgm:cxn modelId="{16B87917-C9E0-40B3-9DA4-A24B174EA6FD}" type="presParOf" srcId="{EFECDA40-3BCF-4956-B9D8-3692231024A1}" destId="{C7509BB6-D599-4E2C-8C2D-C753A4A66B86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DE7A27C-D696-4323-8CC4-602040E67309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A3DD469-A5B8-4C8E-A377-30ECC35B6A4E}">
      <dgm:prSet phldrT="[텍스트]" custT="1"/>
      <dgm:spPr>
        <a:noFill/>
        <a:ln>
          <a:solidFill>
            <a:schemeClr val="bg1"/>
          </a:solidFill>
          <a:prstDash val="sysDash"/>
        </a:ln>
      </dgm:spPr>
      <dgm:t>
        <a:bodyPr/>
        <a:lstStyle/>
        <a:p>
          <a:pPr latinLnBrk="1"/>
          <a:r>
            <a:rPr lang="en-US" altLang="ko-KR" sz="1800" dirty="0" smtClean="0"/>
            <a:t>Document</a:t>
          </a:r>
          <a:endParaRPr lang="ko-KR" altLang="en-US" sz="1800" dirty="0"/>
        </a:p>
      </dgm:t>
    </dgm:pt>
    <dgm:pt modelId="{4EE8F2E0-FE0C-4E81-B239-7590BC55FACE}" type="parTrans" cxnId="{4834E083-C242-4CB7-9E45-D5A319ABB63C}">
      <dgm:prSet/>
      <dgm:spPr/>
      <dgm:t>
        <a:bodyPr/>
        <a:lstStyle/>
        <a:p>
          <a:pPr latinLnBrk="1"/>
          <a:endParaRPr lang="ko-KR" altLang="en-US" sz="3600"/>
        </a:p>
      </dgm:t>
    </dgm:pt>
    <dgm:pt modelId="{34E6CC22-87FD-4E56-9D66-2CA5D6C92E57}" type="sibTrans" cxnId="{4834E083-C242-4CB7-9E45-D5A319ABB63C}">
      <dgm:prSet/>
      <dgm:spPr/>
      <dgm:t>
        <a:bodyPr/>
        <a:lstStyle/>
        <a:p>
          <a:pPr latinLnBrk="1"/>
          <a:endParaRPr lang="ko-KR" altLang="en-US" sz="3600"/>
        </a:p>
      </dgm:t>
    </dgm:pt>
    <dgm:pt modelId="{71470D35-2A1D-45E7-88C5-124E67C3AA47}">
      <dgm:prSet phldrT="[텍스트]" custT="1"/>
      <dgm:spPr>
        <a:noFill/>
        <a:ln>
          <a:solidFill>
            <a:schemeClr val="bg1"/>
          </a:solidFill>
          <a:prstDash val="sysDash"/>
        </a:ln>
      </dgm:spPr>
      <dgm:t>
        <a:bodyPr/>
        <a:lstStyle/>
        <a:p>
          <a:pPr latinLnBrk="1"/>
          <a:r>
            <a:rPr lang="en-US" altLang="ko-KR" sz="1600" dirty="0" smtClean="0"/>
            <a:t>&lt;</a:t>
          </a:r>
          <a:r>
            <a:rPr lang="en-US" altLang="ko-KR" sz="1600" dirty="0" err="1" smtClean="0"/>
            <a:t>ul</a:t>
          </a:r>
          <a:r>
            <a:rPr lang="en-US" altLang="ko-KR" sz="1600" dirty="0" smtClean="0"/>
            <a:t>&gt;</a:t>
          </a:r>
          <a:endParaRPr lang="ko-KR" altLang="en-US" sz="1600" dirty="0"/>
        </a:p>
      </dgm:t>
    </dgm:pt>
    <dgm:pt modelId="{FED46C3B-9B3F-4A08-93D1-F7BB3580B8DB}" type="parTrans" cxnId="{31F8A6B8-0ADE-480C-BF58-5D276C520E07}">
      <dgm:prSet/>
      <dgm:spPr/>
      <dgm:t>
        <a:bodyPr/>
        <a:lstStyle/>
        <a:p>
          <a:pPr latinLnBrk="1"/>
          <a:endParaRPr lang="ko-KR" altLang="en-US" sz="3600"/>
        </a:p>
      </dgm:t>
    </dgm:pt>
    <dgm:pt modelId="{DCCDCFB8-9957-46D0-B456-8C21F229D53E}" type="sibTrans" cxnId="{31F8A6B8-0ADE-480C-BF58-5D276C520E07}">
      <dgm:prSet/>
      <dgm:spPr/>
      <dgm:t>
        <a:bodyPr/>
        <a:lstStyle/>
        <a:p>
          <a:pPr latinLnBrk="1"/>
          <a:endParaRPr lang="ko-KR" altLang="en-US" sz="3600"/>
        </a:p>
      </dgm:t>
    </dgm:pt>
    <dgm:pt modelId="{D65000CB-8BF0-4262-9506-730CBAB78291}">
      <dgm:prSet phldrT="[텍스트]" custT="1"/>
      <dgm:spPr>
        <a:noFill/>
        <a:ln>
          <a:solidFill>
            <a:schemeClr val="bg1"/>
          </a:solidFill>
          <a:prstDash val="sysDash"/>
        </a:ln>
      </dgm:spPr>
      <dgm:t>
        <a:bodyPr/>
        <a:lstStyle/>
        <a:p>
          <a:pPr latinLnBrk="1"/>
          <a:r>
            <a:rPr lang="en-US" altLang="ko-KR" sz="1600" dirty="0" smtClean="0"/>
            <a:t>&lt;li&gt;</a:t>
          </a:r>
          <a:endParaRPr lang="ko-KR" altLang="en-US" sz="1600" dirty="0"/>
        </a:p>
      </dgm:t>
    </dgm:pt>
    <dgm:pt modelId="{F439D9B1-2C23-41A3-839A-9B8D676EF129}" type="parTrans" cxnId="{3E30E949-71E3-4656-BB8D-75CC354D2185}">
      <dgm:prSet/>
      <dgm:spPr/>
      <dgm:t>
        <a:bodyPr/>
        <a:lstStyle/>
        <a:p>
          <a:pPr latinLnBrk="1"/>
          <a:endParaRPr lang="ko-KR" altLang="en-US" sz="3600"/>
        </a:p>
      </dgm:t>
    </dgm:pt>
    <dgm:pt modelId="{3293AB7F-A79B-431F-9003-458782E7F012}" type="sibTrans" cxnId="{3E30E949-71E3-4656-BB8D-75CC354D2185}">
      <dgm:prSet/>
      <dgm:spPr/>
      <dgm:t>
        <a:bodyPr/>
        <a:lstStyle/>
        <a:p>
          <a:pPr latinLnBrk="1"/>
          <a:endParaRPr lang="ko-KR" altLang="en-US" sz="3600"/>
        </a:p>
      </dgm:t>
    </dgm:pt>
    <dgm:pt modelId="{E9AE2A45-FFD0-4F0B-8DE0-EAB6BE42783F}">
      <dgm:prSet phldrT="[텍스트]" custT="1"/>
      <dgm:spPr>
        <a:noFill/>
        <a:ln>
          <a:solidFill>
            <a:schemeClr val="bg1"/>
          </a:solidFill>
          <a:prstDash val="sysDash"/>
        </a:ln>
      </dgm:spPr>
      <dgm:t>
        <a:bodyPr/>
        <a:lstStyle/>
        <a:p>
          <a:pPr latinLnBrk="1"/>
          <a:r>
            <a:rPr lang="en-US" altLang="ko-KR" sz="1600" dirty="0" smtClean="0"/>
            <a:t>&lt;html&gt;</a:t>
          </a:r>
          <a:endParaRPr lang="ko-KR" altLang="en-US" sz="1600" dirty="0"/>
        </a:p>
      </dgm:t>
    </dgm:pt>
    <dgm:pt modelId="{030F4BE9-D0BD-469C-90CF-A71E55855571}" type="parTrans" cxnId="{B4650945-5E3A-441B-8945-084D11C44D78}">
      <dgm:prSet/>
      <dgm:spPr/>
      <dgm:t>
        <a:bodyPr/>
        <a:lstStyle/>
        <a:p>
          <a:pPr latinLnBrk="1"/>
          <a:endParaRPr lang="ko-KR" altLang="en-US" sz="3600"/>
        </a:p>
      </dgm:t>
    </dgm:pt>
    <dgm:pt modelId="{73FF9E95-AD55-4798-8707-4F0F85EE73D9}" type="sibTrans" cxnId="{B4650945-5E3A-441B-8945-084D11C44D78}">
      <dgm:prSet/>
      <dgm:spPr/>
      <dgm:t>
        <a:bodyPr/>
        <a:lstStyle/>
        <a:p>
          <a:pPr latinLnBrk="1"/>
          <a:endParaRPr lang="ko-KR" altLang="en-US" sz="3600"/>
        </a:p>
      </dgm:t>
    </dgm:pt>
    <dgm:pt modelId="{7AB93DC5-F877-46A4-8164-DE42DA7B534C}">
      <dgm:prSet phldrT="[텍스트]" custT="1"/>
      <dgm:spPr>
        <a:noFill/>
        <a:ln>
          <a:solidFill>
            <a:schemeClr val="bg1"/>
          </a:solidFill>
          <a:prstDash val="sysDash"/>
        </a:ln>
      </dgm:spPr>
      <dgm:t>
        <a:bodyPr/>
        <a:lstStyle/>
        <a:p>
          <a:pPr latinLnBrk="1"/>
          <a:r>
            <a:rPr lang="en-US" altLang="ko-KR" sz="1600" dirty="0" smtClean="0"/>
            <a:t>&lt;body&gt;</a:t>
          </a:r>
          <a:endParaRPr lang="ko-KR" altLang="en-US" sz="1600" dirty="0"/>
        </a:p>
      </dgm:t>
    </dgm:pt>
    <dgm:pt modelId="{AEDED500-678B-464F-92AB-F2D0F153AF70}" type="parTrans" cxnId="{1EA626BD-563B-48F8-8942-05958C58F33E}">
      <dgm:prSet/>
      <dgm:spPr/>
      <dgm:t>
        <a:bodyPr/>
        <a:lstStyle/>
        <a:p>
          <a:pPr latinLnBrk="1"/>
          <a:endParaRPr lang="ko-KR" altLang="en-US" sz="3600"/>
        </a:p>
      </dgm:t>
    </dgm:pt>
    <dgm:pt modelId="{5AC2F35B-CD3A-4198-9A5A-F14860696A40}" type="sibTrans" cxnId="{1EA626BD-563B-48F8-8942-05958C58F33E}">
      <dgm:prSet/>
      <dgm:spPr/>
      <dgm:t>
        <a:bodyPr/>
        <a:lstStyle/>
        <a:p>
          <a:pPr latinLnBrk="1"/>
          <a:endParaRPr lang="ko-KR" altLang="en-US" sz="3600"/>
        </a:p>
      </dgm:t>
    </dgm:pt>
    <dgm:pt modelId="{4BA4A964-BE57-41B8-9648-37FD32E06868}">
      <dgm:prSet phldrT="[텍스트]" custT="1"/>
      <dgm:spPr>
        <a:noFill/>
        <a:ln>
          <a:solidFill>
            <a:schemeClr val="bg1"/>
          </a:solidFill>
          <a:prstDash val="sysDash"/>
        </a:ln>
      </dgm:spPr>
      <dgm:t>
        <a:bodyPr/>
        <a:lstStyle/>
        <a:p>
          <a:pPr latinLnBrk="1"/>
          <a:r>
            <a:rPr lang="en-US" altLang="ko-KR" sz="1600" dirty="0" smtClean="0"/>
            <a:t>&lt;a&gt;</a:t>
          </a:r>
          <a:endParaRPr lang="ko-KR" altLang="en-US" sz="1600" dirty="0"/>
        </a:p>
      </dgm:t>
    </dgm:pt>
    <dgm:pt modelId="{89E92057-DAEB-47E9-B5B6-C46E4248E002}" type="parTrans" cxnId="{06302C41-B455-4810-8FC9-71E8347C7437}">
      <dgm:prSet/>
      <dgm:spPr/>
      <dgm:t>
        <a:bodyPr/>
        <a:lstStyle/>
        <a:p>
          <a:pPr latinLnBrk="1"/>
          <a:endParaRPr lang="ko-KR" altLang="en-US" sz="3600"/>
        </a:p>
      </dgm:t>
    </dgm:pt>
    <dgm:pt modelId="{F193AA5F-63FB-4756-A7BB-DCCB8C0DEDB0}" type="sibTrans" cxnId="{06302C41-B455-4810-8FC9-71E8347C7437}">
      <dgm:prSet/>
      <dgm:spPr/>
      <dgm:t>
        <a:bodyPr/>
        <a:lstStyle/>
        <a:p>
          <a:pPr latinLnBrk="1"/>
          <a:endParaRPr lang="ko-KR" altLang="en-US" sz="3600"/>
        </a:p>
      </dgm:t>
    </dgm:pt>
    <dgm:pt modelId="{AA31AD26-8097-438F-A0F3-B4356FAF2404}" type="pres">
      <dgm:prSet presAssocID="{3DE7A27C-D696-4323-8CC4-602040E67309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828E4BF-0D37-42E2-B138-0058FA2B5AFC}" type="pres">
      <dgm:prSet presAssocID="{3DE7A27C-D696-4323-8CC4-602040E67309}" presName="comp1" presStyleCnt="0"/>
      <dgm:spPr/>
    </dgm:pt>
    <dgm:pt modelId="{4207B144-67F5-4DFB-9F7E-E85D3D2F5886}" type="pres">
      <dgm:prSet presAssocID="{3DE7A27C-D696-4323-8CC4-602040E67309}" presName="circle1" presStyleLbl="node1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278485EC-63F8-4F8E-BCE5-EDAA1341A1FB}" type="pres">
      <dgm:prSet presAssocID="{3DE7A27C-D696-4323-8CC4-602040E67309}" presName="c1text" presStyleLbl="node1" presStyleIdx="0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FF2B686-1CF5-4127-B9C8-C3006BDB549C}" type="pres">
      <dgm:prSet presAssocID="{3DE7A27C-D696-4323-8CC4-602040E67309}" presName="comp2" presStyleCnt="0"/>
      <dgm:spPr/>
    </dgm:pt>
    <dgm:pt modelId="{2C33D02E-940F-4DF6-8BE8-EF98FE7848DD}" type="pres">
      <dgm:prSet presAssocID="{3DE7A27C-D696-4323-8CC4-602040E67309}" presName="circle2" presStyleLbl="node1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F9680A92-1EE5-47C2-A20C-E041A8B161A1}" type="pres">
      <dgm:prSet presAssocID="{3DE7A27C-D696-4323-8CC4-602040E67309}" presName="c2text" presStyleLbl="node1" presStyleIdx="1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B3073DC-C912-411C-8C84-EBE1F341A6E3}" type="pres">
      <dgm:prSet presAssocID="{3DE7A27C-D696-4323-8CC4-602040E67309}" presName="comp3" presStyleCnt="0"/>
      <dgm:spPr/>
    </dgm:pt>
    <dgm:pt modelId="{3DF8D0FA-9784-4C11-AE90-7A19413565E4}" type="pres">
      <dgm:prSet presAssocID="{3DE7A27C-D696-4323-8CC4-602040E67309}" presName="circle3" presStyleLbl="node1" presStyleIdx="2" presStyleCnt="6"/>
      <dgm:spPr>
        <a:noFill/>
        <a:ln>
          <a:solidFill>
            <a:schemeClr val="bg1"/>
          </a:solidFill>
          <a:prstDash val="sysDash"/>
        </a:ln>
      </dgm:spPr>
      <dgm:t>
        <a:bodyPr/>
        <a:lstStyle/>
        <a:p>
          <a:pPr latinLnBrk="1"/>
          <a:endParaRPr lang="ko-KR" altLang="en-US"/>
        </a:p>
      </dgm:t>
    </dgm:pt>
    <dgm:pt modelId="{3374A71F-3966-4B3E-B739-2729C0AA9156}" type="pres">
      <dgm:prSet presAssocID="{3DE7A27C-D696-4323-8CC4-602040E67309}" presName="c3text" presStyleLbl="node1" presStyleIdx="2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FF6037C-CE24-4BE0-A393-B54D202EC4C2}" type="pres">
      <dgm:prSet presAssocID="{3DE7A27C-D696-4323-8CC4-602040E67309}" presName="comp4" presStyleCnt="0"/>
      <dgm:spPr/>
    </dgm:pt>
    <dgm:pt modelId="{9BC9827C-164C-4E2D-B49E-8AC5D59FC24B}" type="pres">
      <dgm:prSet presAssocID="{3DE7A27C-D696-4323-8CC4-602040E67309}" presName="circle4" presStyleLbl="node1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DCEFF417-BF48-42E5-B2FE-A2F2DD644F9F}" type="pres">
      <dgm:prSet presAssocID="{3DE7A27C-D696-4323-8CC4-602040E67309}" presName="c4text" presStyleLbl="node1" presStyleIdx="3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AB08C46-9F4A-4746-BE1F-4E6FC87DC766}" type="pres">
      <dgm:prSet presAssocID="{3DE7A27C-D696-4323-8CC4-602040E67309}" presName="comp5" presStyleCnt="0"/>
      <dgm:spPr/>
    </dgm:pt>
    <dgm:pt modelId="{C12E1318-6706-43F5-B353-A0F16C872B29}" type="pres">
      <dgm:prSet presAssocID="{3DE7A27C-D696-4323-8CC4-602040E67309}" presName="circle5" presStyleLbl="node1" presStyleIdx="4" presStyleCnt="6"/>
      <dgm:spPr>
        <a:noFill/>
        <a:ln>
          <a:solidFill>
            <a:schemeClr val="bg1"/>
          </a:solidFill>
          <a:prstDash val="sysDash"/>
        </a:ln>
      </dgm:spPr>
      <dgm:t>
        <a:bodyPr/>
        <a:lstStyle/>
        <a:p>
          <a:pPr latinLnBrk="1"/>
          <a:endParaRPr lang="ko-KR" altLang="en-US"/>
        </a:p>
      </dgm:t>
    </dgm:pt>
    <dgm:pt modelId="{16DE05C9-92BA-405A-A291-63D89FE62F76}" type="pres">
      <dgm:prSet presAssocID="{3DE7A27C-D696-4323-8CC4-602040E67309}" presName="c5text" presStyleLbl="node1" presStyleIdx="4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FECDA40-3BCF-4956-B9D8-3692231024A1}" type="pres">
      <dgm:prSet presAssocID="{3DE7A27C-D696-4323-8CC4-602040E67309}" presName="comp6" presStyleCnt="0"/>
      <dgm:spPr/>
    </dgm:pt>
    <dgm:pt modelId="{EB25C2AA-24A9-486A-A03B-BEC49BBEBFF7}" type="pres">
      <dgm:prSet presAssocID="{3DE7A27C-D696-4323-8CC4-602040E67309}" presName="circle6" presStyleLbl="node1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C7509BB6-D599-4E2C-8C2D-C753A4A66B86}" type="pres">
      <dgm:prSet presAssocID="{3DE7A27C-D696-4323-8CC4-602040E67309}" presName="c6text" presStyleLbl="node1" presStyleIdx="5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51A18A17-8A6D-4ACC-A403-DF5DF2E7AA08}" type="presOf" srcId="{E9AE2A45-FFD0-4F0B-8DE0-EAB6BE42783F}" destId="{2C33D02E-940F-4DF6-8BE8-EF98FE7848DD}" srcOrd="0" destOrd="0" presId="urn:microsoft.com/office/officeart/2005/8/layout/venn2"/>
    <dgm:cxn modelId="{4834E083-C242-4CB7-9E45-D5A319ABB63C}" srcId="{3DE7A27C-D696-4323-8CC4-602040E67309}" destId="{AA3DD469-A5B8-4C8E-A377-30ECC35B6A4E}" srcOrd="0" destOrd="0" parTransId="{4EE8F2E0-FE0C-4E81-B239-7590BC55FACE}" sibTransId="{34E6CC22-87FD-4E56-9D66-2CA5D6C92E57}"/>
    <dgm:cxn modelId="{95CB93A1-E46E-41FE-B7BF-570629C7A174}" type="presOf" srcId="{7AB93DC5-F877-46A4-8164-DE42DA7B534C}" destId="{3DF8D0FA-9784-4C11-AE90-7A19413565E4}" srcOrd="0" destOrd="0" presId="urn:microsoft.com/office/officeart/2005/8/layout/venn2"/>
    <dgm:cxn modelId="{B4650945-5E3A-441B-8945-084D11C44D78}" srcId="{3DE7A27C-D696-4323-8CC4-602040E67309}" destId="{E9AE2A45-FFD0-4F0B-8DE0-EAB6BE42783F}" srcOrd="1" destOrd="0" parTransId="{030F4BE9-D0BD-469C-90CF-A71E55855571}" sibTransId="{73FF9E95-AD55-4798-8707-4F0F85EE73D9}"/>
    <dgm:cxn modelId="{7B555E70-3C90-41B4-BEC8-08E0BC22656D}" type="presOf" srcId="{E9AE2A45-FFD0-4F0B-8DE0-EAB6BE42783F}" destId="{F9680A92-1EE5-47C2-A20C-E041A8B161A1}" srcOrd="1" destOrd="0" presId="urn:microsoft.com/office/officeart/2005/8/layout/venn2"/>
    <dgm:cxn modelId="{A2D6E07E-1CA7-43B1-B025-756328EBC3E1}" type="presOf" srcId="{4BA4A964-BE57-41B8-9648-37FD32E06868}" destId="{EB25C2AA-24A9-486A-A03B-BEC49BBEBFF7}" srcOrd="0" destOrd="0" presId="urn:microsoft.com/office/officeart/2005/8/layout/venn2"/>
    <dgm:cxn modelId="{9946B1C1-F9A6-4DE1-85BA-A8A61DBC51E6}" type="presOf" srcId="{4BA4A964-BE57-41B8-9648-37FD32E06868}" destId="{C7509BB6-D599-4E2C-8C2D-C753A4A66B86}" srcOrd="1" destOrd="0" presId="urn:microsoft.com/office/officeart/2005/8/layout/venn2"/>
    <dgm:cxn modelId="{CCC5AAA5-5549-4635-9793-3061094E2702}" type="presOf" srcId="{D65000CB-8BF0-4262-9506-730CBAB78291}" destId="{C12E1318-6706-43F5-B353-A0F16C872B29}" srcOrd="0" destOrd="0" presId="urn:microsoft.com/office/officeart/2005/8/layout/venn2"/>
    <dgm:cxn modelId="{C5159D0D-F7B7-427F-9980-406FE980E978}" type="presOf" srcId="{71470D35-2A1D-45E7-88C5-124E67C3AA47}" destId="{9BC9827C-164C-4E2D-B49E-8AC5D59FC24B}" srcOrd="0" destOrd="0" presId="urn:microsoft.com/office/officeart/2005/8/layout/venn2"/>
    <dgm:cxn modelId="{C6DF439E-6DEF-46CC-B518-40055831C85A}" type="presOf" srcId="{AA3DD469-A5B8-4C8E-A377-30ECC35B6A4E}" destId="{278485EC-63F8-4F8E-BCE5-EDAA1341A1FB}" srcOrd="1" destOrd="0" presId="urn:microsoft.com/office/officeart/2005/8/layout/venn2"/>
    <dgm:cxn modelId="{1EA626BD-563B-48F8-8942-05958C58F33E}" srcId="{3DE7A27C-D696-4323-8CC4-602040E67309}" destId="{7AB93DC5-F877-46A4-8164-DE42DA7B534C}" srcOrd="2" destOrd="0" parTransId="{AEDED500-678B-464F-92AB-F2D0F153AF70}" sibTransId="{5AC2F35B-CD3A-4198-9A5A-F14860696A40}"/>
    <dgm:cxn modelId="{31F8A6B8-0ADE-480C-BF58-5D276C520E07}" srcId="{3DE7A27C-D696-4323-8CC4-602040E67309}" destId="{71470D35-2A1D-45E7-88C5-124E67C3AA47}" srcOrd="3" destOrd="0" parTransId="{FED46C3B-9B3F-4A08-93D1-F7BB3580B8DB}" sibTransId="{DCCDCFB8-9957-46D0-B456-8C21F229D53E}"/>
    <dgm:cxn modelId="{196C063D-7F76-4B18-83CA-84C1D6C427D7}" type="presOf" srcId="{71470D35-2A1D-45E7-88C5-124E67C3AA47}" destId="{DCEFF417-BF48-42E5-B2FE-A2F2DD644F9F}" srcOrd="1" destOrd="0" presId="urn:microsoft.com/office/officeart/2005/8/layout/venn2"/>
    <dgm:cxn modelId="{86112B86-DF8B-43BB-83FA-16DCE6755C47}" type="presOf" srcId="{7AB93DC5-F877-46A4-8164-DE42DA7B534C}" destId="{3374A71F-3966-4B3E-B739-2729C0AA9156}" srcOrd="1" destOrd="0" presId="urn:microsoft.com/office/officeart/2005/8/layout/venn2"/>
    <dgm:cxn modelId="{32741638-181F-4758-8955-4898E52F54EC}" type="presOf" srcId="{D65000CB-8BF0-4262-9506-730CBAB78291}" destId="{16DE05C9-92BA-405A-A291-63D89FE62F76}" srcOrd="1" destOrd="0" presId="urn:microsoft.com/office/officeart/2005/8/layout/venn2"/>
    <dgm:cxn modelId="{3E30E949-71E3-4656-BB8D-75CC354D2185}" srcId="{3DE7A27C-D696-4323-8CC4-602040E67309}" destId="{D65000CB-8BF0-4262-9506-730CBAB78291}" srcOrd="4" destOrd="0" parTransId="{F439D9B1-2C23-41A3-839A-9B8D676EF129}" sibTransId="{3293AB7F-A79B-431F-9003-458782E7F012}"/>
    <dgm:cxn modelId="{06302C41-B455-4810-8FC9-71E8347C7437}" srcId="{3DE7A27C-D696-4323-8CC4-602040E67309}" destId="{4BA4A964-BE57-41B8-9648-37FD32E06868}" srcOrd="5" destOrd="0" parTransId="{89E92057-DAEB-47E9-B5B6-C46E4248E002}" sibTransId="{F193AA5F-63FB-4756-A7BB-DCCB8C0DEDB0}"/>
    <dgm:cxn modelId="{3E7EF503-4423-44A0-A074-84F097EC3326}" type="presOf" srcId="{3DE7A27C-D696-4323-8CC4-602040E67309}" destId="{AA31AD26-8097-438F-A0F3-B4356FAF2404}" srcOrd="0" destOrd="0" presId="urn:microsoft.com/office/officeart/2005/8/layout/venn2"/>
    <dgm:cxn modelId="{4F2B9413-C808-42B7-81D9-46671C178E1E}" type="presOf" srcId="{AA3DD469-A5B8-4C8E-A377-30ECC35B6A4E}" destId="{4207B144-67F5-4DFB-9F7E-E85D3D2F5886}" srcOrd="0" destOrd="0" presId="urn:microsoft.com/office/officeart/2005/8/layout/venn2"/>
    <dgm:cxn modelId="{72BA84C5-14C4-4ADF-9FF7-F2F1901597AC}" type="presParOf" srcId="{AA31AD26-8097-438F-A0F3-B4356FAF2404}" destId="{6828E4BF-0D37-42E2-B138-0058FA2B5AFC}" srcOrd="0" destOrd="0" presId="urn:microsoft.com/office/officeart/2005/8/layout/venn2"/>
    <dgm:cxn modelId="{03216324-3DC0-465D-A17B-1D06EA74E97B}" type="presParOf" srcId="{6828E4BF-0D37-42E2-B138-0058FA2B5AFC}" destId="{4207B144-67F5-4DFB-9F7E-E85D3D2F5886}" srcOrd="0" destOrd="0" presId="urn:microsoft.com/office/officeart/2005/8/layout/venn2"/>
    <dgm:cxn modelId="{A49B9529-7E31-485E-B2BC-0AA6CC3ADE48}" type="presParOf" srcId="{6828E4BF-0D37-42E2-B138-0058FA2B5AFC}" destId="{278485EC-63F8-4F8E-BCE5-EDAA1341A1FB}" srcOrd="1" destOrd="0" presId="urn:microsoft.com/office/officeart/2005/8/layout/venn2"/>
    <dgm:cxn modelId="{6C0A7F32-38B6-4F90-A220-A9EA3AB1844F}" type="presParOf" srcId="{AA31AD26-8097-438F-A0F3-B4356FAF2404}" destId="{FFF2B686-1CF5-4127-B9C8-C3006BDB549C}" srcOrd="1" destOrd="0" presId="urn:microsoft.com/office/officeart/2005/8/layout/venn2"/>
    <dgm:cxn modelId="{3EC13163-915F-4312-92C1-1EBB83FF486A}" type="presParOf" srcId="{FFF2B686-1CF5-4127-B9C8-C3006BDB549C}" destId="{2C33D02E-940F-4DF6-8BE8-EF98FE7848DD}" srcOrd="0" destOrd="0" presId="urn:microsoft.com/office/officeart/2005/8/layout/venn2"/>
    <dgm:cxn modelId="{D3C0D835-F3B3-4E24-98B4-71D2243ECCCD}" type="presParOf" srcId="{FFF2B686-1CF5-4127-B9C8-C3006BDB549C}" destId="{F9680A92-1EE5-47C2-A20C-E041A8B161A1}" srcOrd="1" destOrd="0" presId="urn:microsoft.com/office/officeart/2005/8/layout/venn2"/>
    <dgm:cxn modelId="{EA6CFCC9-D5F2-4E0F-AE88-E347302C6E72}" type="presParOf" srcId="{AA31AD26-8097-438F-A0F3-B4356FAF2404}" destId="{4B3073DC-C912-411C-8C84-EBE1F341A6E3}" srcOrd="2" destOrd="0" presId="urn:microsoft.com/office/officeart/2005/8/layout/venn2"/>
    <dgm:cxn modelId="{4A7813F8-CC76-4AC9-AAD8-C68B0654FBB8}" type="presParOf" srcId="{4B3073DC-C912-411C-8C84-EBE1F341A6E3}" destId="{3DF8D0FA-9784-4C11-AE90-7A19413565E4}" srcOrd="0" destOrd="0" presId="urn:microsoft.com/office/officeart/2005/8/layout/venn2"/>
    <dgm:cxn modelId="{E3C86341-E76F-402A-8704-84FE240F171F}" type="presParOf" srcId="{4B3073DC-C912-411C-8C84-EBE1F341A6E3}" destId="{3374A71F-3966-4B3E-B739-2729C0AA9156}" srcOrd="1" destOrd="0" presId="urn:microsoft.com/office/officeart/2005/8/layout/venn2"/>
    <dgm:cxn modelId="{DE245F4D-C10C-4900-8860-A1FC45327CD6}" type="presParOf" srcId="{AA31AD26-8097-438F-A0F3-B4356FAF2404}" destId="{4FF6037C-CE24-4BE0-A393-B54D202EC4C2}" srcOrd="3" destOrd="0" presId="urn:microsoft.com/office/officeart/2005/8/layout/venn2"/>
    <dgm:cxn modelId="{E657B09A-F287-4881-BDEA-26F027BE736F}" type="presParOf" srcId="{4FF6037C-CE24-4BE0-A393-B54D202EC4C2}" destId="{9BC9827C-164C-4E2D-B49E-8AC5D59FC24B}" srcOrd="0" destOrd="0" presId="urn:microsoft.com/office/officeart/2005/8/layout/venn2"/>
    <dgm:cxn modelId="{3D679588-8DA4-4274-987D-01CA856A0026}" type="presParOf" srcId="{4FF6037C-CE24-4BE0-A393-B54D202EC4C2}" destId="{DCEFF417-BF48-42E5-B2FE-A2F2DD644F9F}" srcOrd="1" destOrd="0" presId="urn:microsoft.com/office/officeart/2005/8/layout/venn2"/>
    <dgm:cxn modelId="{CE64BA9D-48EE-44D6-B5B8-2840ABF23397}" type="presParOf" srcId="{AA31AD26-8097-438F-A0F3-B4356FAF2404}" destId="{5AB08C46-9F4A-4746-BE1F-4E6FC87DC766}" srcOrd="4" destOrd="0" presId="urn:microsoft.com/office/officeart/2005/8/layout/venn2"/>
    <dgm:cxn modelId="{4FF3BB0F-5E6A-4B47-B957-1CEDEB20F315}" type="presParOf" srcId="{5AB08C46-9F4A-4746-BE1F-4E6FC87DC766}" destId="{C12E1318-6706-43F5-B353-A0F16C872B29}" srcOrd="0" destOrd="0" presId="urn:microsoft.com/office/officeart/2005/8/layout/venn2"/>
    <dgm:cxn modelId="{01B90970-8E78-41FE-8607-5A84C2D3D42A}" type="presParOf" srcId="{5AB08C46-9F4A-4746-BE1F-4E6FC87DC766}" destId="{16DE05C9-92BA-405A-A291-63D89FE62F76}" srcOrd="1" destOrd="0" presId="urn:microsoft.com/office/officeart/2005/8/layout/venn2"/>
    <dgm:cxn modelId="{5327AE23-6DA8-4559-B36B-006E2F5B3772}" type="presParOf" srcId="{AA31AD26-8097-438F-A0F3-B4356FAF2404}" destId="{EFECDA40-3BCF-4956-B9D8-3692231024A1}" srcOrd="5" destOrd="0" presId="urn:microsoft.com/office/officeart/2005/8/layout/venn2"/>
    <dgm:cxn modelId="{C5ED47A8-FC23-4C5A-ABD9-00D6A3DE84B2}" type="presParOf" srcId="{EFECDA40-3BCF-4956-B9D8-3692231024A1}" destId="{EB25C2AA-24A9-486A-A03B-BEC49BBEBFF7}" srcOrd="0" destOrd="0" presId="urn:microsoft.com/office/officeart/2005/8/layout/venn2"/>
    <dgm:cxn modelId="{9E79FE97-C271-4FA8-A841-E6D2E131C204}" type="presParOf" srcId="{EFECDA40-3BCF-4956-B9D8-3692231024A1}" destId="{C7509BB6-D599-4E2C-8C2D-C753A4A66B86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42F663-4035-4EE1-9F45-DB06605FB20E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4683B4-A2CD-4301-89AD-1C5B70B13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463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357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226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062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796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292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955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92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048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694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39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332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85165-7A39-4884-9028-FEAF9DCD2AF2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545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36192" y="1122363"/>
            <a:ext cx="9119616" cy="2387600"/>
          </a:xfrm>
        </p:spPr>
        <p:txBody>
          <a:bodyPr/>
          <a:lstStyle/>
          <a:p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Event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769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441808"/>
            <a:ext cx="107681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이벤트의 흐름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11" name="다이어그램 10"/>
          <p:cNvGraphicFramePr/>
          <p:nvPr/>
        </p:nvGraphicFramePr>
        <p:xfrm>
          <a:off x="1096579" y="1576874"/>
          <a:ext cx="4945224" cy="36283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타원 14"/>
          <p:cNvSpPr/>
          <p:nvPr/>
        </p:nvSpPr>
        <p:spPr>
          <a:xfrm>
            <a:off x="3115641" y="4298173"/>
            <a:ext cx="907099" cy="907099"/>
          </a:xfrm>
          <a:prstGeom prst="ellipse">
            <a:avLst/>
          </a:prstGeom>
          <a:noFill/>
          <a:ln w="31750">
            <a:solidFill>
              <a:schemeClr val="accent1"/>
            </a:solidFill>
            <a:prstDash val="solid"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cxnSp>
        <p:nvCxnSpPr>
          <p:cNvPr id="20" name="직선 화살표 연결선 19"/>
          <p:cNvCxnSpPr/>
          <p:nvPr/>
        </p:nvCxnSpPr>
        <p:spPr>
          <a:xfrm flipV="1">
            <a:off x="3569190" y="1576874"/>
            <a:ext cx="0" cy="27213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917787" y="5477915"/>
            <a:ext cx="3302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이벤트 </a:t>
            </a:r>
            <a:r>
              <a:rPr lang="ko-KR" altLang="en-US" dirty="0" err="1" smtClean="0">
                <a:solidFill>
                  <a:schemeClr val="bg1"/>
                </a:solidFill>
              </a:rPr>
              <a:t>버블링</a:t>
            </a:r>
            <a:r>
              <a:rPr lang="en-US" altLang="ko-KR" dirty="0" smtClean="0">
                <a:solidFill>
                  <a:schemeClr val="bg1"/>
                </a:solidFill>
              </a:rPr>
              <a:t>(event bubbling)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41802" y="2166399"/>
            <a:ext cx="5621463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이벤트가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사용자의 동작에 직접적으로 영향을 받은 특정 </a:t>
            </a:r>
            <a:r>
              <a:rPr lang="ko-KR" altLang="en-US" dirty="0" err="1" smtClean="0">
                <a:solidFill>
                  <a:schemeClr val="bg1"/>
                </a:solidFill>
              </a:rPr>
              <a:t>노드로부터</a:t>
            </a:r>
            <a:r>
              <a:rPr lang="ko-KR" altLang="en-US" dirty="0" smtClean="0">
                <a:solidFill>
                  <a:schemeClr val="bg1"/>
                </a:solidFill>
              </a:rPr>
              <a:t> 시작하여 가장 무관한 요소를 향해 바깥쪽으로 전파되어 나가는 방식이다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이는 대부분의 브라우저가 기본적으로 지원하는 방식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solidFill>
                  <a:schemeClr val="bg1"/>
                </a:solidFill>
              </a:rPr>
              <a:t>addEventListener</a:t>
            </a:r>
            <a:r>
              <a:rPr lang="en-US" altLang="ko-KR" dirty="0" smtClean="0">
                <a:solidFill>
                  <a:schemeClr val="bg1"/>
                </a:solidFill>
              </a:rPr>
              <a:t>() </a:t>
            </a:r>
            <a:r>
              <a:rPr lang="ko-KR" altLang="en-US" dirty="0" err="1" smtClean="0">
                <a:solidFill>
                  <a:schemeClr val="bg1"/>
                </a:solidFill>
              </a:rPr>
              <a:t>메서드의</a:t>
            </a:r>
            <a:r>
              <a:rPr lang="ko-KR" altLang="en-US" dirty="0" smtClean="0">
                <a:solidFill>
                  <a:schemeClr val="bg1"/>
                </a:solidFill>
              </a:rPr>
              <a:t> 마지막 매개변수에 설정하는 값 </a:t>
            </a:r>
            <a:r>
              <a:rPr lang="en-US" altLang="ko-KR" dirty="0" smtClean="0">
                <a:solidFill>
                  <a:schemeClr val="bg1"/>
                </a:solidFill>
              </a:rPr>
              <a:t>false</a:t>
            </a:r>
            <a:r>
              <a:rPr lang="ko-KR" altLang="en-US" dirty="0" err="1" smtClean="0">
                <a:solidFill>
                  <a:schemeClr val="bg1"/>
                </a:solidFill>
              </a:rPr>
              <a:t>일때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</a:rPr>
              <a:t>버블링</a:t>
            </a:r>
            <a:r>
              <a:rPr lang="ko-KR" altLang="en-US" dirty="0" smtClean="0">
                <a:solidFill>
                  <a:schemeClr val="bg1"/>
                </a:solidFill>
              </a:rPr>
              <a:t> 된다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28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441808"/>
            <a:ext cx="107681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이벤트의 흐름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22" name="다이어그램 21"/>
          <p:cNvGraphicFramePr/>
          <p:nvPr/>
        </p:nvGraphicFramePr>
        <p:xfrm>
          <a:off x="6041802" y="1576874"/>
          <a:ext cx="4945224" cy="36283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" name="타원 23"/>
          <p:cNvSpPr/>
          <p:nvPr/>
        </p:nvSpPr>
        <p:spPr>
          <a:xfrm>
            <a:off x="6700215" y="1576874"/>
            <a:ext cx="3628398" cy="3628398"/>
          </a:xfrm>
          <a:prstGeom prst="ellipse">
            <a:avLst/>
          </a:prstGeom>
          <a:noFill/>
          <a:ln w="31750">
            <a:solidFill>
              <a:srgbClr val="C084BE"/>
            </a:solidFill>
            <a:prstDash val="solid"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cxnSp>
        <p:nvCxnSpPr>
          <p:cNvPr id="26" name="직선 화살표 연결선 25"/>
          <p:cNvCxnSpPr/>
          <p:nvPr/>
        </p:nvCxnSpPr>
        <p:spPr>
          <a:xfrm flipV="1">
            <a:off x="8514414" y="1576874"/>
            <a:ext cx="1" cy="3107093"/>
          </a:xfrm>
          <a:prstGeom prst="straightConnector1">
            <a:avLst/>
          </a:prstGeom>
          <a:ln w="25400">
            <a:solidFill>
              <a:srgbClr val="C084BE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816660" y="5472827"/>
            <a:ext cx="339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C084BE"/>
                </a:solidFill>
              </a:rPr>
              <a:t>이벤트 </a:t>
            </a:r>
            <a:r>
              <a:rPr lang="ko-KR" altLang="en-US" dirty="0" err="1" smtClean="0">
                <a:solidFill>
                  <a:srgbClr val="C084BE"/>
                </a:solidFill>
              </a:rPr>
              <a:t>캡처링</a:t>
            </a:r>
            <a:r>
              <a:rPr lang="en-US" altLang="ko-KR" dirty="0" smtClean="0">
                <a:solidFill>
                  <a:srgbClr val="C084BE"/>
                </a:solidFill>
              </a:rPr>
              <a:t>(event capturing)</a:t>
            </a:r>
          </a:p>
          <a:p>
            <a:endParaRPr lang="ko-KR" altLang="en-US" dirty="0">
              <a:solidFill>
                <a:srgbClr val="C084B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7725" y="2098644"/>
            <a:ext cx="56214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이벤트가 가장 바깥쪽의 </a:t>
            </a:r>
            <a:r>
              <a:rPr lang="ko-KR" altLang="en-US" dirty="0" err="1" smtClean="0">
                <a:solidFill>
                  <a:schemeClr val="bg1"/>
                </a:solidFill>
              </a:rPr>
              <a:t>노드로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</a:rPr>
              <a:t>부터</a:t>
            </a:r>
            <a:r>
              <a:rPr lang="ko-KR" altLang="en-US" dirty="0" smtClean="0">
                <a:solidFill>
                  <a:schemeClr val="bg1"/>
                </a:solidFill>
              </a:rPr>
              <a:t> 시작해서 안쪽으로 전파되어 들어오는 방식이다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IE8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혹은 그 이전 버전에서는 지원되지 않는 방식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chemeClr val="bg1"/>
                </a:solidFill>
              </a:rPr>
              <a:t>addEventListener</a:t>
            </a:r>
            <a:r>
              <a:rPr lang="en-US" altLang="ko-KR" dirty="0">
                <a:solidFill>
                  <a:schemeClr val="bg1"/>
                </a:solidFill>
              </a:rPr>
              <a:t>() </a:t>
            </a:r>
            <a:r>
              <a:rPr lang="ko-KR" altLang="en-US" dirty="0" err="1">
                <a:solidFill>
                  <a:schemeClr val="bg1"/>
                </a:solidFill>
              </a:rPr>
              <a:t>메서드의</a:t>
            </a:r>
            <a:r>
              <a:rPr lang="ko-KR" altLang="en-US" dirty="0">
                <a:solidFill>
                  <a:schemeClr val="bg1"/>
                </a:solidFill>
              </a:rPr>
              <a:t> 마지막 매개변수에 설정하는 값 </a:t>
            </a:r>
            <a:r>
              <a:rPr lang="en-US" altLang="ko-KR" dirty="0" smtClean="0">
                <a:solidFill>
                  <a:schemeClr val="bg1"/>
                </a:solidFill>
              </a:rPr>
              <a:t>true</a:t>
            </a:r>
            <a:r>
              <a:rPr lang="ko-KR" altLang="en-US" dirty="0" err="1" smtClean="0">
                <a:solidFill>
                  <a:schemeClr val="bg1"/>
                </a:solidFill>
              </a:rPr>
              <a:t>일때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</a:rPr>
              <a:t>캡처링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된다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64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441808"/>
            <a:ext cx="107681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atin typeface="+mj-ea"/>
                <a:ea typeface="+mj-ea"/>
              </a:rPr>
              <a:t>event </a:t>
            </a:r>
            <a:r>
              <a:rPr lang="ko-KR" altLang="en-US" sz="4000" dirty="0" smtClean="0">
                <a:latin typeface="+mj-ea"/>
                <a:ea typeface="+mj-ea"/>
              </a:rPr>
              <a:t>객체</a:t>
            </a:r>
            <a:endParaRPr lang="ko-KR" altLang="en-US" sz="4000" dirty="0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7724" y="1430086"/>
            <a:ext cx="110070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event </a:t>
            </a:r>
            <a:r>
              <a:rPr lang="ko-KR" altLang="en-US" dirty="0" smtClean="0"/>
              <a:t>객체는 이벤트가 발생했을 때 이벤트를 발생시킨 요소와 발생한 이벤트에 대한 정보를 제공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이벤트를 발생시킨 요소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keypress </a:t>
            </a:r>
            <a:r>
              <a:rPr lang="ko-KR" altLang="en-US" dirty="0" smtClean="0"/>
              <a:t>이벤트가 어떤 키에 의해 발생했는지에 대한 정보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사용자가 브라우저 내의 어떤 요소를 클릭해서 </a:t>
            </a:r>
            <a:r>
              <a:rPr lang="en-US" altLang="ko-KR" dirty="0" smtClean="0"/>
              <a:t>click</a:t>
            </a:r>
            <a:r>
              <a:rPr lang="ko-KR" altLang="en-US" dirty="0" smtClean="0"/>
              <a:t>이벤트가 발생했는지에 대한 정보 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event </a:t>
            </a:r>
            <a:r>
              <a:rPr lang="ko-KR" altLang="en-US" dirty="0" smtClean="0"/>
              <a:t>객체는 이벤트 </a:t>
            </a:r>
            <a:r>
              <a:rPr lang="ko-KR" altLang="en-US" dirty="0" err="1" smtClean="0"/>
              <a:t>핸들러나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리스너로</a:t>
            </a:r>
            <a:r>
              <a:rPr lang="ko-KR" altLang="en-US" dirty="0" smtClean="0"/>
              <a:t> 지정된 함수에 전달된다</a:t>
            </a:r>
            <a:r>
              <a:rPr lang="en-US" altLang="ko-KR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event </a:t>
            </a:r>
            <a:r>
              <a:rPr lang="ko-KR" altLang="en-US" dirty="0" smtClean="0"/>
              <a:t>처리 후 이벤트 객체 소멸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5192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2212" y="0"/>
            <a:ext cx="10515600" cy="864973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latin typeface="+mj-ea"/>
                <a:cs typeface="+mn-cs"/>
              </a:rPr>
              <a:t>이벤트 객체 전달받기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838200" y="984426"/>
            <a:ext cx="10515600" cy="407927"/>
          </a:xfrm>
        </p:spPr>
        <p:txBody>
          <a:bodyPr/>
          <a:lstStyle/>
          <a:p>
            <a:pPr marL="365760" lvl="1" indent="0">
              <a:buNone/>
            </a:pPr>
            <a:r>
              <a:rPr lang="ko-KR" altLang="en-US" sz="1800" dirty="0" smtClean="0"/>
              <a:t>매개변수가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없는 이벤트 </a:t>
            </a:r>
            <a:r>
              <a:rPr lang="ko-KR" altLang="en-US" sz="1800" dirty="0" err="1" smtClean="0"/>
              <a:t>리스너</a:t>
            </a:r>
            <a:endParaRPr lang="en-US" altLang="ko-KR" sz="1800" dirty="0"/>
          </a:p>
          <a:p>
            <a:pPr lvl="1"/>
            <a:endParaRPr lang="en-US" altLang="ko-KR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61928" y="1552819"/>
            <a:ext cx="6048672" cy="13849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smtClean="0">
                <a:solidFill>
                  <a:srgbClr val="82D4FF"/>
                </a:solidFill>
                <a:latin typeface="Consolas" panose="020B0609020204030204" pitchFamily="49" charset="0"/>
                <a:ea typeface="+mj-ea"/>
              </a:rPr>
              <a:t>function </a:t>
            </a:r>
            <a:r>
              <a:rPr lang="en-US" altLang="ko-KR" sz="1400" kern="0" dirty="0" err="1" smtClean="0">
                <a:solidFill>
                  <a:srgbClr val="82D4FF"/>
                </a:solidFill>
                <a:latin typeface="Consolas" panose="020B0609020204030204" pitchFamily="49" charset="0"/>
                <a:ea typeface="+mj-ea"/>
              </a:rPr>
              <a:t>checkUsername</a:t>
            </a:r>
            <a:r>
              <a:rPr lang="en-US" altLang="ko-KR" sz="1400" kern="0" dirty="0" smtClean="0">
                <a:solidFill>
                  <a:srgbClr val="82D4FF"/>
                </a:solidFill>
                <a:latin typeface="Consolas" panose="020B0609020204030204" pitchFamily="49" charset="0"/>
                <a:ea typeface="+mj-ea"/>
              </a:rPr>
              <a:t>(</a:t>
            </a:r>
            <a:r>
              <a:rPr lang="en-US" altLang="ko-KR" sz="1400" kern="0" dirty="0">
                <a:solidFill>
                  <a:schemeClr val="accent2"/>
                </a:solidFill>
                <a:latin typeface="Consolas" panose="020B0609020204030204" pitchFamily="49" charset="0"/>
                <a:ea typeface="+mj-ea"/>
              </a:rPr>
              <a:t>e</a:t>
            </a:r>
            <a:r>
              <a:rPr lang="en-US" altLang="ko-KR" sz="1400" kern="0" dirty="0" smtClean="0">
                <a:solidFill>
                  <a:srgbClr val="82D4FF"/>
                </a:solidFill>
                <a:latin typeface="Consolas" panose="020B0609020204030204" pitchFamily="49" charset="0"/>
                <a:ea typeface="+mj-ea"/>
              </a:rPr>
              <a:t>) {</a:t>
            </a:r>
          </a:p>
          <a:p>
            <a:pPr marL="190500" fontAlgn="base" latinLnBrk="0"/>
            <a:r>
              <a:rPr lang="en-US" altLang="ko-KR" sz="1400" kern="0" dirty="0" err="1" smtClean="0">
                <a:solidFill>
                  <a:srgbClr val="82D4FF"/>
                </a:solidFill>
                <a:latin typeface="Consolas" panose="020B0609020204030204" pitchFamily="49" charset="0"/>
                <a:ea typeface="+mj-ea"/>
              </a:rPr>
              <a:t>var</a:t>
            </a:r>
            <a:r>
              <a:rPr lang="en-US" altLang="ko-KR" sz="1400" kern="0" dirty="0" smtClean="0">
                <a:solidFill>
                  <a:srgbClr val="82D4FF"/>
                </a:solidFill>
                <a:latin typeface="Consolas" panose="020B0609020204030204" pitchFamily="49" charset="0"/>
                <a:ea typeface="+mj-ea"/>
              </a:rPr>
              <a:t> </a:t>
            </a:r>
            <a:r>
              <a:rPr lang="en-US" altLang="ko-KR" sz="1400" kern="0" dirty="0" smtClean="0">
                <a:solidFill>
                  <a:schemeClr val="accent2"/>
                </a:solidFill>
                <a:latin typeface="Consolas" panose="020B0609020204030204" pitchFamily="49" charset="0"/>
                <a:ea typeface="+mj-ea"/>
              </a:rPr>
              <a:t>target</a:t>
            </a:r>
            <a:r>
              <a:rPr lang="en-US" altLang="ko-KR" sz="1400" kern="0" dirty="0" smtClean="0">
                <a:solidFill>
                  <a:srgbClr val="82D4FF"/>
                </a:solidFill>
                <a:latin typeface="Consolas" panose="020B0609020204030204" pitchFamily="49" charset="0"/>
                <a:ea typeface="+mj-ea"/>
              </a:rPr>
              <a:t> = </a:t>
            </a:r>
            <a:r>
              <a:rPr lang="en-US" altLang="ko-KR" sz="1400" kern="0" dirty="0" err="1">
                <a:solidFill>
                  <a:schemeClr val="accent2"/>
                </a:solidFill>
                <a:latin typeface="Consolas" panose="020B0609020204030204" pitchFamily="49" charset="0"/>
                <a:ea typeface="+mj-ea"/>
              </a:rPr>
              <a:t>e.target</a:t>
            </a:r>
            <a:r>
              <a:rPr lang="en-US" altLang="ko-KR" sz="1400" kern="0" dirty="0" smtClean="0">
                <a:solidFill>
                  <a:srgbClr val="82D4FF"/>
                </a:solidFill>
                <a:latin typeface="Consolas" panose="020B0609020204030204" pitchFamily="49" charset="0"/>
                <a:ea typeface="+mj-ea"/>
              </a:rPr>
              <a:t>; </a:t>
            </a:r>
            <a:r>
              <a:rPr lang="en-US" altLang="ko-KR" sz="1400" kern="0" dirty="0" smtClean="0">
                <a:solidFill>
                  <a:srgbClr val="008000"/>
                </a:solidFill>
                <a:latin typeface="Consolas" panose="020B0609020204030204" pitchFamily="49" charset="0"/>
                <a:ea typeface="+mj-ea"/>
              </a:rPr>
              <a:t>//</a:t>
            </a:r>
            <a:r>
              <a:rPr lang="ko-KR" altLang="en-US" sz="1400" kern="0" dirty="0" smtClean="0">
                <a:solidFill>
                  <a:srgbClr val="008000"/>
                </a:solidFill>
                <a:latin typeface="Consolas" panose="020B0609020204030204" pitchFamily="49" charset="0"/>
                <a:ea typeface="+mj-ea"/>
              </a:rPr>
              <a:t>이벤트가 발생한 요소를 가져온다</a:t>
            </a:r>
            <a:endParaRPr lang="en-US" altLang="ko-KR" sz="1400" kern="0" dirty="0" smtClean="0">
              <a:solidFill>
                <a:srgbClr val="008000"/>
              </a:solidFill>
              <a:latin typeface="Consolas" panose="020B0609020204030204" pitchFamily="49" charset="0"/>
              <a:ea typeface="+mj-ea"/>
            </a:endParaRPr>
          </a:p>
          <a:p>
            <a:pPr marL="190500" fontAlgn="base" latinLnBrk="0"/>
            <a:r>
              <a:rPr lang="en-US" altLang="ko-KR" sz="1400" kern="0" dirty="0" smtClean="0">
                <a:solidFill>
                  <a:srgbClr val="82D4FF"/>
                </a:solidFill>
                <a:latin typeface="Consolas" panose="020B0609020204030204" pitchFamily="49" charset="0"/>
                <a:ea typeface="+mj-ea"/>
              </a:rPr>
              <a:t>}</a:t>
            </a:r>
          </a:p>
          <a:p>
            <a:pPr marL="190500" fontAlgn="base" latinLnBrk="0"/>
            <a:endParaRPr lang="en-US" altLang="ko-KR" sz="1400" kern="0" dirty="0">
              <a:solidFill>
                <a:srgbClr val="ED7D31"/>
              </a:solidFill>
              <a:latin typeface="Consolas" panose="020B0609020204030204" pitchFamily="49" charset="0"/>
              <a:ea typeface="+mj-ea"/>
            </a:endParaRPr>
          </a:p>
          <a:p>
            <a:pPr marL="190500" fontAlgn="base" latinLnBrk="0"/>
            <a:r>
              <a:rPr lang="en-US" altLang="ko-KR" sz="1400" kern="0" dirty="0" err="1" smtClean="0">
                <a:solidFill>
                  <a:srgbClr val="82D4FF"/>
                </a:solidFill>
                <a:latin typeface="Consolas" panose="020B0609020204030204" pitchFamily="49" charset="0"/>
                <a:ea typeface="+mj-ea"/>
              </a:rPr>
              <a:t>var</a:t>
            </a:r>
            <a:r>
              <a:rPr lang="en-US" altLang="ko-KR" sz="1400" kern="0" dirty="0" smtClean="0">
                <a:solidFill>
                  <a:srgbClr val="82D4FF"/>
                </a:solidFill>
                <a:latin typeface="Consolas" panose="020B0609020204030204" pitchFamily="49" charset="0"/>
                <a:ea typeface="+mj-ea"/>
              </a:rPr>
              <a:t> el = </a:t>
            </a:r>
            <a:r>
              <a:rPr lang="en-US" altLang="ko-KR" sz="1400" kern="0" dirty="0" err="1" smtClean="0">
                <a:solidFill>
                  <a:srgbClr val="82D4FF"/>
                </a:solidFill>
                <a:latin typeface="Consolas" panose="020B0609020204030204" pitchFamily="49" charset="0"/>
                <a:ea typeface="+mj-ea"/>
              </a:rPr>
              <a:t>document.getElementById</a:t>
            </a:r>
            <a:r>
              <a:rPr lang="en-US" altLang="ko-KR" sz="1400" kern="0" dirty="0" smtClean="0">
                <a:solidFill>
                  <a:srgbClr val="82D4FF"/>
                </a:solidFill>
                <a:latin typeface="Consolas" panose="020B0609020204030204" pitchFamily="49" charset="0"/>
                <a:ea typeface="+mj-ea"/>
              </a:rPr>
              <a:t>(‘username’);</a:t>
            </a:r>
          </a:p>
          <a:p>
            <a:pPr marL="190500" fontAlgn="base" latinLnBrk="0"/>
            <a:r>
              <a:rPr lang="en-US" altLang="ko-KR" sz="1400" kern="0" dirty="0" err="1" smtClean="0">
                <a:solidFill>
                  <a:srgbClr val="82D4FF"/>
                </a:solidFill>
                <a:latin typeface="Consolas" panose="020B0609020204030204" pitchFamily="49" charset="0"/>
                <a:ea typeface="+mj-ea"/>
              </a:rPr>
              <a:t>el.addEventListener</a:t>
            </a:r>
            <a:r>
              <a:rPr lang="en-US" altLang="ko-KR" sz="1400" kern="0" dirty="0" smtClean="0">
                <a:solidFill>
                  <a:srgbClr val="82D4FF"/>
                </a:solidFill>
                <a:latin typeface="Consolas" panose="020B0609020204030204" pitchFamily="49" charset="0"/>
                <a:ea typeface="+mj-ea"/>
              </a:rPr>
              <a:t>(‘blur’ </a:t>
            </a:r>
            <a:r>
              <a:rPr lang="en-US" altLang="ko-KR" sz="1400" kern="0" dirty="0" err="1">
                <a:solidFill>
                  <a:schemeClr val="accent2"/>
                </a:solidFill>
                <a:latin typeface="Consolas" panose="020B0609020204030204" pitchFamily="49" charset="0"/>
                <a:ea typeface="+mj-ea"/>
              </a:rPr>
              <a:t>checkUsername</a:t>
            </a:r>
            <a:r>
              <a:rPr lang="en-US" altLang="ko-KR" sz="1400" kern="0" dirty="0" smtClean="0">
                <a:solidFill>
                  <a:srgbClr val="82D4FF"/>
                </a:solidFill>
                <a:latin typeface="Consolas" panose="020B0609020204030204" pitchFamily="49" charset="0"/>
                <a:ea typeface="+mj-ea"/>
              </a:rPr>
              <a:t>, false)’</a:t>
            </a:r>
            <a:endParaRPr lang="ko-KR" altLang="en-US" sz="1400" kern="0" dirty="0">
              <a:solidFill>
                <a:srgbClr val="008000"/>
              </a:solidFill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61928" y="3904401"/>
            <a:ext cx="6048672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smtClean="0">
                <a:solidFill>
                  <a:srgbClr val="82D4FF"/>
                </a:solidFill>
                <a:latin typeface="Consolas" panose="020B0609020204030204" pitchFamily="49" charset="0"/>
                <a:ea typeface="+mj-ea"/>
              </a:rPr>
              <a:t>function </a:t>
            </a:r>
            <a:r>
              <a:rPr lang="en-US" altLang="ko-KR" sz="1400" kern="0" dirty="0" err="1" smtClean="0">
                <a:solidFill>
                  <a:srgbClr val="82D4FF"/>
                </a:solidFill>
                <a:latin typeface="Consolas" panose="020B0609020204030204" pitchFamily="49" charset="0"/>
                <a:ea typeface="+mj-ea"/>
              </a:rPr>
              <a:t>checkUsername</a:t>
            </a:r>
            <a:r>
              <a:rPr lang="en-US" altLang="ko-KR" sz="1400" kern="0" dirty="0" smtClean="0">
                <a:solidFill>
                  <a:srgbClr val="82D4FF"/>
                </a:solidFill>
                <a:latin typeface="Consolas" panose="020B0609020204030204" pitchFamily="49" charset="0"/>
                <a:ea typeface="+mj-ea"/>
              </a:rPr>
              <a:t>(</a:t>
            </a:r>
            <a:r>
              <a:rPr lang="en-US" altLang="ko-KR" sz="1400" kern="0" dirty="0" smtClean="0">
                <a:solidFill>
                  <a:schemeClr val="accent2"/>
                </a:solidFill>
                <a:latin typeface="Consolas" panose="020B0609020204030204" pitchFamily="49" charset="0"/>
                <a:ea typeface="+mj-ea"/>
              </a:rPr>
              <a:t>e, </a:t>
            </a:r>
            <a:r>
              <a:rPr lang="en-US" altLang="ko-KR" sz="1400" kern="0" dirty="0" err="1" smtClean="0">
                <a:solidFill>
                  <a:srgbClr val="82D4FF"/>
                </a:solidFill>
                <a:latin typeface="Consolas" panose="020B0609020204030204" pitchFamily="49" charset="0"/>
                <a:ea typeface="+mj-ea"/>
              </a:rPr>
              <a:t>minLength</a:t>
            </a:r>
            <a:r>
              <a:rPr lang="en-US" altLang="ko-KR" sz="1400" kern="0" dirty="0" smtClean="0">
                <a:solidFill>
                  <a:schemeClr val="accent2"/>
                </a:solidFill>
                <a:latin typeface="Consolas" panose="020B0609020204030204" pitchFamily="49" charset="0"/>
                <a:ea typeface="+mj-ea"/>
              </a:rPr>
              <a:t> </a:t>
            </a:r>
            <a:r>
              <a:rPr lang="en-US" altLang="ko-KR" sz="1400" kern="0" dirty="0" smtClean="0">
                <a:solidFill>
                  <a:srgbClr val="82D4FF"/>
                </a:solidFill>
                <a:latin typeface="Consolas" panose="020B0609020204030204" pitchFamily="49" charset="0"/>
                <a:ea typeface="+mj-ea"/>
              </a:rPr>
              <a:t>) {</a:t>
            </a:r>
          </a:p>
          <a:p>
            <a:pPr marL="190500" fontAlgn="base" latinLnBrk="0"/>
            <a:r>
              <a:rPr lang="en-US" altLang="ko-KR" sz="1400" kern="0" dirty="0" err="1" smtClean="0">
                <a:solidFill>
                  <a:srgbClr val="82D4FF"/>
                </a:solidFill>
                <a:latin typeface="Consolas" panose="020B0609020204030204" pitchFamily="49" charset="0"/>
                <a:ea typeface="+mj-ea"/>
              </a:rPr>
              <a:t>var</a:t>
            </a:r>
            <a:r>
              <a:rPr lang="en-US" altLang="ko-KR" sz="1400" kern="0" dirty="0" smtClean="0">
                <a:solidFill>
                  <a:srgbClr val="82D4FF"/>
                </a:solidFill>
                <a:latin typeface="Consolas" panose="020B0609020204030204" pitchFamily="49" charset="0"/>
                <a:ea typeface="+mj-ea"/>
              </a:rPr>
              <a:t> </a:t>
            </a:r>
            <a:r>
              <a:rPr lang="en-US" altLang="ko-KR" sz="1400" kern="0" dirty="0" smtClean="0">
                <a:solidFill>
                  <a:schemeClr val="accent2"/>
                </a:solidFill>
                <a:latin typeface="Consolas" panose="020B0609020204030204" pitchFamily="49" charset="0"/>
                <a:ea typeface="+mj-ea"/>
              </a:rPr>
              <a:t>target</a:t>
            </a:r>
            <a:r>
              <a:rPr lang="en-US" altLang="ko-KR" sz="1400" kern="0" dirty="0" smtClean="0">
                <a:solidFill>
                  <a:srgbClr val="82D4FF"/>
                </a:solidFill>
                <a:latin typeface="Consolas" panose="020B0609020204030204" pitchFamily="49" charset="0"/>
                <a:ea typeface="+mj-ea"/>
              </a:rPr>
              <a:t> = </a:t>
            </a:r>
            <a:r>
              <a:rPr lang="en-US" altLang="ko-KR" sz="1400" kern="0" dirty="0" err="1">
                <a:solidFill>
                  <a:schemeClr val="accent2"/>
                </a:solidFill>
                <a:latin typeface="Consolas" panose="020B0609020204030204" pitchFamily="49" charset="0"/>
                <a:ea typeface="+mj-ea"/>
              </a:rPr>
              <a:t>e.target</a:t>
            </a:r>
            <a:r>
              <a:rPr lang="en-US" altLang="ko-KR" sz="1400" kern="0" dirty="0" smtClean="0">
                <a:solidFill>
                  <a:srgbClr val="82D4FF"/>
                </a:solidFill>
                <a:latin typeface="Consolas" panose="020B0609020204030204" pitchFamily="49" charset="0"/>
                <a:ea typeface="+mj-ea"/>
              </a:rPr>
              <a:t>; </a:t>
            </a:r>
            <a:r>
              <a:rPr lang="en-US" altLang="ko-KR" sz="1400" kern="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400" kern="0" dirty="0">
                <a:solidFill>
                  <a:srgbClr val="008000"/>
                </a:solidFill>
                <a:latin typeface="Consolas" panose="020B0609020204030204" pitchFamily="49" charset="0"/>
              </a:rPr>
              <a:t>이벤트가 발생한 요소를 가져온다</a:t>
            </a:r>
            <a:endParaRPr lang="en-US" altLang="ko-KR" sz="1400" kern="0" dirty="0" smtClean="0">
              <a:solidFill>
                <a:srgbClr val="82D4FF"/>
              </a:solidFill>
              <a:latin typeface="Consolas" panose="020B0609020204030204" pitchFamily="49" charset="0"/>
              <a:ea typeface="+mj-ea"/>
            </a:endParaRPr>
          </a:p>
          <a:p>
            <a:pPr marL="190500" fontAlgn="base" latinLnBrk="0"/>
            <a:r>
              <a:rPr lang="en-US" altLang="ko-KR" sz="1400" kern="0" dirty="0" smtClean="0">
                <a:solidFill>
                  <a:srgbClr val="82D4FF"/>
                </a:solidFill>
                <a:latin typeface="Consolas" panose="020B0609020204030204" pitchFamily="49" charset="0"/>
                <a:ea typeface="+mj-ea"/>
              </a:rPr>
              <a:t>}</a:t>
            </a:r>
          </a:p>
          <a:p>
            <a:pPr marL="190500" fontAlgn="base" latinLnBrk="0"/>
            <a:endParaRPr lang="en-US" altLang="ko-KR" sz="1400" kern="0" dirty="0">
              <a:solidFill>
                <a:srgbClr val="82D4FF"/>
              </a:solidFill>
              <a:latin typeface="Consolas" panose="020B0609020204030204" pitchFamily="49" charset="0"/>
              <a:ea typeface="+mj-ea"/>
            </a:endParaRPr>
          </a:p>
          <a:p>
            <a:pPr marL="190500" fontAlgn="base" latinLnBrk="0"/>
            <a:r>
              <a:rPr lang="en-US" altLang="ko-KR" sz="1400" kern="0" dirty="0" err="1" smtClean="0">
                <a:solidFill>
                  <a:srgbClr val="82D4FF"/>
                </a:solidFill>
                <a:latin typeface="Consolas" panose="020B0609020204030204" pitchFamily="49" charset="0"/>
                <a:ea typeface="+mj-ea"/>
              </a:rPr>
              <a:t>var</a:t>
            </a:r>
            <a:r>
              <a:rPr lang="en-US" altLang="ko-KR" sz="1400" kern="0" dirty="0" smtClean="0">
                <a:solidFill>
                  <a:srgbClr val="82D4FF"/>
                </a:solidFill>
                <a:latin typeface="Consolas" panose="020B0609020204030204" pitchFamily="49" charset="0"/>
                <a:ea typeface="+mj-ea"/>
              </a:rPr>
              <a:t> el = </a:t>
            </a:r>
            <a:r>
              <a:rPr lang="en-US" altLang="ko-KR" sz="1400" kern="0" dirty="0" err="1" smtClean="0">
                <a:solidFill>
                  <a:srgbClr val="82D4FF"/>
                </a:solidFill>
                <a:latin typeface="Consolas" panose="020B0609020204030204" pitchFamily="49" charset="0"/>
                <a:ea typeface="+mj-ea"/>
              </a:rPr>
              <a:t>document.getElementById</a:t>
            </a:r>
            <a:r>
              <a:rPr lang="en-US" altLang="ko-KR" sz="1400" kern="0" dirty="0" smtClean="0">
                <a:solidFill>
                  <a:srgbClr val="82D4FF"/>
                </a:solidFill>
                <a:latin typeface="Consolas" panose="020B0609020204030204" pitchFamily="49" charset="0"/>
                <a:ea typeface="+mj-ea"/>
              </a:rPr>
              <a:t>(‘username’);</a:t>
            </a:r>
          </a:p>
          <a:p>
            <a:pPr marL="190500" fontAlgn="base" latinLnBrk="0"/>
            <a:r>
              <a:rPr lang="en-US" altLang="ko-KR" sz="1400" kern="0" dirty="0" err="1" smtClean="0">
                <a:solidFill>
                  <a:srgbClr val="82D4FF"/>
                </a:solidFill>
                <a:latin typeface="Consolas" panose="020B0609020204030204" pitchFamily="49" charset="0"/>
                <a:ea typeface="+mj-ea"/>
              </a:rPr>
              <a:t>el.addEventListener</a:t>
            </a:r>
            <a:r>
              <a:rPr lang="en-US" altLang="ko-KR" sz="1400" kern="0" dirty="0" smtClean="0">
                <a:solidFill>
                  <a:srgbClr val="82D4FF"/>
                </a:solidFill>
                <a:latin typeface="Consolas" panose="020B0609020204030204" pitchFamily="49" charset="0"/>
                <a:ea typeface="+mj-ea"/>
              </a:rPr>
              <a:t>(‘blur’ function(</a:t>
            </a:r>
            <a:r>
              <a:rPr lang="en-US" altLang="ko-KR" sz="1400" kern="0" dirty="0" smtClean="0">
                <a:solidFill>
                  <a:schemeClr val="accent2"/>
                </a:solidFill>
                <a:latin typeface="Consolas" panose="020B0609020204030204" pitchFamily="49" charset="0"/>
                <a:ea typeface="+mj-ea"/>
              </a:rPr>
              <a:t>e</a:t>
            </a:r>
            <a:r>
              <a:rPr lang="en-US" altLang="ko-KR" sz="1400" kern="0" dirty="0" smtClean="0">
                <a:solidFill>
                  <a:srgbClr val="82D4FF"/>
                </a:solidFill>
                <a:latin typeface="Consolas" panose="020B0609020204030204" pitchFamily="49" charset="0"/>
                <a:ea typeface="+mj-ea"/>
              </a:rPr>
              <a:t>) {</a:t>
            </a:r>
          </a:p>
          <a:p>
            <a:pPr marL="190500" fontAlgn="base" latinLnBrk="0"/>
            <a:r>
              <a:rPr lang="en-US" altLang="ko-KR" sz="1400" kern="0" dirty="0" err="1" smtClean="0">
                <a:solidFill>
                  <a:srgbClr val="82D4FF"/>
                </a:solidFill>
                <a:latin typeface="Consolas" panose="020B0609020204030204" pitchFamily="49" charset="0"/>
                <a:ea typeface="+mj-ea"/>
              </a:rPr>
              <a:t>checkUsername</a:t>
            </a:r>
            <a:r>
              <a:rPr lang="en-US" altLang="ko-KR" sz="1400" kern="0" dirty="0" smtClean="0">
                <a:solidFill>
                  <a:srgbClr val="82D4FF"/>
                </a:solidFill>
                <a:latin typeface="Consolas" panose="020B0609020204030204" pitchFamily="49" charset="0"/>
                <a:ea typeface="+mj-ea"/>
              </a:rPr>
              <a:t>(</a:t>
            </a:r>
            <a:r>
              <a:rPr lang="en-US" altLang="ko-KR" sz="1400" kern="0" dirty="0" smtClean="0">
                <a:solidFill>
                  <a:schemeClr val="accent2"/>
                </a:solidFill>
                <a:latin typeface="Consolas" panose="020B0609020204030204" pitchFamily="49" charset="0"/>
                <a:ea typeface="+mj-ea"/>
              </a:rPr>
              <a:t>e</a:t>
            </a:r>
            <a:r>
              <a:rPr lang="en-US" altLang="ko-KR" sz="1400" kern="0" dirty="0" smtClean="0">
                <a:solidFill>
                  <a:srgbClr val="82D4FF"/>
                </a:solidFill>
                <a:latin typeface="Consolas" panose="020B0609020204030204" pitchFamily="49" charset="0"/>
                <a:ea typeface="+mj-ea"/>
              </a:rPr>
              <a:t>, 5);</a:t>
            </a:r>
          </a:p>
          <a:p>
            <a:pPr marL="190500" fontAlgn="base" latinLnBrk="0"/>
            <a:r>
              <a:rPr lang="en-US" altLang="ko-KR" sz="1400" kern="0" dirty="0" smtClean="0">
                <a:solidFill>
                  <a:srgbClr val="82D4FF"/>
                </a:solidFill>
                <a:latin typeface="Consolas" panose="020B0609020204030204" pitchFamily="49" charset="0"/>
                <a:ea typeface="+mj-ea"/>
              </a:rPr>
              <a:t>}, false);</a:t>
            </a:r>
            <a:endParaRPr lang="ko-KR" altLang="en-US" sz="1400" kern="0" dirty="0">
              <a:solidFill>
                <a:srgbClr val="008000"/>
              </a:solidFill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838200" y="3400601"/>
            <a:ext cx="10515600" cy="372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ko-KR" altLang="en-US" sz="1800" dirty="0" smtClean="0"/>
              <a:t>매개변수를 가진 이벤트 </a:t>
            </a:r>
            <a:r>
              <a:rPr lang="ko-KR" altLang="en-US" sz="1800" dirty="0" err="1" smtClean="0"/>
              <a:t>리스너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91374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-944"/>
            <a:ext cx="10515600" cy="865917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이벤트 객체에 들어 있는 </a:t>
            </a:r>
            <a:r>
              <a:rPr lang="ko-KR" altLang="en-US" sz="4000" dirty="0" smtClean="0"/>
              <a:t>정보</a:t>
            </a:r>
            <a:endParaRPr lang="ko-KR" altLang="en-US" sz="40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1002957" y="1034792"/>
            <a:ext cx="10515600" cy="5321558"/>
          </a:xfrm>
        </p:spPr>
        <p:txBody>
          <a:bodyPr>
            <a:normAutofit lnSpcReduction="10000"/>
          </a:bodyPr>
          <a:lstStyle/>
          <a:p>
            <a:r>
              <a:rPr lang="ko-KR" altLang="en-US" sz="2000" dirty="0" smtClean="0"/>
              <a:t>현재 발생한 </a:t>
            </a:r>
            <a:r>
              <a:rPr lang="ko-KR" altLang="en-US" sz="2000" dirty="0"/>
              <a:t>이벤트에 관한 </a:t>
            </a:r>
            <a:r>
              <a:rPr lang="ko-KR" altLang="en-US" sz="2000" dirty="0" smtClean="0"/>
              <a:t>다양한 정보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이벤트 객체의 </a:t>
            </a:r>
            <a:r>
              <a:rPr lang="ko-KR" altLang="en-US" sz="2000" dirty="0" err="1" smtClean="0"/>
              <a:t>프로퍼티와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메소드로</a:t>
            </a:r>
            <a:r>
              <a:rPr lang="ko-KR" altLang="en-US" sz="2000" dirty="0" smtClean="0"/>
              <a:t> 알 수 있음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이벤트의 종류마다 조금씩 다름</a:t>
            </a:r>
            <a:endParaRPr lang="ko-KR" altLang="en-US" sz="2000" dirty="0"/>
          </a:p>
          <a:p>
            <a:pPr lvl="1"/>
            <a:r>
              <a:rPr lang="ko-KR" altLang="en-US" sz="2000" dirty="0" smtClean="0"/>
              <a:t>이벤트 객체의 공통 멤버</a:t>
            </a:r>
            <a:endParaRPr lang="en-US" altLang="ko-KR" sz="2000" dirty="0" smtClean="0"/>
          </a:p>
          <a:p>
            <a:pPr lvl="2"/>
            <a:endParaRPr lang="en-US" altLang="ko-KR" sz="1800" dirty="0"/>
          </a:p>
          <a:p>
            <a:pPr lvl="2"/>
            <a:endParaRPr lang="en-US" altLang="ko-KR" sz="1800" dirty="0" smtClean="0"/>
          </a:p>
          <a:p>
            <a:pPr lvl="2"/>
            <a:endParaRPr lang="en-US" altLang="ko-KR" sz="1800" dirty="0"/>
          </a:p>
          <a:p>
            <a:pPr lvl="2"/>
            <a:endParaRPr lang="en-US" altLang="ko-KR" sz="1800" dirty="0" smtClean="0"/>
          </a:p>
          <a:p>
            <a:pPr lvl="2"/>
            <a:endParaRPr lang="en-US" altLang="ko-KR" sz="1800" dirty="0"/>
          </a:p>
          <a:p>
            <a:pPr lvl="2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r>
              <a:rPr lang="en-US" altLang="ko-KR" sz="2000" dirty="0" smtClean="0"/>
              <a:t>target </a:t>
            </a:r>
            <a:r>
              <a:rPr lang="ko-KR" altLang="en-US" sz="2000" dirty="0" err="1" smtClean="0"/>
              <a:t>프로퍼티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이벤트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타겟</a:t>
            </a:r>
            <a:r>
              <a:rPr lang="ko-KR" altLang="en-US" sz="2000" dirty="0" smtClean="0"/>
              <a:t> 객체 가리킴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이벤트 </a:t>
            </a:r>
            <a:r>
              <a:rPr lang="ko-KR" altLang="en-US" sz="2000" dirty="0" err="1" smtClean="0"/>
              <a:t>타겟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이벤트를 유발시킨 </a:t>
            </a:r>
            <a:r>
              <a:rPr lang="en-US" altLang="ko-KR" sz="2000" dirty="0" smtClean="0"/>
              <a:t>DOM </a:t>
            </a:r>
            <a:r>
              <a:rPr lang="ko-KR" altLang="en-US" sz="2000" dirty="0" smtClean="0"/>
              <a:t>객체</a:t>
            </a:r>
            <a:endParaRPr lang="en-US" altLang="ko-KR" sz="2000" dirty="0" smtClean="0"/>
          </a:p>
          <a:p>
            <a:pPr lvl="2"/>
            <a:r>
              <a:rPr lang="en-US" altLang="ko-KR" sz="1800" dirty="0" smtClean="0"/>
              <a:t>ex)</a:t>
            </a:r>
            <a:r>
              <a:rPr lang="en-US" altLang="ko-KR" sz="18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&lt;button&gt; </a:t>
            </a:r>
            <a:r>
              <a:rPr lang="ko-KR" altLang="en-US" sz="18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태그의 버튼을 클릭하였으면</a:t>
            </a:r>
            <a:r>
              <a:rPr lang="en-US" altLang="ko-KR" sz="18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sz="18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이때 </a:t>
            </a:r>
            <a:r>
              <a:rPr lang="en-US" altLang="ko-KR" sz="18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click </a:t>
            </a:r>
            <a:r>
              <a:rPr lang="ko-KR" altLang="en-US" sz="18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이벤트의 이벤트 </a:t>
            </a:r>
            <a:r>
              <a:rPr lang="ko-KR" altLang="en-US" sz="1800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타겟은</a:t>
            </a:r>
            <a:r>
              <a:rPr lang="ko-KR" altLang="en-US" sz="18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버튼</a:t>
            </a:r>
            <a:endParaRPr lang="ko-KR" altLang="en-US" sz="18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615" y="2816131"/>
            <a:ext cx="6682769" cy="175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05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7255" y="144525"/>
            <a:ext cx="10515600" cy="858005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이벤트의 디폴트 행동 </a:t>
            </a:r>
            <a:r>
              <a:rPr lang="ko-KR" altLang="en-US" sz="3600" dirty="0" smtClean="0"/>
              <a:t>취소</a:t>
            </a:r>
            <a:r>
              <a:rPr lang="en-US" altLang="ko-KR" sz="3600" dirty="0" smtClean="0"/>
              <a:t>, </a:t>
            </a:r>
            <a:r>
              <a:rPr lang="en-US" altLang="ko-KR" sz="3600" dirty="0" err="1" smtClean="0"/>
              <a:t>preventDefault</a:t>
            </a:r>
            <a:r>
              <a:rPr lang="en-US" altLang="ko-KR" sz="3600" dirty="0" smtClean="0"/>
              <a:t>()</a:t>
            </a:r>
            <a:endParaRPr lang="ko-KR" altLang="en-US" sz="36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547255" y="1058162"/>
            <a:ext cx="7649094" cy="5475641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000" dirty="0"/>
              <a:t>이벤트의 디폴트 행동이란</a:t>
            </a:r>
            <a:r>
              <a:rPr lang="en-US" altLang="ko-KR" sz="2000" dirty="0"/>
              <a:t>?</a:t>
            </a:r>
            <a:endParaRPr lang="en-US" altLang="ko-KR" sz="1600" dirty="0"/>
          </a:p>
          <a:p>
            <a:pPr lvl="1"/>
            <a:r>
              <a:rPr lang="ko-KR" altLang="en-US" sz="1600" dirty="0"/>
              <a:t>특정 이벤트에 대한 </a:t>
            </a:r>
            <a:r>
              <a:rPr lang="en-US" altLang="ko-KR" sz="1600" dirty="0"/>
              <a:t>HTML </a:t>
            </a:r>
            <a:r>
              <a:rPr lang="ko-KR" altLang="en-US" sz="1600" dirty="0"/>
              <a:t>태그의 기본 </a:t>
            </a:r>
            <a:r>
              <a:rPr lang="ko-KR" altLang="en-US" sz="1600" dirty="0" smtClean="0"/>
              <a:t>행동 </a:t>
            </a:r>
            <a:endParaRPr lang="en-US" altLang="ko-KR" sz="1600" dirty="0"/>
          </a:p>
          <a:p>
            <a:pPr marL="457200" lvl="1" indent="0">
              <a:buNone/>
            </a:pPr>
            <a:r>
              <a:rPr lang="en-US" altLang="ko-KR" sz="1200" dirty="0" smtClean="0"/>
              <a:t>     (</a:t>
            </a:r>
            <a:r>
              <a:rPr lang="ko-KR" altLang="en-US" sz="1200" dirty="0" smtClean="0"/>
              <a:t>사용자가 링크를 클릭하거나 폼을 제출해도 계속 같은 페이지에 머무르게 할 수 있음</a:t>
            </a:r>
            <a:r>
              <a:rPr lang="en-US" altLang="ko-KR" sz="1200" dirty="0" smtClean="0"/>
              <a:t>.)</a:t>
            </a:r>
            <a:endParaRPr lang="en-US" altLang="ko-KR" sz="1200" dirty="0"/>
          </a:p>
          <a:p>
            <a:pPr lvl="1"/>
            <a:r>
              <a:rPr lang="ko-KR" altLang="en-US" sz="1600" dirty="0"/>
              <a:t>사례</a:t>
            </a:r>
            <a:endParaRPr lang="en-US" altLang="ko-KR" sz="1600" dirty="0"/>
          </a:p>
          <a:p>
            <a:pPr lvl="2"/>
            <a:r>
              <a:rPr lang="en-US" altLang="ko-KR" sz="1600" dirty="0"/>
              <a:t>&lt;a&gt;</a:t>
            </a:r>
            <a:r>
              <a:rPr lang="ko-KR" altLang="en-US" sz="1600" dirty="0"/>
              <a:t>의 </a:t>
            </a:r>
            <a:r>
              <a:rPr lang="en-US" altLang="ko-KR" sz="1600" dirty="0"/>
              <a:t>click </a:t>
            </a:r>
            <a:r>
              <a:rPr lang="ko-KR" altLang="en-US" sz="1600" dirty="0"/>
              <a:t>이벤트의 디폴트 행동 </a:t>
            </a:r>
            <a:r>
              <a:rPr lang="en-US" altLang="ko-KR" sz="1600" dirty="0"/>
              <a:t>: </a:t>
            </a:r>
            <a:r>
              <a:rPr lang="ko-KR" altLang="en-US" sz="1600" dirty="0"/>
              <a:t>웹 페이지 이동</a:t>
            </a:r>
            <a:endParaRPr lang="en-US" altLang="ko-KR" sz="1600" dirty="0"/>
          </a:p>
          <a:p>
            <a:pPr lvl="2"/>
            <a:r>
              <a:rPr lang="en-US" altLang="ko-KR" sz="1600" dirty="0"/>
              <a:t>Submit </a:t>
            </a:r>
            <a:r>
              <a:rPr lang="ko-KR" altLang="en-US" sz="1600" dirty="0"/>
              <a:t>버튼의 </a:t>
            </a:r>
            <a:r>
              <a:rPr lang="en-US" altLang="ko-KR" sz="1600" dirty="0"/>
              <a:t>click </a:t>
            </a:r>
            <a:r>
              <a:rPr lang="ko-KR" altLang="en-US" sz="1600" dirty="0"/>
              <a:t>이벤트의 디폴트 행동 </a:t>
            </a:r>
            <a:r>
              <a:rPr lang="en-US" altLang="ko-KR" sz="1600" dirty="0"/>
              <a:t>: </a:t>
            </a:r>
            <a:r>
              <a:rPr lang="ko-KR" altLang="en-US" sz="1600" dirty="0"/>
              <a:t>폼 데이터 전송</a:t>
            </a:r>
            <a:endParaRPr lang="en-US" altLang="ko-KR" sz="1600" dirty="0"/>
          </a:p>
          <a:p>
            <a:pPr lvl="2"/>
            <a:r>
              <a:rPr lang="en-US" altLang="ko-KR" sz="1600" dirty="0"/>
              <a:t>&lt;input type=“checkbox”&gt;</a:t>
            </a:r>
            <a:r>
              <a:rPr lang="ko-KR" altLang="en-US" sz="1600" dirty="0"/>
              <a:t>의 </a:t>
            </a:r>
            <a:r>
              <a:rPr lang="en-US" altLang="ko-KR" sz="1600" dirty="0"/>
              <a:t>click </a:t>
            </a:r>
            <a:r>
              <a:rPr lang="ko-KR" altLang="en-US" sz="1600" dirty="0"/>
              <a:t>이벤트의 디폴트 행동 </a:t>
            </a:r>
            <a:r>
              <a:rPr lang="en-US" altLang="ko-KR" sz="1600" dirty="0"/>
              <a:t>: </a:t>
            </a:r>
            <a:r>
              <a:rPr lang="ko-KR" altLang="en-US" sz="1600" dirty="0"/>
              <a:t>체크박스선택</a:t>
            </a:r>
            <a:endParaRPr lang="en-US" altLang="ko-KR" sz="1600" dirty="0"/>
          </a:p>
          <a:p>
            <a:r>
              <a:rPr lang="ko-KR" altLang="en-US" sz="2000" dirty="0"/>
              <a:t>이벤트의 디폴트 행동을 막는 방법</a:t>
            </a:r>
            <a:endParaRPr lang="en-US" altLang="ko-KR" sz="2000" dirty="0"/>
          </a:p>
          <a:p>
            <a:pPr lvl="1"/>
            <a:r>
              <a:rPr lang="en-US" altLang="ko-KR" sz="1800" dirty="0" smtClean="0"/>
              <a:t>1. return false </a:t>
            </a:r>
            <a:r>
              <a:rPr lang="ko-KR" altLang="en-US" sz="1800" dirty="0" smtClean="0"/>
              <a:t>사용 </a:t>
            </a:r>
            <a:endParaRPr lang="en-US" altLang="ko-KR" sz="1800" dirty="0" smtClean="0"/>
          </a:p>
          <a:p>
            <a:pPr marL="457200" lvl="1" indent="0">
              <a:buNone/>
            </a:pPr>
            <a:r>
              <a:rPr lang="en-US" altLang="ko-KR" sz="1800" dirty="0" smtClean="0"/>
              <a:t>	</a:t>
            </a:r>
            <a:r>
              <a:rPr lang="ko-KR" altLang="en-US" sz="1800" dirty="0" smtClean="0"/>
              <a:t>함수 내에서 사용 시 </a:t>
            </a:r>
            <a:r>
              <a:rPr lang="ko-KR" altLang="en-US" sz="1800" dirty="0" err="1" smtClean="0"/>
              <a:t>기본동작</a:t>
            </a:r>
            <a:r>
              <a:rPr lang="ko-KR" altLang="en-US" sz="1800" dirty="0" smtClean="0"/>
              <a:t> 중단</a:t>
            </a:r>
            <a:endParaRPr lang="en-US" altLang="ko-KR" sz="1800" dirty="0" smtClean="0"/>
          </a:p>
          <a:p>
            <a:pPr marL="457200" lvl="1" indent="0">
              <a:buNone/>
            </a:pPr>
            <a:endParaRPr lang="en-US" altLang="ko-KR" sz="1800" dirty="0" smtClean="0"/>
          </a:p>
          <a:p>
            <a:pPr lvl="1"/>
            <a:r>
              <a:rPr lang="en-US" altLang="ko-KR" sz="1800" dirty="0" smtClean="0"/>
              <a:t>2. </a:t>
            </a:r>
            <a:r>
              <a:rPr lang="en-US" altLang="ko-KR" sz="1800" dirty="0" err="1" smtClean="0"/>
              <a:t>preventDefault</a:t>
            </a:r>
            <a:r>
              <a:rPr lang="en-US" altLang="ko-KR" sz="1800" dirty="0" smtClean="0"/>
              <a:t>() </a:t>
            </a:r>
            <a:r>
              <a:rPr lang="ko-KR" altLang="en-US" sz="1800" dirty="0" smtClean="0"/>
              <a:t>메서드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r>
              <a:rPr lang="en-US" altLang="ko-KR" sz="1800" dirty="0" smtClean="0"/>
              <a:t>3. </a:t>
            </a:r>
            <a:r>
              <a:rPr lang="en-US" altLang="ko-KR" sz="1800" dirty="0" err="1" smtClean="0"/>
              <a:t>stopPropagation</a:t>
            </a:r>
            <a:r>
              <a:rPr lang="en-US" altLang="ko-KR" sz="1800" dirty="0" smtClean="0"/>
              <a:t>()</a:t>
            </a:r>
            <a:r>
              <a:rPr lang="ko-KR" altLang="en-US" sz="1800" dirty="0" smtClean="0"/>
              <a:t>메서드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marL="0" indent="0" fontAlgn="base">
              <a:buNone/>
            </a:pPr>
            <a:r>
              <a:rPr lang="ko-KR" altLang="en-US" sz="19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이벤트 객체의 </a:t>
            </a:r>
            <a:r>
              <a:rPr lang="en-US" altLang="ko-KR" sz="19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cancelable </a:t>
            </a:r>
            <a:r>
              <a:rPr lang="ko-KR" altLang="en-US" sz="19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프로퍼티가</a:t>
            </a:r>
            <a:r>
              <a:rPr lang="ko-KR" altLang="en-US" sz="19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altLang="ko-KR" sz="19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true</a:t>
            </a:r>
            <a:r>
              <a:rPr lang="ko-KR" altLang="en-US" sz="19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인 경우만 취소 가능</a:t>
            </a:r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133034" y="3922708"/>
            <a:ext cx="3506362" cy="95410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smtClean="0">
                <a:solidFill>
                  <a:srgbClr val="82D4FF"/>
                </a:solidFill>
                <a:latin typeface="Consolas" panose="020B0609020204030204" pitchFamily="49" charset="0"/>
                <a:ea typeface="+mj-ea"/>
              </a:rPr>
              <a:t>if(</a:t>
            </a:r>
            <a:r>
              <a:rPr lang="en-US" altLang="ko-KR" sz="1400" kern="0" dirty="0" err="1" smtClean="0">
                <a:solidFill>
                  <a:srgbClr val="82D4FF"/>
                </a:solidFill>
                <a:latin typeface="Consolas" panose="020B0609020204030204" pitchFamily="49" charset="0"/>
                <a:ea typeface="+mj-ea"/>
              </a:rPr>
              <a:t>event.prevernDefault</a:t>
            </a:r>
            <a:r>
              <a:rPr lang="en-US" altLang="ko-KR" sz="1400" kern="0" dirty="0" smtClean="0">
                <a:solidFill>
                  <a:srgbClr val="82D4FF"/>
                </a:solidFill>
                <a:latin typeface="Consolas" panose="020B0609020204030204" pitchFamily="49" charset="0"/>
                <a:ea typeface="+mj-ea"/>
              </a:rPr>
              <a:t>) {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82D4FF"/>
                </a:solidFill>
                <a:latin typeface="Consolas" panose="020B0609020204030204" pitchFamily="49" charset="0"/>
                <a:ea typeface="+mj-ea"/>
              </a:rPr>
              <a:t> </a:t>
            </a:r>
            <a:r>
              <a:rPr lang="en-US" altLang="ko-KR" sz="1400" kern="0" dirty="0" smtClean="0">
                <a:solidFill>
                  <a:srgbClr val="82D4FF"/>
                </a:solidFill>
                <a:latin typeface="Consolas" panose="020B0609020204030204" pitchFamily="49" charset="0"/>
                <a:ea typeface="+mj-ea"/>
              </a:rPr>
              <a:t> </a:t>
            </a:r>
            <a:r>
              <a:rPr lang="en-US" altLang="ko-KR" sz="1400" kern="0" dirty="0" err="1" smtClean="0">
                <a:solidFill>
                  <a:srgbClr val="82D4FF"/>
                </a:solidFill>
                <a:latin typeface="Consolas" panose="020B0609020204030204" pitchFamily="49" charset="0"/>
                <a:ea typeface="+mj-ea"/>
              </a:rPr>
              <a:t>event.preventDefault</a:t>
            </a:r>
            <a:r>
              <a:rPr lang="en-US" altLang="ko-KR" sz="1400" kern="0" dirty="0" smtClean="0">
                <a:solidFill>
                  <a:srgbClr val="82D4FF"/>
                </a:solidFill>
                <a:latin typeface="Consolas" panose="020B0609020204030204" pitchFamily="49" charset="0"/>
                <a:ea typeface="+mj-ea"/>
              </a:rPr>
              <a:t>();</a:t>
            </a:r>
          </a:p>
          <a:p>
            <a:pPr marL="190500" fontAlgn="base" latinLnBrk="0"/>
            <a:r>
              <a:rPr lang="en-US" altLang="ko-KR" sz="1400" kern="0" dirty="0" smtClean="0">
                <a:solidFill>
                  <a:srgbClr val="82D4FF"/>
                </a:solidFill>
                <a:latin typeface="Consolas" panose="020B0609020204030204" pitchFamily="49" charset="0"/>
                <a:ea typeface="+mj-ea"/>
              </a:rPr>
              <a:t>} else {</a:t>
            </a:r>
          </a:p>
          <a:p>
            <a:pPr marL="190500" fontAlgn="base" latinLnBrk="0"/>
            <a:r>
              <a:rPr lang="en-US" altLang="ko-KR" sz="1400" kern="0" dirty="0" err="1" smtClean="0">
                <a:solidFill>
                  <a:srgbClr val="82D4FF"/>
                </a:solidFill>
                <a:latin typeface="Consolas" panose="020B0609020204030204" pitchFamily="49" charset="0"/>
                <a:ea typeface="+mj-ea"/>
              </a:rPr>
              <a:t>event.returnValue</a:t>
            </a:r>
            <a:r>
              <a:rPr lang="en-US" altLang="ko-KR" sz="1400" kern="0" dirty="0" smtClean="0">
                <a:solidFill>
                  <a:srgbClr val="82D4FF"/>
                </a:solidFill>
                <a:latin typeface="Consolas" panose="020B0609020204030204" pitchFamily="49" charset="0"/>
                <a:ea typeface="+mj-ea"/>
              </a:rPr>
              <a:t> = </a:t>
            </a:r>
            <a:r>
              <a:rPr lang="en-US" altLang="ko-KR" sz="1400" kern="0" dirty="0" smtClean="0">
                <a:solidFill>
                  <a:srgbClr val="ED7D31"/>
                </a:solidFill>
                <a:latin typeface="Consolas" panose="020B0609020204030204" pitchFamily="49" charset="0"/>
                <a:ea typeface="+mj-ea"/>
              </a:rPr>
              <a:t>false</a:t>
            </a:r>
            <a:r>
              <a:rPr lang="en-US" altLang="ko-KR" sz="1400" kern="0" dirty="0" smtClean="0">
                <a:solidFill>
                  <a:srgbClr val="82D4FF"/>
                </a:solidFill>
                <a:latin typeface="Consolas" panose="020B0609020204030204" pitchFamily="49" charset="0"/>
                <a:ea typeface="+mj-ea"/>
              </a:rPr>
              <a:t>; }</a:t>
            </a:r>
            <a:endParaRPr lang="ko-KR" altLang="en-US" sz="1400" kern="0" dirty="0">
              <a:solidFill>
                <a:srgbClr val="008000"/>
              </a:solidFill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133034" y="5286444"/>
            <a:ext cx="3506362" cy="95410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smtClean="0">
                <a:solidFill>
                  <a:srgbClr val="82D4FF"/>
                </a:solidFill>
                <a:latin typeface="Consolas" panose="020B0609020204030204" pitchFamily="49" charset="0"/>
                <a:ea typeface="+mj-ea"/>
              </a:rPr>
              <a:t>if(</a:t>
            </a:r>
            <a:r>
              <a:rPr lang="en-US" altLang="ko-KR" sz="1400" kern="0" dirty="0" err="1" smtClean="0">
                <a:solidFill>
                  <a:srgbClr val="82D4FF"/>
                </a:solidFill>
                <a:latin typeface="Consolas" panose="020B0609020204030204" pitchFamily="49" charset="0"/>
                <a:ea typeface="+mj-ea"/>
              </a:rPr>
              <a:t>event.stopPropagation</a:t>
            </a:r>
            <a:r>
              <a:rPr lang="en-US" altLang="ko-KR" sz="1400" kern="0" dirty="0" smtClean="0">
                <a:solidFill>
                  <a:srgbClr val="82D4FF"/>
                </a:solidFill>
                <a:latin typeface="Consolas" panose="020B0609020204030204" pitchFamily="49" charset="0"/>
                <a:ea typeface="+mj-ea"/>
              </a:rPr>
              <a:t>) {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82D4FF"/>
                </a:solidFill>
                <a:latin typeface="Consolas" panose="020B0609020204030204" pitchFamily="49" charset="0"/>
                <a:ea typeface="+mj-ea"/>
              </a:rPr>
              <a:t> </a:t>
            </a:r>
            <a:r>
              <a:rPr lang="en-US" altLang="ko-KR" sz="1400" kern="0" dirty="0" smtClean="0">
                <a:solidFill>
                  <a:srgbClr val="82D4FF"/>
                </a:solidFill>
                <a:latin typeface="Consolas" panose="020B0609020204030204" pitchFamily="49" charset="0"/>
                <a:ea typeface="+mj-ea"/>
              </a:rPr>
              <a:t> </a:t>
            </a:r>
            <a:r>
              <a:rPr lang="en-US" altLang="ko-KR" sz="1400" kern="0" dirty="0" err="1" smtClean="0">
                <a:solidFill>
                  <a:srgbClr val="82D4FF"/>
                </a:solidFill>
                <a:latin typeface="Consolas" panose="020B0609020204030204" pitchFamily="49" charset="0"/>
                <a:ea typeface="+mj-ea"/>
              </a:rPr>
              <a:t>event.stopPropagation</a:t>
            </a:r>
            <a:r>
              <a:rPr lang="en-US" altLang="ko-KR" sz="1400" kern="0" dirty="0" smtClean="0">
                <a:solidFill>
                  <a:srgbClr val="82D4FF"/>
                </a:solidFill>
                <a:latin typeface="Consolas" panose="020B0609020204030204" pitchFamily="49" charset="0"/>
                <a:ea typeface="+mj-ea"/>
              </a:rPr>
              <a:t>();</a:t>
            </a:r>
          </a:p>
          <a:p>
            <a:pPr marL="190500" fontAlgn="base" latinLnBrk="0"/>
            <a:r>
              <a:rPr lang="en-US" altLang="ko-KR" sz="1400" kern="0" dirty="0" smtClean="0">
                <a:solidFill>
                  <a:srgbClr val="82D4FF"/>
                </a:solidFill>
                <a:latin typeface="Consolas" panose="020B0609020204030204" pitchFamily="49" charset="0"/>
                <a:ea typeface="+mj-ea"/>
              </a:rPr>
              <a:t>} else {</a:t>
            </a:r>
          </a:p>
          <a:p>
            <a:pPr marL="190500" fontAlgn="base" latinLnBrk="0"/>
            <a:r>
              <a:rPr lang="en-US" altLang="ko-KR" sz="1400" kern="0" dirty="0" err="1" smtClean="0">
                <a:solidFill>
                  <a:srgbClr val="82D4FF"/>
                </a:solidFill>
                <a:latin typeface="Consolas" panose="020B0609020204030204" pitchFamily="49" charset="0"/>
                <a:ea typeface="+mj-ea"/>
              </a:rPr>
              <a:t>event.cancelBubble</a:t>
            </a:r>
            <a:r>
              <a:rPr lang="en-US" altLang="ko-KR" sz="1400" kern="0" dirty="0" smtClean="0">
                <a:solidFill>
                  <a:srgbClr val="82D4FF"/>
                </a:solidFill>
                <a:latin typeface="Consolas" panose="020B0609020204030204" pitchFamily="49" charset="0"/>
                <a:ea typeface="+mj-ea"/>
              </a:rPr>
              <a:t> = </a:t>
            </a:r>
            <a:r>
              <a:rPr lang="en-US" altLang="ko-KR" sz="1400" kern="0" dirty="0" smtClean="0">
                <a:solidFill>
                  <a:srgbClr val="ED7D31"/>
                </a:solidFill>
                <a:latin typeface="Consolas" panose="020B0609020204030204" pitchFamily="49" charset="0"/>
                <a:ea typeface="+mj-ea"/>
              </a:rPr>
              <a:t>true</a:t>
            </a:r>
            <a:r>
              <a:rPr lang="en-US" altLang="ko-KR" sz="1400" kern="0" dirty="0" smtClean="0">
                <a:solidFill>
                  <a:srgbClr val="82D4FF"/>
                </a:solidFill>
                <a:latin typeface="Consolas" panose="020B0609020204030204" pitchFamily="49" charset="0"/>
                <a:ea typeface="+mj-ea"/>
              </a:rPr>
              <a:t>; }</a:t>
            </a:r>
            <a:endParaRPr lang="ko-KR" altLang="en-US" sz="1400" kern="0" dirty="0">
              <a:solidFill>
                <a:srgbClr val="008000"/>
              </a:solidFill>
              <a:latin typeface="Consolas" panose="020B0609020204030204" pitchFamily="49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9685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직선 연결선 38"/>
          <p:cNvCxnSpPr/>
          <p:nvPr/>
        </p:nvCxnSpPr>
        <p:spPr>
          <a:xfrm>
            <a:off x="3104795" y="5212080"/>
            <a:ext cx="0" cy="1895302"/>
          </a:xfrm>
          <a:prstGeom prst="line">
            <a:avLst/>
          </a:prstGeom>
          <a:ln w="38100">
            <a:solidFill>
              <a:srgbClr val="FF5D5D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4640563" y="2043202"/>
            <a:ext cx="1" cy="827808"/>
          </a:xfrm>
          <a:prstGeom prst="line">
            <a:avLst/>
          </a:prstGeom>
          <a:ln w="38100">
            <a:solidFill>
              <a:srgbClr val="FF5D5D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213652" y="2024151"/>
            <a:ext cx="1" cy="827808"/>
          </a:xfrm>
          <a:prstGeom prst="line">
            <a:avLst/>
          </a:prstGeom>
          <a:ln w="38100">
            <a:solidFill>
              <a:srgbClr val="FF5D5D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평행 사변형 3"/>
          <p:cNvSpPr/>
          <p:nvPr/>
        </p:nvSpPr>
        <p:spPr>
          <a:xfrm>
            <a:off x="648386" y="457201"/>
            <a:ext cx="4696691" cy="332509"/>
          </a:xfrm>
          <a:prstGeom prst="parallelogram">
            <a:avLst/>
          </a:prstGeom>
          <a:solidFill>
            <a:srgbClr val="F496A6"/>
          </a:solidFill>
          <a:ln>
            <a:solidFill>
              <a:srgbClr val="F49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물품 목록의 </a:t>
            </a:r>
            <a:r>
              <a:rPr lang="en-US" altLang="ko-KR" sz="1200" dirty="0">
                <a:solidFill>
                  <a:schemeClr val="tx1"/>
                </a:solidFill>
              </a:rPr>
              <a:t>&lt;</a:t>
            </a:r>
            <a:r>
              <a:rPr lang="en-US" altLang="ko-KR" sz="1200" dirty="0" err="1">
                <a:solidFill>
                  <a:schemeClr val="tx1"/>
                </a:solidFill>
              </a:rPr>
              <a:t>ul</a:t>
            </a:r>
            <a:r>
              <a:rPr lang="en-US" altLang="ko-KR" sz="1200" dirty="0">
                <a:solidFill>
                  <a:schemeClr val="tx1"/>
                </a:solidFill>
              </a:rPr>
              <a:t>&gt; </a:t>
            </a:r>
            <a:r>
              <a:rPr lang="ko-KR" altLang="en-US" sz="1200" dirty="0">
                <a:solidFill>
                  <a:schemeClr val="tx1"/>
                </a:solidFill>
              </a:rPr>
              <a:t>요소를 </a:t>
            </a:r>
            <a:r>
              <a:rPr lang="ko-KR" altLang="en-US" sz="1200" dirty="0" smtClean="0">
                <a:solidFill>
                  <a:schemeClr val="tx1"/>
                </a:solidFill>
              </a:rPr>
              <a:t>가져온다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다이아몬드 4"/>
          <p:cNvSpPr/>
          <p:nvPr/>
        </p:nvSpPr>
        <p:spPr>
          <a:xfrm>
            <a:off x="1625128" y="914405"/>
            <a:ext cx="2734888" cy="1385451"/>
          </a:xfrm>
          <a:prstGeom prst="diamond">
            <a:avLst/>
          </a:prstGeom>
          <a:solidFill>
            <a:srgbClr val="C0BF92"/>
          </a:solidFill>
          <a:ln>
            <a:solidFill>
              <a:srgbClr val="C0B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addEventListener</a:t>
            </a:r>
            <a:r>
              <a:rPr lang="en-US" altLang="ko-KR" sz="1200" dirty="0" smtClean="0">
                <a:solidFill>
                  <a:schemeClr val="tx1"/>
                </a:solidFill>
              </a:rPr>
              <a:t>()</a:t>
            </a:r>
            <a:r>
              <a:rPr lang="ko-KR" altLang="en-US" sz="1200" dirty="0" smtClean="0">
                <a:solidFill>
                  <a:schemeClr val="tx1"/>
                </a:solidFill>
              </a:rPr>
              <a:t>메서드가 지원되는가</a:t>
            </a:r>
            <a:r>
              <a:rPr lang="en-US" altLang="ko-KR" sz="1200" dirty="0" smtClean="0">
                <a:solidFill>
                  <a:schemeClr val="tx1"/>
                </a:solidFill>
              </a:rPr>
              <a:t>?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48386" y="2352501"/>
            <a:ext cx="2294314" cy="274320"/>
          </a:xfrm>
          <a:prstGeom prst="rect">
            <a:avLst/>
          </a:prstGeom>
          <a:solidFill>
            <a:srgbClr val="C084BE"/>
          </a:solidFill>
          <a:ln>
            <a:solidFill>
              <a:srgbClr val="C084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attachEvent</a:t>
            </a:r>
            <a:r>
              <a:rPr lang="en-US" altLang="ko-KR" sz="1200" dirty="0" smtClean="0">
                <a:solidFill>
                  <a:schemeClr val="tx1"/>
                </a:solidFill>
              </a:rPr>
              <a:t>() </a:t>
            </a:r>
            <a:r>
              <a:rPr lang="ko-KR" altLang="en-US" sz="1200" dirty="0" smtClean="0">
                <a:solidFill>
                  <a:schemeClr val="tx1"/>
                </a:solidFill>
              </a:rPr>
              <a:t>메서드 사용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017514" y="2352501"/>
            <a:ext cx="2327563" cy="274320"/>
          </a:xfrm>
          <a:prstGeom prst="rect">
            <a:avLst/>
          </a:prstGeom>
          <a:solidFill>
            <a:srgbClr val="C084BE"/>
          </a:solidFill>
          <a:ln>
            <a:solidFill>
              <a:srgbClr val="C084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addEventListener</a:t>
            </a:r>
            <a:r>
              <a:rPr lang="en-US" altLang="ko-KR" sz="1200" dirty="0" smtClean="0">
                <a:solidFill>
                  <a:schemeClr val="tx1"/>
                </a:solidFill>
              </a:rPr>
              <a:t>() </a:t>
            </a:r>
            <a:r>
              <a:rPr lang="ko-KR" altLang="en-US" sz="1200" dirty="0" smtClean="0">
                <a:solidFill>
                  <a:schemeClr val="tx1"/>
                </a:solidFill>
              </a:rPr>
              <a:t>메서드 사용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순서도: 준비 8"/>
          <p:cNvSpPr/>
          <p:nvPr/>
        </p:nvSpPr>
        <p:spPr>
          <a:xfrm>
            <a:off x="648386" y="2867892"/>
            <a:ext cx="4696691" cy="365760"/>
          </a:xfrm>
          <a:custGeom>
            <a:avLst/>
            <a:gdLst>
              <a:gd name="connsiteX0" fmla="*/ 0 w 10000"/>
              <a:gd name="connsiteY0" fmla="*/ 5000 h 10000"/>
              <a:gd name="connsiteX1" fmla="*/ 2000 w 10000"/>
              <a:gd name="connsiteY1" fmla="*/ 0 h 10000"/>
              <a:gd name="connsiteX2" fmla="*/ 8000 w 10000"/>
              <a:gd name="connsiteY2" fmla="*/ 0 h 10000"/>
              <a:gd name="connsiteX3" fmla="*/ 10000 w 10000"/>
              <a:gd name="connsiteY3" fmla="*/ 5000 h 10000"/>
              <a:gd name="connsiteX4" fmla="*/ 8000 w 10000"/>
              <a:gd name="connsiteY4" fmla="*/ 10000 h 10000"/>
              <a:gd name="connsiteX5" fmla="*/ 2000 w 10000"/>
              <a:gd name="connsiteY5" fmla="*/ 10000 h 10000"/>
              <a:gd name="connsiteX6" fmla="*/ 0 w 10000"/>
              <a:gd name="connsiteY6" fmla="*/ 5000 h 10000"/>
              <a:gd name="connsiteX0" fmla="*/ 0 w 10000"/>
              <a:gd name="connsiteY0" fmla="*/ 5000 h 10000"/>
              <a:gd name="connsiteX1" fmla="*/ 2000 w 10000"/>
              <a:gd name="connsiteY1" fmla="*/ 0 h 10000"/>
              <a:gd name="connsiteX2" fmla="*/ 9318 w 10000"/>
              <a:gd name="connsiteY2" fmla="*/ 0 h 10000"/>
              <a:gd name="connsiteX3" fmla="*/ 10000 w 10000"/>
              <a:gd name="connsiteY3" fmla="*/ 5000 h 10000"/>
              <a:gd name="connsiteX4" fmla="*/ 8000 w 10000"/>
              <a:gd name="connsiteY4" fmla="*/ 10000 h 10000"/>
              <a:gd name="connsiteX5" fmla="*/ 2000 w 10000"/>
              <a:gd name="connsiteY5" fmla="*/ 10000 h 10000"/>
              <a:gd name="connsiteX6" fmla="*/ 0 w 10000"/>
              <a:gd name="connsiteY6" fmla="*/ 5000 h 10000"/>
              <a:gd name="connsiteX0" fmla="*/ 0 w 10000"/>
              <a:gd name="connsiteY0" fmla="*/ 5000 h 10000"/>
              <a:gd name="connsiteX1" fmla="*/ 2000 w 10000"/>
              <a:gd name="connsiteY1" fmla="*/ 0 h 10000"/>
              <a:gd name="connsiteX2" fmla="*/ 9318 w 10000"/>
              <a:gd name="connsiteY2" fmla="*/ 0 h 10000"/>
              <a:gd name="connsiteX3" fmla="*/ 10000 w 10000"/>
              <a:gd name="connsiteY3" fmla="*/ 5000 h 10000"/>
              <a:gd name="connsiteX4" fmla="*/ 9248 w 10000"/>
              <a:gd name="connsiteY4" fmla="*/ 9762 h 10000"/>
              <a:gd name="connsiteX5" fmla="*/ 2000 w 10000"/>
              <a:gd name="connsiteY5" fmla="*/ 10000 h 10000"/>
              <a:gd name="connsiteX6" fmla="*/ 0 w 10000"/>
              <a:gd name="connsiteY6" fmla="*/ 5000 h 10000"/>
              <a:gd name="connsiteX0" fmla="*/ 0 w 10000"/>
              <a:gd name="connsiteY0" fmla="*/ 5000 h 10000"/>
              <a:gd name="connsiteX1" fmla="*/ 805 w 10000"/>
              <a:gd name="connsiteY1" fmla="*/ 119 h 10000"/>
              <a:gd name="connsiteX2" fmla="*/ 9318 w 10000"/>
              <a:gd name="connsiteY2" fmla="*/ 0 h 10000"/>
              <a:gd name="connsiteX3" fmla="*/ 10000 w 10000"/>
              <a:gd name="connsiteY3" fmla="*/ 5000 h 10000"/>
              <a:gd name="connsiteX4" fmla="*/ 9248 w 10000"/>
              <a:gd name="connsiteY4" fmla="*/ 9762 h 10000"/>
              <a:gd name="connsiteX5" fmla="*/ 2000 w 10000"/>
              <a:gd name="connsiteY5" fmla="*/ 10000 h 10000"/>
              <a:gd name="connsiteX6" fmla="*/ 0 w 10000"/>
              <a:gd name="connsiteY6" fmla="*/ 5000 h 10000"/>
              <a:gd name="connsiteX0" fmla="*/ 0 w 10000"/>
              <a:gd name="connsiteY0" fmla="*/ 5000 h 10238"/>
              <a:gd name="connsiteX1" fmla="*/ 805 w 10000"/>
              <a:gd name="connsiteY1" fmla="*/ 119 h 10238"/>
              <a:gd name="connsiteX2" fmla="*/ 9318 w 10000"/>
              <a:gd name="connsiteY2" fmla="*/ 0 h 10238"/>
              <a:gd name="connsiteX3" fmla="*/ 10000 w 10000"/>
              <a:gd name="connsiteY3" fmla="*/ 5000 h 10238"/>
              <a:gd name="connsiteX4" fmla="*/ 9248 w 10000"/>
              <a:gd name="connsiteY4" fmla="*/ 9762 h 10238"/>
              <a:gd name="connsiteX5" fmla="*/ 770 w 10000"/>
              <a:gd name="connsiteY5" fmla="*/ 10238 h 10238"/>
              <a:gd name="connsiteX6" fmla="*/ 0 w 10000"/>
              <a:gd name="connsiteY6" fmla="*/ 5000 h 10238"/>
              <a:gd name="connsiteX0" fmla="*/ 0 w 10000"/>
              <a:gd name="connsiteY0" fmla="*/ 5000 h 10538"/>
              <a:gd name="connsiteX1" fmla="*/ 805 w 10000"/>
              <a:gd name="connsiteY1" fmla="*/ 119 h 10538"/>
              <a:gd name="connsiteX2" fmla="*/ 9318 w 10000"/>
              <a:gd name="connsiteY2" fmla="*/ 0 h 10538"/>
              <a:gd name="connsiteX3" fmla="*/ 10000 w 10000"/>
              <a:gd name="connsiteY3" fmla="*/ 5000 h 10538"/>
              <a:gd name="connsiteX4" fmla="*/ 9267 w 10000"/>
              <a:gd name="connsiteY4" fmla="*/ 10538 h 10538"/>
              <a:gd name="connsiteX5" fmla="*/ 770 w 10000"/>
              <a:gd name="connsiteY5" fmla="*/ 10238 h 10538"/>
              <a:gd name="connsiteX6" fmla="*/ 0 w 10000"/>
              <a:gd name="connsiteY6" fmla="*/ 5000 h 10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538">
                <a:moveTo>
                  <a:pt x="0" y="5000"/>
                </a:moveTo>
                <a:lnTo>
                  <a:pt x="805" y="119"/>
                </a:lnTo>
                <a:lnTo>
                  <a:pt x="9318" y="0"/>
                </a:lnTo>
                <a:cubicBezTo>
                  <a:pt x="9545" y="1667"/>
                  <a:pt x="9773" y="3333"/>
                  <a:pt x="10000" y="5000"/>
                </a:cubicBezTo>
                <a:cubicBezTo>
                  <a:pt x="9756" y="6846"/>
                  <a:pt x="9511" y="8692"/>
                  <a:pt x="9267" y="10538"/>
                </a:cubicBezTo>
                <a:lnTo>
                  <a:pt x="770" y="10238"/>
                </a:lnTo>
                <a:lnTo>
                  <a:pt x="0" y="500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이벤트</a:t>
            </a:r>
            <a:r>
              <a:rPr lang="en-US" altLang="ko-KR" sz="1200" dirty="0" smtClean="0">
                <a:solidFill>
                  <a:schemeClr val="tx1"/>
                </a:solidFill>
              </a:rPr>
              <a:t> : </a:t>
            </a:r>
            <a:r>
              <a:rPr lang="ko-KR" altLang="en-US" sz="1200" dirty="0" smtClean="0">
                <a:solidFill>
                  <a:schemeClr val="tx1"/>
                </a:solidFill>
              </a:rPr>
              <a:t>목록의 링크 중 하나를 클릭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48386" y="4418214"/>
            <a:ext cx="4696691" cy="793866"/>
          </a:xfrm>
          <a:prstGeom prst="rect">
            <a:avLst/>
          </a:prstGeom>
          <a:solidFill>
            <a:srgbClr val="C084BE"/>
          </a:solidFill>
          <a:ln>
            <a:solidFill>
              <a:srgbClr val="C084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변수 생성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target: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클릭된</a:t>
            </a:r>
            <a:r>
              <a:rPr lang="ko-KR" altLang="en-US" sz="1200" dirty="0" smtClean="0">
                <a:solidFill>
                  <a:schemeClr val="tx1"/>
                </a:solidFill>
              </a:rPr>
              <a:t> 요소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err="1" smtClean="0">
                <a:solidFill>
                  <a:schemeClr val="tx1"/>
                </a:solidFill>
              </a:rPr>
              <a:t>elParent</a:t>
            </a:r>
            <a:r>
              <a:rPr lang="en-US" altLang="ko-KR" sz="1200" dirty="0" smtClean="0">
                <a:solidFill>
                  <a:schemeClr val="tx1"/>
                </a:solidFill>
              </a:rPr>
              <a:t>: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클릭된</a:t>
            </a:r>
            <a:r>
              <a:rPr lang="ko-KR" altLang="en-US" sz="1200" dirty="0" smtClean="0">
                <a:solidFill>
                  <a:schemeClr val="tx1"/>
                </a:solidFill>
              </a:rPr>
              <a:t> 요소의 부모 요소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err="1" smtClean="0">
                <a:solidFill>
                  <a:schemeClr val="tx1"/>
                </a:solidFill>
              </a:rPr>
              <a:t>elGrandparent</a:t>
            </a:r>
            <a:r>
              <a:rPr lang="en-US" altLang="ko-KR" sz="1200" dirty="0" smtClean="0">
                <a:solidFill>
                  <a:schemeClr val="tx1"/>
                </a:solidFill>
              </a:rPr>
              <a:t>: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클릭된</a:t>
            </a:r>
            <a:r>
              <a:rPr lang="ko-KR" altLang="en-US" sz="1200" dirty="0" smtClean="0">
                <a:solidFill>
                  <a:schemeClr val="tx1"/>
                </a:solidFill>
              </a:rPr>
              <a:t> 요소의 부모의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부모요소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48386" y="5505798"/>
            <a:ext cx="4696691" cy="293718"/>
          </a:xfrm>
          <a:prstGeom prst="rect">
            <a:avLst/>
          </a:prstGeom>
          <a:solidFill>
            <a:srgbClr val="C084BE"/>
          </a:solidFill>
          <a:ln>
            <a:solidFill>
              <a:srgbClr val="C084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클릭된</a:t>
            </a:r>
            <a:r>
              <a:rPr lang="ko-KR" altLang="en-US" sz="1200" dirty="0" smtClean="0">
                <a:solidFill>
                  <a:schemeClr val="tx1"/>
                </a:solidFill>
              </a:rPr>
              <a:t> 요소 가져오기 </a:t>
            </a:r>
            <a:r>
              <a:rPr lang="en-US" altLang="ko-KR" sz="1200" dirty="0" smtClean="0">
                <a:solidFill>
                  <a:schemeClr val="tx1"/>
                </a:solidFill>
              </a:rPr>
              <a:t>: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getTarget</a:t>
            </a:r>
            <a:r>
              <a:rPr lang="en-US" altLang="ko-KR" sz="1200" dirty="0" smtClean="0">
                <a:solidFill>
                  <a:schemeClr val="tx1"/>
                </a:solidFill>
              </a:rPr>
              <a:t>()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50499" y="5946375"/>
            <a:ext cx="4204128" cy="293718"/>
          </a:xfrm>
          <a:prstGeom prst="rect">
            <a:avLst/>
          </a:prstGeom>
          <a:solidFill>
            <a:srgbClr val="C084BE"/>
          </a:solidFill>
          <a:ln>
            <a:solidFill>
              <a:srgbClr val="C084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부모 요소 가져오기</a:t>
            </a:r>
            <a:r>
              <a:rPr lang="en-US" altLang="ko-KR" sz="1200" dirty="0" smtClean="0">
                <a:solidFill>
                  <a:schemeClr val="tx1"/>
                </a:solidFill>
              </a:rPr>
              <a:t>(&lt;li&gt;</a:t>
            </a:r>
            <a:r>
              <a:rPr lang="ko-KR" altLang="en-US" sz="1200" dirty="0" smtClean="0">
                <a:solidFill>
                  <a:schemeClr val="tx1"/>
                </a:solidFill>
              </a:rPr>
              <a:t>요소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50499" y="6417422"/>
            <a:ext cx="4204128" cy="293718"/>
          </a:xfrm>
          <a:prstGeom prst="rect">
            <a:avLst/>
          </a:prstGeom>
          <a:solidFill>
            <a:srgbClr val="C084BE"/>
          </a:solidFill>
          <a:ln>
            <a:solidFill>
              <a:srgbClr val="C084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부모의 부모 요소 가져오기</a:t>
            </a:r>
            <a:r>
              <a:rPr lang="en-US" altLang="ko-KR" sz="1200" dirty="0" smtClean="0">
                <a:solidFill>
                  <a:schemeClr val="tx1"/>
                </a:solidFill>
              </a:rPr>
              <a:t>(&lt;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ul</a:t>
            </a:r>
            <a:r>
              <a:rPr lang="en-US" altLang="ko-KR" sz="1200" dirty="0" smtClean="0">
                <a:solidFill>
                  <a:schemeClr val="tx1"/>
                </a:solidFill>
              </a:rPr>
              <a:t>&gt;</a:t>
            </a:r>
            <a:r>
              <a:rPr lang="ko-KR" altLang="en-US" sz="1200" dirty="0" smtClean="0">
                <a:solidFill>
                  <a:schemeClr val="tx1"/>
                </a:solidFill>
              </a:rPr>
              <a:t>요소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072336" y="1496291"/>
            <a:ext cx="282633" cy="282633"/>
          </a:xfrm>
          <a:prstGeom prst="ellipse">
            <a:avLst/>
          </a:prstGeom>
          <a:solidFill>
            <a:srgbClr val="FF5D5D"/>
          </a:solidFill>
          <a:ln>
            <a:solidFill>
              <a:srgbClr val="FF5D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N</a:t>
            </a:r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4488858" y="1496290"/>
            <a:ext cx="282633" cy="282633"/>
          </a:xfrm>
          <a:prstGeom prst="ellipse">
            <a:avLst/>
          </a:prstGeom>
          <a:solidFill>
            <a:srgbClr val="FF5D5D"/>
          </a:solidFill>
          <a:ln>
            <a:solidFill>
              <a:srgbClr val="FF5D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Y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95591" y="3569623"/>
            <a:ext cx="5694218" cy="3872349"/>
          </a:xfrm>
          <a:prstGeom prst="rect">
            <a:avLst/>
          </a:prstGeom>
          <a:noFill/>
          <a:ln w="7620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함수</a:t>
            </a:r>
            <a:r>
              <a:rPr lang="en-US" altLang="ko-KR" sz="1400" dirty="0" smtClean="0">
                <a:solidFill>
                  <a:schemeClr val="tx1"/>
                </a:solidFill>
              </a:rPr>
              <a:t> :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itemDone</a:t>
            </a:r>
            <a:r>
              <a:rPr lang="en-US" altLang="ko-KR" sz="1400" dirty="0" smtClean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완료된 할 일 아이템을 제거한다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1" name="직선 연결선 30"/>
          <p:cNvCxnSpPr>
            <a:stCxn id="27" idx="4"/>
          </p:cNvCxnSpPr>
          <p:nvPr/>
        </p:nvCxnSpPr>
        <p:spPr>
          <a:xfrm flipH="1">
            <a:off x="1205340" y="1778924"/>
            <a:ext cx="8313" cy="249382"/>
          </a:xfrm>
          <a:prstGeom prst="line">
            <a:avLst/>
          </a:prstGeom>
          <a:ln w="38100">
            <a:solidFill>
              <a:srgbClr val="FF5D5D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4632251" y="1797975"/>
            <a:ext cx="8313" cy="249382"/>
          </a:xfrm>
          <a:prstGeom prst="line">
            <a:avLst/>
          </a:prstGeom>
          <a:ln w="38100">
            <a:solidFill>
              <a:srgbClr val="FF5D5D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5207916" y="5799516"/>
            <a:ext cx="0" cy="3654302"/>
          </a:xfrm>
          <a:prstGeom prst="line">
            <a:avLst/>
          </a:prstGeom>
          <a:ln w="38100">
            <a:solidFill>
              <a:srgbClr val="7030A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/>
          <p:cNvSpPr/>
          <p:nvPr/>
        </p:nvSpPr>
        <p:spPr>
          <a:xfrm>
            <a:off x="177333" y="482138"/>
            <a:ext cx="282633" cy="282633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4" name="타원 43"/>
          <p:cNvSpPr/>
          <p:nvPr/>
        </p:nvSpPr>
        <p:spPr>
          <a:xfrm>
            <a:off x="177332" y="1557777"/>
            <a:ext cx="282633" cy="282633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5" name="타원 44"/>
          <p:cNvSpPr/>
          <p:nvPr/>
        </p:nvSpPr>
        <p:spPr>
          <a:xfrm>
            <a:off x="4085695" y="2028309"/>
            <a:ext cx="282633" cy="282633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6" name="타원 45"/>
          <p:cNvSpPr/>
          <p:nvPr/>
        </p:nvSpPr>
        <p:spPr>
          <a:xfrm>
            <a:off x="1581482" y="2022766"/>
            <a:ext cx="282633" cy="282633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7" name="타원 46"/>
          <p:cNvSpPr/>
          <p:nvPr/>
        </p:nvSpPr>
        <p:spPr>
          <a:xfrm>
            <a:off x="5950510" y="3588330"/>
            <a:ext cx="282633" cy="282633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8" name="타원 47"/>
          <p:cNvSpPr/>
          <p:nvPr/>
        </p:nvSpPr>
        <p:spPr>
          <a:xfrm>
            <a:off x="5950509" y="4673830"/>
            <a:ext cx="282633" cy="282633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9" name="타원 48"/>
          <p:cNvSpPr/>
          <p:nvPr/>
        </p:nvSpPr>
        <p:spPr>
          <a:xfrm>
            <a:off x="5950508" y="5519309"/>
            <a:ext cx="282633" cy="282633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50" name="타원 49"/>
          <p:cNvSpPr/>
          <p:nvPr/>
        </p:nvSpPr>
        <p:spPr>
          <a:xfrm>
            <a:off x="5950508" y="5973908"/>
            <a:ext cx="282633" cy="282633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51" name="타원 50"/>
          <p:cNvSpPr/>
          <p:nvPr/>
        </p:nvSpPr>
        <p:spPr>
          <a:xfrm>
            <a:off x="5950508" y="6422964"/>
            <a:ext cx="282633" cy="282633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375862" y="457201"/>
            <a:ext cx="5710843" cy="522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 smtClean="0"/>
              <a:t>&lt;</a:t>
            </a:r>
            <a:r>
              <a:rPr lang="en-US" altLang="ko-KR" sz="1400" dirty="0" err="1" smtClean="0"/>
              <a:t>ul</a:t>
            </a:r>
            <a:r>
              <a:rPr lang="en-US" altLang="ko-KR" sz="1400" dirty="0" smtClean="0"/>
              <a:t>&gt;</a:t>
            </a:r>
            <a:r>
              <a:rPr lang="ko-KR" altLang="en-US" sz="1400" dirty="0" smtClean="0"/>
              <a:t>요소를 선택하여 이벤트 </a:t>
            </a:r>
            <a:r>
              <a:rPr lang="ko-KR" altLang="en-US" sz="1400" dirty="0" err="1" smtClean="0"/>
              <a:t>리스너를</a:t>
            </a:r>
            <a:r>
              <a:rPr lang="ko-KR" altLang="en-US" sz="1400" dirty="0" smtClean="0"/>
              <a:t> 추가합니다</a:t>
            </a:r>
            <a:r>
              <a:rPr lang="en-US" altLang="ko-KR" sz="1400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smtClean="0"/>
              <a:t>브라우저가 </a:t>
            </a:r>
            <a:r>
              <a:rPr lang="en-US" altLang="ko-KR" sz="1400" dirty="0" err="1" smtClean="0"/>
              <a:t>addEventListener</a:t>
            </a:r>
            <a:r>
              <a:rPr lang="en-US" altLang="ko-KR" sz="1400" dirty="0" smtClean="0"/>
              <a:t>()</a:t>
            </a:r>
            <a:r>
              <a:rPr lang="ko-KR" altLang="en-US" sz="1400" dirty="0" smtClean="0"/>
              <a:t>메서드를 지원하는지 확인한다</a:t>
            </a:r>
            <a:r>
              <a:rPr lang="en-US" altLang="ko-KR" sz="1400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 err="1" smtClean="0"/>
              <a:t>addEventListener</a:t>
            </a:r>
            <a:r>
              <a:rPr lang="en-US" altLang="ko-KR" sz="1400" dirty="0" smtClean="0"/>
              <a:t>() </a:t>
            </a:r>
            <a:r>
              <a:rPr lang="ko-KR" altLang="en-US" sz="1400" dirty="0" smtClean="0"/>
              <a:t>메서드가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지원되면 이 메서드를 이용하여 사용자가 링크를 클릭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했을 때</a:t>
            </a:r>
            <a:r>
              <a:rPr lang="en-US" altLang="ko-KR" sz="1400" dirty="0"/>
              <a:t> </a:t>
            </a:r>
            <a:r>
              <a:rPr lang="en-US" altLang="ko-KR" sz="1400" dirty="0" err="1" smtClean="0"/>
              <a:t>itemDone</a:t>
            </a:r>
            <a:r>
              <a:rPr lang="en-US" altLang="ko-KR" sz="1400" dirty="0" smtClean="0"/>
              <a:t>() </a:t>
            </a:r>
            <a:r>
              <a:rPr lang="ko-KR" altLang="en-US" sz="1400" dirty="0" smtClean="0"/>
              <a:t>함수를 실행하는 이벤트 </a:t>
            </a:r>
            <a:r>
              <a:rPr lang="ko-KR" altLang="en-US" sz="1400" dirty="0" err="1" smtClean="0"/>
              <a:t>리스너를</a:t>
            </a:r>
            <a:r>
              <a:rPr lang="ko-KR" altLang="en-US" sz="1400" dirty="0" smtClean="0"/>
              <a:t> 지정한다</a:t>
            </a:r>
            <a:r>
              <a:rPr lang="en-US" altLang="ko-KR" sz="1400" dirty="0" smtClean="0"/>
              <a:t>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 err="1" smtClean="0"/>
              <a:t>addEventListener</a:t>
            </a:r>
            <a:r>
              <a:rPr lang="en-US" altLang="ko-KR" sz="1400" dirty="0" smtClean="0"/>
              <a:t>()</a:t>
            </a:r>
            <a:r>
              <a:rPr lang="ko-KR" altLang="en-US" sz="1400" dirty="0" smtClean="0"/>
              <a:t>메서드가 지원되지 않으면 </a:t>
            </a:r>
            <a:r>
              <a:rPr lang="en-US" altLang="ko-KR" sz="1400" dirty="0" err="1" smtClean="0"/>
              <a:t>attachEvent</a:t>
            </a:r>
            <a:r>
              <a:rPr lang="en-US" altLang="ko-KR" sz="1400" dirty="0" smtClean="0"/>
              <a:t>()</a:t>
            </a:r>
            <a:r>
              <a:rPr lang="ko-KR" altLang="en-US" sz="1400" dirty="0" smtClean="0"/>
              <a:t>메서드를 대신 사용한다</a:t>
            </a:r>
            <a:r>
              <a:rPr lang="en-US" altLang="ko-KR" sz="1400" dirty="0" smtClean="0"/>
              <a:t>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 err="1" smtClean="0"/>
              <a:t>itemDone</a:t>
            </a:r>
            <a:r>
              <a:rPr lang="en-US" altLang="ko-KR" sz="1400" dirty="0" smtClean="0"/>
              <a:t>() </a:t>
            </a:r>
            <a:r>
              <a:rPr lang="ko-KR" altLang="en-US" sz="1400" dirty="0" smtClean="0"/>
              <a:t>함수는 아이템에서 목록을 제거한다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이때 세가지 인수를 전달해야 한다</a:t>
            </a:r>
            <a:r>
              <a:rPr lang="en-US" altLang="ko-KR" sz="1400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smtClean="0"/>
              <a:t>각 값을 저장할 세개의 변수를 선언한다</a:t>
            </a:r>
            <a:r>
              <a:rPr lang="en-US" altLang="ko-KR" sz="1400" dirty="0" smtClean="0"/>
              <a:t>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 smtClean="0"/>
              <a:t>target </a:t>
            </a:r>
            <a:r>
              <a:rPr lang="ko-KR" altLang="en-US" sz="1400" dirty="0" smtClean="0"/>
              <a:t>변수는 사용자가 클릭한 요소를 저장한다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이 요소의 값은 </a:t>
            </a:r>
            <a:r>
              <a:rPr lang="en-US" altLang="ko-KR" sz="1400" dirty="0" err="1" smtClean="0"/>
              <a:t>getTarget</a:t>
            </a:r>
            <a:r>
              <a:rPr lang="en-US" altLang="ko-KR" sz="1400" dirty="0" smtClean="0"/>
              <a:t>() </a:t>
            </a:r>
            <a:r>
              <a:rPr lang="ko-KR" altLang="en-US" sz="1400" dirty="0" smtClean="0"/>
              <a:t>함수를 호출하여 얻어낸다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이 함수는 스크립트의 상단에 작성되어 있으며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흐름도 하단에 표시되어 있다</a:t>
            </a:r>
            <a:r>
              <a:rPr lang="en-US" altLang="ko-KR" sz="1400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 err="1" smtClean="0"/>
              <a:t>elParent</a:t>
            </a:r>
            <a:r>
              <a:rPr lang="ko-KR" altLang="en-US" sz="1400" dirty="0" smtClean="0"/>
              <a:t>변수는 요소의 부모 요소</a:t>
            </a:r>
            <a:r>
              <a:rPr lang="en-US" altLang="ko-KR" sz="1400" dirty="0" smtClean="0"/>
              <a:t>(&lt;li&gt;)</a:t>
            </a:r>
            <a:r>
              <a:rPr lang="ko-KR" altLang="en-US" sz="1400" dirty="0" smtClean="0"/>
              <a:t>를 저장한다</a:t>
            </a:r>
            <a:r>
              <a:rPr lang="en-US" altLang="ko-KR" sz="1400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 err="1" smtClean="0"/>
              <a:t>elGrandparent</a:t>
            </a:r>
            <a:r>
              <a:rPr lang="ko-KR" altLang="en-US" sz="1400" dirty="0" smtClean="0"/>
              <a:t>요소는 링크 요소의 부모 요소의 </a:t>
            </a:r>
            <a:r>
              <a:rPr lang="ko-KR" altLang="en-US" sz="1400" dirty="0" err="1" smtClean="0"/>
              <a:t>부모요소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즉</a:t>
            </a:r>
            <a:r>
              <a:rPr lang="en-US" altLang="ko-KR" sz="1400" dirty="0" smtClean="0"/>
              <a:t>,&lt;</a:t>
            </a:r>
            <a:r>
              <a:rPr lang="en-US" altLang="ko-KR" sz="1400" dirty="0" err="1" smtClean="0"/>
              <a:t>ul</a:t>
            </a:r>
            <a:r>
              <a:rPr lang="en-US" altLang="ko-KR" sz="1400" dirty="0" smtClean="0"/>
              <a:t>&gt;</a:t>
            </a:r>
            <a:r>
              <a:rPr lang="ko-KR" altLang="en-US" sz="1400" dirty="0" smtClean="0"/>
              <a:t>요소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를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저장한다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4192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직선 연결선 42"/>
          <p:cNvCxnSpPr>
            <a:endCxn id="21" idx="0"/>
          </p:cNvCxnSpPr>
          <p:nvPr/>
        </p:nvCxnSpPr>
        <p:spPr>
          <a:xfrm>
            <a:off x="2982882" y="-269643"/>
            <a:ext cx="2" cy="1490230"/>
          </a:xfrm>
          <a:prstGeom prst="line">
            <a:avLst/>
          </a:prstGeom>
          <a:ln w="38100">
            <a:solidFill>
              <a:srgbClr val="FF5D5D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4670364" y="5236330"/>
            <a:ext cx="1" cy="827808"/>
          </a:xfrm>
          <a:prstGeom prst="line">
            <a:avLst/>
          </a:prstGeom>
          <a:ln w="38100">
            <a:solidFill>
              <a:srgbClr val="FF5D5D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238597" y="2291884"/>
            <a:ext cx="0" cy="773779"/>
          </a:xfrm>
          <a:prstGeom prst="line">
            <a:avLst/>
          </a:prstGeom>
          <a:ln w="38100">
            <a:solidFill>
              <a:srgbClr val="FF5D5D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238597" y="5236326"/>
            <a:ext cx="1" cy="827808"/>
          </a:xfrm>
          <a:prstGeom prst="line">
            <a:avLst/>
          </a:prstGeom>
          <a:ln w="38100">
            <a:solidFill>
              <a:srgbClr val="FF5D5D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4684219" y="2287729"/>
            <a:ext cx="0" cy="738100"/>
          </a:xfrm>
          <a:prstGeom prst="line">
            <a:avLst/>
          </a:prstGeom>
          <a:ln w="38100">
            <a:solidFill>
              <a:srgbClr val="FF5D5D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4675907" y="2042502"/>
            <a:ext cx="8314" cy="249382"/>
          </a:xfrm>
          <a:prstGeom prst="line">
            <a:avLst/>
          </a:prstGeom>
          <a:ln w="38100">
            <a:solidFill>
              <a:srgbClr val="FF5D5D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평행 사변형 19"/>
          <p:cNvSpPr/>
          <p:nvPr/>
        </p:nvSpPr>
        <p:spPr>
          <a:xfrm>
            <a:off x="634539" y="573578"/>
            <a:ext cx="4245033" cy="332509"/>
          </a:xfrm>
          <a:prstGeom prst="parallelogram">
            <a:avLst/>
          </a:prstGeom>
          <a:solidFill>
            <a:srgbClr val="F496A6"/>
          </a:solidFill>
          <a:ln>
            <a:solidFill>
              <a:srgbClr val="F49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&lt;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ul</a:t>
            </a:r>
            <a:r>
              <a:rPr lang="en-US" altLang="ko-KR" sz="1200" dirty="0" smtClean="0">
                <a:solidFill>
                  <a:schemeClr val="tx1"/>
                </a:solidFill>
              </a:rPr>
              <a:t>&gt;</a:t>
            </a:r>
            <a:r>
              <a:rPr lang="ko-KR" altLang="en-US" sz="1200" dirty="0" smtClean="0">
                <a:solidFill>
                  <a:schemeClr val="tx1"/>
                </a:solidFill>
              </a:rPr>
              <a:t>요소에서 </a:t>
            </a:r>
            <a:r>
              <a:rPr lang="en-US" altLang="ko-KR" sz="1200" dirty="0" smtClean="0">
                <a:solidFill>
                  <a:schemeClr val="tx1"/>
                </a:solidFill>
              </a:rPr>
              <a:t>&lt;li&gt;</a:t>
            </a:r>
            <a:r>
              <a:rPr lang="ko-KR" altLang="en-US" sz="1200" dirty="0" smtClean="0">
                <a:solidFill>
                  <a:schemeClr val="tx1"/>
                </a:solidFill>
              </a:rPr>
              <a:t>요소를 제거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다이아몬드 20"/>
          <p:cNvSpPr/>
          <p:nvPr/>
        </p:nvSpPr>
        <p:spPr>
          <a:xfrm>
            <a:off x="1615440" y="1220587"/>
            <a:ext cx="2734888" cy="1385451"/>
          </a:xfrm>
          <a:prstGeom prst="diamond">
            <a:avLst/>
          </a:prstGeom>
          <a:solidFill>
            <a:srgbClr val="C0BF92"/>
          </a:solidFill>
          <a:ln>
            <a:solidFill>
              <a:srgbClr val="C0B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preventDefault</a:t>
            </a:r>
            <a:r>
              <a:rPr lang="en-US" altLang="ko-KR" sz="1200" dirty="0" smtClean="0">
                <a:solidFill>
                  <a:schemeClr val="tx1"/>
                </a:solidFill>
              </a:rPr>
              <a:t>()</a:t>
            </a:r>
            <a:r>
              <a:rPr lang="ko-KR" altLang="en-US" sz="1200" dirty="0" smtClean="0">
                <a:solidFill>
                  <a:schemeClr val="tx1"/>
                </a:solidFill>
              </a:rPr>
              <a:t>메서드가 지원되는가</a:t>
            </a:r>
            <a:r>
              <a:rPr lang="en-US" altLang="ko-KR" sz="1200" dirty="0" smtClean="0">
                <a:solidFill>
                  <a:schemeClr val="tx1"/>
                </a:solidFill>
              </a:rPr>
              <a:t>?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34539" y="2784765"/>
            <a:ext cx="2236124" cy="274320"/>
          </a:xfrm>
          <a:prstGeom prst="rect">
            <a:avLst/>
          </a:prstGeom>
          <a:solidFill>
            <a:srgbClr val="C084BE"/>
          </a:solidFill>
          <a:ln>
            <a:solidFill>
              <a:srgbClr val="C084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returnValue</a:t>
            </a:r>
            <a:r>
              <a:rPr lang="ko-KR" altLang="en-US" sz="1200" dirty="0" smtClean="0">
                <a:solidFill>
                  <a:schemeClr val="tx1"/>
                </a:solidFill>
              </a:rPr>
              <a:t>속성 사용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987041" y="2784765"/>
            <a:ext cx="2050473" cy="274320"/>
          </a:xfrm>
          <a:prstGeom prst="rect">
            <a:avLst/>
          </a:prstGeom>
          <a:solidFill>
            <a:srgbClr val="C084BE"/>
          </a:solidFill>
          <a:ln>
            <a:solidFill>
              <a:srgbClr val="C084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preventDefault</a:t>
            </a:r>
            <a:r>
              <a:rPr lang="en-US" altLang="ko-KR" sz="1200" dirty="0" smtClean="0">
                <a:solidFill>
                  <a:schemeClr val="tx1"/>
                </a:solidFill>
              </a:rPr>
              <a:t>() </a:t>
            </a:r>
            <a:r>
              <a:rPr lang="ko-KR" altLang="en-US" sz="1200" dirty="0" smtClean="0">
                <a:solidFill>
                  <a:schemeClr val="tx1"/>
                </a:solidFill>
              </a:rPr>
              <a:t>함수 호출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다이아몬드 23"/>
          <p:cNvSpPr/>
          <p:nvPr/>
        </p:nvSpPr>
        <p:spPr>
          <a:xfrm>
            <a:off x="1615440" y="4164680"/>
            <a:ext cx="2734888" cy="1385451"/>
          </a:xfrm>
          <a:prstGeom prst="diamond">
            <a:avLst/>
          </a:prstGeom>
          <a:solidFill>
            <a:srgbClr val="C0BF92"/>
          </a:solidFill>
          <a:ln>
            <a:solidFill>
              <a:srgbClr val="C0B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event </a:t>
            </a:r>
            <a:r>
              <a:rPr lang="ko-KR" altLang="en-US" sz="1200" dirty="0" smtClean="0">
                <a:solidFill>
                  <a:schemeClr val="tx1"/>
                </a:solidFill>
              </a:rPr>
              <a:t>요소가 존재하지 않는가</a:t>
            </a:r>
            <a:r>
              <a:rPr lang="en-US" altLang="ko-KR" sz="1200" dirty="0" smtClean="0">
                <a:solidFill>
                  <a:schemeClr val="tx1"/>
                </a:solidFill>
              </a:rPr>
              <a:t>?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34539" y="5716387"/>
            <a:ext cx="1327266" cy="451649"/>
          </a:xfrm>
          <a:prstGeom prst="rect">
            <a:avLst/>
          </a:prstGeom>
          <a:solidFill>
            <a:srgbClr val="C084BE"/>
          </a:solidFill>
          <a:ln>
            <a:solidFill>
              <a:srgbClr val="C084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이벤트가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발생한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요소를 가져온다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982884" y="5727473"/>
            <a:ext cx="2344189" cy="451648"/>
          </a:xfrm>
          <a:prstGeom prst="rect">
            <a:avLst/>
          </a:prstGeom>
          <a:solidFill>
            <a:srgbClr val="C084BE"/>
          </a:solidFill>
          <a:ln>
            <a:solidFill>
              <a:srgbClr val="C084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구 버전 </a:t>
            </a:r>
            <a:r>
              <a:rPr lang="en-US" altLang="ko-KR" sz="1200" dirty="0" smtClean="0">
                <a:solidFill>
                  <a:schemeClr val="tx1"/>
                </a:solidFill>
              </a:rPr>
              <a:t>IE</a:t>
            </a:r>
            <a:r>
              <a:rPr lang="ko-KR" altLang="en-US" sz="1200" dirty="0" smtClean="0">
                <a:solidFill>
                  <a:schemeClr val="tx1"/>
                </a:solidFill>
              </a:rPr>
              <a:t>의 </a:t>
            </a:r>
            <a:r>
              <a:rPr lang="en-US" altLang="ko-KR" sz="1200" dirty="0" smtClean="0">
                <a:solidFill>
                  <a:schemeClr val="tx1"/>
                </a:solidFill>
              </a:rPr>
              <a:t>event </a:t>
            </a:r>
            <a:r>
              <a:rPr lang="ko-KR" altLang="en-US" sz="1200" dirty="0" smtClean="0">
                <a:solidFill>
                  <a:schemeClr val="tx1"/>
                </a:solidFill>
              </a:rPr>
              <a:t>객체를 통해 이벤트가 발생한 요소를 찾는다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105594" y="1771996"/>
            <a:ext cx="282633" cy="282633"/>
          </a:xfrm>
          <a:prstGeom prst="ellipse">
            <a:avLst/>
          </a:prstGeom>
          <a:solidFill>
            <a:srgbClr val="FF5D5D"/>
          </a:solidFill>
          <a:ln>
            <a:solidFill>
              <a:srgbClr val="FF5D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N</a:t>
            </a:r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4522116" y="1771995"/>
            <a:ext cx="282633" cy="282633"/>
          </a:xfrm>
          <a:prstGeom prst="ellipse">
            <a:avLst/>
          </a:prstGeom>
          <a:solidFill>
            <a:srgbClr val="FF5D5D"/>
          </a:solidFill>
          <a:ln>
            <a:solidFill>
              <a:srgbClr val="FF5D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Y</a:t>
            </a:r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1105594" y="4724400"/>
            <a:ext cx="282633" cy="282633"/>
          </a:xfrm>
          <a:prstGeom prst="ellipse">
            <a:avLst/>
          </a:prstGeom>
          <a:solidFill>
            <a:srgbClr val="FF5D5D"/>
          </a:solidFill>
          <a:ln>
            <a:solidFill>
              <a:srgbClr val="FF5D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N</a:t>
            </a:r>
            <a:endParaRPr lang="ko-KR" altLang="en-US" dirty="0"/>
          </a:p>
        </p:txBody>
      </p:sp>
      <p:sp>
        <p:nvSpPr>
          <p:cNvPr id="30" name="타원 29"/>
          <p:cNvSpPr/>
          <p:nvPr/>
        </p:nvSpPr>
        <p:spPr>
          <a:xfrm>
            <a:off x="4522116" y="4724399"/>
            <a:ext cx="282633" cy="282633"/>
          </a:xfrm>
          <a:prstGeom prst="ellipse">
            <a:avLst/>
          </a:prstGeom>
          <a:solidFill>
            <a:srgbClr val="FF5D5D"/>
          </a:solidFill>
          <a:ln>
            <a:solidFill>
              <a:srgbClr val="FF5D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Y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135775" y="3403368"/>
            <a:ext cx="5694218" cy="3872349"/>
          </a:xfrm>
          <a:prstGeom prst="rect">
            <a:avLst/>
          </a:prstGeom>
          <a:noFill/>
          <a:ln w="7620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함수</a:t>
            </a:r>
            <a:r>
              <a:rPr lang="en-US" altLang="ko-KR" sz="1400" dirty="0" smtClean="0">
                <a:solidFill>
                  <a:schemeClr val="tx1"/>
                </a:solidFill>
              </a:rPr>
              <a:t> :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itemDone</a:t>
            </a:r>
            <a:r>
              <a:rPr lang="en-US" altLang="ko-KR" sz="1400" dirty="0" smtClean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완료된 할 일 아이템을 제거한다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35775" y="-266007"/>
            <a:ext cx="5694218" cy="3503119"/>
          </a:xfrm>
          <a:prstGeom prst="rect">
            <a:avLst/>
          </a:prstGeom>
          <a:noFill/>
          <a:ln w="7620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4" name="직선 연결선 33"/>
          <p:cNvCxnSpPr/>
          <p:nvPr/>
        </p:nvCxnSpPr>
        <p:spPr>
          <a:xfrm flipH="1">
            <a:off x="1230285" y="2046657"/>
            <a:ext cx="8314" cy="249382"/>
          </a:xfrm>
          <a:prstGeom prst="line">
            <a:avLst/>
          </a:prstGeom>
          <a:ln w="38100">
            <a:solidFill>
              <a:srgbClr val="FF5D5D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1230285" y="4991099"/>
            <a:ext cx="8313" cy="249382"/>
          </a:xfrm>
          <a:prstGeom prst="line">
            <a:avLst/>
          </a:prstGeom>
          <a:ln w="38100">
            <a:solidFill>
              <a:srgbClr val="FF5D5D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4662052" y="4991103"/>
            <a:ext cx="8313" cy="249382"/>
          </a:xfrm>
          <a:prstGeom prst="line">
            <a:avLst/>
          </a:prstGeom>
          <a:ln w="38100">
            <a:solidFill>
              <a:srgbClr val="FF5D5D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5327073" y="-269643"/>
            <a:ext cx="0" cy="3654302"/>
          </a:xfrm>
          <a:prstGeom prst="line">
            <a:avLst/>
          </a:prstGeom>
          <a:ln w="38100">
            <a:solidFill>
              <a:srgbClr val="7030A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/>
          <p:cNvSpPr/>
          <p:nvPr/>
        </p:nvSpPr>
        <p:spPr>
          <a:xfrm flipH="1">
            <a:off x="3707177" y="1616132"/>
            <a:ext cx="480357" cy="458587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11</a:t>
            </a:r>
            <a:endParaRPr lang="ko-KR" altLang="en-US" sz="1050" dirty="0"/>
          </a:p>
        </p:txBody>
      </p:sp>
      <p:sp>
        <p:nvSpPr>
          <p:cNvPr id="50" name="타원 49"/>
          <p:cNvSpPr/>
          <p:nvPr/>
        </p:nvSpPr>
        <p:spPr>
          <a:xfrm flipH="1">
            <a:off x="4399215" y="510538"/>
            <a:ext cx="480357" cy="458587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10</a:t>
            </a:r>
            <a:endParaRPr lang="ko-KR" altLang="en-US" sz="1050" dirty="0"/>
          </a:p>
        </p:txBody>
      </p:sp>
      <p:sp>
        <p:nvSpPr>
          <p:cNvPr id="51" name="타원 50"/>
          <p:cNvSpPr/>
          <p:nvPr/>
        </p:nvSpPr>
        <p:spPr>
          <a:xfrm flipH="1">
            <a:off x="4016629" y="2299851"/>
            <a:ext cx="480357" cy="458587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12</a:t>
            </a:r>
            <a:endParaRPr lang="ko-KR" altLang="en-US" sz="1050" dirty="0"/>
          </a:p>
        </p:txBody>
      </p:sp>
      <p:sp>
        <p:nvSpPr>
          <p:cNvPr id="52" name="타원 51"/>
          <p:cNvSpPr/>
          <p:nvPr/>
        </p:nvSpPr>
        <p:spPr>
          <a:xfrm flipH="1">
            <a:off x="1368035" y="2302612"/>
            <a:ext cx="480357" cy="458587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13</a:t>
            </a:r>
            <a:endParaRPr lang="ko-KR" altLang="en-US" sz="1050" dirty="0"/>
          </a:p>
        </p:txBody>
      </p:sp>
      <p:sp>
        <p:nvSpPr>
          <p:cNvPr id="53" name="TextBox 52"/>
          <p:cNvSpPr txBox="1"/>
          <p:nvPr/>
        </p:nvSpPr>
        <p:spPr>
          <a:xfrm>
            <a:off x="6277494" y="478554"/>
            <a:ext cx="5710843" cy="2178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 smtClean="0"/>
              <a:t>10. &lt;</a:t>
            </a:r>
            <a:r>
              <a:rPr lang="en-US" altLang="ko-KR" sz="1400" dirty="0" err="1" smtClean="0"/>
              <a:t>ul</a:t>
            </a:r>
            <a:r>
              <a:rPr lang="en-US" altLang="ko-KR" sz="1400" dirty="0" smtClean="0"/>
              <a:t>&gt;</a:t>
            </a:r>
            <a:r>
              <a:rPr lang="ko-KR" altLang="en-US" sz="1400" dirty="0" smtClean="0"/>
              <a:t>요소에서</a:t>
            </a:r>
            <a:r>
              <a:rPr lang="en-US" altLang="ko-KR" sz="1400" dirty="0" smtClean="0"/>
              <a:t>&lt;li&gt;</a:t>
            </a:r>
            <a:r>
              <a:rPr lang="ko-KR" altLang="en-US" sz="1400" dirty="0" smtClean="0"/>
              <a:t>요소를 제거한다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400" dirty="0" smtClean="0"/>
              <a:t>11. </a:t>
            </a:r>
            <a:r>
              <a:rPr lang="ko-KR" altLang="en-US" sz="1400" dirty="0" smtClean="0"/>
              <a:t>사용자가 새로운 페이지로 이동하지 않도록 하기 위해 브라우저가 </a:t>
            </a:r>
            <a:r>
              <a:rPr lang="en-US" altLang="ko-KR" sz="1400" dirty="0" err="1" smtClean="0"/>
              <a:t>preventDefault</a:t>
            </a:r>
            <a:r>
              <a:rPr lang="en-US" altLang="ko-KR" sz="1400" dirty="0" smtClean="0"/>
              <a:t>() </a:t>
            </a:r>
            <a:r>
              <a:rPr lang="ko-KR" altLang="en-US" sz="1400" dirty="0" smtClean="0"/>
              <a:t>메서드를 지원하는지 확인한다</a:t>
            </a:r>
            <a:r>
              <a:rPr lang="en-US" altLang="ko-KR" sz="1400" dirty="0" smtClean="0"/>
              <a:t>. </a:t>
            </a:r>
          </a:p>
          <a:p>
            <a:pPr>
              <a:lnSpc>
                <a:spcPct val="200000"/>
              </a:lnSpc>
            </a:pPr>
            <a:r>
              <a:rPr lang="en-US" altLang="ko-KR" sz="1400" dirty="0" smtClean="0"/>
              <a:t>12. </a:t>
            </a:r>
            <a:r>
              <a:rPr lang="en-US" altLang="ko-KR" sz="1400" dirty="0" err="1" smtClean="0"/>
              <a:t>preventDefault</a:t>
            </a:r>
            <a:r>
              <a:rPr lang="en-US" altLang="ko-KR" sz="1400" dirty="0" smtClean="0"/>
              <a:t>() </a:t>
            </a:r>
            <a:r>
              <a:rPr lang="ko-KR" altLang="en-US" sz="1400" dirty="0" smtClean="0"/>
              <a:t>메서드가 지원되면 이 메서드를 호출한다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400" dirty="0" smtClean="0"/>
              <a:t>13. </a:t>
            </a:r>
            <a:r>
              <a:rPr lang="ko-KR" altLang="en-US" sz="1400" dirty="0" smtClean="0"/>
              <a:t>그렇지 않으면 </a:t>
            </a:r>
            <a:r>
              <a:rPr lang="en-US" altLang="ko-KR" sz="1400" dirty="0" smtClean="0"/>
              <a:t>IE</a:t>
            </a:r>
            <a:r>
              <a:rPr lang="ko-KR" altLang="en-US" sz="1400" dirty="0" smtClean="0"/>
              <a:t>의 </a:t>
            </a:r>
            <a:r>
              <a:rPr lang="en-US" altLang="ko-KR" sz="1400" dirty="0" err="1" smtClean="0"/>
              <a:t>returnValue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속성을 사용한다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4234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-944"/>
            <a:ext cx="10515600" cy="865917"/>
          </a:xfrm>
        </p:spPr>
        <p:txBody>
          <a:bodyPr>
            <a:normAutofit/>
          </a:bodyPr>
          <a:lstStyle/>
          <a:p>
            <a:r>
              <a:rPr lang="en-US" altLang="ko-KR" sz="4000" dirty="0" smtClean="0"/>
              <a:t>load </a:t>
            </a:r>
            <a:r>
              <a:rPr lang="ko-KR" altLang="en-US" sz="4000" dirty="0" smtClean="0"/>
              <a:t>이벤트</a:t>
            </a:r>
            <a:endParaRPr lang="ko-KR" altLang="en-US" sz="40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1002957" y="1034792"/>
            <a:ext cx="10515600" cy="5321558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load </a:t>
            </a:r>
            <a:r>
              <a:rPr lang="ko-KR" altLang="en-US" sz="2000" dirty="0" smtClean="0"/>
              <a:t>이벤트는 페이지의 콘텐츠에 접근하기 위한 코드를 실행할 때 </a:t>
            </a:r>
            <a:r>
              <a:rPr lang="ko-KR" altLang="en-US" sz="2000" dirty="0" err="1" smtClean="0"/>
              <a:t>주로사용</a:t>
            </a:r>
            <a:endParaRPr lang="ko-KR" altLang="en-US" sz="18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600" y="1874281"/>
            <a:ext cx="7344800" cy="405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7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-944"/>
            <a:ext cx="10515600" cy="865917"/>
          </a:xfrm>
        </p:spPr>
        <p:txBody>
          <a:bodyPr>
            <a:normAutofit/>
          </a:bodyPr>
          <a:lstStyle/>
          <a:p>
            <a:r>
              <a:rPr lang="en-US" altLang="ko-KR" sz="4000" dirty="0" smtClean="0"/>
              <a:t>focus</a:t>
            </a:r>
            <a:r>
              <a:rPr lang="ko-KR" altLang="en-US" sz="4000" dirty="0" smtClean="0"/>
              <a:t>와 </a:t>
            </a:r>
            <a:r>
              <a:rPr lang="en-US" altLang="ko-KR" sz="4000" dirty="0" smtClean="0"/>
              <a:t>blur </a:t>
            </a:r>
            <a:r>
              <a:rPr lang="ko-KR" altLang="en-US" sz="4000" dirty="0" smtClean="0"/>
              <a:t>이벤트</a:t>
            </a:r>
            <a:endParaRPr lang="ko-KR" altLang="en-US" sz="40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1002956" y="1034792"/>
            <a:ext cx="10651487" cy="1326023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사용자가 상호작용을 할 수 있는 링크나 폼 요소 같은 </a:t>
            </a:r>
            <a:r>
              <a:rPr lang="en-US" altLang="ko-KR" sz="2000" dirty="0" smtClean="0"/>
              <a:t>HTML </a:t>
            </a:r>
            <a:r>
              <a:rPr lang="ko-KR" altLang="en-US" sz="2000" dirty="0" smtClean="0"/>
              <a:t>요소는 </a:t>
            </a:r>
            <a:r>
              <a:rPr lang="en-US" altLang="ko-KR" sz="2000" dirty="0" smtClean="0"/>
              <a:t>focus</a:t>
            </a:r>
            <a:r>
              <a:rPr lang="ko-KR" altLang="en-US" sz="2000" dirty="0" smtClean="0"/>
              <a:t>를 받을 수 있다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focus</a:t>
            </a:r>
            <a:r>
              <a:rPr lang="ko-KR" altLang="en-US" sz="2000" dirty="0" smtClean="0"/>
              <a:t>와 </a:t>
            </a:r>
            <a:r>
              <a:rPr lang="en-US" altLang="ko-KR" sz="2000" dirty="0" smtClean="0"/>
              <a:t>blur </a:t>
            </a:r>
            <a:r>
              <a:rPr lang="ko-KR" altLang="en-US" sz="2000" dirty="0" smtClean="0"/>
              <a:t>이벤트는 폼에서 가장 자주 사용되는 이벤트 중 하나다</a:t>
            </a:r>
            <a:r>
              <a:rPr lang="en-US" altLang="ko-KR" sz="2000" dirty="0" smtClean="0"/>
              <a:t>.</a:t>
            </a:r>
            <a:endParaRPr lang="ko-KR" altLang="en-US" sz="18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19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316291"/>
              </p:ext>
            </p:extLst>
          </p:nvPr>
        </p:nvGraphicFramePr>
        <p:xfrm>
          <a:off x="1002957" y="2864350"/>
          <a:ext cx="1023585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8749">
                  <a:extLst>
                    <a:ext uri="{9D8B030D-6E8A-4147-A177-3AD203B41FA5}">
                      <a16:colId xmlns:a16="http://schemas.microsoft.com/office/drawing/2014/main" xmlns="" val="3883645772"/>
                    </a:ext>
                  </a:extLst>
                </a:gridCol>
                <a:gridCol w="7172744">
                  <a:extLst>
                    <a:ext uri="{9D8B030D-6E8A-4147-A177-3AD203B41FA5}">
                      <a16:colId xmlns:a16="http://schemas.microsoft.com/office/drawing/2014/main" xmlns="" val="2820813120"/>
                    </a:ext>
                  </a:extLst>
                </a:gridCol>
                <a:gridCol w="1604357">
                  <a:extLst>
                    <a:ext uri="{9D8B030D-6E8A-4147-A177-3AD203B41FA5}">
                      <a16:colId xmlns:a16="http://schemas.microsoft.com/office/drawing/2014/main" xmlns="" val="4045947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이벤트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발생 시점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흐름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16060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focus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/>
                        <a:t>요소가 포커스를 받았을 때 </a:t>
                      </a:r>
                      <a:r>
                        <a:rPr lang="en-US" altLang="ko-KR" sz="1800" dirty="0" smtClean="0"/>
                        <a:t>DOM </a:t>
                      </a:r>
                      <a:r>
                        <a:rPr lang="ko-KR" altLang="en-US" sz="1800" dirty="0" smtClean="0"/>
                        <a:t>노드에서 </a:t>
                      </a:r>
                      <a:r>
                        <a:rPr lang="en-US" altLang="ko-KR" sz="1800" dirty="0" smtClean="0"/>
                        <a:t>focus </a:t>
                      </a:r>
                      <a:r>
                        <a:rPr lang="ko-KR" altLang="en-US" sz="1800" dirty="0" smtClean="0"/>
                        <a:t>이벤트가 발생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캡처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4249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blur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요소가 포커스를 잃을 때 </a:t>
                      </a:r>
                      <a:r>
                        <a:rPr lang="en-US" altLang="ko-KR" dirty="0" smtClean="0"/>
                        <a:t>DOM</a:t>
                      </a:r>
                      <a:r>
                        <a:rPr lang="ko-KR" altLang="en-US" dirty="0" smtClean="0"/>
                        <a:t>노드에서 </a:t>
                      </a:r>
                      <a:r>
                        <a:rPr lang="en-US" altLang="ko-KR" dirty="0" smtClean="0"/>
                        <a:t>blur</a:t>
                      </a:r>
                      <a:r>
                        <a:rPr lang="ko-KR" altLang="en-US" dirty="0" smtClean="0"/>
                        <a:t>이벤트가 발생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캡처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46071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focusin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focus </a:t>
                      </a:r>
                      <a:r>
                        <a:rPr lang="ko-KR" altLang="en-US" dirty="0" smtClean="0"/>
                        <a:t>이벤트와 동일하다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버블 </a:t>
                      </a:r>
                      <a:r>
                        <a:rPr lang="en-US" altLang="ko-KR" dirty="0" smtClean="0"/>
                        <a:t>&amp; </a:t>
                      </a:r>
                      <a:r>
                        <a:rPr lang="ko-KR" altLang="en-US" dirty="0" smtClean="0"/>
                        <a:t>캡처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367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focusout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blur </a:t>
                      </a:r>
                      <a:r>
                        <a:rPr lang="ko-KR" altLang="en-US" dirty="0" smtClean="0"/>
                        <a:t>이벤트와 동일하다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버블 </a:t>
                      </a:r>
                      <a:r>
                        <a:rPr lang="en-US" altLang="ko-KR" dirty="0" smtClean="0"/>
                        <a:t>&amp; </a:t>
                      </a:r>
                      <a:r>
                        <a:rPr lang="ko-KR" altLang="en-US" dirty="0" smtClean="0"/>
                        <a:t>캡처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541635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807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2046" y="2867890"/>
            <a:ext cx="102495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요소 선택하기 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선택된 </a:t>
            </a:r>
            <a:r>
              <a:rPr lang="ko-KR" altLang="en-US" dirty="0"/>
              <a:t>노드에서 어떤 이벤트가 발생했을 때 그에 반응할 것인지 명시한다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이벤트가 발생했을 때 실행될 코드를 작성한다</a:t>
            </a:r>
            <a:r>
              <a:rPr lang="en-US" altLang="ko-KR" dirty="0" smtClean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32046" y="1266297"/>
            <a:ext cx="101747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특정 요소에서 발생하기를 기다리는 이벤트는 이벤트 </a:t>
            </a:r>
            <a:r>
              <a:rPr lang="ko-KR" altLang="en-US" dirty="0" err="1" smtClean="0"/>
              <a:t>핸들러를</a:t>
            </a:r>
            <a:r>
              <a:rPr lang="ko-KR" altLang="en-US" dirty="0" smtClean="0"/>
              <a:t> 통해 명시한다</a:t>
            </a:r>
            <a:r>
              <a:rPr lang="en-US" altLang="ko-KR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이벤트 </a:t>
            </a:r>
            <a:r>
              <a:rPr lang="ko-KR" altLang="en-US" dirty="0" err="1" smtClean="0"/>
              <a:t>핸들러는</a:t>
            </a:r>
            <a:r>
              <a:rPr lang="ko-KR" altLang="en-US" dirty="0" smtClean="0"/>
              <a:t> 다음 세가지 종류가 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7725" y="417095"/>
            <a:ext cx="106775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+mj-ea"/>
                <a:ea typeface="+mj-ea"/>
              </a:rPr>
              <a:t>이벤트가 자바스크립트를 실행하는 방법 </a:t>
            </a:r>
            <a:endParaRPr lang="ko-KR" altLang="en-US" sz="4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9252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-944"/>
            <a:ext cx="10515600" cy="865917"/>
          </a:xfrm>
        </p:spPr>
        <p:txBody>
          <a:bodyPr>
            <a:normAutofit/>
          </a:bodyPr>
          <a:lstStyle/>
          <a:p>
            <a:r>
              <a:rPr lang="en-US" altLang="ko-KR" sz="4000" dirty="0" smtClean="0"/>
              <a:t>focus</a:t>
            </a:r>
            <a:r>
              <a:rPr lang="ko-KR" altLang="en-US" sz="4000" dirty="0" smtClean="0"/>
              <a:t>와 </a:t>
            </a:r>
            <a:r>
              <a:rPr lang="en-US" altLang="ko-KR" sz="4000" dirty="0" smtClean="0"/>
              <a:t>blur </a:t>
            </a:r>
            <a:r>
              <a:rPr lang="ko-KR" altLang="en-US" sz="4000" dirty="0" smtClean="0"/>
              <a:t>이벤트</a:t>
            </a:r>
            <a:endParaRPr lang="ko-KR" altLang="en-US" sz="4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582" y="1330399"/>
            <a:ext cx="8762557" cy="445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23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-944"/>
            <a:ext cx="10515600" cy="865917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마우스 이벤트</a:t>
            </a:r>
            <a:endParaRPr lang="ko-KR" altLang="en-US" sz="40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1002957" y="1034793"/>
            <a:ext cx="10515600" cy="569564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마우스 이벤트는 마우스를 움직이거나 버튼을 클릭했을 때 발생</a:t>
            </a:r>
            <a:r>
              <a:rPr lang="en-US" altLang="ko-KR" sz="2000" dirty="0" smtClean="0"/>
              <a:t>.</a:t>
            </a:r>
            <a:endParaRPr lang="ko-KR" altLang="en-US" sz="18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21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896067"/>
              </p:ext>
            </p:extLst>
          </p:nvPr>
        </p:nvGraphicFramePr>
        <p:xfrm>
          <a:off x="454317" y="1503854"/>
          <a:ext cx="11449509" cy="495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2548">
                  <a:extLst>
                    <a:ext uri="{9D8B030D-6E8A-4147-A177-3AD203B41FA5}">
                      <a16:colId xmlns:a16="http://schemas.microsoft.com/office/drawing/2014/main" xmlns="" val="3883645772"/>
                    </a:ext>
                  </a:extLst>
                </a:gridCol>
                <a:gridCol w="7057506">
                  <a:extLst>
                    <a:ext uri="{9D8B030D-6E8A-4147-A177-3AD203B41FA5}">
                      <a16:colId xmlns:a16="http://schemas.microsoft.com/office/drawing/2014/main" xmlns="" val="2820813120"/>
                    </a:ext>
                  </a:extLst>
                </a:gridCol>
                <a:gridCol w="2909455">
                  <a:extLst>
                    <a:ext uri="{9D8B030D-6E8A-4147-A177-3AD203B41FA5}">
                      <a16:colId xmlns:a16="http://schemas.microsoft.com/office/drawing/2014/main" xmlns="" val="4045947541"/>
                    </a:ext>
                  </a:extLst>
                </a:gridCol>
              </a:tblGrid>
              <a:tr h="3340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이벤트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발생 시점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터치 환경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16060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click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/>
                        <a:t>사용자가 마우스의 주 버튼을 클릭했을 때 발생</a:t>
                      </a:r>
                      <a:r>
                        <a:rPr lang="en-US" altLang="ko-KR" sz="1800" dirty="0" smtClean="0"/>
                        <a:t>. click</a:t>
                      </a:r>
                      <a:r>
                        <a:rPr lang="ko-KR" altLang="en-US" sz="1800" dirty="0" smtClean="0"/>
                        <a:t>이벤트는 현재 마우스가 위치해 있는 요소에서 발생</a:t>
                      </a:r>
                      <a:r>
                        <a:rPr lang="en-US" altLang="ko-KR" sz="1800" baseline="0" dirty="0" smtClean="0"/>
                        <a:t>. </a:t>
                      </a:r>
                      <a:r>
                        <a:rPr lang="ko-KR" altLang="en-US" sz="1800" baseline="0" dirty="0" smtClean="0"/>
                        <a:t>또한</a:t>
                      </a:r>
                      <a:r>
                        <a:rPr lang="en-US" altLang="ko-KR" sz="1800" baseline="0" dirty="0" smtClean="0"/>
                        <a:t>, </a:t>
                      </a:r>
                      <a:r>
                        <a:rPr lang="ko-KR" altLang="en-US" sz="1800" baseline="0" dirty="0" smtClean="0"/>
                        <a:t>사용자가 포커스를 가진 요소에서 키보드의 </a:t>
                      </a:r>
                      <a:r>
                        <a:rPr lang="ko-KR" altLang="en-US" sz="1800" baseline="0" dirty="0" err="1" smtClean="0"/>
                        <a:t>엔터</a:t>
                      </a:r>
                      <a:r>
                        <a:rPr lang="ko-KR" altLang="en-US" sz="1800" baseline="0" dirty="0" smtClean="0"/>
                        <a:t> 키를 눌렀을 때도 발생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터치스크린에서 손가락으로 </a:t>
                      </a:r>
                      <a:r>
                        <a:rPr lang="ko-KR" altLang="en-US" dirty="0" err="1" smtClean="0"/>
                        <a:t>탭하는</a:t>
                      </a:r>
                      <a:r>
                        <a:rPr lang="ko-KR" altLang="en-US" dirty="0" smtClean="0"/>
                        <a:t> 동작과 동일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4249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dblclick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사용자가 마우스의 주 버튼을 두 번 재빨리 클릭 했을 때 발생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두번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탭하는</a:t>
                      </a:r>
                      <a:r>
                        <a:rPr lang="ko-KR" altLang="en-US" dirty="0" smtClean="0"/>
                        <a:t> 동작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46071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mousedown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사용자가 마우스 버튼을 누르고 있는 동안 발생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touchstart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이벤트가 발생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367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mousedown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사용자가 마우스 버튼을 놓을 때 발생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touchend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이벤트가 발생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54163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mouseup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마우스 커서가 요소의 바깥에서 요소의 영역 안으로 이동할 때 발생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75762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mouseover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마우스 커서가 요소의 영역 안에 잇다가 현재 요소의 영역 바깥이나 다른 요소로 이동하면 발생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9447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mouseout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마우스 커서가 요소의 영역 안에 있다가 현재 요소의 영역 바깥이나 다른 요소로 이동하면 발생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45816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mousemove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마우스 커서가 요소의 영역 내에서 움직일 때 발생</a:t>
                      </a:r>
                      <a:r>
                        <a:rPr lang="en-US" altLang="ko-KR" dirty="0" smtClean="0"/>
                        <a:t>. </a:t>
                      </a:r>
                      <a:r>
                        <a:rPr lang="ko-KR" altLang="en-US" dirty="0" smtClean="0"/>
                        <a:t>이 이벤트는 반복해서 발생</a:t>
                      </a:r>
                      <a:r>
                        <a:rPr lang="en-US" altLang="ko-KR" dirty="0" smtClean="0"/>
                        <a:t>. 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4452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64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-944"/>
            <a:ext cx="10515600" cy="865917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마우스 이벤트</a:t>
            </a:r>
            <a:endParaRPr lang="ko-KR" altLang="en-US" sz="4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136" y="1659986"/>
            <a:ext cx="7983064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57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-944"/>
            <a:ext cx="10515600" cy="865917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위치 결정하기</a:t>
            </a:r>
            <a:endParaRPr lang="ko-KR" altLang="en-US" sz="40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1002957" y="1034793"/>
            <a:ext cx="10515600" cy="569564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event </a:t>
            </a:r>
            <a:r>
              <a:rPr lang="ko-KR" altLang="en-US" sz="2000" dirty="0" smtClean="0"/>
              <a:t>객체는 이벤트가 발생했을 때의 커서의 위치에 대한 정보를 제공</a:t>
            </a:r>
            <a:r>
              <a:rPr lang="en-US" altLang="ko-KR" sz="2000" dirty="0" smtClean="0"/>
              <a:t>.</a:t>
            </a:r>
            <a:endParaRPr lang="ko-KR" altLang="en-US" sz="18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022" y="1774177"/>
            <a:ext cx="6315956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91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944131" y="1046205"/>
            <a:ext cx="8196648" cy="52392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520777" y="1428406"/>
            <a:ext cx="7066973" cy="45934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387" y="1428406"/>
            <a:ext cx="2357751" cy="4593453"/>
          </a:xfrm>
          <a:prstGeom prst="rect">
            <a:avLst/>
          </a:prstGeom>
          <a:effectLst/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777" y="1935783"/>
            <a:ext cx="7066973" cy="3649364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944131" y="1061822"/>
            <a:ext cx="691979" cy="247135"/>
          </a:xfrm>
          <a:prstGeom prst="rect">
            <a:avLst/>
          </a:prstGeom>
          <a:solidFill>
            <a:srgbClr val="EC8B68"/>
          </a:solidFill>
          <a:ln>
            <a:solidFill>
              <a:srgbClr val="EC8B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screen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018459" y="2887362"/>
            <a:ext cx="691979" cy="247135"/>
          </a:xfrm>
          <a:prstGeom prst="rect">
            <a:avLst/>
          </a:prstGeom>
          <a:solidFill>
            <a:srgbClr val="EC8B68"/>
          </a:solidFill>
          <a:ln>
            <a:solidFill>
              <a:srgbClr val="EC8B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client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520775" y="1436643"/>
            <a:ext cx="691979" cy="247135"/>
          </a:xfrm>
          <a:prstGeom prst="rect">
            <a:avLst/>
          </a:prstGeom>
          <a:solidFill>
            <a:srgbClr val="EC8B68"/>
          </a:solidFill>
          <a:ln>
            <a:solidFill>
              <a:srgbClr val="EC8B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</a:rPr>
              <a:t>page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1832922" y="835280"/>
            <a:ext cx="830785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5671752" y="632598"/>
            <a:ext cx="370703" cy="37070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X</a:t>
            </a:r>
            <a:endParaRPr lang="ko-KR" altLang="en-US" sz="2000" dirty="0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1841160" y="815886"/>
            <a:ext cx="0" cy="54477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1647570" y="3539780"/>
            <a:ext cx="370703" cy="37070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Y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0363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-944"/>
            <a:ext cx="10515600" cy="865917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키보드 이벤트</a:t>
            </a:r>
            <a:endParaRPr lang="ko-KR" altLang="en-US" sz="40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1002957" y="1034793"/>
            <a:ext cx="10515600" cy="569564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키보드 이벤트는 사용자가 키보드를 이용할 때 발생</a:t>
            </a:r>
            <a:endParaRPr lang="ko-KR" altLang="en-US" sz="18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25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399776"/>
              </p:ext>
            </p:extLst>
          </p:nvPr>
        </p:nvGraphicFramePr>
        <p:xfrm>
          <a:off x="838198" y="1875135"/>
          <a:ext cx="10608426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5169">
                  <a:extLst>
                    <a:ext uri="{9D8B030D-6E8A-4147-A177-3AD203B41FA5}">
                      <a16:colId xmlns:a16="http://schemas.microsoft.com/office/drawing/2014/main" xmlns="" val="360505647"/>
                    </a:ext>
                  </a:extLst>
                </a:gridCol>
                <a:gridCol w="9443257">
                  <a:extLst>
                    <a:ext uri="{9D8B030D-6E8A-4147-A177-3AD203B41FA5}">
                      <a16:colId xmlns:a16="http://schemas.microsoft.com/office/drawing/2014/main" xmlns="" val="1009988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이벤트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발생시점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61375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input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&lt;input&gt;</a:t>
                      </a:r>
                      <a:r>
                        <a:rPr lang="ko-KR" altLang="en-US" dirty="0" smtClean="0"/>
                        <a:t>이나</a:t>
                      </a:r>
                      <a:r>
                        <a:rPr lang="en-US" altLang="ko-KR" dirty="0" smtClean="0"/>
                        <a:t>&lt;</a:t>
                      </a:r>
                      <a:r>
                        <a:rPr lang="en-US" altLang="ko-KR" dirty="0" err="1" smtClean="0"/>
                        <a:t>textarea</a:t>
                      </a:r>
                      <a:r>
                        <a:rPr lang="en-US" altLang="ko-KR" dirty="0" smtClean="0"/>
                        <a:t>&gt;</a:t>
                      </a:r>
                      <a:r>
                        <a:rPr lang="ko-KR" altLang="en-US" dirty="0" smtClean="0"/>
                        <a:t>요소의 값이 변경될 때 발생한다</a:t>
                      </a:r>
                      <a:r>
                        <a:rPr lang="en-US" altLang="ko-KR" dirty="0" smtClean="0"/>
                        <a:t>. IE9</a:t>
                      </a:r>
                      <a:r>
                        <a:rPr lang="ko-KR" altLang="en-US" dirty="0" smtClean="0"/>
                        <a:t>에서 처음 지원하기 시작했다</a:t>
                      </a:r>
                      <a:r>
                        <a:rPr lang="en-US" altLang="ko-KR" dirty="0" smtClean="0"/>
                        <a:t>. </a:t>
                      </a:r>
                    </a:p>
                    <a:p>
                      <a:pPr latinLnBrk="1"/>
                      <a:r>
                        <a:rPr lang="ko-KR" altLang="en-US" dirty="0" smtClean="0"/>
                        <a:t>구 버전의 브라우저에서는 </a:t>
                      </a:r>
                      <a:r>
                        <a:rPr lang="en-US" altLang="ko-KR" dirty="0" err="1" smtClean="0"/>
                        <a:t>keydown</a:t>
                      </a:r>
                      <a:r>
                        <a:rPr lang="ko-KR" altLang="en-US" dirty="0" smtClean="0"/>
                        <a:t>이벤트를 대신 사용할 수 있다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24441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keydown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사용자가 키보드의 키들 중 하나를 누를 때 발생</a:t>
                      </a:r>
                      <a:r>
                        <a:rPr lang="en-US" altLang="ko-KR" dirty="0" smtClean="0"/>
                        <a:t>. </a:t>
                      </a:r>
                      <a:r>
                        <a:rPr lang="ko-KR" altLang="en-US" dirty="0" smtClean="0"/>
                        <a:t>사용자가 키를 계속 누르고 있으면 이 이벤트는 반복해서 발생</a:t>
                      </a:r>
                      <a:r>
                        <a:rPr lang="en-US" altLang="ko-KR" dirty="0" smtClean="0"/>
                        <a:t>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31079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keypress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사용자가 키를 눌렀다가 떼어서 문자가 화면에 나타나게 되면 발생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42841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keyup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사용자가 키보드의 키를 눌렀다 뗄 때 발생</a:t>
                      </a:r>
                      <a:r>
                        <a:rPr lang="en-US" altLang="ko-KR" dirty="0" smtClean="0"/>
                        <a:t>. </a:t>
                      </a:r>
                      <a:r>
                        <a:rPr lang="en-US" altLang="ko-KR" dirty="0" err="1" smtClean="0"/>
                        <a:t>keydown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이벤트와 </a:t>
                      </a:r>
                      <a:r>
                        <a:rPr lang="en-US" altLang="ko-KR" baseline="0" dirty="0" smtClean="0"/>
                        <a:t>keypress </a:t>
                      </a:r>
                      <a:r>
                        <a:rPr lang="ko-KR" altLang="en-US" baseline="0" dirty="0" smtClean="0"/>
                        <a:t>이벤트는 입력한 문자가 화면에 보이기 직전에 발생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en-US" altLang="ko-KR" baseline="0" dirty="0" err="1" smtClean="0"/>
                        <a:t>keyup</a:t>
                      </a:r>
                      <a:r>
                        <a:rPr lang="ko-KR" altLang="en-US" baseline="0" dirty="0" smtClean="0"/>
                        <a:t>이벤트는 화면에 문자가 나타난 이후에 발생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328999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38198" y="4705003"/>
            <a:ext cx="96344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key</a:t>
            </a:r>
            <a:r>
              <a:rPr lang="ko-KR" altLang="en-US" dirty="0" smtClean="0"/>
              <a:t>로 시작하는 세개의 이벤트는 다음과 같은 순서로 발생</a:t>
            </a:r>
            <a:endParaRPr lang="en-US" altLang="ko-KR" dirty="0" smtClean="0"/>
          </a:p>
          <a:p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keydown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사용자가 키를 눌렀다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keypress – </a:t>
            </a:r>
            <a:r>
              <a:rPr lang="ko-KR" altLang="en-US" dirty="0" smtClean="0"/>
              <a:t>사용자가 키를 눌렀거나 누르고 있어서 페이지에 문자가 입력 되고 있다</a:t>
            </a:r>
            <a:r>
              <a:rPr lang="en-US" altLang="ko-KR" dirty="0" smtClean="0"/>
              <a:t>. </a:t>
            </a:r>
          </a:p>
          <a:p>
            <a:pPr marL="342900" indent="-342900">
              <a:buAutoNum type="arabicPeriod"/>
            </a:pPr>
            <a:r>
              <a:rPr lang="en-US" altLang="ko-KR" dirty="0" err="1" smtClean="0"/>
              <a:t>keyup</a:t>
            </a:r>
            <a:r>
              <a:rPr lang="en-US" altLang="ko-KR" dirty="0" smtClean="0"/>
              <a:t>- </a:t>
            </a:r>
            <a:r>
              <a:rPr lang="ko-KR" altLang="en-US" dirty="0" smtClean="0"/>
              <a:t>사용자가 키를 뗐다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697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-944"/>
            <a:ext cx="10515600" cy="865917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키보드 이벤트</a:t>
            </a:r>
            <a:endParaRPr lang="ko-KR" altLang="en-US" sz="4000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021" y="2092907"/>
            <a:ext cx="7763958" cy="2619741"/>
          </a:xfrm>
        </p:spPr>
      </p:pic>
    </p:spTree>
    <p:extLst>
      <p:ext uri="{BB962C8B-B14F-4D97-AF65-F5344CB8AC3E}">
        <p14:creationId xmlns:p14="http://schemas.microsoft.com/office/powerpoint/2010/main" val="169771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-944"/>
            <a:ext cx="10515600" cy="865917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폼 이벤트</a:t>
            </a:r>
            <a:endParaRPr lang="ko-KR" altLang="en-US" sz="4000" dirty="0"/>
          </a:p>
        </p:txBody>
      </p:sp>
      <p:sp>
        <p:nvSpPr>
          <p:cNvPr id="5" name="내용 개체 틀 3"/>
          <p:cNvSpPr>
            <a:spLocks noGrp="1"/>
          </p:cNvSpPr>
          <p:nvPr>
            <p:ph sz="quarter" idx="1"/>
          </p:nvPr>
        </p:nvSpPr>
        <p:spPr>
          <a:xfrm>
            <a:off x="1002957" y="1034793"/>
            <a:ext cx="10515600" cy="569564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000" dirty="0" smtClean="0"/>
              <a:t>폼에서 주로 발생하는 이벤트는 두 가지가 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특히 폼 유효성 검사에 사용되는 </a:t>
            </a:r>
            <a:r>
              <a:rPr lang="en-US" altLang="ko-KR" sz="2000" dirty="0" smtClean="0"/>
              <a:t>submit</a:t>
            </a:r>
            <a:r>
              <a:rPr lang="ko-KR" altLang="en-US" sz="2000" dirty="0" smtClean="0"/>
              <a:t>이벤트를 자주 보게 될 것이다</a:t>
            </a:r>
            <a:r>
              <a:rPr lang="en-US" altLang="ko-KR" sz="2000" dirty="0" smtClean="0"/>
              <a:t>. </a:t>
            </a:r>
            <a:endParaRPr lang="ko-KR" altLang="en-US" sz="18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216896"/>
              </p:ext>
            </p:extLst>
          </p:nvPr>
        </p:nvGraphicFramePr>
        <p:xfrm>
          <a:off x="1002955" y="2191019"/>
          <a:ext cx="10350844" cy="284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787">
                  <a:extLst>
                    <a:ext uri="{9D8B030D-6E8A-4147-A177-3AD203B41FA5}">
                      <a16:colId xmlns:a16="http://schemas.microsoft.com/office/drawing/2014/main" xmlns="" val="757083040"/>
                    </a:ext>
                  </a:extLst>
                </a:gridCol>
                <a:gridCol w="9367057">
                  <a:extLst>
                    <a:ext uri="{9D8B030D-6E8A-4147-A177-3AD203B41FA5}">
                      <a16:colId xmlns:a16="http://schemas.microsoft.com/office/drawing/2014/main" xmlns="" val="705601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이벤트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발생시점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3540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submit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폼 데이터가 서버로 전송될 때</a:t>
                      </a:r>
                      <a:r>
                        <a:rPr lang="en-US" altLang="ko-KR" dirty="0" smtClean="0"/>
                        <a:t>&lt;form&gt;</a:t>
                      </a:r>
                      <a:r>
                        <a:rPr lang="ko-KR" altLang="en-US" dirty="0" smtClean="0"/>
                        <a:t>요소에 해당하는 노드에서는 </a:t>
                      </a:r>
                      <a:r>
                        <a:rPr lang="en-US" altLang="ko-KR" dirty="0" smtClean="0"/>
                        <a:t>submit </a:t>
                      </a:r>
                      <a:r>
                        <a:rPr lang="ko-KR" altLang="en-US" dirty="0" smtClean="0"/>
                        <a:t>이벤트가 발생한다</a:t>
                      </a:r>
                      <a:r>
                        <a:rPr lang="en-US" altLang="ko-KR" dirty="0" smtClean="0"/>
                        <a:t>. </a:t>
                      </a:r>
                      <a:r>
                        <a:rPr lang="ko-KR" altLang="en-US" dirty="0" smtClean="0"/>
                        <a:t>이 이벤트는 사용자가 폼에 입력한 값을 서버로 전달하기에 앞서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입력된 값이 올바른 것인지 검사할 때 주로 사용된다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00137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change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여러 개의 폼 요소들의 상태에 변경이 발생했을 때 이 이벤트가 발생한다</a:t>
                      </a:r>
                      <a:r>
                        <a:rPr lang="en-US" altLang="ko-KR" dirty="0" smtClean="0"/>
                        <a:t>. </a:t>
                      </a:r>
                    </a:p>
                    <a:p>
                      <a:pPr latinLnBrk="1"/>
                      <a:r>
                        <a:rPr lang="ko-KR" altLang="en-US" dirty="0" smtClean="0"/>
                        <a:t>드롭 다운 상자에서 항목을 변경했을 때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라디오 버튼을 선택했을 때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체크박스를 선택하거나 해제했을 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77651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input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&lt;input&gt;</a:t>
                      </a:r>
                      <a:r>
                        <a:rPr lang="ko-KR" altLang="en-US" dirty="0" smtClean="0"/>
                        <a:t>요소와 </a:t>
                      </a:r>
                      <a:r>
                        <a:rPr lang="en-US" altLang="ko-KR" dirty="0" smtClean="0"/>
                        <a:t>&lt;</a:t>
                      </a:r>
                      <a:r>
                        <a:rPr lang="en-US" altLang="ko-KR" dirty="0" err="1" smtClean="0"/>
                        <a:t>textarea</a:t>
                      </a:r>
                      <a:r>
                        <a:rPr lang="en-US" altLang="ko-KR" dirty="0" smtClean="0"/>
                        <a:t>&gt;</a:t>
                      </a:r>
                      <a:r>
                        <a:rPr lang="ko-KR" altLang="en-US" dirty="0" smtClean="0"/>
                        <a:t>요소에서 주로 사용된다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67097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43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-944"/>
            <a:ext cx="10515600" cy="865917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폼 이벤트</a:t>
            </a:r>
            <a:endParaRPr lang="ko-KR" altLang="en-US" sz="4000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687" y="1119043"/>
            <a:ext cx="7106625" cy="4351338"/>
          </a:xfrm>
        </p:spPr>
      </p:pic>
    </p:spTree>
    <p:extLst>
      <p:ext uri="{BB962C8B-B14F-4D97-AF65-F5344CB8AC3E}">
        <p14:creationId xmlns:p14="http://schemas.microsoft.com/office/powerpoint/2010/main" val="260955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-944"/>
            <a:ext cx="10515600" cy="865917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변형 이벤트와 관찰자</a:t>
            </a:r>
            <a:endParaRPr lang="ko-KR" altLang="en-US" sz="4000" dirty="0"/>
          </a:p>
        </p:txBody>
      </p:sp>
      <p:sp>
        <p:nvSpPr>
          <p:cNvPr id="5" name="내용 개체 틀 3"/>
          <p:cNvSpPr>
            <a:spLocks noGrp="1"/>
          </p:cNvSpPr>
          <p:nvPr>
            <p:ph sz="quarter" idx="1"/>
          </p:nvPr>
        </p:nvSpPr>
        <p:spPr>
          <a:xfrm>
            <a:off x="1002957" y="1034793"/>
            <a:ext cx="10515600" cy="569564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2000" dirty="0" smtClean="0"/>
              <a:t>DOM</a:t>
            </a:r>
            <a:r>
              <a:rPr lang="ko-KR" altLang="en-US" sz="2000" dirty="0" smtClean="0"/>
              <a:t>은 요소가 추가되거나 제거될 때마다 그 구조가 변경된다</a:t>
            </a:r>
            <a:r>
              <a:rPr lang="en-US" altLang="ko-KR" sz="2000" dirty="0" smtClean="0"/>
              <a:t>. 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이때 변형</a:t>
            </a:r>
            <a:r>
              <a:rPr lang="en-US" altLang="ko-KR" sz="2000" dirty="0" smtClean="0"/>
              <a:t>(mutation)</a:t>
            </a:r>
            <a:r>
              <a:rPr lang="ko-KR" altLang="en-US" sz="2000" dirty="0" smtClean="0"/>
              <a:t>이벤트가 발생한다</a:t>
            </a:r>
            <a:r>
              <a:rPr lang="en-US" altLang="ko-KR" sz="2000" dirty="0" smtClean="0"/>
              <a:t>. </a:t>
            </a:r>
            <a:endParaRPr lang="en-US" altLang="ko-KR" sz="18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59889"/>
              </p:ext>
            </p:extLst>
          </p:nvPr>
        </p:nvGraphicFramePr>
        <p:xfrm>
          <a:off x="1002957" y="2157768"/>
          <a:ext cx="10449099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2293">
                  <a:extLst>
                    <a:ext uri="{9D8B030D-6E8A-4147-A177-3AD203B41FA5}">
                      <a16:colId xmlns:a16="http://schemas.microsoft.com/office/drawing/2014/main" xmlns="" val="757083040"/>
                    </a:ext>
                  </a:extLst>
                </a:gridCol>
                <a:gridCol w="7416806">
                  <a:extLst>
                    <a:ext uri="{9D8B030D-6E8A-4147-A177-3AD203B41FA5}">
                      <a16:colId xmlns:a16="http://schemas.microsoft.com/office/drawing/2014/main" xmlns="" val="705601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이벤트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발생시점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3540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DOMNodeInserted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DOM</a:t>
                      </a:r>
                      <a:r>
                        <a:rPr lang="ko-KR" altLang="en-US" sz="1400" dirty="0" smtClean="0"/>
                        <a:t>트리에 노드가 추가될 때 발생한다</a:t>
                      </a:r>
                      <a:r>
                        <a:rPr lang="en-US" altLang="ko-KR" sz="1400" dirty="0" smtClean="0"/>
                        <a:t>. </a:t>
                      </a:r>
                      <a:r>
                        <a:rPr lang="ko-KR" altLang="en-US" sz="1400" dirty="0" smtClean="0"/>
                        <a:t>즉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en-US" altLang="ko-KR" sz="1400" dirty="0" err="1" smtClean="0"/>
                        <a:t>appendChild</a:t>
                      </a:r>
                      <a:r>
                        <a:rPr lang="en-US" altLang="ko-KR" sz="1400" dirty="0" smtClean="0"/>
                        <a:t>(), </a:t>
                      </a:r>
                      <a:r>
                        <a:rPr lang="en-US" altLang="ko-KR" sz="1400" dirty="0" err="1" smtClean="0"/>
                        <a:t>replaceChild</a:t>
                      </a:r>
                      <a:r>
                        <a:rPr lang="en-US" altLang="ko-KR" sz="1400" dirty="0" smtClean="0"/>
                        <a:t>(), </a:t>
                      </a:r>
                    </a:p>
                    <a:p>
                      <a:pPr latinLnBrk="1"/>
                      <a:r>
                        <a:rPr lang="en-US" altLang="ko-KR" sz="1400" dirty="0" err="1" smtClean="0"/>
                        <a:t>insertBefore</a:t>
                      </a:r>
                      <a:r>
                        <a:rPr lang="en-US" altLang="ko-KR" sz="1400" dirty="0" smtClean="0"/>
                        <a:t>() </a:t>
                      </a:r>
                      <a:r>
                        <a:rPr lang="ko-KR" altLang="en-US" sz="1400" dirty="0" smtClean="0"/>
                        <a:t>메서드를 호출하면 발생한다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00137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DOMNodeRedmoved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DOM</a:t>
                      </a:r>
                      <a:r>
                        <a:rPr lang="ko-KR" altLang="en-US" sz="1400" dirty="0" smtClean="0"/>
                        <a:t>트리에서 노드가 제거될 때 발생한다</a:t>
                      </a:r>
                      <a:r>
                        <a:rPr lang="en-US" altLang="ko-KR" sz="1400" dirty="0" smtClean="0"/>
                        <a:t>. </a:t>
                      </a:r>
                      <a:r>
                        <a:rPr lang="ko-KR" altLang="en-US" sz="1400" dirty="0" smtClean="0"/>
                        <a:t>즉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en-US" altLang="ko-KR" sz="1400" dirty="0" err="1" smtClean="0"/>
                        <a:t>removeChild</a:t>
                      </a:r>
                      <a:r>
                        <a:rPr lang="en-US" altLang="ko-KR" sz="1400" dirty="0" smtClean="0"/>
                        <a:t>()</a:t>
                      </a:r>
                      <a:r>
                        <a:rPr lang="ko-KR" altLang="en-US" sz="1400" dirty="0" smtClean="0"/>
                        <a:t>나 </a:t>
                      </a:r>
                      <a:r>
                        <a:rPr lang="en-US" altLang="ko-KR" sz="1400" dirty="0" err="1" smtClean="0"/>
                        <a:t>replaceChild</a:t>
                      </a:r>
                      <a:r>
                        <a:rPr lang="en-US" altLang="ko-KR" sz="1400" dirty="0" smtClean="0"/>
                        <a:t>()</a:t>
                      </a:r>
                      <a:r>
                        <a:rPr lang="ko-KR" altLang="en-US" sz="1400" dirty="0" smtClean="0"/>
                        <a:t>메서드를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호출하면 발생한다</a:t>
                      </a:r>
                      <a:r>
                        <a:rPr lang="en-US" altLang="ko-KR" sz="1400" dirty="0" smtClean="0"/>
                        <a:t>. 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77651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DOMSubtreeModified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DOM</a:t>
                      </a:r>
                      <a:r>
                        <a:rPr lang="ko-KR" altLang="en-US" sz="1400" dirty="0" smtClean="0"/>
                        <a:t>구조가 변경되면 발생한다</a:t>
                      </a:r>
                      <a:r>
                        <a:rPr lang="en-US" altLang="ko-KR" sz="1400" dirty="0" smtClean="0"/>
                        <a:t>. </a:t>
                      </a:r>
                      <a:r>
                        <a:rPr lang="ko-KR" altLang="en-US" sz="1400" dirty="0" smtClean="0"/>
                        <a:t>이 이벤트는 위의 두 이벤트가 발생한 다음에 발생한다</a:t>
                      </a:r>
                      <a:r>
                        <a:rPr lang="en-US" altLang="ko-KR" sz="1400" dirty="0" smtClean="0"/>
                        <a:t>. 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67097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DOMNodeInsertedIntoDocument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이미 문서에 존재하는 다른 노드의 후손 노드가 </a:t>
                      </a:r>
                      <a:r>
                        <a:rPr lang="en-US" altLang="ko-KR" sz="1400" dirty="0" smtClean="0"/>
                        <a:t>DOM </a:t>
                      </a:r>
                      <a:r>
                        <a:rPr lang="ko-KR" altLang="en-US" sz="1400" dirty="0" smtClean="0"/>
                        <a:t>트리에 추가될 때 발생한다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44067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DOMNodeRemovedFromDocument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이미 문서에 존재하는 다른 노드의 후손 노드가 제거될 때 발생한다</a:t>
                      </a:r>
                      <a:r>
                        <a:rPr lang="en-US" altLang="ko-KR" sz="1400" dirty="0" smtClean="0"/>
                        <a:t>. 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460611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082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441808"/>
            <a:ext cx="107681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+mj-ea"/>
                <a:ea typeface="+mj-ea"/>
              </a:rPr>
              <a:t>요소에 이벤트를 바인딩 하는 세가지 방법 </a:t>
            </a:r>
            <a:endParaRPr lang="ko-KR" altLang="en-US" sz="4000" dirty="0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01244" y="2575146"/>
            <a:ext cx="39308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HTML </a:t>
            </a:r>
            <a:r>
              <a:rPr lang="ko-KR" altLang="en-US" dirty="0" smtClean="0"/>
              <a:t>이벤트 </a:t>
            </a:r>
            <a:r>
              <a:rPr lang="ko-KR" altLang="en-US" dirty="0" err="1" smtClean="0"/>
              <a:t>핸들러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전통적인 </a:t>
            </a:r>
            <a:r>
              <a:rPr lang="en-US" altLang="ko-KR" dirty="0" smtClean="0"/>
              <a:t>DOM </a:t>
            </a:r>
            <a:r>
              <a:rPr lang="ko-KR" altLang="en-US" dirty="0" err="1" smtClean="0"/>
              <a:t>핸들러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smtClean="0"/>
              <a:t>DOM</a:t>
            </a:r>
            <a:r>
              <a:rPr lang="ko-KR" altLang="en-US" dirty="0" smtClean="0"/>
              <a:t>레벨 </a:t>
            </a:r>
            <a:r>
              <a:rPr lang="en-US" altLang="ko-KR" dirty="0" smtClean="0"/>
              <a:t>2 </a:t>
            </a:r>
            <a:r>
              <a:rPr lang="ko-KR" altLang="en-US" dirty="0" smtClean="0"/>
              <a:t>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02854" y="2575146"/>
            <a:ext cx="3930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그다지 추천하지 않는 방법</a:t>
            </a:r>
            <a:r>
              <a:rPr lang="en-US" altLang="ko-KR" dirty="0" smtClean="0"/>
              <a:t>------&gt;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48000" y="3683142"/>
            <a:ext cx="468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이벤트를 처리하는 가장 최신 기법</a:t>
            </a:r>
            <a:r>
              <a:rPr lang="en-US" altLang="ko-KR" dirty="0" smtClean="0"/>
              <a:t>------&gt;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33565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-944"/>
            <a:ext cx="10515600" cy="865917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변형 이벤트와 관찰자</a:t>
            </a:r>
            <a:endParaRPr lang="ko-KR" altLang="en-US" sz="4000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573" y="1491534"/>
            <a:ext cx="7544853" cy="3839111"/>
          </a:xfrm>
        </p:spPr>
      </p:pic>
    </p:spTree>
    <p:extLst>
      <p:ext uri="{BB962C8B-B14F-4D97-AF65-F5344CB8AC3E}">
        <p14:creationId xmlns:p14="http://schemas.microsoft.com/office/powerpoint/2010/main" val="389723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441808"/>
            <a:ext cx="107681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+mj-ea"/>
                <a:ea typeface="+mj-ea"/>
              </a:rPr>
              <a:t>요소에 이벤트를 바인딩 하는 세가지 방법 </a:t>
            </a:r>
            <a:endParaRPr lang="ko-KR" altLang="en-US" sz="4000" dirty="0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7725" y="1454800"/>
            <a:ext cx="47627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HTML </a:t>
            </a:r>
            <a:r>
              <a:rPr lang="ko-KR" altLang="en-US" dirty="0" smtClean="0"/>
              <a:t>이벤트 </a:t>
            </a:r>
            <a:r>
              <a:rPr lang="ko-KR" altLang="en-US" dirty="0" err="1" smtClean="0"/>
              <a:t>핸들러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html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javascript</a:t>
            </a:r>
            <a:r>
              <a:rPr lang="ko-KR" altLang="en-US" dirty="0" smtClean="0"/>
              <a:t>의 분리가 이루어지지 않음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유지보수 및 협업 시 문제 발생할 수 있음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사용하지 않는 방법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993" y="1454800"/>
            <a:ext cx="5620534" cy="512516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9012194" y="4184822"/>
            <a:ext cx="1845276" cy="2553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29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810" y="2122064"/>
            <a:ext cx="4353533" cy="201958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7725" y="441808"/>
            <a:ext cx="107681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+mj-ea"/>
                <a:ea typeface="+mj-ea"/>
              </a:rPr>
              <a:t>요소에 이벤트를 바인딩 하는 세가지 방법 </a:t>
            </a:r>
            <a:endParaRPr lang="ko-KR" altLang="en-US" sz="4000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837406" y="3706445"/>
            <a:ext cx="4074937" cy="4352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57725" y="1454800"/>
            <a:ext cx="530647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전통적인 </a:t>
            </a:r>
            <a:r>
              <a:rPr lang="en-US" altLang="ko-KR" dirty="0" smtClean="0"/>
              <a:t>DOM </a:t>
            </a:r>
            <a:r>
              <a:rPr lang="ko-KR" altLang="en-US" dirty="0" err="1" smtClean="0"/>
              <a:t>핸들러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모든 브라우저에 대응하는 것이 가능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이벤트 별 단 하나의 함수만 바인딩 할 수 있음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같은 페이지에서 둘 이상의 스크립트를 사용하고 같은 이벤트에 반응해야 한다면 원하는 대로 작동하지 않을 수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10960" y="4802660"/>
            <a:ext cx="394592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82D4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element</a:t>
            </a:r>
            <a:r>
              <a:rPr lang="en-US" altLang="ko-KR" dirty="0" err="1" smtClean="0">
                <a:solidFill>
                  <a:srgbClr val="C0BF9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.onevent</a:t>
            </a:r>
            <a:r>
              <a:rPr lang="en-US" altLang="ko-K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altLang="ko-K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err="1" smtClean="0">
                <a:solidFill>
                  <a:srgbClr val="C084BE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functionName</a:t>
            </a:r>
            <a:r>
              <a:rPr lang="en-US" altLang="ko-K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lang="ko-KR" alt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왼쪽 중괄호 8"/>
          <p:cNvSpPr/>
          <p:nvPr/>
        </p:nvSpPr>
        <p:spPr>
          <a:xfrm rot="16200000">
            <a:off x="3694631" y="4849802"/>
            <a:ext cx="147058" cy="914400"/>
          </a:xfrm>
          <a:prstGeom prst="leftBrace">
            <a:avLst>
              <a:gd name="adj1" fmla="val 88838"/>
              <a:gd name="adj2" fmla="val 4975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왼쪽 중괄호 9"/>
          <p:cNvSpPr/>
          <p:nvPr/>
        </p:nvSpPr>
        <p:spPr>
          <a:xfrm rot="16200000">
            <a:off x="4807393" y="4833324"/>
            <a:ext cx="147058" cy="947354"/>
          </a:xfrm>
          <a:prstGeom prst="leftBrace">
            <a:avLst>
              <a:gd name="adj1" fmla="val 88838"/>
              <a:gd name="adj2" fmla="val 4975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왼쪽 중괄호 10"/>
          <p:cNvSpPr/>
          <p:nvPr/>
        </p:nvSpPr>
        <p:spPr>
          <a:xfrm rot="16200000">
            <a:off x="6350345" y="4547481"/>
            <a:ext cx="147057" cy="1519041"/>
          </a:xfrm>
          <a:prstGeom prst="leftBrace">
            <a:avLst>
              <a:gd name="adj1" fmla="val 88838"/>
              <a:gd name="adj2" fmla="val 4975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173301" y="5700049"/>
            <a:ext cx="1189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요소</a:t>
            </a:r>
            <a:endParaRPr lang="en-US" altLang="ko-KR" sz="1100" dirty="0" smtClean="0"/>
          </a:p>
          <a:p>
            <a:pPr algn="ctr"/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대상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DOM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요소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25359" y="5615410"/>
            <a:ext cx="159879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이벤트</a:t>
            </a:r>
            <a:endParaRPr lang="en-US" altLang="ko-KR" sz="1100" dirty="0" smtClean="0"/>
          </a:p>
          <a:p>
            <a:pPr algn="ctr"/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접두사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’on’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다음에</a:t>
            </a:r>
            <a:endParaRPr lang="en-US" altLang="ko-KR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바인딩할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이벤트 이름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50662" y="5615410"/>
            <a:ext cx="14327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코드</a:t>
            </a:r>
            <a:endParaRPr lang="en-US" altLang="ko-KR" sz="1100" dirty="0" smtClean="0"/>
          </a:p>
          <a:p>
            <a:pPr algn="ctr"/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호출할 함수의 이름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괄호는 생략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20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000" y="1636380"/>
            <a:ext cx="5134692" cy="22101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7725" y="441808"/>
            <a:ext cx="107681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+mj-ea"/>
                <a:ea typeface="+mj-ea"/>
              </a:rPr>
              <a:t>요소에 이벤트를 바인딩 하는 세가지 방법 </a:t>
            </a:r>
            <a:endParaRPr lang="ko-KR" altLang="en-US" sz="4000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474941" y="3212758"/>
            <a:ext cx="4333102" cy="6337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57725" y="1454800"/>
            <a:ext cx="61220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DOM</a:t>
            </a:r>
            <a:r>
              <a:rPr lang="ko-KR" altLang="en-US" dirty="0"/>
              <a:t>레벨 </a:t>
            </a:r>
            <a:r>
              <a:rPr lang="en-US" altLang="ko-KR" dirty="0"/>
              <a:t>2 </a:t>
            </a:r>
            <a:r>
              <a:rPr lang="ko-KR" altLang="en-US" dirty="0"/>
              <a:t>이벤트 </a:t>
            </a:r>
            <a:r>
              <a:rPr lang="ko-KR" altLang="en-US" dirty="0" err="1"/>
              <a:t>리스너</a:t>
            </a:r>
            <a:r>
              <a:rPr lang="ko-KR" altLang="en-US" dirty="0"/>
              <a:t> 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2000</a:t>
            </a:r>
            <a:r>
              <a:rPr lang="ko-KR" altLang="en-US" dirty="0" smtClean="0"/>
              <a:t>년 배포된</a:t>
            </a:r>
            <a:r>
              <a:rPr lang="en-US" altLang="ko-KR" dirty="0" smtClean="0"/>
              <a:t>DOM </a:t>
            </a:r>
            <a:r>
              <a:rPr lang="ko-KR" altLang="en-US" dirty="0" smtClean="0"/>
              <a:t>레벨</a:t>
            </a:r>
            <a:r>
              <a:rPr lang="en-US" altLang="ko-KR" dirty="0" smtClean="0"/>
              <a:t>2</a:t>
            </a:r>
            <a:r>
              <a:rPr lang="ko-KR" altLang="en-US" dirty="0" smtClean="0"/>
              <a:t>에서 소개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현재는 가장 많이 사용</a:t>
            </a:r>
            <a:endParaRPr lang="en-US" altLang="ko-KR" dirty="0" smtClean="0"/>
          </a:p>
          <a:p>
            <a:r>
              <a:rPr lang="ko-KR" altLang="en-US" dirty="0" smtClean="0"/>
              <a:t>하나의 이벤트로 여러 개의 함수를 실행할 수 있음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다른 스크립트 간 충돌이 거의 없어졌다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ko-KR" altLang="en-US" dirty="0" smtClean="0"/>
              <a:t>이 방법은 </a:t>
            </a:r>
            <a:r>
              <a:rPr lang="en-US" altLang="ko-KR" dirty="0" smtClean="0"/>
              <a:t>IE8(</a:t>
            </a:r>
            <a:r>
              <a:rPr lang="ko-KR" altLang="en-US" dirty="0" smtClean="0"/>
              <a:t>및 그 이전 버전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에서는 동작하지 않는다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2224216" y="4964507"/>
            <a:ext cx="775180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82D4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element</a:t>
            </a:r>
            <a:r>
              <a:rPr lang="en-US" altLang="ko-KR" dirty="0" err="1" smtClean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en-US" altLang="ko-KR" dirty="0" err="1" smtClean="0">
                <a:solidFill>
                  <a:srgbClr val="487E4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addEventListener</a:t>
            </a:r>
            <a:r>
              <a:rPr lang="en-US" altLang="ko-KR" dirty="0" smtClean="0">
                <a:solidFill>
                  <a:srgbClr val="C084BE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(‘event’</a:t>
            </a:r>
            <a:r>
              <a:rPr lang="en-US" altLang="ko-KR" dirty="0" smtClean="0">
                <a:solidFill>
                  <a:srgbClr val="487E4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altLang="ko-KR" dirty="0" smtClean="0">
                <a:solidFill>
                  <a:srgbClr val="C0BF9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err="1" smtClean="0">
                <a:solidFill>
                  <a:srgbClr val="C084BE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functionName</a:t>
            </a:r>
            <a:r>
              <a:rPr lang="en-US" altLang="ko-KR" dirty="0" smtClean="0">
                <a:solidFill>
                  <a:srgbClr val="C0BF9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smtClean="0">
                <a:solidFill>
                  <a:srgbClr val="487E4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[,</a:t>
            </a:r>
            <a:r>
              <a:rPr lang="en-US" altLang="ko-KR" dirty="0" smtClean="0">
                <a:solidFill>
                  <a:srgbClr val="C0BF9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ko-KR" altLang="en-US" dirty="0" err="1" smtClean="0">
                <a:solidFill>
                  <a:srgbClr val="C084BE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불리언</a:t>
            </a:r>
            <a:r>
              <a:rPr lang="en-US" altLang="ko-KR" dirty="0" smtClean="0">
                <a:solidFill>
                  <a:srgbClr val="487E4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])</a:t>
            </a:r>
            <a:r>
              <a:rPr lang="en-US" altLang="ko-KR" dirty="0" smtClean="0">
                <a:solidFill>
                  <a:srgbClr val="C0BF9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lang="ko-KR" alt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왼쪽 중괄호 8"/>
          <p:cNvSpPr/>
          <p:nvPr/>
        </p:nvSpPr>
        <p:spPr>
          <a:xfrm rot="16200000">
            <a:off x="2656663" y="5031036"/>
            <a:ext cx="147058" cy="914400"/>
          </a:xfrm>
          <a:prstGeom prst="leftBrace">
            <a:avLst>
              <a:gd name="adj1" fmla="val 88838"/>
              <a:gd name="adj2" fmla="val 4975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왼쪽 중괄호 9"/>
          <p:cNvSpPr/>
          <p:nvPr/>
        </p:nvSpPr>
        <p:spPr>
          <a:xfrm rot="16200000">
            <a:off x="5836472" y="5009004"/>
            <a:ext cx="147058" cy="947354"/>
          </a:xfrm>
          <a:prstGeom prst="leftBrace">
            <a:avLst>
              <a:gd name="adj1" fmla="val 88838"/>
              <a:gd name="adj2" fmla="val 4975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왼쪽 중괄호 10"/>
          <p:cNvSpPr/>
          <p:nvPr/>
        </p:nvSpPr>
        <p:spPr>
          <a:xfrm rot="16200000">
            <a:off x="7289459" y="4724111"/>
            <a:ext cx="147057" cy="1519041"/>
          </a:xfrm>
          <a:prstGeom prst="leftBrace">
            <a:avLst>
              <a:gd name="adj1" fmla="val 88838"/>
              <a:gd name="adj2" fmla="val 4975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135333" y="5881283"/>
            <a:ext cx="1189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요소</a:t>
            </a:r>
            <a:endParaRPr lang="en-US" altLang="ko-KR" sz="1100" dirty="0" smtClean="0"/>
          </a:p>
          <a:p>
            <a:pPr algn="ctr"/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대상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DOM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요소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47350" y="5712140"/>
            <a:ext cx="15253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이벤트</a:t>
            </a:r>
            <a:endParaRPr lang="en-US" altLang="ko-KR" sz="1100" dirty="0" smtClean="0"/>
          </a:p>
          <a:p>
            <a:pPr algn="ctr"/>
            <a:r>
              <a:rPr lang="ko-KR" alt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노드에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바인딩될</a:t>
            </a:r>
            <a:endParaRPr lang="en-US" altLang="ko-KR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이벤트를 따옴표로</a:t>
            </a:r>
            <a:endParaRPr lang="en-US" altLang="ko-KR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둘러싸서 표기한다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89776" y="5792040"/>
            <a:ext cx="14327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코드</a:t>
            </a:r>
            <a:endParaRPr lang="en-US" altLang="ko-KR" sz="1100" dirty="0" smtClean="0"/>
          </a:p>
          <a:p>
            <a:pPr algn="ctr"/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호출할 함수의 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이름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왼쪽 중괄호 14"/>
          <p:cNvSpPr/>
          <p:nvPr/>
        </p:nvSpPr>
        <p:spPr>
          <a:xfrm rot="16200000">
            <a:off x="9028289" y="4723161"/>
            <a:ext cx="147057" cy="1519041"/>
          </a:xfrm>
          <a:prstGeom prst="leftBrace">
            <a:avLst>
              <a:gd name="adj1" fmla="val 88838"/>
              <a:gd name="adj2" fmla="val 4975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8017374" y="5784642"/>
            <a:ext cx="21688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이벤트 호출</a:t>
            </a:r>
            <a:endParaRPr lang="en-US" altLang="ko-KR" sz="1100" dirty="0" smtClean="0"/>
          </a:p>
          <a:p>
            <a:pPr algn="ctr"/>
            <a:r>
              <a:rPr lang="ko-KR" alt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캡처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(capture)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라는 기능을 지정하며 일반적으로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false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를 사용</a:t>
            </a:r>
          </a:p>
        </p:txBody>
      </p:sp>
      <p:sp>
        <p:nvSpPr>
          <p:cNvPr id="17" name="왼쪽 중괄호 16"/>
          <p:cNvSpPr/>
          <p:nvPr/>
        </p:nvSpPr>
        <p:spPr>
          <a:xfrm rot="5400000">
            <a:off x="6264757" y="1600743"/>
            <a:ext cx="343189" cy="6222603"/>
          </a:xfrm>
          <a:prstGeom prst="leftBrace">
            <a:avLst>
              <a:gd name="adj1" fmla="val 88838"/>
              <a:gd name="adj2" fmla="val 2314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511143" y="3954583"/>
            <a:ext cx="32227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DOM 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요소 </a:t>
            </a:r>
            <a:r>
              <a:rPr lang="ko-KR" alt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노드에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이벤트 </a:t>
            </a:r>
            <a:r>
              <a:rPr lang="ko-KR" alt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리스너를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추가한다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algn="ctr"/>
            <a:r>
              <a:rPr lang="ko-KR" altLang="en-US" sz="1100" dirty="0" err="1" smtClean="0"/>
              <a:t>메서드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20503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441808"/>
            <a:ext cx="107681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+mj-ea"/>
                <a:ea typeface="+mj-ea"/>
              </a:rPr>
              <a:t>매개변수를 가진 이벤트 </a:t>
            </a:r>
            <a:r>
              <a:rPr lang="ko-KR" altLang="en-US" sz="4000" dirty="0" err="1" smtClean="0">
                <a:latin typeface="+mj-ea"/>
                <a:ea typeface="+mj-ea"/>
              </a:rPr>
              <a:t>핸들러와</a:t>
            </a:r>
            <a:r>
              <a:rPr lang="ko-KR" altLang="en-US" sz="4000" dirty="0" smtClean="0">
                <a:latin typeface="+mj-ea"/>
                <a:ea typeface="+mj-ea"/>
              </a:rPr>
              <a:t> </a:t>
            </a:r>
            <a:r>
              <a:rPr lang="ko-KR" altLang="en-US" sz="4000" dirty="0" err="1" smtClean="0">
                <a:latin typeface="+mj-ea"/>
                <a:ea typeface="+mj-ea"/>
              </a:rPr>
              <a:t>리스너</a:t>
            </a:r>
            <a:endParaRPr lang="ko-KR" altLang="en-US" sz="4000" dirty="0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7725" y="1454800"/>
            <a:ext cx="3947226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이벤트 </a:t>
            </a:r>
            <a:r>
              <a:rPr lang="ko-KR" altLang="en-US" dirty="0" err="1" smtClean="0"/>
              <a:t>핸들러나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리스너를</a:t>
            </a:r>
            <a:r>
              <a:rPr lang="ko-KR" altLang="en-US" dirty="0" smtClean="0"/>
              <a:t> 지정할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함수 이름 다음에 괄호를 사용할 수 없으므로 인수를 전달해야 하는 경우 익명 함수</a:t>
            </a:r>
            <a:r>
              <a:rPr lang="en-US" altLang="ko-KR" dirty="0" smtClean="0"/>
              <a:t>(anonymous function)</a:t>
            </a:r>
            <a:r>
              <a:rPr lang="ko-KR" altLang="en-US" dirty="0" smtClean="0"/>
              <a:t>로 감싸야 한다</a:t>
            </a:r>
            <a:r>
              <a:rPr lang="en-US" altLang="ko-KR" dirty="0" smtClean="0"/>
              <a:t>.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10199" y="5674647"/>
            <a:ext cx="15253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익명함수 선언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675" y="1197775"/>
            <a:ext cx="5830114" cy="275310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329881" y="3375546"/>
            <a:ext cx="3443417" cy="5753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435" y="4955057"/>
            <a:ext cx="5023836" cy="689286"/>
          </a:xfrm>
          <a:prstGeom prst="rect">
            <a:avLst/>
          </a:prstGeom>
        </p:spPr>
      </p:pic>
      <p:sp>
        <p:nvSpPr>
          <p:cNvPr id="10" name="왼쪽 중괄호 9"/>
          <p:cNvSpPr/>
          <p:nvPr/>
        </p:nvSpPr>
        <p:spPr>
          <a:xfrm rot="16200000">
            <a:off x="7023369" y="4826023"/>
            <a:ext cx="147058" cy="947354"/>
          </a:xfrm>
          <a:prstGeom prst="leftBrace">
            <a:avLst>
              <a:gd name="adj1" fmla="val 88838"/>
              <a:gd name="adj2" fmla="val 4975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 flipH="1">
            <a:off x="5807676" y="4031201"/>
            <a:ext cx="1112109" cy="7982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75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926" y="2676962"/>
            <a:ext cx="5399728" cy="23938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7725" y="441808"/>
            <a:ext cx="107681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+mj-ea"/>
                <a:ea typeface="+mj-ea"/>
              </a:rPr>
              <a:t>구 버전의 </a:t>
            </a:r>
            <a:r>
              <a:rPr lang="en-US" altLang="ko-KR" sz="4000" dirty="0" smtClean="0">
                <a:latin typeface="+mj-ea"/>
                <a:ea typeface="+mj-ea"/>
              </a:rPr>
              <a:t>IE </a:t>
            </a:r>
            <a:r>
              <a:rPr lang="ko-KR" altLang="en-US" sz="4000" dirty="0" smtClean="0">
                <a:latin typeface="+mj-ea"/>
                <a:ea typeface="+mj-ea"/>
              </a:rPr>
              <a:t>지원하기</a:t>
            </a:r>
            <a:endParaRPr lang="ko-KR" altLang="en-US" sz="4000" dirty="0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7724" y="1430086"/>
            <a:ext cx="1100705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구 버전의 브라우저는 </a:t>
            </a:r>
            <a:r>
              <a:rPr lang="en-US" altLang="ko-KR" dirty="0" err="1" smtClean="0"/>
              <a:t>addEventListener</a:t>
            </a:r>
            <a:r>
              <a:rPr lang="en-US" altLang="ko-KR" dirty="0" smtClean="0"/>
              <a:t>()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지원하지 않지만 </a:t>
            </a:r>
            <a:r>
              <a:rPr lang="ko-KR" altLang="en-US" dirty="0" err="1" smtClean="0"/>
              <a:t>조건식을</a:t>
            </a:r>
            <a:r>
              <a:rPr lang="ko-KR" altLang="en-US" dirty="0" smtClean="0"/>
              <a:t> 이용하여 해결할 수 있다</a:t>
            </a:r>
            <a:r>
              <a:rPr lang="en-US" altLang="ko-KR" dirty="0" smtClean="0"/>
              <a:t>.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94453" y="3073082"/>
            <a:ext cx="15253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addEventListener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() 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지원할 경우 작동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왼쪽 중괄호 9"/>
          <p:cNvSpPr/>
          <p:nvPr/>
        </p:nvSpPr>
        <p:spPr>
          <a:xfrm>
            <a:off x="3253945" y="2849535"/>
            <a:ext cx="220793" cy="877982"/>
          </a:xfrm>
          <a:prstGeom prst="leftBrace">
            <a:avLst>
              <a:gd name="adj1" fmla="val 88838"/>
              <a:gd name="adj2" fmla="val 4975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16908" y="4230527"/>
            <a:ext cx="18028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addEventListener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() </a:t>
            </a:r>
          </a:p>
          <a:p>
            <a:pPr algn="ctr"/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지원하지 않을 경우 작동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왼쪽 중괄호 11"/>
          <p:cNvSpPr/>
          <p:nvPr/>
        </p:nvSpPr>
        <p:spPr>
          <a:xfrm>
            <a:off x="3253944" y="4029764"/>
            <a:ext cx="220793" cy="877982"/>
          </a:xfrm>
          <a:prstGeom prst="leftBrace">
            <a:avLst>
              <a:gd name="adj1" fmla="val 88838"/>
              <a:gd name="adj2" fmla="val 4975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37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441808"/>
            <a:ext cx="107681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이벤트의 흐름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11" name="다이어그램 10"/>
          <p:cNvGraphicFramePr/>
          <p:nvPr>
            <p:extLst>
              <p:ext uri="{D42A27DB-BD31-4B8C-83A1-F6EECF244321}">
                <p14:modId xmlns:p14="http://schemas.microsoft.com/office/powerpoint/2010/main" val="1068633103"/>
              </p:ext>
            </p:extLst>
          </p:nvPr>
        </p:nvGraphicFramePr>
        <p:xfrm>
          <a:off x="1096579" y="1576874"/>
          <a:ext cx="4945224" cy="36283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타원 14"/>
          <p:cNvSpPr/>
          <p:nvPr/>
        </p:nvSpPr>
        <p:spPr>
          <a:xfrm>
            <a:off x="3115641" y="4298173"/>
            <a:ext cx="907099" cy="907099"/>
          </a:xfrm>
          <a:prstGeom prst="ellipse">
            <a:avLst/>
          </a:prstGeom>
          <a:noFill/>
          <a:ln w="31750">
            <a:solidFill>
              <a:schemeClr val="accent1"/>
            </a:solidFill>
            <a:prstDash val="solid"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cxnSp>
        <p:nvCxnSpPr>
          <p:cNvPr id="20" name="직선 화살표 연결선 19"/>
          <p:cNvCxnSpPr/>
          <p:nvPr/>
        </p:nvCxnSpPr>
        <p:spPr>
          <a:xfrm flipV="1">
            <a:off x="3569190" y="1576874"/>
            <a:ext cx="0" cy="27213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다이어그램 21"/>
          <p:cNvGraphicFramePr/>
          <p:nvPr>
            <p:extLst>
              <p:ext uri="{D42A27DB-BD31-4B8C-83A1-F6EECF244321}">
                <p14:modId xmlns:p14="http://schemas.microsoft.com/office/powerpoint/2010/main" val="4149837609"/>
              </p:ext>
            </p:extLst>
          </p:nvPr>
        </p:nvGraphicFramePr>
        <p:xfrm>
          <a:off x="6041802" y="1576874"/>
          <a:ext cx="4945224" cy="36283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4" name="타원 23"/>
          <p:cNvSpPr/>
          <p:nvPr/>
        </p:nvSpPr>
        <p:spPr>
          <a:xfrm>
            <a:off x="6700215" y="1576874"/>
            <a:ext cx="3628398" cy="3628398"/>
          </a:xfrm>
          <a:prstGeom prst="ellipse">
            <a:avLst/>
          </a:prstGeom>
          <a:noFill/>
          <a:ln w="31750">
            <a:solidFill>
              <a:srgbClr val="C084BE"/>
            </a:solidFill>
            <a:prstDash val="solid"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cxnSp>
        <p:nvCxnSpPr>
          <p:cNvPr id="26" name="직선 화살표 연결선 25"/>
          <p:cNvCxnSpPr/>
          <p:nvPr/>
        </p:nvCxnSpPr>
        <p:spPr>
          <a:xfrm flipV="1">
            <a:off x="8514414" y="1576874"/>
            <a:ext cx="1" cy="3107093"/>
          </a:xfrm>
          <a:prstGeom prst="straightConnector1">
            <a:avLst/>
          </a:prstGeom>
          <a:ln w="25400">
            <a:solidFill>
              <a:srgbClr val="C084BE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917787" y="5477915"/>
            <a:ext cx="3302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1"/>
                </a:solidFill>
              </a:rPr>
              <a:t>이벤트 </a:t>
            </a:r>
            <a:r>
              <a:rPr lang="ko-KR" altLang="en-US" dirty="0" err="1" smtClean="0">
                <a:solidFill>
                  <a:schemeClr val="accent1"/>
                </a:solidFill>
              </a:rPr>
              <a:t>버블링</a:t>
            </a:r>
            <a:r>
              <a:rPr lang="en-US" altLang="ko-KR" dirty="0" smtClean="0">
                <a:solidFill>
                  <a:schemeClr val="accent1"/>
                </a:solidFill>
              </a:rPr>
              <a:t>(event bubbling)</a:t>
            </a:r>
          </a:p>
          <a:p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16660" y="5472827"/>
            <a:ext cx="339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C084BE"/>
                </a:solidFill>
              </a:rPr>
              <a:t>이벤트 </a:t>
            </a:r>
            <a:r>
              <a:rPr lang="ko-KR" altLang="en-US" dirty="0" err="1" smtClean="0">
                <a:solidFill>
                  <a:srgbClr val="C084BE"/>
                </a:solidFill>
              </a:rPr>
              <a:t>캡처링</a:t>
            </a:r>
            <a:r>
              <a:rPr lang="en-US" altLang="ko-KR" dirty="0" smtClean="0">
                <a:solidFill>
                  <a:srgbClr val="C084BE"/>
                </a:solidFill>
              </a:rPr>
              <a:t>(event capturing)</a:t>
            </a:r>
          </a:p>
          <a:p>
            <a:endParaRPr lang="ko-KR" altLang="en-US" dirty="0">
              <a:solidFill>
                <a:srgbClr val="C084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84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1710</TotalTime>
  <Words>1719</Words>
  <Application>Microsoft Office PowerPoint</Application>
  <PresentationFormat>와이드스크린</PresentationFormat>
  <Paragraphs>396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7" baseType="lpstr">
      <vt:lpstr>나눔스퀘어 ExtraBold</vt:lpstr>
      <vt:lpstr>맑은 고딕</vt:lpstr>
      <vt:lpstr>휴먼편지체</vt:lpstr>
      <vt:lpstr>Arial</vt:lpstr>
      <vt:lpstr>Consolas</vt:lpstr>
      <vt:lpstr>Courier New</vt:lpstr>
      <vt:lpstr>Office 테마</vt:lpstr>
      <vt:lpstr>Event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이벤트 객체 전달받기</vt:lpstr>
      <vt:lpstr>이벤트 객체에 들어 있는 정보</vt:lpstr>
      <vt:lpstr>이벤트의 디폴트 행동 취소, preventDefault()</vt:lpstr>
      <vt:lpstr>PowerPoint 프레젠테이션</vt:lpstr>
      <vt:lpstr>PowerPoint 프레젠테이션</vt:lpstr>
      <vt:lpstr>load 이벤트</vt:lpstr>
      <vt:lpstr>focus와 blur 이벤트</vt:lpstr>
      <vt:lpstr>focus와 blur 이벤트</vt:lpstr>
      <vt:lpstr>마우스 이벤트</vt:lpstr>
      <vt:lpstr>마우스 이벤트</vt:lpstr>
      <vt:lpstr>위치 결정하기</vt:lpstr>
      <vt:lpstr>PowerPoint 프레젠테이션</vt:lpstr>
      <vt:lpstr>키보드 이벤트</vt:lpstr>
      <vt:lpstr>키보드 이벤트</vt:lpstr>
      <vt:lpstr>폼 이벤트</vt:lpstr>
      <vt:lpstr>폼 이벤트</vt:lpstr>
      <vt:lpstr>변형 이벤트와 관찰자</vt:lpstr>
      <vt:lpstr>변형 이벤트와 관찰자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2장 데이터 모델링</dc:title>
  <dc:creator>USER</dc:creator>
  <cp:lastModifiedBy>Lee HyungSub</cp:lastModifiedBy>
  <cp:revision>119</cp:revision>
  <dcterms:created xsi:type="dcterms:W3CDTF">2018-03-06T02:17:08Z</dcterms:created>
  <dcterms:modified xsi:type="dcterms:W3CDTF">2020-05-13T13:54:20Z</dcterms:modified>
</cp:coreProperties>
</file>