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68" r:id="rId4"/>
    <p:sldId id="269" r:id="rId5"/>
    <p:sldId id="276" r:id="rId6"/>
    <p:sldId id="259" r:id="rId7"/>
    <p:sldId id="263" r:id="rId8"/>
    <p:sldId id="264" r:id="rId9"/>
    <p:sldId id="277" r:id="rId10"/>
    <p:sldId id="258" r:id="rId11"/>
    <p:sldId id="273" r:id="rId12"/>
    <p:sldId id="265" r:id="rId13"/>
    <p:sldId id="272" r:id="rId14"/>
    <p:sldId id="271" r:id="rId15"/>
    <p:sldId id="270" r:id="rId16"/>
    <p:sldId id="278" r:id="rId17"/>
    <p:sldId id="261" r:id="rId18"/>
    <p:sldId id="274" r:id="rId19"/>
    <p:sldId id="266" r:id="rId20"/>
    <p:sldId id="267" r:id="rId21"/>
    <p:sldId id="275" r:id="rId22"/>
    <p:sldId id="26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31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1B25F5-5D0C-4999-83E0-BC50D3138182}" type="doc">
      <dgm:prSet loTypeId="urn:microsoft.com/office/officeart/2008/layout/IncreasingCircleProcess" loCatId="list" qsTypeId="urn:microsoft.com/office/officeart/2005/8/quickstyle/simple1" qsCatId="simple" csTypeId="urn:microsoft.com/office/officeart/2005/8/colors/accent1_2" csCatId="accent1" phldr="1"/>
      <dgm:spPr/>
      <dgm:t>
        <a:bodyPr/>
        <a:lstStyle/>
        <a:p>
          <a:endParaRPr lang="zh-CN" altLang="en-US"/>
        </a:p>
      </dgm:t>
    </dgm:pt>
    <dgm:pt modelId="{58EC5804-6F59-4D3E-97DA-8F2F22873A9D}">
      <dgm:prSet phldrT="[文本]"/>
      <dgm:spPr/>
      <dgm:t>
        <a:bodyPr/>
        <a:lstStyle/>
        <a:p>
          <a:r>
            <a:rPr lang="zh-CN" altLang="en-US" dirty="0" smtClean="0"/>
            <a:t>法律</a:t>
          </a:r>
          <a:endParaRPr lang="zh-CN" altLang="en-US" dirty="0"/>
        </a:p>
      </dgm:t>
    </dgm:pt>
    <dgm:pt modelId="{65285206-408C-478A-B40F-7CC75ECA5956}" type="parTrans" cxnId="{F8B3B318-51E6-409B-A904-077914788E1C}">
      <dgm:prSet/>
      <dgm:spPr/>
      <dgm:t>
        <a:bodyPr/>
        <a:lstStyle/>
        <a:p>
          <a:endParaRPr lang="zh-CN" altLang="en-US"/>
        </a:p>
      </dgm:t>
    </dgm:pt>
    <dgm:pt modelId="{E920AC94-D520-4A11-A5EE-12A9D8BAEA65}" type="sibTrans" cxnId="{F8B3B318-51E6-409B-A904-077914788E1C}">
      <dgm:prSet/>
      <dgm:spPr/>
      <dgm:t>
        <a:bodyPr/>
        <a:lstStyle/>
        <a:p>
          <a:endParaRPr lang="zh-CN" altLang="en-US"/>
        </a:p>
      </dgm:t>
    </dgm:pt>
    <dgm:pt modelId="{B0098BEE-ACA4-4EEB-B247-AD4B951CF8D0}">
      <dgm:prSet phldrT="[文本]" custT="1"/>
      <dgm:spPr/>
      <dgm:t>
        <a:bodyPr/>
        <a:lstStyle/>
        <a:p>
          <a:r>
            <a:rPr lang="zh-CN" altLang="en-US" sz="1200" dirty="0" smtClean="0">
              <a:latin typeface="仿宋" panose="02010609060101010101" pitchFamily="49" charset="-122"/>
              <a:ea typeface="仿宋" panose="02010609060101010101" pitchFamily="49" charset="-122"/>
            </a:rPr>
            <a:t>★</a:t>
          </a:r>
          <a:r>
            <a:rPr lang="zh-CN" altLang="en-US" sz="1200" dirty="0" smtClean="0"/>
            <a:t>中华人民共和国网络安全法</a:t>
          </a:r>
          <a:endParaRPr lang="en-US" altLang="zh-CN" sz="1200" dirty="0" smtClean="0"/>
        </a:p>
        <a:p>
          <a:r>
            <a:rPr lang="zh-CN" altLang="en-US" sz="1200" dirty="0" smtClean="0">
              <a:latin typeface="仿宋" panose="02010609060101010101" pitchFamily="49" charset="-122"/>
              <a:ea typeface="仿宋" panose="02010609060101010101" pitchFamily="49" charset="-122"/>
            </a:rPr>
            <a:t>★</a:t>
          </a:r>
          <a:r>
            <a:rPr lang="zh-CN" altLang="zh-CN" sz="1200" dirty="0" smtClean="0"/>
            <a:t>中华人民共和国数据安全法</a:t>
          </a:r>
          <a:endParaRPr lang="zh-CN" altLang="en-US" sz="1200" dirty="0"/>
        </a:p>
      </dgm:t>
    </dgm:pt>
    <dgm:pt modelId="{A9F04D63-7BB7-4A74-B7F6-FA3A5A705546}" type="parTrans" cxnId="{1A07CFBC-0DCA-45A0-9738-057081F1DCE6}">
      <dgm:prSet/>
      <dgm:spPr/>
      <dgm:t>
        <a:bodyPr/>
        <a:lstStyle/>
        <a:p>
          <a:endParaRPr lang="zh-CN" altLang="en-US"/>
        </a:p>
      </dgm:t>
    </dgm:pt>
    <dgm:pt modelId="{54AEAA7F-70E4-424C-97B7-BB119C2592AA}" type="sibTrans" cxnId="{1A07CFBC-0DCA-45A0-9738-057081F1DCE6}">
      <dgm:prSet/>
      <dgm:spPr/>
      <dgm:t>
        <a:bodyPr/>
        <a:lstStyle/>
        <a:p>
          <a:endParaRPr lang="zh-CN" altLang="en-US"/>
        </a:p>
      </dgm:t>
    </dgm:pt>
    <dgm:pt modelId="{16E6563F-758D-46D9-AB1C-90278BC01DB0}">
      <dgm:prSet phldrT="[文本]"/>
      <dgm:spPr/>
      <dgm:t>
        <a:bodyPr/>
        <a:lstStyle/>
        <a:p>
          <a:r>
            <a:rPr lang="zh-CN" altLang="en-US" dirty="0" smtClean="0"/>
            <a:t>定级</a:t>
          </a:r>
          <a:endParaRPr lang="zh-CN" altLang="en-US" dirty="0"/>
        </a:p>
      </dgm:t>
    </dgm:pt>
    <dgm:pt modelId="{3B189D35-6214-402F-A8A1-DAC72C5936EB}" type="parTrans" cxnId="{3114C8BF-89EF-4AB2-B951-197689109B74}">
      <dgm:prSet/>
      <dgm:spPr/>
      <dgm:t>
        <a:bodyPr/>
        <a:lstStyle/>
        <a:p>
          <a:endParaRPr lang="zh-CN" altLang="en-US"/>
        </a:p>
      </dgm:t>
    </dgm:pt>
    <dgm:pt modelId="{612E2B52-1F42-4D57-8428-4E4395EBC4AF}" type="sibTrans" cxnId="{3114C8BF-89EF-4AB2-B951-197689109B74}">
      <dgm:prSet/>
      <dgm:spPr/>
      <dgm:t>
        <a:bodyPr/>
        <a:lstStyle/>
        <a:p>
          <a:endParaRPr lang="zh-CN" altLang="en-US"/>
        </a:p>
      </dgm:t>
    </dgm:pt>
    <dgm:pt modelId="{4FD55F10-0628-46C0-8FCC-0AC1F7279B8F}">
      <dgm:prSet phldrT="[文本]" custT="1"/>
      <dgm:spPr/>
      <dgm:t>
        <a:bodyPr/>
        <a:lstStyle/>
        <a:p>
          <a:r>
            <a:rPr lang="zh-CN" altLang="en-US" sz="1200" dirty="0" smtClean="0">
              <a:latin typeface="仿宋" panose="02010609060101010101" pitchFamily="49" charset="-122"/>
              <a:ea typeface="仿宋" panose="02010609060101010101" pitchFamily="49" charset="-122"/>
            </a:rPr>
            <a:t>★</a:t>
          </a:r>
          <a:r>
            <a:rPr lang="en-US" altLang="en-US" sz="1200" dirty="0" smtClean="0"/>
            <a:t>GB/T-17859-1999-</a:t>
          </a:r>
          <a:r>
            <a:rPr lang="zh-CN" altLang="en-US" sz="1200" dirty="0" smtClean="0"/>
            <a:t>计算机信息系统安全保护等级划分准则</a:t>
          </a:r>
          <a:endParaRPr lang="en-US" altLang="zh-CN" sz="1200" dirty="0" smtClean="0"/>
        </a:p>
        <a:p>
          <a:r>
            <a:rPr lang="zh-CN" altLang="en-US" sz="1200" dirty="0" smtClean="0">
              <a:latin typeface="仿宋" panose="02010609060101010101" pitchFamily="49" charset="-122"/>
              <a:ea typeface="仿宋" panose="02010609060101010101" pitchFamily="49" charset="-122"/>
            </a:rPr>
            <a:t>★</a:t>
          </a:r>
          <a:r>
            <a:rPr lang="en-US" altLang="zh-CN" sz="1200" dirty="0" smtClean="0"/>
            <a:t>GB/T-22240-2020-</a:t>
          </a:r>
          <a:r>
            <a:rPr lang="zh-CN" altLang="zh-CN" sz="1200" dirty="0" smtClean="0"/>
            <a:t>网络安全等级保护定级指南</a:t>
          </a:r>
          <a:endParaRPr lang="zh-CN" altLang="en-US" sz="1200" dirty="0"/>
        </a:p>
      </dgm:t>
    </dgm:pt>
    <dgm:pt modelId="{24CF4DAD-EE1A-4A91-A02D-FD5F19345900}" type="parTrans" cxnId="{8074E418-0C64-4C2E-9C02-77F9DEC589B1}">
      <dgm:prSet/>
      <dgm:spPr/>
      <dgm:t>
        <a:bodyPr/>
        <a:lstStyle/>
        <a:p>
          <a:endParaRPr lang="zh-CN" altLang="en-US"/>
        </a:p>
      </dgm:t>
    </dgm:pt>
    <dgm:pt modelId="{535B928E-133D-4532-B1A9-A46D77953FF0}" type="sibTrans" cxnId="{8074E418-0C64-4C2E-9C02-77F9DEC589B1}">
      <dgm:prSet/>
      <dgm:spPr/>
      <dgm:t>
        <a:bodyPr/>
        <a:lstStyle/>
        <a:p>
          <a:endParaRPr lang="zh-CN" altLang="en-US"/>
        </a:p>
      </dgm:t>
    </dgm:pt>
    <dgm:pt modelId="{1909DC65-8A0D-4C9A-9932-262088583E1D}">
      <dgm:prSet phldrT="[文本]"/>
      <dgm:spPr/>
      <dgm:t>
        <a:bodyPr/>
        <a:lstStyle/>
        <a:p>
          <a:r>
            <a:rPr lang="zh-CN" altLang="en-US" dirty="0" smtClean="0"/>
            <a:t>系统备案</a:t>
          </a:r>
          <a:endParaRPr lang="zh-CN" altLang="en-US" dirty="0"/>
        </a:p>
      </dgm:t>
    </dgm:pt>
    <dgm:pt modelId="{6A5948FC-5EE5-4CDF-9FDF-ED934D8758EB}" type="parTrans" cxnId="{B2C6B7D1-07E0-4AE4-89B0-26606174DCB7}">
      <dgm:prSet/>
      <dgm:spPr/>
      <dgm:t>
        <a:bodyPr/>
        <a:lstStyle/>
        <a:p>
          <a:endParaRPr lang="zh-CN" altLang="en-US"/>
        </a:p>
      </dgm:t>
    </dgm:pt>
    <dgm:pt modelId="{D10073E2-3591-45AB-8E18-066A97CE43DF}" type="sibTrans" cxnId="{B2C6B7D1-07E0-4AE4-89B0-26606174DCB7}">
      <dgm:prSet/>
      <dgm:spPr/>
      <dgm:t>
        <a:bodyPr/>
        <a:lstStyle/>
        <a:p>
          <a:endParaRPr lang="zh-CN" altLang="en-US"/>
        </a:p>
      </dgm:t>
    </dgm:pt>
    <dgm:pt modelId="{1999C0C2-4243-4577-AFC8-37B89913DE4E}">
      <dgm:prSet phldrT="[文本]"/>
      <dgm:spPr/>
      <dgm:t>
        <a:bodyPr/>
        <a:lstStyle/>
        <a:p>
          <a:r>
            <a:rPr lang="zh-CN" altLang="en-US" dirty="0" smtClean="0"/>
            <a:t>建设整改</a:t>
          </a:r>
          <a:endParaRPr lang="zh-CN" altLang="en-US" dirty="0"/>
        </a:p>
      </dgm:t>
    </dgm:pt>
    <dgm:pt modelId="{870E972E-E0FD-4F8E-8093-F5D4C8116E8E}" type="parTrans" cxnId="{99F9FFE4-6F0E-4AB6-B4C2-FAAC083E11E2}">
      <dgm:prSet/>
      <dgm:spPr/>
      <dgm:t>
        <a:bodyPr/>
        <a:lstStyle/>
        <a:p>
          <a:endParaRPr lang="zh-CN" altLang="en-US"/>
        </a:p>
      </dgm:t>
    </dgm:pt>
    <dgm:pt modelId="{F5B44F25-8A68-44F6-8895-4DC5758DFE34}" type="sibTrans" cxnId="{99F9FFE4-6F0E-4AB6-B4C2-FAAC083E11E2}">
      <dgm:prSet/>
      <dgm:spPr/>
      <dgm:t>
        <a:bodyPr/>
        <a:lstStyle/>
        <a:p>
          <a:endParaRPr lang="zh-CN" altLang="en-US"/>
        </a:p>
      </dgm:t>
    </dgm:pt>
    <dgm:pt modelId="{F8930505-6001-44E6-992E-565F34628CEB}">
      <dgm:prSet phldrT="[文本]"/>
      <dgm:spPr/>
      <dgm:t>
        <a:bodyPr/>
        <a:lstStyle/>
        <a:p>
          <a:r>
            <a:rPr lang="zh-CN" altLang="en-US" dirty="0" smtClean="0"/>
            <a:t>等级测评</a:t>
          </a:r>
          <a:endParaRPr lang="zh-CN" altLang="en-US" dirty="0"/>
        </a:p>
      </dgm:t>
    </dgm:pt>
    <dgm:pt modelId="{5DDCF4AC-3869-4A76-8036-2D97233D6525}" type="parTrans" cxnId="{247C3A85-359A-4FB8-8201-8FC2C8148B8F}">
      <dgm:prSet/>
      <dgm:spPr/>
      <dgm:t>
        <a:bodyPr/>
        <a:lstStyle/>
        <a:p>
          <a:endParaRPr lang="zh-CN" altLang="en-US"/>
        </a:p>
      </dgm:t>
    </dgm:pt>
    <dgm:pt modelId="{CBEC2FFD-AA9E-4A50-9E5E-E7F623074467}" type="sibTrans" cxnId="{247C3A85-359A-4FB8-8201-8FC2C8148B8F}">
      <dgm:prSet/>
      <dgm:spPr/>
      <dgm:t>
        <a:bodyPr/>
        <a:lstStyle/>
        <a:p>
          <a:endParaRPr lang="zh-CN" altLang="en-US"/>
        </a:p>
      </dgm:t>
    </dgm:pt>
    <dgm:pt modelId="{1880D895-4EA5-48F7-8523-C270D78C9D7E}">
      <dgm:prSet phldrT="[文本]"/>
      <dgm:spPr/>
      <dgm:t>
        <a:bodyPr/>
        <a:lstStyle/>
        <a:p>
          <a:r>
            <a:rPr lang="zh-CN" altLang="en-US" dirty="0" smtClean="0"/>
            <a:t>监督检查</a:t>
          </a:r>
          <a:endParaRPr lang="zh-CN" altLang="en-US" dirty="0"/>
        </a:p>
      </dgm:t>
    </dgm:pt>
    <dgm:pt modelId="{6B4C9B32-A5E4-471C-BA30-AC91D676200F}" type="parTrans" cxnId="{AD81D68A-A9C6-465F-A30C-4D6306ACAB1A}">
      <dgm:prSet/>
      <dgm:spPr/>
      <dgm:t>
        <a:bodyPr/>
        <a:lstStyle/>
        <a:p>
          <a:endParaRPr lang="zh-CN" altLang="en-US"/>
        </a:p>
      </dgm:t>
    </dgm:pt>
    <dgm:pt modelId="{3BA397E7-3DC7-4644-A5FC-227C6EFE34B7}" type="sibTrans" cxnId="{AD81D68A-A9C6-465F-A30C-4D6306ACAB1A}">
      <dgm:prSet/>
      <dgm:spPr/>
      <dgm:t>
        <a:bodyPr/>
        <a:lstStyle/>
        <a:p>
          <a:endParaRPr lang="zh-CN" altLang="en-US"/>
        </a:p>
      </dgm:t>
    </dgm:pt>
    <dgm:pt modelId="{2B0C8A6C-2246-498D-BEAA-2C4094A42929}">
      <dgm:prSet phldrT="[文本]"/>
      <dgm:spPr/>
      <dgm:t>
        <a:bodyPr/>
        <a:lstStyle/>
        <a:p>
          <a:r>
            <a:rPr lang="zh-CN" altLang="en-US" dirty="0" smtClean="0">
              <a:latin typeface="仿宋" panose="02010609060101010101" pitchFamily="49" charset="-122"/>
              <a:ea typeface="仿宋" panose="02010609060101010101" pitchFamily="49" charset="-122"/>
            </a:rPr>
            <a:t>★</a:t>
          </a:r>
          <a:r>
            <a:rPr lang="en-US" altLang="en-US" dirty="0" smtClean="0"/>
            <a:t>GB/T-25070-2019</a:t>
          </a:r>
          <a:r>
            <a:rPr lang="zh-CN" altLang="en-US" dirty="0" smtClean="0"/>
            <a:t>信息安全技术网络安全等级保护安全设计技术要求</a:t>
          </a:r>
          <a:endParaRPr lang="en-US" altLang="en-US" dirty="0" smtClean="0"/>
        </a:p>
        <a:p>
          <a:r>
            <a:rPr lang="zh-CN" altLang="en-US" dirty="0" smtClean="0">
              <a:latin typeface="仿宋" panose="02010609060101010101" pitchFamily="49" charset="-122"/>
              <a:ea typeface="仿宋" panose="02010609060101010101" pitchFamily="49" charset="-122"/>
            </a:rPr>
            <a:t>★</a:t>
          </a:r>
          <a:r>
            <a:rPr lang="en-US" altLang="en-US" dirty="0" smtClean="0"/>
            <a:t>GB/T-22239-2019</a:t>
          </a:r>
          <a:r>
            <a:rPr lang="zh-CN" altLang="en-US" dirty="0" smtClean="0"/>
            <a:t>信息安全技术网络安全等级保护基本要求</a:t>
          </a:r>
          <a:endParaRPr lang="zh-CN" altLang="en-US" dirty="0"/>
        </a:p>
      </dgm:t>
    </dgm:pt>
    <dgm:pt modelId="{844B39E6-4A95-4E68-B7F1-031DAF2EAE71}" type="parTrans" cxnId="{C7DAD59A-653F-4D52-873E-D690D4747C7B}">
      <dgm:prSet/>
      <dgm:spPr/>
      <dgm:t>
        <a:bodyPr/>
        <a:lstStyle/>
        <a:p>
          <a:endParaRPr lang="zh-CN" altLang="en-US"/>
        </a:p>
      </dgm:t>
    </dgm:pt>
    <dgm:pt modelId="{72AFC6E7-5D71-40BF-A3E0-9AB7FBC006E3}" type="sibTrans" cxnId="{C7DAD59A-653F-4D52-873E-D690D4747C7B}">
      <dgm:prSet/>
      <dgm:spPr/>
      <dgm:t>
        <a:bodyPr/>
        <a:lstStyle/>
        <a:p>
          <a:endParaRPr lang="zh-CN" altLang="en-US"/>
        </a:p>
      </dgm:t>
    </dgm:pt>
    <dgm:pt modelId="{750EB792-CDAF-45AD-BE46-40705D97864C}">
      <dgm:prSet phldrT="[文本]"/>
      <dgm:spPr/>
      <dgm:t>
        <a:bodyPr/>
        <a:lstStyle/>
        <a:p>
          <a:r>
            <a:rPr lang="zh-CN" altLang="en-US" dirty="0" smtClean="0">
              <a:latin typeface="仿宋" panose="02010609060101010101" pitchFamily="49" charset="-122"/>
              <a:ea typeface="仿宋" panose="02010609060101010101" pitchFamily="49" charset="-122"/>
            </a:rPr>
            <a:t>★</a:t>
          </a:r>
          <a:r>
            <a:rPr lang="en-US" altLang="en-US" dirty="0" smtClean="0"/>
            <a:t>GB/T28448-2012</a:t>
          </a:r>
          <a:r>
            <a:rPr lang="zh-CN" altLang="en-US" dirty="0" smtClean="0"/>
            <a:t>信息系统安全等级保护测评要求</a:t>
          </a:r>
          <a:endParaRPr lang="en-US" altLang="zh-CN" dirty="0" smtClean="0"/>
        </a:p>
        <a:p>
          <a:r>
            <a:rPr lang="zh-CN" altLang="en-US" dirty="0" smtClean="0">
              <a:latin typeface="仿宋" panose="02010609060101010101" pitchFamily="49" charset="-122"/>
              <a:ea typeface="仿宋" panose="02010609060101010101" pitchFamily="49" charset="-122"/>
            </a:rPr>
            <a:t>★</a:t>
          </a:r>
          <a:r>
            <a:rPr lang="en-US" altLang="zh-CN" dirty="0" smtClean="0"/>
            <a:t>GB/T-28449-2018-</a:t>
          </a:r>
          <a:r>
            <a:rPr lang="zh-CN" altLang="zh-CN" dirty="0" smtClean="0"/>
            <a:t>信息安全技术 网络安全等级保护测评过程指南</a:t>
          </a:r>
          <a:endParaRPr lang="zh-CN" altLang="en-US" dirty="0"/>
        </a:p>
      </dgm:t>
    </dgm:pt>
    <dgm:pt modelId="{003B2A2E-947E-462F-AC01-F223FCF348BC}" type="parTrans" cxnId="{B6C4E959-34A7-4F35-A6A0-49CE06F76684}">
      <dgm:prSet/>
      <dgm:spPr/>
      <dgm:t>
        <a:bodyPr/>
        <a:lstStyle/>
        <a:p>
          <a:endParaRPr lang="zh-CN" altLang="en-US"/>
        </a:p>
      </dgm:t>
    </dgm:pt>
    <dgm:pt modelId="{51A59F94-6E6B-4FEF-80E1-FD7C6DCAFE9B}" type="sibTrans" cxnId="{B6C4E959-34A7-4F35-A6A0-49CE06F76684}">
      <dgm:prSet/>
      <dgm:spPr/>
      <dgm:t>
        <a:bodyPr/>
        <a:lstStyle/>
        <a:p>
          <a:endParaRPr lang="zh-CN" altLang="en-US"/>
        </a:p>
      </dgm:t>
    </dgm:pt>
    <dgm:pt modelId="{101A7F41-1EE3-4E3D-B0CB-9DC78BC706A3}">
      <dgm:prSet phldrT="[文本]"/>
      <dgm:spPr/>
      <dgm:t>
        <a:bodyPr/>
        <a:lstStyle/>
        <a:p>
          <a:r>
            <a:rPr lang="zh-CN" altLang="en-US" dirty="0" smtClean="0">
              <a:latin typeface="仿宋" panose="02010609060101010101" pitchFamily="49" charset="-122"/>
              <a:ea typeface="仿宋" panose="02010609060101010101" pitchFamily="49" charset="-122"/>
            </a:rPr>
            <a:t>★</a:t>
          </a:r>
          <a:r>
            <a:rPr lang="en-US" altLang="en-US" dirty="0" smtClean="0"/>
            <a:t>《</a:t>
          </a:r>
          <a:r>
            <a:rPr lang="zh-CN" altLang="en-US" dirty="0" smtClean="0"/>
            <a:t>信息安全等级保护备案实施细则</a:t>
          </a:r>
          <a:r>
            <a:rPr lang="en-US" altLang="en-US" dirty="0" smtClean="0"/>
            <a:t>》</a:t>
          </a:r>
          <a:endParaRPr lang="zh-CN" altLang="en-US" dirty="0"/>
        </a:p>
      </dgm:t>
    </dgm:pt>
    <dgm:pt modelId="{D94F6F77-2B6D-4A83-A3CE-2325E61B1C6C}" type="parTrans" cxnId="{F51B0E34-0774-48AB-9A61-12297C4220AE}">
      <dgm:prSet/>
      <dgm:spPr/>
      <dgm:t>
        <a:bodyPr/>
        <a:lstStyle/>
        <a:p>
          <a:endParaRPr lang="zh-CN" altLang="en-US"/>
        </a:p>
      </dgm:t>
    </dgm:pt>
    <dgm:pt modelId="{6EF8F465-B7F6-4885-8D80-4AC4480B9139}" type="sibTrans" cxnId="{F51B0E34-0774-48AB-9A61-12297C4220AE}">
      <dgm:prSet/>
      <dgm:spPr/>
      <dgm:t>
        <a:bodyPr/>
        <a:lstStyle/>
        <a:p>
          <a:endParaRPr lang="zh-CN" altLang="en-US"/>
        </a:p>
      </dgm:t>
    </dgm:pt>
    <dgm:pt modelId="{D6993A88-7ACA-49F8-A725-452CAD30C460}">
      <dgm:prSet phldrT="[文本]"/>
      <dgm:spPr/>
      <dgm:t>
        <a:bodyPr/>
        <a:lstStyle/>
        <a:p>
          <a:r>
            <a:rPr lang="zh-CN" altLang="en-US" dirty="0" smtClean="0">
              <a:latin typeface="仿宋" panose="02010609060101010101" pitchFamily="49" charset="-122"/>
              <a:ea typeface="仿宋" panose="02010609060101010101" pitchFamily="49" charset="-122"/>
            </a:rPr>
            <a:t>★</a:t>
          </a:r>
          <a:r>
            <a:rPr lang="zh-CN" altLang="en-US" dirty="0" smtClean="0"/>
            <a:t>运营单位自身监管</a:t>
          </a:r>
          <a:endParaRPr lang="zh-CN" altLang="en-US" dirty="0"/>
        </a:p>
      </dgm:t>
    </dgm:pt>
    <dgm:pt modelId="{838F69EA-3D4E-440F-BCCE-661E8D634734}" type="parTrans" cxnId="{91E21C92-A775-4381-AD5F-54768CCC8DAE}">
      <dgm:prSet/>
      <dgm:spPr/>
      <dgm:t>
        <a:bodyPr/>
        <a:lstStyle/>
        <a:p>
          <a:endParaRPr lang="zh-CN" altLang="en-US"/>
        </a:p>
      </dgm:t>
    </dgm:pt>
    <dgm:pt modelId="{DF91005C-68F7-476F-9A02-65D389E252A7}" type="sibTrans" cxnId="{91E21C92-A775-4381-AD5F-54768CCC8DAE}">
      <dgm:prSet/>
      <dgm:spPr/>
      <dgm:t>
        <a:bodyPr/>
        <a:lstStyle/>
        <a:p>
          <a:endParaRPr lang="zh-CN" altLang="en-US"/>
        </a:p>
      </dgm:t>
    </dgm:pt>
    <dgm:pt modelId="{1084FE46-3E0C-4E0C-B6D9-2D9541C4503D}">
      <dgm:prSet phldrT="[文本]"/>
      <dgm:spPr/>
      <dgm:t>
        <a:bodyPr/>
        <a:lstStyle/>
        <a:p>
          <a:r>
            <a:rPr lang="zh-CN" altLang="en-US" dirty="0" smtClean="0">
              <a:latin typeface="仿宋" panose="02010609060101010101" pitchFamily="49" charset="-122"/>
              <a:ea typeface="仿宋" panose="02010609060101010101" pitchFamily="49" charset="-122"/>
            </a:rPr>
            <a:t>★</a:t>
          </a:r>
          <a:r>
            <a:rPr lang="zh-CN" altLang="en-US" dirty="0" smtClean="0"/>
            <a:t>公安</a:t>
          </a:r>
          <a:endParaRPr lang="zh-CN" altLang="en-US" dirty="0"/>
        </a:p>
      </dgm:t>
    </dgm:pt>
    <dgm:pt modelId="{423D5724-5A56-462B-8994-603CC2EBDF40}" type="parTrans" cxnId="{5FA988AC-EE43-4F12-AC5F-15E3EE7316C9}">
      <dgm:prSet/>
      <dgm:spPr/>
      <dgm:t>
        <a:bodyPr/>
        <a:lstStyle/>
        <a:p>
          <a:endParaRPr lang="zh-CN" altLang="en-US"/>
        </a:p>
      </dgm:t>
    </dgm:pt>
    <dgm:pt modelId="{D3FD38E8-C9DC-4C29-B492-993CD76F1F9E}" type="sibTrans" cxnId="{5FA988AC-EE43-4F12-AC5F-15E3EE7316C9}">
      <dgm:prSet/>
      <dgm:spPr/>
      <dgm:t>
        <a:bodyPr/>
        <a:lstStyle/>
        <a:p>
          <a:endParaRPr lang="zh-CN" altLang="en-US"/>
        </a:p>
      </dgm:t>
    </dgm:pt>
    <dgm:pt modelId="{B8833BF7-C350-48DA-A4CF-3AAAB88A824D}">
      <dgm:prSet phldrT="[文本]"/>
      <dgm:spPr/>
      <dgm:t>
        <a:bodyPr/>
        <a:lstStyle/>
        <a:p>
          <a:r>
            <a:rPr lang="zh-CN" altLang="en-US" dirty="0" smtClean="0">
              <a:latin typeface="仿宋" panose="02010609060101010101" pitchFamily="49" charset="-122"/>
              <a:ea typeface="仿宋" panose="02010609060101010101" pitchFamily="49" charset="-122"/>
            </a:rPr>
            <a:t>★</a:t>
          </a:r>
          <a:r>
            <a:rPr lang="zh-CN" altLang="en-US" dirty="0" smtClean="0"/>
            <a:t>网信</a:t>
          </a:r>
          <a:endParaRPr lang="zh-CN" altLang="en-US" dirty="0"/>
        </a:p>
      </dgm:t>
    </dgm:pt>
    <dgm:pt modelId="{85FE604C-B9D5-4223-8DF9-DAA448E907E1}" type="parTrans" cxnId="{C4168DE7-F907-4EF8-BA98-897E6A92B2F7}">
      <dgm:prSet/>
      <dgm:spPr/>
      <dgm:t>
        <a:bodyPr/>
        <a:lstStyle/>
        <a:p>
          <a:endParaRPr lang="zh-CN" altLang="en-US"/>
        </a:p>
      </dgm:t>
    </dgm:pt>
    <dgm:pt modelId="{2E9BC7F2-B517-4D42-ABA7-A574BD6AA1C6}" type="sibTrans" cxnId="{C4168DE7-F907-4EF8-BA98-897E6A92B2F7}">
      <dgm:prSet/>
      <dgm:spPr/>
      <dgm:t>
        <a:bodyPr/>
        <a:lstStyle/>
        <a:p>
          <a:endParaRPr lang="zh-CN" altLang="en-US"/>
        </a:p>
      </dgm:t>
    </dgm:pt>
    <dgm:pt modelId="{15CC244C-D8D2-4FAB-B285-96A0CF30CDD4}">
      <dgm:prSet phldrT="[文本]"/>
      <dgm:spPr/>
      <dgm:t>
        <a:bodyPr/>
        <a:lstStyle/>
        <a:p>
          <a:r>
            <a:rPr lang="zh-CN" altLang="en-US" dirty="0" smtClean="0">
              <a:latin typeface="仿宋" panose="02010609060101010101" pitchFamily="49" charset="-122"/>
              <a:ea typeface="仿宋" panose="02010609060101010101" pitchFamily="49" charset="-122"/>
            </a:rPr>
            <a:t>★</a:t>
          </a:r>
          <a:r>
            <a:rPr lang="zh-CN" altLang="en-US" dirty="0" smtClean="0"/>
            <a:t>行业主管</a:t>
          </a:r>
          <a:endParaRPr lang="zh-CN" altLang="en-US" dirty="0"/>
        </a:p>
      </dgm:t>
    </dgm:pt>
    <dgm:pt modelId="{A07BF329-C1F7-44D5-B368-753A6FC9B7C9}" type="parTrans" cxnId="{FB3B84F0-41E4-48CF-971C-03298750BB23}">
      <dgm:prSet/>
      <dgm:spPr/>
      <dgm:t>
        <a:bodyPr/>
        <a:lstStyle/>
        <a:p>
          <a:endParaRPr lang="zh-CN" altLang="en-US"/>
        </a:p>
      </dgm:t>
    </dgm:pt>
    <dgm:pt modelId="{AD102815-5A34-4835-86B1-7703404147C9}" type="sibTrans" cxnId="{FB3B84F0-41E4-48CF-971C-03298750BB23}">
      <dgm:prSet/>
      <dgm:spPr/>
      <dgm:t>
        <a:bodyPr/>
        <a:lstStyle/>
        <a:p>
          <a:endParaRPr lang="zh-CN" altLang="en-US"/>
        </a:p>
      </dgm:t>
    </dgm:pt>
    <dgm:pt modelId="{BB1F6A9A-811A-4EA1-B49E-09B5FC2DC1EA}">
      <dgm:prSet phldrT="[文本]" custT="1"/>
      <dgm:spPr/>
      <dgm:t>
        <a:bodyPr/>
        <a:lstStyle/>
        <a:p>
          <a:endParaRPr lang="zh-CN" altLang="en-US" sz="1200" dirty="0"/>
        </a:p>
      </dgm:t>
    </dgm:pt>
    <dgm:pt modelId="{6BCF1EA6-897E-475C-B829-DA42911DA958}" type="parTrans" cxnId="{BA3DC0EF-DA85-410A-B781-42EE00FFE5A2}">
      <dgm:prSet/>
      <dgm:spPr/>
      <dgm:t>
        <a:bodyPr/>
        <a:lstStyle/>
        <a:p>
          <a:endParaRPr lang="zh-CN" altLang="en-US"/>
        </a:p>
      </dgm:t>
    </dgm:pt>
    <dgm:pt modelId="{42382C61-0E3D-4AB5-BB28-9EE25B9023AE}" type="sibTrans" cxnId="{BA3DC0EF-DA85-410A-B781-42EE00FFE5A2}">
      <dgm:prSet/>
      <dgm:spPr/>
      <dgm:t>
        <a:bodyPr/>
        <a:lstStyle/>
        <a:p>
          <a:endParaRPr lang="zh-CN" altLang="en-US"/>
        </a:p>
      </dgm:t>
    </dgm:pt>
    <dgm:pt modelId="{F0CEAEE2-9B71-4AA5-939E-3C6096BE667D}" type="pres">
      <dgm:prSet presAssocID="{7C1B25F5-5D0C-4999-83E0-BC50D3138182}" presName="Name0" presStyleCnt="0">
        <dgm:presLayoutVars>
          <dgm:chMax val="7"/>
          <dgm:chPref val="7"/>
          <dgm:dir/>
          <dgm:animOne val="branch"/>
          <dgm:animLvl val="lvl"/>
        </dgm:presLayoutVars>
      </dgm:prSet>
      <dgm:spPr/>
      <dgm:t>
        <a:bodyPr/>
        <a:lstStyle/>
        <a:p>
          <a:endParaRPr lang="zh-CN" altLang="en-US"/>
        </a:p>
      </dgm:t>
    </dgm:pt>
    <dgm:pt modelId="{16447E6B-A1E0-421B-93C7-1CE10E1DC9E4}" type="pres">
      <dgm:prSet presAssocID="{58EC5804-6F59-4D3E-97DA-8F2F22873A9D}" presName="composite" presStyleCnt="0"/>
      <dgm:spPr/>
    </dgm:pt>
    <dgm:pt modelId="{7BEE01C9-FE80-464F-838C-336320645C27}" type="pres">
      <dgm:prSet presAssocID="{58EC5804-6F59-4D3E-97DA-8F2F22873A9D}" presName="BackAccent" presStyleLbl="bgShp" presStyleIdx="0" presStyleCnt="6"/>
      <dgm:spPr/>
    </dgm:pt>
    <dgm:pt modelId="{CFC72362-A631-4ECE-93A9-4286520F73C2}" type="pres">
      <dgm:prSet presAssocID="{58EC5804-6F59-4D3E-97DA-8F2F22873A9D}" presName="Accent" presStyleLbl="alignNode1" presStyleIdx="0" presStyleCnt="6"/>
      <dgm:spPr/>
    </dgm:pt>
    <dgm:pt modelId="{47520429-1AEE-4BD5-92AE-1F9BEA35CF11}" type="pres">
      <dgm:prSet presAssocID="{58EC5804-6F59-4D3E-97DA-8F2F22873A9D}" presName="Child" presStyleLbl="revTx" presStyleIdx="0" presStyleCnt="12">
        <dgm:presLayoutVars>
          <dgm:chMax val="0"/>
          <dgm:chPref val="0"/>
          <dgm:bulletEnabled val="1"/>
        </dgm:presLayoutVars>
      </dgm:prSet>
      <dgm:spPr/>
      <dgm:t>
        <a:bodyPr/>
        <a:lstStyle/>
        <a:p>
          <a:endParaRPr lang="zh-CN" altLang="en-US"/>
        </a:p>
      </dgm:t>
    </dgm:pt>
    <dgm:pt modelId="{5B8F28AE-E2AD-42F9-85A7-3B9AB0CB6B50}" type="pres">
      <dgm:prSet presAssocID="{58EC5804-6F59-4D3E-97DA-8F2F22873A9D}" presName="Parent" presStyleLbl="revTx" presStyleIdx="1" presStyleCnt="12">
        <dgm:presLayoutVars>
          <dgm:chMax val="1"/>
          <dgm:chPref val="1"/>
          <dgm:bulletEnabled val="1"/>
        </dgm:presLayoutVars>
      </dgm:prSet>
      <dgm:spPr/>
      <dgm:t>
        <a:bodyPr/>
        <a:lstStyle/>
        <a:p>
          <a:endParaRPr lang="zh-CN" altLang="en-US"/>
        </a:p>
      </dgm:t>
    </dgm:pt>
    <dgm:pt modelId="{3B509E7F-EE81-4394-8EA4-8FFDD894EFDF}" type="pres">
      <dgm:prSet presAssocID="{E920AC94-D520-4A11-A5EE-12A9D8BAEA65}" presName="sibTrans" presStyleCnt="0"/>
      <dgm:spPr/>
    </dgm:pt>
    <dgm:pt modelId="{7A45A0AE-2C41-4EDF-8874-7A022D113A86}" type="pres">
      <dgm:prSet presAssocID="{16E6563F-758D-46D9-AB1C-90278BC01DB0}" presName="composite" presStyleCnt="0"/>
      <dgm:spPr/>
    </dgm:pt>
    <dgm:pt modelId="{DF986ADD-2553-44E7-8579-F53B1F51EFEF}" type="pres">
      <dgm:prSet presAssocID="{16E6563F-758D-46D9-AB1C-90278BC01DB0}" presName="BackAccent" presStyleLbl="bgShp" presStyleIdx="1" presStyleCnt="6"/>
      <dgm:spPr/>
    </dgm:pt>
    <dgm:pt modelId="{A75CD406-BB67-4A54-A8EF-485C50B3BF87}" type="pres">
      <dgm:prSet presAssocID="{16E6563F-758D-46D9-AB1C-90278BC01DB0}" presName="Accent" presStyleLbl="alignNode1" presStyleIdx="1" presStyleCnt="6"/>
      <dgm:spPr/>
    </dgm:pt>
    <dgm:pt modelId="{E0D61662-8029-4B5B-ABB6-876B6FC18097}" type="pres">
      <dgm:prSet presAssocID="{16E6563F-758D-46D9-AB1C-90278BC01DB0}" presName="Child" presStyleLbl="revTx" presStyleIdx="2" presStyleCnt="12">
        <dgm:presLayoutVars>
          <dgm:chMax val="0"/>
          <dgm:chPref val="0"/>
          <dgm:bulletEnabled val="1"/>
        </dgm:presLayoutVars>
      </dgm:prSet>
      <dgm:spPr/>
      <dgm:t>
        <a:bodyPr/>
        <a:lstStyle/>
        <a:p>
          <a:endParaRPr lang="zh-CN" altLang="en-US"/>
        </a:p>
      </dgm:t>
    </dgm:pt>
    <dgm:pt modelId="{95F9C292-362A-4224-A2FD-1765C85F2142}" type="pres">
      <dgm:prSet presAssocID="{16E6563F-758D-46D9-AB1C-90278BC01DB0}" presName="Parent" presStyleLbl="revTx" presStyleIdx="3" presStyleCnt="12">
        <dgm:presLayoutVars>
          <dgm:chMax val="1"/>
          <dgm:chPref val="1"/>
          <dgm:bulletEnabled val="1"/>
        </dgm:presLayoutVars>
      </dgm:prSet>
      <dgm:spPr/>
      <dgm:t>
        <a:bodyPr/>
        <a:lstStyle/>
        <a:p>
          <a:endParaRPr lang="zh-CN" altLang="en-US"/>
        </a:p>
      </dgm:t>
    </dgm:pt>
    <dgm:pt modelId="{C03D1062-DF1B-467E-A97D-3FC3ECF3DBF3}" type="pres">
      <dgm:prSet presAssocID="{612E2B52-1F42-4D57-8428-4E4395EBC4AF}" presName="sibTrans" presStyleCnt="0"/>
      <dgm:spPr/>
    </dgm:pt>
    <dgm:pt modelId="{15F74257-C482-48E3-A97D-E00AB32CDCB8}" type="pres">
      <dgm:prSet presAssocID="{1909DC65-8A0D-4C9A-9932-262088583E1D}" presName="composite" presStyleCnt="0"/>
      <dgm:spPr/>
    </dgm:pt>
    <dgm:pt modelId="{4A668F34-2241-4FDC-807C-474E849D9ED1}" type="pres">
      <dgm:prSet presAssocID="{1909DC65-8A0D-4C9A-9932-262088583E1D}" presName="BackAccent" presStyleLbl="bgShp" presStyleIdx="2" presStyleCnt="6"/>
      <dgm:spPr/>
    </dgm:pt>
    <dgm:pt modelId="{E4CBD430-D566-4A1C-85BF-71579287A615}" type="pres">
      <dgm:prSet presAssocID="{1909DC65-8A0D-4C9A-9932-262088583E1D}" presName="Accent" presStyleLbl="alignNode1" presStyleIdx="2" presStyleCnt="6"/>
      <dgm:spPr/>
    </dgm:pt>
    <dgm:pt modelId="{F5635811-05C5-4BE5-8491-9D23CDD59368}" type="pres">
      <dgm:prSet presAssocID="{1909DC65-8A0D-4C9A-9932-262088583E1D}" presName="Child" presStyleLbl="revTx" presStyleIdx="4" presStyleCnt="12">
        <dgm:presLayoutVars>
          <dgm:chMax val="0"/>
          <dgm:chPref val="0"/>
          <dgm:bulletEnabled val="1"/>
        </dgm:presLayoutVars>
      </dgm:prSet>
      <dgm:spPr/>
      <dgm:t>
        <a:bodyPr/>
        <a:lstStyle/>
        <a:p>
          <a:endParaRPr lang="zh-CN" altLang="en-US"/>
        </a:p>
      </dgm:t>
    </dgm:pt>
    <dgm:pt modelId="{B4E1F8ED-7BB3-4CAC-B3E3-0C3EBE5541CB}" type="pres">
      <dgm:prSet presAssocID="{1909DC65-8A0D-4C9A-9932-262088583E1D}" presName="Parent" presStyleLbl="revTx" presStyleIdx="5" presStyleCnt="12">
        <dgm:presLayoutVars>
          <dgm:chMax val="1"/>
          <dgm:chPref val="1"/>
          <dgm:bulletEnabled val="1"/>
        </dgm:presLayoutVars>
      </dgm:prSet>
      <dgm:spPr/>
      <dgm:t>
        <a:bodyPr/>
        <a:lstStyle/>
        <a:p>
          <a:endParaRPr lang="zh-CN" altLang="en-US"/>
        </a:p>
      </dgm:t>
    </dgm:pt>
    <dgm:pt modelId="{F3C68304-04D6-45CC-B976-2299BAD9491F}" type="pres">
      <dgm:prSet presAssocID="{D10073E2-3591-45AB-8E18-066A97CE43DF}" presName="sibTrans" presStyleCnt="0"/>
      <dgm:spPr/>
    </dgm:pt>
    <dgm:pt modelId="{6DA8225A-D12A-4DE0-B7BA-71A01677FE78}" type="pres">
      <dgm:prSet presAssocID="{1999C0C2-4243-4577-AFC8-37B89913DE4E}" presName="composite" presStyleCnt="0"/>
      <dgm:spPr/>
    </dgm:pt>
    <dgm:pt modelId="{E26926FC-2CB1-4201-A51D-95BBD21394EE}" type="pres">
      <dgm:prSet presAssocID="{1999C0C2-4243-4577-AFC8-37B89913DE4E}" presName="BackAccent" presStyleLbl="bgShp" presStyleIdx="3" presStyleCnt="6"/>
      <dgm:spPr/>
    </dgm:pt>
    <dgm:pt modelId="{2E97D0BD-5800-4CA3-931F-B149599EFD1B}" type="pres">
      <dgm:prSet presAssocID="{1999C0C2-4243-4577-AFC8-37B89913DE4E}" presName="Accent" presStyleLbl="alignNode1" presStyleIdx="3" presStyleCnt="6"/>
      <dgm:spPr/>
    </dgm:pt>
    <dgm:pt modelId="{CD191D1A-A04B-4CBA-B91C-1E339852C49E}" type="pres">
      <dgm:prSet presAssocID="{1999C0C2-4243-4577-AFC8-37B89913DE4E}" presName="Child" presStyleLbl="revTx" presStyleIdx="6" presStyleCnt="12">
        <dgm:presLayoutVars>
          <dgm:chMax val="0"/>
          <dgm:chPref val="0"/>
          <dgm:bulletEnabled val="1"/>
        </dgm:presLayoutVars>
      </dgm:prSet>
      <dgm:spPr/>
      <dgm:t>
        <a:bodyPr/>
        <a:lstStyle/>
        <a:p>
          <a:endParaRPr lang="zh-CN" altLang="en-US"/>
        </a:p>
      </dgm:t>
    </dgm:pt>
    <dgm:pt modelId="{399C2776-1B21-4D93-BCF4-64770DA41C45}" type="pres">
      <dgm:prSet presAssocID="{1999C0C2-4243-4577-AFC8-37B89913DE4E}" presName="Parent" presStyleLbl="revTx" presStyleIdx="7" presStyleCnt="12">
        <dgm:presLayoutVars>
          <dgm:chMax val="1"/>
          <dgm:chPref val="1"/>
          <dgm:bulletEnabled val="1"/>
        </dgm:presLayoutVars>
      </dgm:prSet>
      <dgm:spPr/>
      <dgm:t>
        <a:bodyPr/>
        <a:lstStyle/>
        <a:p>
          <a:endParaRPr lang="zh-CN" altLang="en-US"/>
        </a:p>
      </dgm:t>
    </dgm:pt>
    <dgm:pt modelId="{DE6B280D-E929-4053-AE69-1092C1706B09}" type="pres">
      <dgm:prSet presAssocID="{F5B44F25-8A68-44F6-8895-4DC5758DFE34}" presName="sibTrans" presStyleCnt="0"/>
      <dgm:spPr/>
    </dgm:pt>
    <dgm:pt modelId="{4E81AC42-7182-462D-885A-B31A20F3A182}" type="pres">
      <dgm:prSet presAssocID="{F8930505-6001-44E6-992E-565F34628CEB}" presName="composite" presStyleCnt="0"/>
      <dgm:spPr/>
    </dgm:pt>
    <dgm:pt modelId="{0FA852ED-361A-4439-8C60-A1EA60D3345A}" type="pres">
      <dgm:prSet presAssocID="{F8930505-6001-44E6-992E-565F34628CEB}" presName="BackAccent" presStyleLbl="bgShp" presStyleIdx="4" presStyleCnt="6"/>
      <dgm:spPr/>
    </dgm:pt>
    <dgm:pt modelId="{F5AD7260-28AA-4DDB-BF45-C864A3C57B90}" type="pres">
      <dgm:prSet presAssocID="{F8930505-6001-44E6-992E-565F34628CEB}" presName="Accent" presStyleLbl="alignNode1" presStyleIdx="4" presStyleCnt="6"/>
      <dgm:spPr/>
    </dgm:pt>
    <dgm:pt modelId="{FA9DA0AC-D6E2-4AD8-8ACD-8E577F1EF16C}" type="pres">
      <dgm:prSet presAssocID="{F8930505-6001-44E6-992E-565F34628CEB}" presName="Child" presStyleLbl="revTx" presStyleIdx="8" presStyleCnt="12">
        <dgm:presLayoutVars>
          <dgm:chMax val="0"/>
          <dgm:chPref val="0"/>
          <dgm:bulletEnabled val="1"/>
        </dgm:presLayoutVars>
      </dgm:prSet>
      <dgm:spPr/>
      <dgm:t>
        <a:bodyPr/>
        <a:lstStyle/>
        <a:p>
          <a:endParaRPr lang="zh-CN" altLang="en-US"/>
        </a:p>
      </dgm:t>
    </dgm:pt>
    <dgm:pt modelId="{DF9FF1B4-B888-4D0E-A2AB-A57505217420}" type="pres">
      <dgm:prSet presAssocID="{F8930505-6001-44E6-992E-565F34628CEB}" presName="Parent" presStyleLbl="revTx" presStyleIdx="9" presStyleCnt="12">
        <dgm:presLayoutVars>
          <dgm:chMax val="1"/>
          <dgm:chPref val="1"/>
          <dgm:bulletEnabled val="1"/>
        </dgm:presLayoutVars>
      </dgm:prSet>
      <dgm:spPr/>
      <dgm:t>
        <a:bodyPr/>
        <a:lstStyle/>
        <a:p>
          <a:endParaRPr lang="zh-CN" altLang="en-US"/>
        </a:p>
      </dgm:t>
    </dgm:pt>
    <dgm:pt modelId="{2B6A214B-A397-4F17-9CE9-ACFCFFA95141}" type="pres">
      <dgm:prSet presAssocID="{CBEC2FFD-AA9E-4A50-9E5E-E7F623074467}" presName="sibTrans" presStyleCnt="0"/>
      <dgm:spPr/>
    </dgm:pt>
    <dgm:pt modelId="{DB753CE5-E38F-49F7-8352-1F608A583763}" type="pres">
      <dgm:prSet presAssocID="{1880D895-4EA5-48F7-8523-C270D78C9D7E}" presName="composite" presStyleCnt="0"/>
      <dgm:spPr/>
    </dgm:pt>
    <dgm:pt modelId="{3654A62C-A431-48B7-95E7-7089319C781D}" type="pres">
      <dgm:prSet presAssocID="{1880D895-4EA5-48F7-8523-C270D78C9D7E}" presName="BackAccent" presStyleLbl="bgShp" presStyleIdx="5" presStyleCnt="6"/>
      <dgm:spPr/>
    </dgm:pt>
    <dgm:pt modelId="{C75597C6-8505-4F02-9F03-22AA36246B62}" type="pres">
      <dgm:prSet presAssocID="{1880D895-4EA5-48F7-8523-C270D78C9D7E}" presName="Accent" presStyleLbl="alignNode1" presStyleIdx="5" presStyleCnt="6"/>
      <dgm:spPr/>
    </dgm:pt>
    <dgm:pt modelId="{DD6BA082-5ED9-44FE-B4D8-71D42C26E166}" type="pres">
      <dgm:prSet presAssocID="{1880D895-4EA5-48F7-8523-C270D78C9D7E}" presName="Child" presStyleLbl="revTx" presStyleIdx="10" presStyleCnt="12">
        <dgm:presLayoutVars>
          <dgm:chMax val="0"/>
          <dgm:chPref val="0"/>
          <dgm:bulletEnabled val="1"/>
        </dgm:presLayoutVars>
      </dgm:prSet>
      <dgm:spPr/>
      <dgm:t>
        <a:bodyPr/>
        <a:lstStyle/>
        <a:p>
          <a:endParaRPr lang="zh-CN" altLang="en-US"/>
        </a:p>
      </dgm:t>
    </dgm:pt>
    <dgm:pt modelId="{F2571DA3-424B-49FB-87FD-218113794E0D}" type="pres">
      <dgm:prSet presAssocID="{1880D895-4EA5-48F7-8523-C270D78C9D7E}" presName="Parent" presStyleLbl="revTx" presStyleIdx="11" presStyleCnt="12">
        <dgm:presLayoutVars>
          <dgm:chMax val="1"/>
          <dgm:chPref val="1"/>
          <dgm:bulletEnabled val="1"/>
        </dgm:presLayoutVars>
      </dgm:prSet>
      <dgm:spPr/>
      <dgm:t>
        <a:bodyPr/>
        <a:lstStyle/>
        <a:p>
          <a:endParaRPr lang="zh-CN" altLang="en-US"/>
        </a:p>
      </dgm:t>
    </dgm:pt>
  </dgm:ptLst>
  <dgm:cxnLst>
    <dgm:cxn modelId="{9F7B6580-45A0-4746-8E9B-2D21EAB79307}" type="presOf" srcId="{101A7F41-1EE3-4E3D-B0CB-9DC78BC706A3}" destId="{F5635811-05C5-4BE5-8491-9D23CDD59368}" srcOrd="0" destOrd="0" presId="urn:microsoft.com/office/officeart/2008/layout/IncreasingCircleProcess"/>
    <dgm:cxn modelId="{247C3A85-359A-4FB8-8201-8FC2C8148B8F}" srcId="{7C1B25F5-5D0C-4999-83E0-BC50D3138182}" destId="{F8930505-6001-44E6-992E-565F34628CEB}" srcOrd="4" destOrd="0" parTransId="{5DDCF4AC-3869-4A76-8036-2D97233D6525}" sibTransId="{CBEC2FFD-AA9E-4A50-9E5E-E7F623074467}"/>
    <dgm:cxn modelId="{1A07CFBC-0DCA-45A0-9738-057081F1DCE6}" srcId="{58EC5804-6F59-4D3E-97DA-8F2F22873A9D}" destId="{B0098BEE-ACA4-4EEB-B247-AD4B951CF8D0}" srcOrd="0" destOrd="0" parTransId="{A9F04D63-7BB7-4A74-B7F6-FA3A5A705546}" sibTransId="{54AEAA7F-70E4-424C-97B7-BB119C2592AA}"/>
    <dgm:cxn modelId="{AD81D68A-A9C6-465F-A30C-4D6306ACAB1A}" srcId="{7C1B25F5-5D0C-4999-83E0-BC50D3138182}" destId="{1880D895-4EA5-48F7-8523-C270D78C9D7E}" srcOrd="5" destOrd="0" parTransId="{6B4C9B32-A5E4-471C-BA30-AC91D676200F}" sibTransId="{3BA397E7-3DC7-4644-A5FC-227C6EFE34B7}"/>
    <dgm:cxn modelId="{2492CADF-2AFE-424A-A875-F267C9CE28AE}" type="presOf" srcId="{B8833BF7-C350-48DA-A4CF-3AAAB88A824D}" destId="{DD6BA082-5ED9-44FE-B4D8-71D42C26E166}" srcOrd="0" destOrd="2" presId="urn:microsoft.com/office/officeart/2008/layout/IncreasingCircleProcess"/>
    <dgm:cxn modelId="{99F9FFE4-6F0E-4AB6-B4C2-FAAC083E11E2}" srcId="{7C1B25F5-5D0C-4999-83E0-BC50D3138182}" destId="{1999C0C2-4243-4577-AFC8-37B89913DE4E}" srcOrd="3" destOrd="0" parTransId="{870E972E-E0FD-4F8E-8093-F5D4C8116E8E}" sibTransId="{F5B44F25-8A68-44F6-8895-4DC5758DFE34}"/>
    <dgm:cxn modelId="{3114C8BF-89EF-4AB2-B951-197689109B74}" srcId="{7C1B25F5-5D0C-4999-83E0-BC50D3138182}" destId="{16E6563F-758D-46D9-AB1C-90278BC01DB0}" srcOrd="1" destOrd="0" parTransId="{3B189D35-6214-402F-A8A1-DAC72C5936EB}" sibTransId="{612E2B52-1F42-4D57-8428-4E4395EBC4AF}"/>
    <dgm:cxn modelId="{8E0D2851-9875-4582-96C9-601605E5BBA2}" type="presOf" srcId="{7C1B25F5-5D0C-4999-83E0-BC50D3138182}" destId="{F0CEAEE2-9B71-4AA5-939E-3C6096BE667D}" srcOrd="0" destOrd="0" presId="urn:microsoft.com/office/officeart/2008/layout/IncreasingCircleProcess"/>
    <dgm:cxn modelId="{5FA988AC-EE43-4F12-AC5F-15E3EE7316C9}" srcId="{1880D895-4EA5-48F7-8523-C270D78C9D7E}" destId="{1084FE46-3E0C-4E0C-B6D9-2D9541C4503D}" srcOrd="1" destOrd="0" parTransId="{423D5724-5A56-462B-8994-603CC2EBDF40}" sibTransId="{D3FD38E8-C9DC-4C29-B492-993CD76F1F9E}"/>
    <dgm:cxn modelId="{B2C6B7D1-07E0-4AE4-89B0-26606174DCB7}" srcId="{7C1B25F5-5D0C-4999-83E0-BC50D3138182}" destId="{1909DC65-8A0D-4C9A-9932-262088583E1D}" srcOrd="2" destOrd="0" parTransId="{6A5948FC-5EE5-4CDF-9FDF-ED934D8758EB}" sibTransId="{D10073E2-3591-45AB-8E18-066A97CE43DF}"/>
    <dgm:cxn modelId="{CA4A47FF-DB5F-4D26-8258-589A4965891F}" type="presOf" srcId="{15CC244C-D8D2-4FAB-B285-96A0CF30CDD4}" destId="{DD6BA082-5ED9-44FE-B4D8-71D42C26E166}" srcOrd="0" destOrd="3" presId="urn:microsoft.com/office/officeart/2008/layout/IncreasingCircleProcess"/>
    <dgm:cxn modelId="{DD8EA972-FB07-4F78-9147-677D430A01B5}" type="presOf" srcId="{2B0C8A6C-2246-498D-BEAA-2C4094A42929}" destId="{CD191D1A-A04B-4CBA-B91C-1E339852C49E}" srcOrd="0" destOrd="0" presId="urn:microsoft.com/office/officeart/2008/layout/IncreasingCircleProcess"/>
    <dgm:cxn modelId="{17B997B2-557F-4AD3-A9B9-75C8B28B9741}" type="presOf" srcId="{1999C0C2-4243-4577-AFC8-37B89913DE4E}" destId="{399C2776-1B21-4D93-BCF4-64770DA41C45}" srcOrd="0" destOrd="0" presId="urn:microsoft.com/office/officeart/2008/layout/IncreasingCircleProcess"/>
    <dgm:cxn modelId="{62A5237A-BF1F-4CC7-BFE4-7F362474D219}" type="presOf" srcId="{F8930505-6001-44E6-992E-565F34628CEB}" destId="{DF9FF1B4-B888-4D0E-A2AB-A57505217420}" srcOrd="0" destOrd="0" presId="urn:microsoft.com/office/officeart/2008/layout/IncreasingCircleProcess"/>
    <dgm:cxn modelId="{04FB1E68-40BF-41A6-A9E9-C28FF270B310}" type="presOf" srcId="{D6993A88-7ACA-49F8-A725-452CAD30C460}" destId="{DD6BA082-5ED9-44FE-B4D8-71D42C26E166}" srcOrd="0" destOrd="0" presId="urn:microsoft.com/office/officeart/2008/layout/IncreasingCircleProcess"/>
    <dgm:cxn modelId="{B6C4E959-34A7-4F35-A6A0-49CE06F76684}" srcId="{F8930505-6001-44E6-992E-565F34628CEB}" destId="{750EB792-CDAF-45AD-BE46-40705D97864C}" srcOrd="0" destOrd="0" parTransId="{003B2A2E-947E-462F-AC01-F223FCF348BC}" sibTransId="{51A59F94-6E6B-4FEF-80E1-FD7C6DCAFE9B}"/>
    <dgm:cxn modelId="{948A5578-B465-4265-944C-EB64C12C0A95}" type="presOf" srcId="{1084FE46-3E0C-4E0C-B6D9-2D9541C4503D}" destId="{DD6BA082-5ED9-44FE-B4D8-71D42C26E166}" srcOrd="0" destOrd="1" presId="urn:microsoft.com/office/officeart/2008/layout/IncreasingCircleProcess"/>
    <dgm:cxn modelId="{340BC08F-CCBB-45E4-AADE-ECA8B6049F82}" type="presOf" srcId="{1909DC65-8A0D-4C9A-9932-262088583E1D}" destId="{B4E1F8ED-7BB3-4CAC-B3E3-0C3EBE5541CB}" srcOrd="0" destOrd="0" presId="urn:microsoft.com/office/officeart/2008/layout/IncreasingCircleProcess"/>
    <dgm:cxn modelId="{F8B3B318-51E6-409B-A904-077914788E1C}" srcId="{7C1B25F5-5D0C-4999-83E0-BC50D3138182}" destId="{58EC5804-6F59-4D3E-97DA-8F2F22873A9D}" srcOrd="0" destOrd="0" parTransId="{65285206-408C-478A-B40F-7CC75ECA5956}" sibTransId="{E920AC94-D520-4A11-A5EE-12A9D8BAEA65}"/>
    <dgm:cxn modelId="{952D4A95-867D-4AB8-BE1A-16AEED19A9D5}" type="presOf" srcId="{4FD55F10-0628-46C0-8FCC-0AC1F7279B8F}" destId="{E0D61662-8029-4B5B-ABB6-876B6FC18097}" srcOrd="0" destOrd="0" presId="urn:microsoft.com/office/officeart/2008/layout/IncreasingCircleProcess"/>
    <dgm:cxn modelId="{BA3DC0EF-DA85-410A-B781-42EE00FFE5A2}" srcId="{58EC5804-6F59-4D3E-97DA-8F2F22873A9D}" destId="{BB1F6A9A-811A-4EA1-B49E-09B5FC2DC1EA}" srcOrd="1" destOrd="0" parTransId="{6BCF1EA6-897E-475C-B829-DA42911DA958}" sibTransId="{42382C61-0E3D-4AB5-BB28-9EE25B9023AE}"/>
    <dgm:cxn modelId="{8074E418-0C64-4C2E-9C02-77F9DEC589B1}" srcId="{16E6563F-758D-46D9-AB1C-90278BC01DB0}" destId="{4FD55F10-0628-46C0-8FCC-0AC1F7279B8F}" srcOrd="0" destOrd="0" parTransId="{24CF4DAD-EE1A-4A91-A02D-FD5F19345900}" sibTransId="{535B928E-133D-4532-B1A9-A46D77953FF0}"/>
    <dgm:cxn modelId="{0BA3E0E3-0F49-493C-AD85-7AE219BD0365}" type="presOf" srcId="{58EC5804-6F59-4D3E-97DA-8F2F22873A9D}" destId="{5B8F28AE-E2AD-42F9-85A7-3B9AB0CB6B50}" srcOrd="0" destOrd="0" presId="urn:microsoft.com/office/officeart/2008/layout/IncreasingCircleProcess"/>
    <dgm:cxn modelId="{C4168DE7-F907-4EF8-BA98-897E6A92B2F7}" srcId="{1880D895-4EA5-48F7-8523-C270D78C9D7E}" destId="{B8833BF7-C350-48DA-A4CF-3AAAB88A824D}" srcOrd="2" destOrd="0" parTransId="{85FE604C-B9D5-4223-8DF9-DAA448E907E1}" sibTransId="{2E9BC7F2-B517-4D42-ABA7-A574BD6AA1C6}"/>
    <dgm:cxn modelId="{60EA2720-E567-41BE-9218-8BCFA616DDE7}" type="presOf" srcId="{BB1F6A9A-811A-4EA1-B49E-09B5FC2DC1EA}" destId="{47520429-1AEE-4BD5-92AE-1F9BEA35CF11}" srcOrd="0" destOrd="1" presId="urn:microsoft.com/office/officeart/2008/layout/IncreasingCircleProcess"/>
    <dgm:cxn modelId="{91E21C92-A775-4381-AD5F-54768CCC8DAE}" srcId="{1880D895-4EA5-48F7-8523-C270D78C9D7E}" destId="{D6993A88-7ACA-49F8-A725-452CAD30C460}" srcOrd="0" destOrd="0" parTransId="{838F69EA-3D4E-440F-BCCE-661E8D634734}" sibTransId="{DF91005C-68F7-476F-9A02-65D389E252A7}"/>
    <dgm:cxn modelId="{C7DAD59A-653F-4D52-873E-D690D4747C7B}" srcId="{1999C0C2-4243-4577-AFC8-37B89913DE4E}" destId="{2B0C8A6C-2246-498D-BEAA-2C4094A42929}" srcOrd="0" destOrd="0" parTransId="{844B39E6-4A95-4E68-B7F1-031DAF2EAE71}" sibTransId="{72AFC6E7-5D71-40BF-A3E0-9AB7FBC006E3}"/>
    <dgm:cxn modelId="{1D899EF8-DCB8-4F54-82A7-3587FC6B6F6D}" type="presOf" srcId="{16E6563F-758D-46D9-AB1C-90278BC01DB0}" destId="{95F9C292-362A-4224-A2FD-1765C85F2142}" srcOrd="0" destOrd="0" presId="urn:microsoft.com/office/officeart/2008/layout/IncreasingCircleProcess"/>
    <dgm:cxn modelId="{F044F48E-75B8-47BA-89F5-5B803780B81C}" type="presOf" srcId="{1880D895-4EA5-48F7-8523-C270D78C9D7E}" destId="{F2571DA3-424B-49FB-87FD-218113794E0D}" srcOrd="0" destOrd="0" presId="urn:microsoft.com/office/officeart/2008/layout/IncreasingCircleProcess"/>
    <dgm:cxn modelId="{F51B0E34-0774-48AB-9A61-12297C4220AE}" srcId="{1909DC65-8A0D-4C9A-9932-262088583E1D}" destId="{101A7F41-1EE3-4E3D-B0CB-9DC78BC706A3}" srcOrd="0" destOrd="0" parTransId="{D94F6F77-2B6D-4A83-A3CE-2325E61B1C6C}" sibTransId="{6EF8F465-B7F6-4885-8D80-4AC4480B9139}"/>
    <dgm:cxn modelId="{9508C027-48F4-4F31-BE24-BF821974B973}" type="presOf" srcId="{750EB792-CDAF-45AD-BE46-40705D97864C}" destId="{FA9DA0AC-D6E2-4AD8-8ACD-8E577F1EF16C}" srcOrd="0" destOrd="0" presId="urn:microsoft.com/office/officeart/2008/layout/IncreasingCircleProcess"/>
    <dgm:cxn modelId="{84D8C592-49F3-4451-9B2E-386369DCD460}" type="presOf" srcId="{B0098BEE-ACA4-4EEB-B247-AD4B951CF8D0}" destId="{47520429-1AEE-4BD5-92AE-1F9BEA35CF11}" srcOrd="0" destOrd="0" presId="urn:microsoft.com/office/officeart/2008/layout/IncreasingCircleProcess"/>
    <dgm:cxn modelId="{FB3B84F0-41E4-48CF-971C-03298750BB23}" srcId="{1880D895-4EA5-48F7-8523-C270D78C9D7E}" destId="{15CC244C-D8D2-4FAB-B285-96A0CF30CDD4}" srcOrd="3" destOrd="0" parTransId="{A07BF329-C1F7-44D5-B368-753A6FC9B7C9}" sibTransId="{AD102815-5A34-4835-86B1-7703404147C9}"/>
    <dgm:cxn modelId="{3FAAB185-A7AB-4C4F-B2B9-CDC9B6833117}" type="presParOf" srcId="{F0CEAEE2-9B71-4AA5-939E-3C6096BE667D}" destId="{16447E6B-A1E0-421B-93C7-1CE10E1DC9E4}" srcOrd="0" destOrd="0" presId="urn:microsoft.com/office/officeart/2008/layout/IncreasingCircleProcess"/>
    <dgm:cxn modelId="{147FFF4D-966C-4699-BFC8-0903040EE681}" type="presParOf" srcId="{16447E6B-A1E0-421B-93C7-1CE10E1DC9E4}" destId="{7BEE01C9-FE80-464F-838C-336320645C27}" srcOrd="0" destOrd="0" presId="urn:microsoft.com/office/officeart/2008/layout/IncreasingCircleProcess"/>
    <dgm:cxn modelId="{59BBD50B-FD78-4FDC-9D3B-036A32DA01AD}" type="presParOf" srcId="{16447E6B-A1E0-421B-93C7-1CE10E1DC9E4}" destId="{CFC72362-A631-4ECE-93A9-4286520F73C2}" srcOrd="1" destOrd="0" presId="urn:microsoft.com/office/officeart/2008/layout/IncreasingCircleProcess"/>
    <dgm:cxn modelId="{C10A6948-6FB3-4F84-9A4B-22AC5D5590A0}" type="presParOf" srcId="{16447E6B-A1E0-421B-93C7-1CE10E1DC9E4}" destId="{47520429-1AEE-4BD5-92AE-1F9BEA35CF11}" srcOrd="2" destOrd="0" presId="urn:microsoft.com/office/officeart/2008/layout/IncreasingCircleProcess"/>
    <dgm:cxn modelId="{00A83938-A2A2-469A-95A8-E64362805E96}" type="presParOf" srcId="{16447E6B-A1E0-421B-93C7-1CE10E1DC9E4}" destId="{5B8F28AE-E2AD-42F9-85A7-3B9AB0CB6B50}" srcOrd="3" destOrd="0" presId="urn:microsoft.com/office/officeart/2008/layout/IncreasingCircleProcess"/>
    <dgm:cxn modelId="{E2C38575-D15C-4991-A2C8-646C0F22C72F}" type="presParOf" srcId="{F0CEAEE2-9B71-4AA5-939E-3C6096BE667D}" destId="{3B509E7F-EE81-4394-8EA4-8FFDD894EFDF}" srcOrd="1" destOrd="0" presId="urn:microsoft.com/office/officeart/2008/layout/IncreasingCircleProcess"/>
    <dgm:cxn modelId="{8791024E-7F51-4B1B-A143-BD356DD44C4E}" type="presParOf" srcId="{F0CEAEE2-9B71-4AA5-939E-3C6096BE667D}" destId="{7A45A0AE-2C41-4EDF-8874-7A022D113A86}" srcOrd="2" destOrd="0" presId="urn:microsoft.com/office/officeart/2008/layout/IncreasingCircleProcess"/>
    <dgm:cxn modelId="{FF508260-B24A-4D25-95BB-F926A10DBADD}" type="presParOf" srcId="{7A45A0AE-2C41-4EDF-8874-7A022D113A86}" destId="{DF986ADD-2553-44E7-8579-F53B1F51EFEF}" srcOrd="0" destOrd="0" presId="urn:microsoft.com/office/officeart/2008/layout/IncreasingCircleProcess"/>
    <dgm:cxn modelId="{83C0A501-D733-4CBF-A70B-0634399C578E}" type="presParOf" srcId="{7A45A0AE-2C41-4EDF-8874-7A022D113A86}" destId="{A75CD406-BB67-4A54-A8EF-485C50B3BF87}" srcOrd="1" destOrd="0" presId="urn:microsoft.com/office/officeart/2008/layout/IncreasingCircleProcess"/>
    <dgm:cxn modelId="{C56C9461-E32D-4FEB-9385-A3588C1B352D}" type="presParOf" srcId="{7A45A0AE-2C41-4EDF-8874-7A022D113A86}" destId="{E0D61662-8029-4B5B-ABB6-876B6FC18097}" srcOrd="2" destOrd="0" presId="urn:microsoft.com/office/officeart/2008/layout/IncreasingCircleProcess"/>
    <dgm:cxn modelId="{03C04DB1-301E-472E-8D5E-5F9D04446F6F}" type="presParOf" srcId="{7A45A0AE-2C41-4EDF-8874-7A022D113A86}" destId="{95F9C292-362A-4224-A2FD-1765C85F2142}" srcOrd="3" destOrd="0" presId="urn:microsoft.com/office/officeart/2008/layout/IncreasingCircleProcess"/>
    <dgm:cxn modelId="{64DDE740-F087-4C00-AB65-9DC4A4A4D22E}" type="presParOf" srcId="{F0CEAEE2-9B71-4AA5-939E-3C6096BE667D}" destId="{C03D1062-DF1B-467E-A97D-3FC3ECF3DBF3}" srcOrd="3" destOrd="0" presId="urn:microsoft.com/office/officeart/2008/layout/IncreasingCircleProcess"/>
    <dgm:cxn modelId="{AA552F3F-7B17-442B-9FEB-A1CCB9B7E208}" type="presParOf" srcId="{F0CEAEE2-9B71-4AA5-939E-3C6096BE667D}" destId="{15F74257-C482-48E3-A97D-E00AB32CDCB8}" srcOrd="4" destOrd="0" presId="urn:microsoft.com/office/officeart/2008/layout/IncreasingCircleProcess"/>
    <dgm:cxn modelId="{743E7465-3978-4A46-9EE7-D451FC57CDDD}" type="presParOf" srcId="{15F74257-C482-48E3-A97D-E00AB32CDCB8}" destId="{4A668F34-2241-4FDC-807C-474E849D9ED1}" srcOrd="0" destOrd="0" presId="urn:microsoft.com/office/officeart/2008/layout/IncreasingCircleProcess"/>
    <dgm:cxn modelId="{BB7D2FB9-6206-4F35-BB16-A786CC7D6E6B}" type="presParOf" srcId="{15F74257-C482-48E3-A97D-E00AB32CDCB8}" destId="{E4CBD430-D566-4A1C-85BF-71579287A615}" srcOrd="1" destOrd="0" presId="urn:microsoft.com/office/officeart/2008/layout/IncreasingCircleProcess"/>
    <dgm:cxn modelId="{5BBF07F3-E786-43ED-A503-572CF7FF2855}" type="presParOf" srcId="{15F74257-C482-48E3-A97D-E00AB32CDCB8}" destId="{F5635811-05C5-4BE5-8491-9D23CDD59368}" srcOrd="2" destOrd="0" presId="urn:microsoft.com/office/officeart/2008/layout/IncreasingCircleProcess"/>
    <dgm:cxn modelId="{87FFEDA2-B793-4FB7-AB3C-B3E51F6ABD17}" type="presParOf" srcId="{15F74257-C482-48E3-A97D-E00AB32CDCB8}" destId="{B4E1F8ED-7BB3-4CAC-B3E3-0C3EBE5541CB}" srcOrd="3" destOrd="0" presId="urn:microsoft.com/office/officeart/2008/layout/IncreasingCircleProcess"/>
    <dgm:cxn modelId="{2C70E814-555E-4C62-ACB2-3B35515E5DC4}" type="presParOf" srcId="{F0CEAEE2-9B71-4AA5-939E-3C6096BE667D}" destId="{F3C68304-04D6-45CC-B976-2299BAD9491F}" srcOrd="5" destOrd="0" presId="urn:microsoft.com/office/officeart/2008/layout/IncreasingCircleProcess"/>
    <dgm:cxn modelId="{D442AA1D-8B5A-4555-AE36-44A5E0B9067D}" type="presParOf" srcId="{F0CEAEE2-9B71-4AA5-939E-3C6096BE667D}" destId="{6DA8225A-D12A-4DE0-B7BA-71A01677FE78}" srcOrd="6" destOrd="0" presId="urn:microsoft.com/office/officeart/2008/layout/IncreasingCircleProcess"/>
    <dgm:cxn modelId="{C2A763BD-9876-4000-B26A-34F881B3D563}" type="presParOf" srcId="{6DA8225A-D12A-4DE0-B7BA-71A01677FE78}" destId="{E26926FC-2CB1-4201-A51D-95BBD21394EE}" srcOrd="0" destOrd="0" presId="urn:microsoft.com/office/officeart/2008/layout/IncreasingCircleProcess"/>
    <dgm:cxn modelId="{9C4C1FFB-4F39-4EED-B814-AAB21AEAF50C}" type="presParOf" srcId="{6DA8225A-D12A-4DE0-B7BA-71A01677FE78}" destId="{2E97D0BD-5800-4CA3-931F-B149599EFD1B}" srcOrd="1" destOrd="0" presId="urn:microsoft.com/office/officeart/2008/layout/IncreasingCircleProcess"/>
    <dgm:cxn modelId="{E6B063C4-F44B-4948-A537-8BF90DBE12B9}" type="presParOf" srcId="{6DA8225A-D12A-4DE0-B7BA-71A01677FE78}" destId="{CD191D1A-A04B-4CBA-B91C-1E339852C49E}" srcOrd="2" destOrd="0" presId="urn:microsoft.com/office/officeart/2008/layout/IncreasingCircleProcess"/>
    <dgm:cxn modelId="{9C1A5BA9-1222-44A9-ADFB-93135F29DCAB}" type="presParOf" srcId="{6DA8225A-D12A-4DE0-B7BA-71A01677FE78}" destId="{399C2776-1B21-4D93-BCF4-64770DA41C45}" srcOrd="3" destOrd="0" presId="urn:microsoft.com/office/officeart/2008/layout/IncreasingCircleProcess"/>
    <dgm:cxn modelId="{ED5F0316-9FE1-45D6-9B20-34ACD318645D}" type="presParOf" srcId="{F0CEAEE2-9B71-4AA5-939E-3C6096BE667D}" destId="{DE6B280D-E929-4053-AE69-1092C1706B09}" srcOrd="7" destOrd="0" presId="urn:microsoft.com/office/officeart/2008/layout/IncreasingCircleProcess"/>
    <dgm:cxn modelId="{30A3E0E5-9CB4-439D-9CB2-46E98B560948}" type="presParOf" srcId="{F0CEAEE2-9B71-4AA5-939E-3C6096BE667D}" destId="{4E81AC42-7182-462D-885A-B31A20F3A182}" srcOrd="8" destOrd="0" presId="urn:microsoft.com/office/officeart/2008/layout/IncreasingCircleProcess"/>
    <dgm:cxn modelId="{17696040-200A-4C53-9825-6AAB62572907}" type="presParOf" srcId="{4E81AC42-7182-462D-885A-B31A20F3A182}" destId="{0FA852ED-361A-4439-8C60-A1EA60D3345A}" srcOrd="0" destOrd="0" presId="urn:microsoft.com/office/officeart/2008/layout/IncreasingCircleProcess"/>
    <dgm:cxn modelId="{30C2EBF0-5C52-4EE5-AD4B-90346EF87CB0}" type="presParOf" srcId="{4E81AC42-7182-462D-885A-B31A20F3A182}" destId="{F5AD7260-28AA-4DDB-BF45-C864A3C57B90}" srcOrd="1" destOrd="0" presId="urn:microsoft.com/office/officeart/2008/layout/IncreasingCircleProcess"/>
    <dgm:cxn modelId="{8172B2A1-48B7-44C6-9804-64751E6A37B3}" type="presParOf" srcId="{4E81AC42-7182-462D-885A-B31A20F3A182}" destId="{FA9DA0AC-D6E2-4AD8-8ACD-8E577F1EF16C}" srcOrd="2" destOrd="0" presId="urn:microsoft.com/office/officeart/2008/layout/IncreasingCircleProcess"/>
    <dgm:cxn modelId="{DF804AD9-5AAD-4479-A719-764CBC4C8DC9}" type="presParOf" srcId="{4E81AC42-7182-462D-885A-B31A20F3A182}" destId="{DF9FF1B4-B888-4D0E-A2AB-A57505217420}" srcOrd="3" destOrd="0" presId="urn:microsoft.com/office/officeart/2008/layout/IncreasingCircleProcess"/>
    <dgm:cxn modelId="{D48ABE25-7D7C-438B-A900-B72F7F8D8B92}" type="presParOf" srcId="{F0CEAEE2-9B71-4AA5-939E-3C6096BE667D}" destId="{2B6A214B-A397-4F17-9CE9-ACFCFFA95141}" srcOrd="9" destOrd="0" presId="urn:microsoft.com/office/officeart/2008/layout/IncreasingCircleProcess"/>
    <dgm:cxn modelId="{4A9EDB1D-C132-420F-B61B-D7023B998030}" type="presParOf" srcId="{F0CEAEE2-9B71-4AA5-939E-3C6096BE667D}" destId="{DB753CE5-E38F-49F7-8352-1F608A583763}" srcOrd="10" destOrd="0" presId="urn:microsoft.com/office/officeart/2008/layout/IncreasingCircleProcess"/>
    <dgm:cxn modelId="{6CE3734B-90C0-494D-8E79-DBC9E08043CE}" type="presParOf" srcId="{DB753CE5-E38F-49F7-8352-1F608A583763}" destId="{3654A62C-A431-48B7-95E7-7089319C781D}" srcOrd="0" destOrd="0" presId="urn:microsoft.com/office/officeart/2008/layout/IncreasingCircleProcess"/>
    <dgm:cxn modelId="{E93BE803-E227-4F8D-AAF6-777637E4D091}" type="presParOf" srcId="{DB753CE5-E38F-49F7-8352-1F608A583763}" destId="{C75597C6-8505-4F02-9F03-22AA36246B62}" srcOrd="1" destOrd="0" presId="urn:microsoft.com/office/officeart/2008/layout/IncreasingCircleProcess"/>
    <dgm:cxn modelId="{AE2B8201-9E03-4085-A215-A333F0B2EC28}" type="presParOf" srcId="{DB753CE5-E38F-49F7-8352-1F608A583763}" destId="{DD6BA082-5ED9-44FE-B4D8-71D42C26E166}" srcOrd="2" destOrd="0" presId="urn:microsoft.com/office/officeart/2008/layout/IncreasingCircleProcess"/>
    <dgm:cxn modelId="{1D20ACB3-2AA1-4B77-AF19-BF503C49567F}" type="presParOf" srcId="{DB753CE5-E38F-49F7-8352-1F608A583763}" destId="{F2571DA3-424B-49FB-87FD-218113794E0D}" srcOrd="3" destOrd="0" presId="urn:microsoft.com/office/officeart/2008/layout/Increasing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E01C9-FE80-464F-838C-336320645C27}">
      <dsp:nvSpPr>
        <dsp:cNvPr id="0" name=""/>
        <dsp:cNvSpPr/>
      </dsp:nvSpPr>
      <dsp:spPr>
        <a:xfrm>
          <a:off x="1150" y="0"/>
          <a:ext cx="420616" cy="42061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C72362-A631-4ECE-93A9-4286520F73C2}">
      <dsp:nvSpPr>
        <dsp:cNvPr id="0" name=""/>
        <dsp:cNvSpPr/>
      </dsp:nvSpPr>
      <dsp:spPr>
        <a:xfrm>
          <a:off x="43211" y="42061"/>
          <a:ext cx="336493" cy="336493"/>
        </a:xfrm>
        <a:prstGeom prst="chord">
          <a:avLst>
            <a:gd name="adj1" fmla="val 2508618"/>
            <a:gd name="adj2" fmla="val 8291382"/>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520429-1AEE-4BD5-92AE-1F9BEA35CF11}">
      <dsp:nvSpPr>
        <dsp:cNvPr id="0" name=""/>
        <dsp:cNvSpPr/>
      </dsp:nvSpPr>
      <dsp:spPr>
        <a:xfrm>
          <a:off x="509395" y="420616"/>
          <a:ext cx="1244325" cy="1770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lvl="0" algn="l" defTabSz="533400">
            <a:lnSpc>
              <a:spcPct val="90000"/>
            </a:lnSpc>
            <a:spcBef>
              <a:spcPct val="0"/>
            </a:spcBef>
            <a:spcAft>
              <a:spcPct val="35000"/>
            </a:spcAft>
          </a:pPr>
          <a:r>
            <a:rPr lang="zh-CN" altLang="en-US" sz="1200" kern="1200" dirty="0" smtClean="0">
              <a:latin typeface="仿宋" panose="02010609060101010101" pitchFamily="49" charset="-122"/>
              <a:ea typeface="仿宋" panose="02010609060101010101" pitchFamily="49" charset="-122"/>
            </a:rPr>
            <a:t>★</a:t>
          </a:r>
          <a:r>
            <a:rPr lang="zh-CN" altLang="en-US" sz="1200" kern="1200" dirty="0" smtClean="0"/>
            <a:t>中华人民共和国网络安全法</a:t>
          </a:r>
          <a:endParaRPr lang="en-US" altLang="zh-CN" sz="1200" kern="1200" dirty="0" smtClean="0"/>
        </a:p>
        <a:p>
          <a:pPr lvl="0" algn="l" defTabSz="533400">
            <a:lnSpc>
              <a:spcPct val="90000"/>
            </a:lnSpc>
            <a:spcBef>
              <a:spcPct val="0"/>
            </a:spcBef>
            <a:spcAft>
              <a:spcPct val="35000"/>
            </a:spcAft>
          </a:pPr>
          <a:r>
            <a:rPr lang="zh-CN" altLang="en-US" sz="1200" kern="1200" dirty="0" smtClean="0">
              <a:latin typeface="仿宋" panose="02010609060101010101" pitchFamily="49" charset="-122"/>
              <a:ea typeface="仿宋" panose="02010609060101010101" pitchFamily="49" charset="-122"/>
            </a:rPr>
            <a:t>★</a:t>
          </a:r>
          <a:r>
            <a:rPr lang="zh-CN" altLang="zh-CN" sz="1200" kern="1200" dirty="0" smtClean="0"/>
            <a:t>中华人民共和国数据安全法</a:t>
          </a:r>
          <a:endParaRPr lang="zh-CN" altLang="en-US" sz="1200" kern="1200" dirty="0"/>
        </a:p>
        <a:p>
          <a:pPr lvl="0" algn="l" defTabSz="533400">
            <a:lnSpc>
              <a:spcPct val="90000"/>
            </a:lnSpc>
            <a:spcBef>
              <a:spcPct val="0"/>
            </a:spcBef>
            <a:spcAft>
              <a:spcPct val="35000"/>
            </a:spcAft>
          </a:pPr>
          <a:endParaRPr lang="zh-CN" altLang="en-US" sz="1200" kern="1200" dirty="0"/>
        </a:p>
      </dsp:txBody>
      <dsp:txXfrm>
        <a:off x="509395" y="420616"/>
        <a:ext cx="1244325" cy="1770096"/>
      </dsp:txXfrm>
    </dsp:sp>
    <dsp:sp modelId="{5B8F28AE-E2AD-42F9-85A7-3B9AB0CB6B50}">
      <dsp:nvSpPr>
        <dsp:cNvPr id="0" name=""/>
        <dsp:cNvSpPr/>
      </dsp:nvSpPr>
      <dsp:spPr>
        <a:xfrm>
          <a:off x="509395" y="0"/>
          <a:ext cx="1244325" cy="420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933450">
            <a:lnSpc>
              <a:spcPct val="90000"/>
            </a:lnSpc>
            <a:spcBef>
              <a:spcPct val="0"/>
            </a:spcBef>
            <a:spcAft>
              <a:spcPct val="35000"/>
            </a:spcAft>
          </a:pPr>
          <a:r>
            <a:rPr lang="zh-CN" altLang="en-US" sz="2100" kern="1200" dirty="0" smtClean="0"/>
            <a:t>法律</a:t>
          </a:r>
          <a:endParaRPr lang="zh-CN" altLang="en-US" sz="2100" kern="1200" dirty="0"/>
        </a:p>
      </dsp:txBody>
      <dsp:txXfrm>
        <a:off x="509395" y="0"/>
        <a:ext cx="1244325" cy="420616"/>
      </dsp:txXfrm>
    </dsp:sp>
    <dsp:sp modelId="{DF986ADD-2553-44E7-8579-F53B1F51EFEF}">
      <dsp:nvSpPr>
        <dsp:cNvPr id="0" name=""/>
        <dsp:cNvSpPr/>
      </dsp:nvSpPr>
      <dsp:spPr>
        <a:xfrm>
          <a:off x="1841349" y="0"/>
          <a:ext cx="420616" cy="42061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5CD406-BB67-4A54-A8EF-485C50B3BF87}">
      <dsp:nvSpPr>
        <dsp:cNvPr id="0" name=""/>
        <dsp:cNvSpPr/>
      </dsp:nvSpPr>
      <dsp:spPr>
        <a:xfrm>
          <a:off x="1883411" y="42061"/>
          <a:ext cx="336493" cy="336493"/>
        </a:xfrm>
        <a:prstGeom prst="chord">
          <a:avLst>
            <a:gd name="adj1" fmla="val 1168272"/>
            <a:gd name="adj2" fmla="val 9631728"/>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D61662-8029-4B5B-ABB6-876B6FC18097}">
      <dsp:nvSpPr>
        <dsp:cNvPr id="0" name=""/>
        <dsp:cNvSpPr/>
      </dsp:nvSpPr>
      <dsp:spPr>
        <a:xfrm>
          <a:off x="2349594" y="420616"/>
          <a:ext cx="1244325" cy="1770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lvl="0" algn="l" defTabSz="533400">
            <a:lnSpc>
              <a:spcPct val="90000"/>
            </a:lnSpc>
            <a:spcBef>
              <a:spcPct val="0"/>
            </a:spcBef>
            <a:spcAft>
              <a:spcPct val="35000"/>
            </a:spcAft>
          </a:pPr>
          <a:r>
            <a:rPr lang="zh-CN" altLang="en-US" sz="1200" kern="1200" dirty="0" smtClean="0">
              <a:latin typeface="仿宋" panose="02010609060101010101" pitchFamily="49" charset="-122"/>
              <a:ea typeface="仿宋" panose="02010609060101010101" pitchFamily="49" charset="-122"/>
            </a:rPr>
            <a:t>★</a:t>
          </a:r>
          <a:r>
            <a:rPr lang="en-US" altLang="en-US" sz="1200" kern="1200" dirty="0" smtClean="0"/>
            <a:t>GB/T-17859-1999-</a:t>
          </a:r>
          <a:r>
            <a:rPr lang="zh-CN" altLang="en-US" sz="1200" kern="1200" dirty="0" smtClean="0"/>
            <a:t>计算机信息系统安全保护等级划分准则</a:t>
          </a:r>
          <a:endParaRPr lang="en-US" altLang="zh-CN" sz="1200" kern="1200" dirty="0" smtClean="0"/>
        </a:p>
        <a:p>
          <a:pPr lvl="0" algn="l" defTabSz="533400">
            <a:lnSpc>
              <a:spcPct val="90000"/>
            </a:lnSpc>
            <a:spcBef>
              <a:spcPct val="0"/>
            </a:spcBef>
            <a:spcAft>
              <a:spcPct val="35000"/>
            </a:spcAft>
          </a:pPr>
          <a:r>
            <a:rPr lang="zh-CN" altLang="en-US" sz="1200" kern="1200" dirty="0" smtClean="0">
              <a:latin typeface="仿宋" panose="02010609060101010101" pitchFamily="49" charset="-122"/>
              <a:ea typeface="仿宋" panose="02010609060101010101" pitchFamily="49" charset="-122"/>
            </a:rPr>
            <a:t>★</a:t>
          </a:r>
          <a:r>
            <a:rPr lang="en-US" altLang="zh-CN" sz="1200" kern="1200" dirty="0" smtClean="0"/>
            <a:t>GB/T-22240-2020-</a:t>
          </a:r>
          <a:r>
            <a:rPr lang="zh-CN" altLang="zh-CN" sz="1200" kern="1200" dirty="0" smtClean="0"/>
            <a:t>网络安全等级保护定级指南</a:t>
          </a:r>
          <a:endParaRPr lang="zh-CN" altLang="en-US" sz="1200" kern="1200" dirty="0"/>
        </a:p>
      </dsp:txBody>
      <dsp:txXfrm>
        <a:off x="2349594" y="420616"/>
        <a:ext cx="1244325" cy="1770096"/>
      </dsp:txXfrm>
    </dsp:sp>
    <dsp:sp modelId="{95F9C292-362A-4224-A2FD-1765C85F2142}">
      <dsp:nvSpPr>
        <dsp:cNvPr id="0" name=""/>
        <dsp:cNvSpPr/>
      </dsp:nvSpPr>
      <dsp:spPr>
        <a:xfrm>
          <a:off x="2349594" y="0"/>
          <a:ext cx="1244325" cy="420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933450">
            <a:lnSpc>
              <a:spcPct val="90000"/>
            </a:lnSpc>
            <a:spcBef>
              <a:spcPct val="0"/>
            </a:spcBef>
            <a:spcAft>
              <a:spcPct val="35000"/>
            </a:spcAft>
          </a:pPr>
          <a:r>
            <a:rPr lang="zh-CN" altLang="en-US" sz="2100" kern="1200" dirty="0" smtClean="0"/>
            <a:t>定级</a:t>
          </a:r>
          <a:endParaRPr lang="zh-CN" altLang="en-US" sz="2100" kern="1200" dirty="0"/>
        </a:p>
      </dsp:txBody>
      <dsp:txXfrm>
        <a:off x="2349594" y="0"/>
        <a:ext cx="1244325" cy="420616"/>
      </dsp:txXfrm>
    </dsp:sp>
    <dsp:sp modelId="{4A668F34-2241-4FDC-807C-474E849D9ED1}">
      <dsp:nvSpPr>
        <dsp:cNvPr id="0" name=""/>
        <dsp:cNvSpPr/>
      </dsp:nvSpPr>
      <dsp:spPr>
        <a:xfrm>
          <a:off x="3681548" y="0"/>
          <a:ext cx="420616" cy="42061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CBD430-D566-4A1C-85BF-71579287A615}">
      <dsp:nvSpPr>
        <dsp:cNvPr id="0" name=""/>
        <dsp:cNvSpPr/>
      </dsp:nvSpPr>
      <dsp:spPr>
        <a:xfrm>
          <a:off x="3723610" y="42061"/>
          <a:ext cx="336493" cy="336493"/>
        </a:xfrm>
        <a:prstGeom prst="chord">
          <a:avLst>
            <a:gd name="adj1" fmla="val 0"/>
            <a:gd name="adj2" fmla="val 10800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635811-05C5-4BE5-8491-9D23CDD59368}">
      <dsp:nvSpPr>
        <dsp:cNvPr id="0" name=""/>
        <dsp:cNvSpPr/>
      </dsp:nvSpPr>
      <dsp:spPr>
        <a:xfrm>
          <a:off x="4189794" y="420616"/>
          <a:ext cx="1244325" cy="1770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lvl="0" algn="l" defTabSz="533400">
            <a:lnSpc>
              <a:spcPct val="90000"/>
            </a:lnSpc>
            <a:spcBef>
              <a:spcPct val="0"/>
            </a:spcBef>
            <a:spcAft>
              <a:spcPct val="35000"/>
            </a:spcAft>
          </a:pPr>
          <a:r>
            <a:rPr lang="zh-CN" altLang="en-US" sz="1200" kern="1200" dirty="0" smtClean="0">
              <a:latin typeface="仿宋" panose="02010609060101010101" pitchFamily="49" charset="-122"/>
              <a:ea typeface="仿宋" panose="02010609060101010101" pitchFamily="49" charset="-122"/>
            </a:rPr>
            <a:t>★</a:t>
          </a:r>
          <a:r>
            <a:rPr lang="en-US" altLang="en-US" sz="1200" kern="1200" dirty="0" smtClean="0"/>
            <a:t>《</a:t>
          </a:r>
          <a:r>
            <a:rPr lang="zh-CN" altLang="en-US" sz="1200" kern="1200" dirty="0" smtClean="0"/>
            <a:t>信息安全等级保护备案实施细则</a:t>
          </a:r>
          <a:r>
            <a:rPr lang="en-US" altLang="en-US" sz="1200" kern="1200" dirty="0" smtClean="0"/>
            <a:t>》</a:t>
          </a:r>
          <a:endParaRPr lang="zh-CN" altLang="en-US" sz="1200" kern="1200" dirty="0"/>
        </a:p>
      </dsp:txBody>
      <dsp:txXfrm>
        <a:off x="4189794" y="420616"/>
        <a:ext cx="1244325" cy="1770096"/>
      </dsp:txXfrm>
    </dsp:sp>
    <dsp:sp modelId="{B4E1F8ED-7BB3-4CAC-B3E3-0C3EBE5541CB}">
      <dsp:nvSpPr>
        <dsp:cNvPr id="0" name=""/>
        <dsp:cNvSpPr/>
      </dsp:nvSpPr>
      <dsp:spPr>
        <a:xfrm>
          <a:off x="4189794" y="0"/>
          <a:ext cx="1244325" cy="420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933450">
            <a:lnSpc>
              <a:spcPct val="90000"/>
            </a:lnSpc>
            <a:spcBef>
              <a:spcPct val="0"/>
            </a:spcBef>
            <a:spcAft>
              <a:spcPct val="35000"/>
            </a:spcAft>
          </a:pPr>
          <a:r>
            <a:rPr lang="zh-CN" altLang="en-US" sz="2100" kern="1200" dirty="0" smtClean="0"/>
            <a:t>系统备案</a:t>
          </a:r>
          <a:endParaRPr lang="zh-CN" altLang="en-US" sz="2100" kern="1200" dirty="0"/>
        </a:p>
      </dsp:txBody>
      <dsp:txXfrm>
        <a:off x="4189794" y="0"/>
        <a:ext cx="1244325" cy="420616"/>
      </dsp:txXfrm>
    </dsp:sp>
    <dsp:sp modelId="{E26926FC-2CB1-4201-A51D-95BBD21394EE}">
      <dsp:nvSpPr>
        <dsp:cNvPr id="0" name=""/>
        <dsp:cNvSpPr/>
      </dsp:nvSpPr>
      <dsp:spPr>
        <a:xfrm>
          <a:off x="5521747" y="0"/>
          <a:ext cx="420616" cy="42061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97D0BD-5800-4CA3-931F-B149599EFD1B}">
      <dsp:nvSpPr>
        <dsp:cNvPr id="0" name=""/>
        <dsp:cNvSpPr/>
      </dsp:nvSpPr>
      <dsp:spPr>
        <a:xfrm>
          <a:off x="5563809" y="42061"/>
          <a:ext cx="336493" cy="336493"/>
        </a:xfrm>
        <a:prstGeom prst="chord">
          <a:avLst>
            <a:gd name="adj1" fmla="val 20431728"/>
            <a:gd name="adj2" fmla="val 11968272"/>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191D1A-A04B-4CBA-B91C-1E339852C49E}">
      <dsp:nvSpPr>
        <dsp:cNvPr id="0" name=""/>
        <dsp:cNvSpPr/>
      </dsp:nvSpPr>
      <dsp:spPr>
        <a:xfrm>
          <a:off x="6029993" y="420616"/>
          <a:ext cx="1244325" cy="1770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lvl="0" algn="l" defTabSz="533400">
            <a:lnSpc>
              <a:spcPct val="90000"/>
            </a:lnSpc>
            <a:spcBef>
              <a:spcPct val="0"/>
            </a:spcBef>
            <a:spcAft>
              <a:spcPct val="35000"/>
            </a:spcAft>
          </a:pPr>
          <a:r>
            <a:rPr lang="zh-CN" altLang="en-US" sz="1200" kern="1200" dirty="0" smtClean="0">
              <a:latin typeface="仿宋" panose="02010609060101010101" pitchFamily="49" charset="-122"/>
              <a:ea typeface="仿宋" panose="02010609060101010101" pitchFamily="49" charset="-122"/>
            </a:rPr>
            <a:t>★</a:t>
          </a:r>
          <a:r>
            <a:rPr lang="en-US" altLang="en-US" sz="1200" kern="1200" dirty="0" smtClean="0"/>
            <a:t>GB/T-25070-2019</a:t>
          </a:r>
          <a:r>
            <a:rPr lang="zh-CN" altLang="en-US" sz="1200" kern="1200" dirty="0" smtClean="0"/>
            <a:t>信息安全技术网络安全等级保护安全设计技术要求</a:t>
          </a:r>
          <a:endParaRPr lang="en-US" altLang="en-US" sz="1200" kern="1200" dirty="0" smtClean="0"/>
        </a:p>
        <a:p>
          <a:pPr lvl="0" algn="l" defTabSz="533400">
            <a:lnSpc>
              <a:spcPct val="90000"/>
            </a:lnSpc>
            <a:spcBef>
              <a:spcPct val="0"/>
            </a:spcBef>
            <a:spcAft>
              <a:spcPct val="35000"/>
            </a:spcAft>
          </a:pPr>
          <a:r>
            <a:rPr lang="zh-CN" altLang="en-US" sz="1200" kern="1200" dirty="0" smtClean="0">
              <a:latin typeface="仿宋" panose="02010609060101010101" pitchFamily="49" charset="-122"/>
              <a:ea typeface="仿宋" panose="02010609060101010101" pitchFamily="49" charset="-122"/>
            </a:rPr>
            <a:t>★</a:t>
          </a:r>
          <a:r>
            <a:rPr lang="en-US" altLang="en-US" sz="1200" kern="1200" dirty="0" smtClean="0"/>
            <a:t>GB/T-22239-2019</a:t>
          </a:r>
          <a:r>
            <a:rPr lang="zh-CN" altLang="en-US" sz="1200" kern="1200" dirty="0" smtClean="0"/>
            <a:t>信息安全技术网络安全等级保护基本要求</a:t>
          </a:r>
          <a:endParaRPr lang="zh-CN" altLang="en-US" sz="1200" kern="1200" dirty="0"/>
        </a:p>
      </dsp:txBody>
      <dsp:txXfrm>
        <a:off x="6029993" y="420616"/>
        <a:ext cx="1244325" cy="1770096"/>
      </dsp:txXfrm>
    </dsp:sp>
    <dsp:sp modelId="{399C2776-1B21-4D93-BCF4-64770DA41C45}">
      <dsp:nvSpPr>
        <dsp:cNvPr id="0" name=""/>
        <dsp:cNvSpPr/>
      </dsp:nvSpPr>
      <dsp:spPr>
        <a:xfrm>
          <a:off x="6029993" y="0"/>
          <a:ext cx="1244325" cy="420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933450">
            <a:lnSpc>
              <a:spcPct val="90000"/>
            </a:lnSpc>
            <a:spcBef>
              <a:spcPct val="0"/>
            </a:spcBef>
            <a:spcAft>
              <a:spcPct val="35000"/>
            </a:spcAft>
          </a:pPr>
          <a:r>
            <a:rPr lang="zh-CN" altLang="en-US" sz="2100" kern="1200" dirty="0" smtClean="0"/>
            <a:t>建设整改</a:t>
          </a:r>
          <a:endParaRPr lang="zh-CN" altLang="en-US" sz="2100" kern="1200" dirty="0"/>
        </a:p>
      </dsp:txBody>
      <dsp:txXfrm>
        <a:off x="6029993" y="0"/>
        <a:ext cx="1244325" cy="420616"/>
      </dsp:txXfrm>
    </dsp:sp>
    <dsp:sp modelId="{0FA852ED-361A-4439-8C60-A1EA60D3345A}">
      <dsp:nvSpPr>
        <dsp:cNvPr id="0" name=""/>
        <dsp:cNvSpPr/>
      </dsp:nvSpPr>
      <dsp:spPr>
        <a:xfrm>
          <a:off x="7361946" y="0"/>
          <a:ext cx="420616" cy="42061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AD7260-28AA-4DDB-BF45-C864A3C57B90}">
      <dsp:nvSpPr>
        <dsp:cNvPr id="0" name=""/>
        <dsp:cNvSpPr/>
      </dsp:nvSpPr>
      <dsp:spPr>
        <a:xfrm>
          <a:off x="7404008" y="42061"/>
          <a:ext cx="336493" cy="336493"/>
        </a:xfrm>
        <a:prstGeom prst="chord">
          <a:avLst>
            <a:gd name="adj1" fmla="val 19091382"/>
            <a:gd name="adj2" fmla="val 13308618"/>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9DA0AC-D6E2-4AD8-8ACD-8E577F1EF16C}">
      <dsp:nvSpPr>
        <dsp:cNvPr id="0" name=""/>
        <dsp:cNvSpPr/>
      </dsp:nvSpPr>
      <dsp:spPr>
        <a:xfrm>
          <a:off x="7870192" y="420616"/>
          <a:ext cx="1244325" cy="1770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lvl="0" algn="l" defTabSz="533400">
            <a:lnSpc>
              <a:spcPct val="90000"/>
            </a:lnSpc>
            <a:spcBef>
              <a:spcPct val="0"/>
            </a:spcBef>
            <a:spcAft>
              <a:spcPct val="35000"/>
            </a:spcAft>
          </a:pPr>
          <a:r>
            <a:rPr lang="zh-CN" altLang="en-US" sz="1200" kern="1200" dirty="0" smtClean="0">
              <a:latin typeface="仿宋" panose="02010609060101010101" pitchFamily="49" charset="-122"/>
              <a:ea typeface="仿宋" panose="02010609060101010101" pitchFamily="49" charset="-122"/>
            </a:rPr>
            <a:t>★</a:t>
          </a:r>
          <a:r>
            <a:rPr lang="en-US" altLang="en-US" sz="1200" kern="1200" dirty="0" smtClean="0"/>
            <a:t>GB/T28448-2012</a:t>
          </a:r>
          <a:r>
            <a:rPr lang="zh-CN" altLang="en-US" sz="1200" kern="1200" dirty="0" smtClean="0"/>
            <a:t>信息系统安全等级保护测评要求</a:t>
          </a:r>
          <a:endParaRPr lang="en-US" altLang="zh-CN" sz="1200" kern="1200" dirty="0" smtClean="0"/>
        </a:p>
        <a:p>
          <a:pPr lvl="0" algn="l" defTabSz="533400">
            <a:lnSpc>
              <a:spcPct val="90000"/>
            </a:lnSpc>
            <a:spcBef>
              <a:spcPct val="0"/>
            </a:spcBef>
            <a:spcAft>
              <a:spcPct val="35000"/>
            </a:spcAft>
          </a:pPr>
          <a:r>
            <a:rPr lang="zh-CN" altLang="en-US" sz="1200" kern="1200" dirty="0" smtClean="0">
              <a:latin typeface="仿宋" panose="02010609060101010101" pitchFamily="49" charset="-122"/>
              <a:ea typeface="仿宋" panose="02010609060101010101" pitchFamily="49" charset="-122"/>
            </a:rPr>
            <a:t>★</a:t>
          </a:r>
          <a:r>
            <a:rPr lang="en-US" altLang="zh-CN" sz="1200" kern="1200" dirty="0" smtClean="0"/>
            <a:t>GB/T-28449-2018-</a:t>
          </a:r>
          <a:r>
            <a:rPr lang="zh-CN" altLang="zh-CN" sz="1200" kern="1200" dirty="0" smtClean="0"/>
            <a:t>信息安全技术 网络安全等级保护测评过程指南</a:t>
          </a:r>
          <a:endParaRPr lang="zh-CN" altLang="en-US" sz="1200" kern="1200" dirty="0"/>
        </a:p>
      </dsp:txBody>
      <dsp:txXfrm>
        <a:off x="7870192" y="420616"/>
        <a:ext cx="1244325" cy="1770096"/>
      </dsp:txXfrm>
    </dsp:sp>
    <dsp:sp modelId="{DF9FF1B4-B888-4D0E-A2AB-A57505217420}">
      <dsp:nvSpPr>
        <dsp:cNvPr id="0" name=""/>
        <dsp:cNvSpPr/>
      </dsp:nvSpPr>
      <dsp:spPr>
        <a:xfrm>
          <a:off x="7870192" y="0"/>
          <a:ext cx="1244325" cy="420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933450">
            <a:lnSpc>
              <a:spcPct val="90000"/>
            </a:lnSpc>
            <a:spcBef>
              <a:spcPct val="0"/>
            </a:spcBef>
            <a:spcAft>
              <a:spcPct val="35000"/>
            </a:spcAft>
          </a:pPr>
          <a:r>
            <a:rPr lang="zh-CN" altLang="en-US" sz="2100" kern="1200" dirty="0" smtClean="0"/>
            <a:t>等级测评</a:t>
          </a:r>
          <a:endParaRPr lang="zh-CN" altLang="en-US" sz="2100" kern="1200" dirty="0"/>
        </a:p>
      </dsp:txBody>
      <dsp:txXfrm>
        <a:off x="7870192" y="0"/>
        <a:ext cx="1244325" cy="420616"/>
      </dsp:txXfrm>
    </dsp:sp>
    <dsp:sp modelId="{3654A62C-A431-48B7-95E7-7089319C781D}">
      <dsp:nvSpPr>
        <dsp:cNvPr id="0" name=""/>
        <dsp:cNvSpPr/>
      </dsp:nvSpPr>
      <dsp:spPr>
        <a:xfrm>
          <a:off x="9202146" y="0"/>
          <a:ext cx="420616" cy="42061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5597C6-8505-4F02-9F03-22AA36246B62}">
      <dsp:nvSpPr>
        <dsp:cNvPr id="0" name=""/>
        <dsp:cNvSpPr/>
      </dsp:nvSpPr>
      <dsp:spPr>
        <a:xfrm>
          <a:off x="9244207" y="42061"/>
          <a:ext cx="336493" cy="336493"/>
        </a:xfrm>
        <a:prstGeom prst="chord">
          <a:avLst>
            <a:gd name="adj1" fmla="val 16200000"/>
            <a:gd name="adj2" fmla="val 16200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6BA082-5ED9-44FE-B4D8-71D42C26E166}">
      <dsp:nvSpPr>
        <dsp:cNvPr id="0" name=""/>
        <dsp:cNvSpPr/>
      </dsp:nvSpPr>
      <dsp:spPr>
        <a:xfrm>
          <a:off x="9710391" y="420616"/>
          <a:ext cx="1244325" cy="1770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lvl="0" algn="l" defTabSz="533400">
            <a:lnSpc>
              <a:spcPct val="90000"/>
            </a:lnSpc>
            <a:spcBef>
              <a:spcPct val="0"/>
            </a:spcBef>
            <a:spcAft>
              <a:spcPct val="35000"/>
            </a:spcAft>
          </a:pPr>
          <a:r>
            <a:rPr lang="zh-CN" altLang="en-US" sz="1200" kern="1200" dirty="0" smtClean="0">
              <a:latin typeface="仿宋" panose="02010609060101010101" pitchFamily="49" charset="-122"/>
              <a:ea typeface="仿宋" panose="02010609060101010101" pitchFamily="49" charset="-122"/>
            </a:rPr>
            <a:t>★</a:t>
          </a:r>
          <a:r>
            <a:rPr lang="zh-CN" altLang="en-US" sz="1200" kern="1200" dirty="0" smtClean="0"/>
            <a:t>运营单位自身监管</a:t>
          </a:r>
          <a:endParaRPr lang="zh-CN" altLang="en-US" sz="1200" kern="1200" dirty="0"/>
        </a:p>
        <a:p>
          <a:pPr lvl="0" algn="l" defTabSz="533400">
            <a:lnSpc>
              <a:spcPct val="90000"/>
            </a:lnSpc>
            <a:spcBef>
              <a:spcPct val="0"/>
            </a:spcBef>
            <a:spcAft>
              <a:spcPct val="35000"/>
            </a:spcAft>
          </a:pPr>
          <a:r>
            <a:rPr lang="zh-CN" altLang="en-US" sz="1200" kern="1200" dirty="0" smtClean="0">
              <a:latin typeface="仿宋" panose="02010609060101010101" pitchFamily="49" charset="-122"/>
              <a:ea typeface="仿宋" panose="02010609060101010101" pitchFamily="49" charset="-122"/>
            </a:rPr>
            <a:t>★</a:t>
          </a:r>
          <a:r>
            <a:rPr lang="zh-CN" altLang="en-US" sz="1200" kern="1200" dirty="0" smtClean="0"/>
            <a:t>公安</a:t>
          </a:r>
          <a:endParaRPr lang="zh-CN" altLang="en-US" sz="1200" kern="1200" dirty="0"/>
        </a:p>
        <a:p>
          <a:pPr lvl="0" algn="l" defTabSz="533400">
            <a:lnSpc>
              <a:spcPct val="90000"/>
            </a:lnSpc>
            <a:spcBef>
              <a:spcPct val="0"/>
            </a:spcBef>
            <a:spcAft>
              <a:spcPct val="35000"/>
            </a:spcAft>
          </a:pPr>
          <a:r>
            <a:rPr lang="zh-CN" altLang="en-US" sz="1200" kern="1200" dirty="0" smtClean="0">
              <a:latin typeface="仿宋" panose="02010609060101010101" pitchFamily="49" charset="-122"/>
              <a:ea typeface="仿宋" panose="02010609060101010101" pitchFamily="49" charset="-122"/>
            </a:rPr>
            <a:t>★</a:t>
          </a:r>
          <a:r>
            <a:rPr lang="zh-CN" altLang="en-US" sz="1200" kern="1200" dirty="0" smtClean="0"/>
            <a:t>网信</a:t>
          </a:r>
          <a:endParaRPr lang="zh-CN" altLang="en-US" sz="1200" kern="1200" dirty="0"/>
        </a:p>
        <a:p>
          <a:pPr lvl="0" algn="l" defTabSz="533400">
            <a:lnSpc>
              <a:spcPct val="90000"/>
            </a:lnSpc>
            <a:spcBef>
              <a:spcPct val="0"/>
            </a:spcBef>
            <a:spcAft>
              <a:spcPct val="35000"/>
            </a:spcAft>
          </a:pPr>
          <a:r>
            <a:rPr lang="zh-CN" altLang="en-US" sz="1200" kern="1200" dirty="0" smtClean="0">
              <a:latin typeface="仿宋" panose="02010609060101010101" pitchFamily="49" charset="-122"/>
              <a:ea typeface="仿宋" panose="02010609060101010101" pitchFamily="49" charset="-122"/>
            </a:rPr>
            <a:t>★</a:t>
          </a:r>
          <a:r>
            <a:rPr lang="zh-CN" altLang="en-US" sz="1200" kern="1200" dirty="0" smtClean="0"/>
            <a:t>行业主管</a:t>
          </a:r>
          <a:endParaRPr lang="zh-CN" altLang="en-US" sz="1200" kern="1200" dirty="0"/>
        </a:p>
      </dsp:txBody>
      <dsp:txXfrm>
        <a:off x="9710391" y="420616"/>
        <a:ext cx="1244325" cy="1770096"/>
      </dsp:txXfrm>
    </dsp:sp>
    <dsp:sp modelId="{F2571DA3-424B-49FB-87FD-218113794E0D}">
      <dsp:nvSpPr>
        <dsp:cNvPr id="0" name=""/>
        <dsp:cNvSpPr/>
      </dsp:nvSpPr>
      <dsp:spPr>
        <a:xfrm>
          <a:off x="9710391" y="0"/>
          <a:ext cx="1244325" cy="420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933450">
            <a:lnSpc>
              <a:spcPct val="90000"/>
            </a:lnSpc>
            <a:spcBef>
              <a:spcPct val="0"/>
            </a:spcBef>
            <a:spcAft>
              <a:spcPct val="35000"/>
            </a:spcAft>
          </a:pPr>
          <a:r>
            <a:rPr lang="zh-CN" altLang="en-US" sz="2100" kern="1200" dirty="0" smtClean="0"/>
            <a:t>监督检查</a:t>
          </a:r>
          <a:endParaRPr lang="zh-CN" altLang="en-US" sz="2100" kern="1200" dirty="0"/>
        </a:p>
      </dsp:txBody>
      <dsp:txXfrm>
        <a:off x="9710391" y="0"/>
        <a:ext cx="1244325" cy="420616"/>
      </dsp:txXfrm>
    </dsp:sp>
  </dsp:spTree>
</dsp:drawing>
</file>

<file path=ppt/diagrams/layout1.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57761F42-628A-4A8F-AC71-E5372CE2A3C0}" type="datetimeFigureOut">
              <a:rPr lang="zh-CN" altLang="en-US" smtClean="0"/>
              <a:t>2021/7/16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B60C9E-1575-4D11-82E1-A089440CB812}" type="slidenum">
              <a:rPr lang="zh-CN" altLang="en-US" smtClean="0"/>
              <a:t>‹#›</a:t>
            </a:fld>
            <a:endParaRPr lang="zh-CN" altLang="en-US"/>
          </a:p>
        </p:txBody>
      </p:sp>
      <p:sp>
        <p:nvSpPr>
          <p:cNvPr id="7" name="文本框 6"/>
          <p:cNvSpPr txBox="1"/>
          <p:nvPr userDrawn="1"/>
        </p:nvSpPr>
        <p:spPr>
          <a:xfrm>
            <a:off x="9330267" y="169333"/>
            <a:ext cx="2262158" cy="369332"/>
          </a:xfrm>
          <a:prstGeom prst="rect">
            <a:avLst/>
          </a:prstGeom>
          <a:noFill/>
        </p:spPr>
        <p:txBody>
          <a:bodyPr wrap="none" rtlCol="0">
            <a:spAutoFit/>
          </a:bodyPr>
          <a:lstStyle/>
          <a:p>
            <a:r>
              <a:rPr lang="zh-CN" altLang="en-US" dirty="0">
                <a:solidFill>
                  <a:srgbClr val="00B050"/>
                </a:solidFill>
                <a:latin typeface="华文行楷" panose="02010800040101010101" pitchFamily="2" charset="-122"/>
                <a:ea typeface="华文行楷" panose="02010800040101010101" pitchFamily="2" charset="-122"/>
              </a:rPr>
              <a:t>信息安全</a:t>
            </a:r>
            <a:r>
              <a:rPr lang="zh-CN" altLang="en-US" dirty="0" smtClean="0">
                <a:solidFill>
                  <a:srgbClr val="00B050"/>
                </a:solidFill>
                <a:latin typeface="华文行楷" panose="02010800040101010101" pitchFamily="2" charset="-122"/>
                <a:ea typeface="华文行楷" panose="02010800040101010101" pitchFamily="2" charset="-122"/>
              </a:rPr>
              <a:t>专业实践课</a:t>
            </a:r>
            <a:endParaRPr lang="zh-CN" altLang="en-US" dirty="0">
              <a:solidFill>
                <a:srgbClr val="00B050"/>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638604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7761F42-628A-4A8F-AC71-E5372CE2A3C0}" type="datetimeFigureOut">
              <a:rPr lang="zh-CN" altLang="en-US" smtClean="0"/>
              <a:t>2021/7/16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B60C9E-1575-4D11-82E1-A089440CB812}" type="slidenum">
              <a:rPr lang="zh-CN" altLang="en-US" smtClean="0"/>
              <a:t>‹#›</a:t>
            </a:fld>
            <a:endParaRPr lang="zh-CN" altLang="en-US"/>
          </a:p>
        </p:txBody>
      </p:sp>
    </p:spTree>
    <p:extLst>
      <p:ext uri="{BB962C8B-B14F-4D97-AF65-F5344CB8AC3E}">
        <p14:creationId xmlns:p14="http://schemas.microsoft.com/office/powerpoint/2010/main" val="4224205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7761F42-628A-4A8F-AC71-E5372CE2A3C0}" type="datetimeFigureOut">
              <a:rPr lang="zh-CN" altLang="en-US" smtClean="0"/>
              <a:t>2021/7/16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B60C9E-1575-4D11-82E1-A089440CB812}" type="slidenum">
              <a:rPr lang="zh-CN" altLang="en-US" smtClean="0"/>
              <a:t>‹#›</a:t>
            </a:fld>
            <a:endParaRPr lang="zh-CN" altLang="en-US"/>
          </a:p>
        </p:txBody>
      </p:sp>
    </p:spTree>
    <p:extLst>
      <p:ext uri="{BB962C8B-B14F-4D97-AF65-F5344CB8AC3E}">
        <p14:creationId xmlns:p14="http://schemas.microsoft.com/office/powerpoint/2010/main" val="156931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7761F42-628A-4A8F-AC71-E5372CE2A3C0}" type="datetimeFigureOut">
              <a:rPr lang="zh-CN" altLang="en-US" smtClean="0"/>
              <a:t>2021/7/16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B60C9E-1575-4D11-82E1-A089440CB812}" type="slidenum">
              <a:rPr lang="zh-CN" altLang="en-US" smtClean="0"/>
              <a:t>‹#›</a:t>
            </a:fld>
            <a:endParaRPr lang="zh-CN" alt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82392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7761F42-628A-4A8F-AC71-E5372CE2A3C0}" type="datetimeFigureOut">
              <a:rPr lang="zh-CN" altLang="en-US" smtClean="0"/>
              <a:t>2021/7/16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B60C9E-1575-4D11-82E1-A089440CB812}" type="slidenum">
              <a:rPr lang="zh-CN" altLang="en-US" smtClean="0"/>
              <a:t>‹#›</a:t>
            </a:fld>
            <a:endParaRPr lang="zh-CN" altLang="en-US"/>
          </a:p>
        </p:txBody>
      </p:sp>
    </p:spTree>
    <p:extLst>
      <p:ext uri="{BB962C8B-B14F-4D97-AF65-F5344CB8AC3E}">
        <p14:creationId xmlns:p14="http://schemas.microsoft.com/office/powerpoint/2010/main" val="1206430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57761F42-628A-4A8F-AC71-E5372CE2A3C0}" type="datetimeFigureOut">
              <a:rPr lang="zh-CN" altLang="en-US" smtClean="0"/>
              <a:t>2021/7/16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9B60C9E-1575-4D11-82E1-A089440CB812}" type="slidenum">
              <a:rPr lang="zh-CN" altLang="en-US" smtClean="0"/>
              <a:t>‹#›</a:t>
            </a:fld>
            <a:endParaRPr lang="zh-CN" altLang="en-US"/>
          </a:p>
        </p:txBody>
      </p:sp>
    </p:spTree>
    <p:extLst>
      <p:ext uri="{BB962C8B-B14F-4D97-AF65-F5344CB8AC3E}">
        <p14:creationId xmlns:p14="http://schemas.microsoft.com/office/powerpoint/2010/main" val="3279281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57761F42-628A-4A8F-AC71-E5372CE2A3C0}" type="datetimeFigureOut">
              <a:rPr lang="zh-CN" altLang="en-US" smtClean="0"/>
              <a:t>2021/7/16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9B60C9E-1575-4D11-82E1-A089440CB812}" type="slidenum">
              <a:rPr lang="zh-CN" altLang="en-US" smtClean="0"/>
              <a:t>‹#›</a:t>
            </a:fld>
            <a:endParaRPr lang="zh-CN" altLang="en-US"/>
          </a:p>
        </p:txBody>
      </p:sp>
    </p:spTree>
    <p:extLst>
      <p:ext uri="{BB962C8B-B14F-4D97-AF65-F5344CB8AC3E}">
        <p14:creationId xmlns:p14="http://schemas.microsoft.com/office/powerpoint/2010/main" val="3824177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7761F42-628A-4A8F-AC71-E5372CE2A3C0}" type="datetimeFigureOut">
              <a:rPr lang="zh-CN" altLang="en-US" smtClean="0"/>
              <a:t>2021/7/16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B60C9E-1575-4D11-82E1-A089440CB812}" type="slidenum">
              <a:rPr lang="zh-CN" altLang="en-US" smtClean="0"/>
              <a:t>‹#›</a:t>
            </a:fld>
            <a:endParaRPr lang="zh-CN" altLang="en-US"/>
          </a:p>
        </p:txBody>
      </p:sp>
    </p:spTree>
    <p:extLst>
      <p:ext uri="{BB962C8B-B14F-4D97-AF65-F5344CB8AC3E}">
        <p14:creationId xmlns:p14="http://schemas.microsoft.com/office/powerpoint/2010/main" val="11922325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7761F42-628A-4A8F-AC71-E5372CE2A3C0}" type="datetimeFigureOut">
              <a:rPr lang="zh-CN" altLang="en-US" smtClean="0"/>
              <a:t>2021/7/16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B60C9E-1575-4D11-82E1-A089440CB812}" type="slidenum">
              <a:rPr lang="zh-CN" altLang="en-US" smtClean="0"/>
              <a:t>‹#›</a:t>
            </a:fld>
            <a:endParaRPr lang="zh-CN" altLang="en-US"/>
          </a:p>
        </p:txBody>
      </p:sp>
    </p:spTree>
    <p:extLst>
      <p:ext uri="{BB962C8B-B14F-4D97-AF65-F5344CB8AC3E}">
        <p14:creationId xmlns:p14="http://schemas.microsoft.com/office/powerpoint/2010/main" val="3484719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7761F42-628A-4A8F-AC71-E5372CE2A3C0}" type="datetimeFigureOut">
              <a:rPr lang="zh-CN" altLang="en-US" smtClean="0"/>
              <a:t>2021/7/16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B60C9E-1575-4D11-82E1-A089440CB812}" type="slidenum">
              <a:rPr lang="zh-CN" altLang="en-US" smtClean="0"/>
              <a:t>‹#›</a:t>
            </a:fld>
            <a:endParaRPr lang="zh-CN" altLang="en-US"/>
          </a:p>
        </p:txBody>
      </p:sp>
      <p:sp>
        <p:nvSpPr>
          <p:cNvPr id="7" name="文本框 6"/>
          <p:cNvSpPr txBox="1"/>
          <p:nvPr userDrawn="1"/>
        </p:nvSpPr>
        <p:spPr>
          <a:xfrm>
            <a:off x="9330267" y="169333"/>
            <a:ext cx="2262158" cy="369332"/>
          </a:xfrm>
          <a:prstGeom prst="rect">
            <a:avLst/>
          </a:prstGeom>
          <a:noFill/>
        </p:spPr>
        <p:txBody>
          <a:bodyPr wrap="none" rtlCol="0">
            <a:spAutoFit/>
          </a:bodyPr>
          <a:lstStyle/>
          <a:p>
            <a:r>
              <a:rPr lang="zh-CN" altLang="en-US" dirty="0">
                <a:solidFill>
                  <a:srgbClr val="00B050"/>
                </a:solidFill>
                <a:latin typeface="华文行楷" panose="02010800040101010101" pitchFamily="2" charset="-122"/>
                <a:ea typeface="华文行楷" panose="02010800040101010101" pitchFamily="2" charset="-122"/>
              </a:rPr>
              <a:t>信息安全</a:t>
            </a:r>
            <a:r>
              <a:rPr lang="zh-CN" altLang="en-US" dirty="0" smtClean="0">
                <a:solidFill>
                  <a:srgbClr val="00B050"/>
                </a:solidFill>
                <a:latin typeface="华文行楷" panose="02010800040101010101" pitchFamily="2" charset="-122"/>
                <a:ea typeface="华文行楷" panose="02010800040101010101" pitchFamily="2" charset="-122"/>
              </a:rPr>
              <a:t>专业实践课</a:t>
            </a:r>
            <a:endParaRPr lang="zh-CN" altLang="en-US" dirty="0">
              <a:solidFill>
                <a:srgbClr val="00B050"/>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2245619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7761F42-628A-4A8F-AC71-E5372CE2A3C0}" type="datetimeFigureOut">
              <a:rPr lang="zh-CN" altLang="en-US" smtClean="0"/>
              <a:t>2021/7/16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B60C9E-1575-4D11-82E1-A089440CB812}" type="slidenum">
              <a:rPr lang="zh-CN" altLang="en-US" smtClean="0"/>
              <a:t>‹#›</a:t>
            </a:fld>
            <a:endParaRPr lang="zh-CN" altLang="en-US"/>
          </a:p>
        </p:txBody>
      </p:sp>
      <p:sp>
        <p:nvSpPr>
          <p:cNvPr id="7" name="文本框 6"/>
          <p:cNvSpPr txBox="1"/>
          <p:nvPr userDrawn="1"/>
        </p:nvSpPr>
        <p:spPr>
          <a:xfrm>
            <a:off x="9330267" y="169333"/>
            <a:ext cx="2262158" cy="369332"/>
          </a:xfrm>
          <a:prstGeom prst="rect">
            <a:avLst/>
          </a:prstGeom>
          <a:noFill/>
        </p:spPr>
        <p:txBody>
          <a:bodyPr wrap="none" rtlCol="0">
            <a:spAutoFit/>
          </a:bodyPr>
          <a:lstStyle/>
          <a:p>
            <a:r>
              <a:rPr lang="zh-CN" altLang="en-US" dirty="0">
                <a:solidFill>
                  <a:srgbClr val="00B050"/>
                </a:solidFill>
                <a:latin typeface="华文行楷" panose="02010800040101010101" pitchFamily="2" charset="-122"/>
                <a:ea typeface="华文行楷" panose="02010800040101010101" pitchFamily="2" charset="-122"/>
              </a:rPr>
              <a:t>信息安全</a:t>
            </a:r>
            <a:r>
              <a:rPr lang="zh-CN" altLang="en-US" dirty="0" smtClean="0">
                <a:solidFill>
                  <a:srgbClr val="00B050"/>
                </a:solidFill>
                <a:latin typeface="华文行楷" panose="02010800040101010101" pitchFamily="2" charset="-122"/>
                <a:ea typeface="华文行楷" panose="02010800040101010101" pitchFamily="2" charset="-122"/>
              </a:rPr>
              <a:t>专业实践课</a:t>
            </a:r>
            <a:endParaRPr lang="zh-CN" altLang="en-US" dirty="0">
              <a:solidFill>
                <a:srgbClr val="00B050"/>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3250864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7761F42-628A-4A8F-AC71-E5372CE2A3C0}" type="datetimeFigureOut">
              <a:rPr lang="zh-CN" altLang="en-US" smtClean="0"/>
              <a:t>2021/7/16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B60C9E-1575-4D11-82E1-A089440CB812}" type="slidenum">
              <a:rPr lang="zh-CN" altLang="en-US" smtClean="0"/>
              <a:t>‹#›</a:t>
            </a:fld>
            <a:endParaRPr lang="zh-CN" altLang="en-US"/>
          </a:p>
        </p:txBody>
      </p:sp>
      <p:sp>
        <p:nvSpPr>
          <p:cNvPr id="8" name="文本框 7"/>
          <p:cNvSpPr txBox="1"/>
          <p:nvPr userDrawn="1"/>
        </p:nvSpPr>
        <p:spPr>
          <a:xfrm>
            <a:off x="9330267" y="169333"/>
            <a:ext cx="2262158" cy="369332"/>
          </a:xfrm>
          <a:prstGeom prst="rect">
            <a:avLst/>
          </a:prstGeom>
          <a:noFill/>
        </p:spPr>
        <p:txBody>
          <a:bodyPr wrap="none" rtlCol="0">
            <a:spAutoFit/>
          </a:bodyPr>
          <a:lstStyle/>
          <a:p>
            <a:r>
              <a:rPr lang="zh-CN" altLang="en-US" dirty="0">
                <a:solidFill>
                  <a:srgbClr val="00B050"/>
                </a:solidFill>
                <a:latin typeface="华文行楷" panose="02010800040101010101" pitchFamily="2" charset="-122"/>
                <a:ea typeface="华文行楷" panose="02010800040101010101" pitchFamily="2" charset="-122"/>
              </a:rPr>
              <a:t>信息安全</a:t>
            </a:r>
            <a:r>
              <a:rPr lang="zh-CN" altLang="en-US" dirty="0" smtClean="0">
                <a:solidFill>
                  <a:srgbClr val="00B050"/>
                </a:solidFill>
                <a:latin typeface="华文行楷" panose="02010800040101010101" pitchFamily="2" charset="-122"/>
                <a:ea typeface="华文行楷" panose="02010800040101010101" pitchFamily="2" charset="-122"/>
              </a:rPr>
              <a:t>专业实践课</a:t>
            </a:r>
            <a:endParaRPr lang="zh-CN" altLang="en-US" dirty="0">
              <a:solidFill>
                <a:srgbClr val="00B050"/>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663743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913795" y="2912232"/>
            <a:ext cx="5107208" cy="287896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2200" y="2912232"/>
            <a:ext cx="5095357" cy="287896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7761F42-628A-4A8F-AC71-E5372CE2A3C0}" type="datetimeFigureOut">
              <a:rPr lang="zh-CN" altLang="en-US" smtClean="0"/>
              <a:t>2021/7/16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9B60C9E-1575-4D11-82E1-A089440CB812}" type="slidenum">
              <a:rPr lang="zh-CN" altLang="en-US" smtClean="0"/>
              <a:t>‹#›</a:t>
            </a:fld>
            <a:endParaRPr lang="zh-CN" altLang="en-US"/>
          </a:p>
        </p:txBody>
      </p:sp>
      <p:sp>
        <p:nvSpPr>
          <p:cNvPr id="10" name="文本框 9"/>
          <p:cNvSpPr txBox="1"/>
          <p:nvPr userDrawn="1"/>
        </p:nvSpPr>
        <p:spPr>
          <a:xfrm>
            <a:off x="9330267" y="169333"/>
            <a:ext cx="2262158" cy="369332"/>
          </a:xfrm>
          <a:prstGeom prst="rect">
            <a:avLst/>
          </a:prstGeom>
          <a:noFill/>
        </p:spPr>
        <p:txBody>
          <a:bodyPr wrap="none" rtlCol="0">
            <a:spAutoFit/>
          </a:bodyPr>
          <a:lstStyle/>
          <a:p>
            <a:r>
              <a:rPr lang="zh-CN" altLang="en-US" dirty="0">
                <a:solidFill>
                  <a:srgbClr val="00B050"/>
                </a:solidFill>
                <a:latin typeface="华文行楷" panose="02010800040101010101" pitchFamily="2" charset="-122"/>
                <a:ea typeface="华文行楷" panose="02010800040101010101" pitchFamily="2" charset="-122"/>
              </a:rPr>
              <a:t>信息安全</a:t>
            </a:r>
            <a:r>
              <a:rPr lang="zh-CN" altLang="en-US" dirty="0" smtClean="0">
                <a:solidFill>
                  <a:srgbClr val="00B050"/>
                </a:solidFill>
                <a:latin typeface="华文行楷" panose="02010800040101010101" pitchFamily="2" charset="-122"/>
                <a:ea typeface="华文行楷" panose="02010800040101010101" pitchFamily="2" charset="-122"/>
              </a:rPr>
              <a:t>专业实践课</a:t>
            </a:r>
            <a:endParaRPr lang="zh-CN" altLang="en-US" dirty="0">
              <a:solidFill>
                <a:srgbClr val="00B050"/>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3906846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7761F42-628A-4A8F-AC71-E5372CE2A3C0}" type="datetimeFigureOut">
              <a:rPr lang="zh-CN" altLang="en-US" smtClean="0"/>
              <a:t>2021/7/16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9B60C9E-1575-4D11-82E1-A089440CB812}" type="slidenum">
              <a:rPr lang="zh-CN" altLang="en-US" smtClean="0"/>
              <a:t>‹#›</a:t>
            </a:fld>
            <a:endParaRPr lang="zh-CN" altLang="en-US"/>
          </a:p>
        </p:txBody>
      </p:sp>
      <p:sp>
        <p:nvSpPr>
          <p:cNvPr id="6" name="文本框 5"/>
          <p:cNvSpPr txBox="1"/>
          <p:nvPr userDrawn="1"/>
        </p:nvSpPr>
        <p:spPr>
          <a:xfrm>
            <a:off x="9330267" y="169333"/>
            <a:ext cx="2262158" cy="369332"/>
          </a:xfrm>
          <a:prstGeom prst="rect">
            <a:avLst/>
          </a:prstGeom>
          <a:noFill/>
        </p:spPr>
        <p:txBody>
          <a:bodyPr wrap="none" rtlCol="0">
            <a:spAutoFit/>
          </a:bodyPr>
          <a:lstStyle/>
          <a:p>
            <a:r>
              <a:rPr lang="zh-CN" altLang="en-US" dirty="0">
                <a:solidFill>
                  <a:srgbClr val="00B050"/>
                </a:solidFill>
                <a:latin typeface="华文行楷" panose="02010800040101010101" pitchFamily="2" charset="-122"/>
                <a:ea typeface="华文行楷" panose="02010800040101010101" pitchFamily="2" charset="-122"/>
              </a:rPr>
              <a:t>信息安全</a:t>
            </a:r>
            <a:r>
              <a:rPr lang="zh-CN" altLang="en-US" dirty="0" smtClean="0">
                <a:solidFill>
                  <a:srgbClr val="00B050"/>
                </a:solidFill>
                <a:latin typeface="华文行楷" panose="02010800040101010101" pitchFamily="2" charset="-122"/>
                <a:ea typeface="华文行楷" panose="02010800040101010101" pitchFamily="2" charset="-122"/>
              </a:rPr>
              <a:t>专业实践课</a:t>
            </a:r>
            <a:endParaRPr lang="zh-CN" altLang="en-US" dirty="0">
              <a:solidFill>
                <a:srgbClr val="00B050"/>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2987172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761F42-628A-4A8F-AC71-E5372CE2A3C0}" type="datetimeFigureOut">
              <a:rPr lang="zh-CN" altLang="en-US" smtClean="0"/>
              <a:t>2021/7/16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9B60C9E-1575-4D11-82E1-A089440CB812}" type="slidenum">
              <a:rPr lang="zh-CN" altLang="en-US" smtClean="0"/>
              <a:t>‹#›</a:t>
            </a:fld>
            <a:endParaRPr lang="zh-CN" altLang="en-US"/>
          </a:p>
        </p:txBody>
      </p:sp>
      <p:sp>
        <p:nvSpPr>
          <p:cNvPr id="5" name="文本框 4"/>
          <p:cNvSpPr txBox="1"/>
          <p:nvPr userDrawn="1"/>
        </p:nvSpPr>
        <p:spPr>
          <a:xfrm>
            <a:off x="9330267" y="169333"/>
            <a:ext cx="2262158" cy="369332"/>
          </a:xfrm>
          <a:prstGeom prst="rect">
            <a:avLst/>
          </a:prstGeom>
          <a:noFill/>
        </p:spPr>
        <p:txBody>
          <a:bodyPr wrap="none" rtlCol="0">
            <a:spAutoFit/>
          </a:bodyPr>
          <a:lstStyle/>
          <a:p>
            <a:r>
              <a:rPr lang="zh-CN" altLang="en-US" dirty="0">
                <a:solidFill>
                  <a:srgbClr val="00B050"/>
                </a:solidFill>
                <a:latin typeface="华文行楷" panose="02010800040101010101" pitchFamily="2" charset="-122"/>
                <a:ea typeface="华文行楷" panose="02010800040101010101" pitchFamily="2" charset="-122"/>
              </a:rPr>
              <a:t>信息安全</a:t>
            </a:r>
            <a:r>
              <a:rPr lang="zh-CN" altLang="en-US" dirty="0" smtClean="0">
                <a:solidFill>
                  <a:srgbClr val="00B050"/>
                </a:solidFill>
                <a:latin typeface="华文行楷" panose="02010800040101010101" pitchFamily="2" charset="-122"/>
                <a:ea typeface="华文行楷" panose="02010800040101010101" pitchFamily="2" charset="-122"/>
              </a:rPr>
              <a:t>专业实践课</a:t>
            </a:r>
            <a:endParaRPr lang="zh-CN" altLang="en-US" dirty="0">
              <a:solidFill>
                <a:srgbClr val="00B050"/>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3264298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7761F42-628A-4A8F-AC71-E5372CE2A3C0}" type="datetimeFigureOut">
              <a:rPr lang="zh-CN" altLang="en-US" smtClean="0"/>
              <a:t>2021/7/16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B60C9E-1575-4D11-82E1-A089440CB812}" type="slidenum">
              <a:rPr lang="zh-CN" altLang="en-US" smtClean="0"/>
              <a:t>‹#›</a:t>
            </a:fld>
            <a:endParaRPr lang="zh-CN" altLang="en-US"/>
          </a:p>
        </p:txBody>
      </p:sp>
    </p:spTree>
    <p:extLst>
      <p:ext uri="{BB962C8B-B14F-4D97-AF65-F5344CB8AC3E}">
        <p14:creationId xmlns:p14="http://schemas.microsoft.com/office/powerpoint/2010/main" val="2923412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7761F42-628A-4A8F-AC71-E5372CE2A3C0}" type="datetimeFigureOut">
              <a:rPr lang="zh-CN" altLang="en-US" smtClean="0"/>
              <a:t>2021/7/16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B60C9E-1575-4D11-82E1-A089440CB812}" type="slidenum">
              <a:rPr lang="zh-CN" altLang="en-US" smtClean="0"/>
              <a:t>‹#›</a:t>
            </a:fld>
            <a:endParaRPr lang="zh-CN" altLang="en-US"/>
          </a:p>
        </p:txBody>
      </p:sp>
    </p:spTree>
    <p:extLst>
      <p:ext uri="{BB962C8B-B14F-4D97-AF65-F5344CB8AC3E}">
        <p14:creationId xmlns:p14="http://schemas.microsoft.com/office/powerpoint/2010/main" val="2025764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7761F42-628A-4A8F-AC71-E5372CE2A3C0}" type="datetimeFigureOut">
              <a:rPr lang="zh-CN" altLang="en-US" smtClean="0"/>
              <a:t>2021/7/16</a:t>
            </a:fld>
            <a:endParaRPr lang="zh-CN" alt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9B60C9E-1575-4D11-82E1-A089440CB812}" type="slidenum">
              <a:rPr lang="zh-CN" altLang="en-US" smtClean="0"/>
              <a:t>‹#›</a:t>
            </a:fld>
            <a:endParaRPr lang="zh-CN" altLang="en-US"/>
          </a:p>
        </p:txBody>
      </p:sp>
    </p:spTree>
    <p:extLst>
      <p:ext uri="{BB962C8B-B14F-4D97-AF65-F5344CB8AC3E}">
        <p14:creationId xmlns:p14="http://schemas.microsoft.com/office/powerpoint/2010/main" val="3655340346"/>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cy_lxf@163.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ommoncriteriaportal.org/ccra/" TargetMode="External"/><Relationship Id="rId7" Type="http://schemas.openxmlformats.org/officeDocument/2006/relationships/hyperlink" Target="https://www.commoncriteriaportal.org/schemes/" TargetMode="External"/><Relationship Id="rId2" Type="http://schemas.openxmlformats.org/officeDocument/2006/relationships/hyperlink" Target="https://www.commoncriteriaportal.org/cc/" TargetMode="External"/><Relationship Id="rId1" Type="http://schemas.openxmlformats.org/officeDocument/2006/relationships/slideLayout" Target="../slideLayouts/slideLayout2.xml"/><Relationship Id="rId6" Type="http://schemas.openxmlformats.org/officeDocument/2006/relationships/hyperlink" Target="https://www.commoncriteriaportal.org/cc/#supporting" TargetMode="External"/><Relationship Id="rId5" Type="http://schemas.openxmlformats.org/officeDocument/2006/relationships/hyperlink" Target="https://www.commoncriteriaportal.org/labs/" TargetMode="External"/><Relationship Id="rId4" Type="http://schemas.openxmlformats.org/officeDocument/2006/relationships/hyperlink" Target="https://www.commoncriteriaportal.org/product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merriam-webster.com/dictionary/evaluati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安全评估的核心思想</a:t>
            </a:r>
            <a:endParaRPr lang="zh-CN" altLang="en-US" dirty="0"/>
          </a:p>
        </p:txBody>
      </p:sp>
      <p:sp>
        <p:nvSpPr>
          <p:cNvPr id="3" name="副标题 2"/>
          <p:cNvSpPr>
            <a:spLocks noGrp="1"/>
          </p:cNvSpPr>
          <p:nvPr>
            <p:ph type="subTitle" idx="1"/>
          </p:nvPr>
        </p:nvSpPr>
        <p:spPr/>
        <p:txBody>
          <a:bodyPr>
            <a:normAutofit fontScale="55000" lnSpcReduction="20000"/>
          </a:bodyPr>
          <a:lstStyle/>
          <a:p>
            <a:r>
              <a:rPr lang="zh-CN" altLang="en-US" dirty="0" smtClean="0"/>
              <a:t>李晓峰</a:t>
            </a:r>
            <a:endParaRPr lang="en-US" altLang="zh-CN" dirty="0" smtClean="0"/>
          </a:p>
          <a:p>
            <a:r>
              <a:rPr lang="en-US" altLang="zh-CN" dirty="0" smtClean="0">
                <a:hlinkClick r:id="rId2"/>
              </a:rPr>
              <a:t>cy_lxf@163.com</a:t>
            </a:r>
            <a:endParaRPr lang="en-US" altLang="zh-CN" dirty="0" smtClean="0"/>
          </a:p>
          <a:p>
            <a:r>
              <a:rPr lang="zh-CN" altLang="en-US" dirty="0" smtClean="0"/>
              <a:t>课程主页：</a:t>
            </a:r>
            <a:r>
              <a:rPr lang="en-US" altLang="zh-CN" dirty="0"/>
              <a:t>http://buuer_xxtxiaofeng.gitee.io/lxf/index.html</a:t>
            </a:r>
            <a:endParaRPr lang="en-US" altLang="zh-CN" dirty="0" smtClean="0"/>
          </a:p>
          <a:p>
            <a:r>
              <a:rPr lang="zh-CN" altLang="en-US" dirty="0" smtClean="0"/>
              <a:t>北京联合大学智慧城市学院</a:t>
            </a:r>
            <a:endParaRPr lang="en-US" altLang="zh-CN" dirty="0" smtClean="0"/>
          </a:p>
          <a:p>
            <a:r>
              <a:rPr lang="en-US" altLang="zh-CN" dirty="0" smtClean="0"/>
              <a:t>V2021.6.29</a:t>
            </a:r>
            <a:endParaRPr lang="zh-CN" altLang="en-US" dirty="0"/>
          </a:p>
        </p:txBody>
      </p:sp>
    </p:spTree>
    <p:extLst>
      <p:ext uri="{BB962C8B-B14F-4D97-AF65-F5344CB8AC3E}">
        <p14:creationId xmlns:p14="http://schemas.microsoft.com/office/powerpoint/2010/main" val="20831566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Common criteria</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effectLst/>
              </a:rPr>
              <a:t>The </a:t>
            </a:r>
            <a:r>
              <a:rPr lang="en-US" altLang="zh-CN" b="1" u="sng" dirty="0">
                <a:effectLst/>
                <a:hlinkClick r:id="rId2"/>
              </a:rPr>
              <a:t>Common Criteria for Information Technology Security Evaluation</a:t>
            </a:r>
            <a:r>
              <a:rPr lang="en-US" altLang="zh-CN" dirty="0">
                <a:effectLst/>
              </a:rPr>
              <a:t> (CC), and the companion </a:t>
            </a:r>
            <a:r>
              <a:rPr lang="en-US" altLang="zh-CN" b="1" u="sng" dirty="0">
                <a:effectLst/>
                <a:hlinkClick r:id="rId2"/>
              </a:rPr>
              <a:t>Common Methodology for Information Technology Security Evaluation</a:t>
            </a:r>
            <a:r>
              <a:rPr lang="en-US" altLang="zh-CN" dirty="0">
                <a:effectLst/>
              </a:rPr>
              <a:t> (CEM) are the technical basis for an international agreement, the </a:t>
            </a:r>
            <a:r>
              <a:rPr lang="en-US" altLang="zh-CN" b="1" u="sng" dirty="0">
                <a:effectLst/>
                <a:hlinkClick r:id="rId3"/>
              </a:rPr>
              <a:t>Common Criteria Recognition Arrangement</a:t>
            </a:r>
            <a:r>
              <a:rPr lang="en-US" altLang="zh-CN" dirty="0">
                <a:effectLst/>
              </a:rPr>
              <a:t> (CCRA), which ensures that:</a:t>
            </a:r>
          </a:p>
          <a:p>
            <a:r>
              <a:rPr lang="en-US" altLang="zh-CN" b="1" u="sng" dirty="0">
                <a:effectLst/>
                <a:hlinkClick r:id="rId4"/>
              </a:rPr>
              <a:t>Products</a:t>
            </a:r>
            <a:r>
              <a:rPr lang="en-US" altLang="zh-CN" dirty="0">
                <a:effectLst/>
              </a:rPr>
              <a:t> can be evaluated by competent and independent </a:t>
            </a:r>
            <a:r>
              <a:rPr lang="en-US" altLang="zh-CN" b="1" u="sng" dirty="0">
                <a:effectLst/>
                <a:hlinkClick r:id="rId5"/>
              </a:rPr>
              <a:t>licensed laboratories</a:t>
            </a:r>
            <a:r>
              <a:rPr lang="en-US" altLang="zh-CN" dirty="0">
                <a:effectLst/>
              </a:rPr>
              <a:t> so as to determine the fulfilment of particular security properties, to a certain extent or assurance;</a:t>
            </a:r>
          </a:p>
          <a:p>
            <a:r>
              <a:rPr lang="en-US" altLang="zh-CN" b="1" u="sng" dirty="0">
                <a:effectLst/>
                <a:hlinkClick r:id="rId6"/>
              </a:rPr>
              <a:t>Supporting documents</a:t>
            </a:r>
            <a:r>
              <a:rPr lang="en-US" altLang="zh-CN" dirty="0">
                <a:effectLst/>
              </a:rPr>
              <a:t>, are used within the Common Criteria certification process to define how the criteria and evaluation methods are applied when certifying specific technologies;</a:t>
            </a:r>
          </a:p>
          <a:p>
            <a:r>
              <a:rPr lang="en-US" altLang="zh-CN" dirty="0">
                <a:effectLst/>
              </a:rPr>
              <a:t>The certification of the security properties of an evaluated product can be issued by a number of </a:t>
            </a:r>
            <a:r>
              <a:rPr lang="en-US" altLang="zh-CN" b="1" u="sng" dirty="0">
                <a:effectLst/>
                <a:hlinkClick r:id="rId7"/>
              </a:rPr>
              <a:t>Certificate Authorizing Schemes</a:t>
            </a:r>
            <a:r>
              <a:rPr lang="en-US" altLang="zh-CN" dirty="0">
                <a:effectLst/>
              </a:rPr>
              <a:t>, with this certification being based on the result of their evaluation;</a:t>
            </a:r>
          </a:p>
          <a:p>
            <a:r>
              <a:rPr lang="en-US" altLang="zh-CN" b="1" u="sng" dirty="0">
                <a:effectLst/>
                <a:hlinkClick r:id="rId4"/>
              </a:rPr>
              <a:t>These certificates</a:t>
            </a:r>
            <a:r>
              <a:rPr lang="en-US" altLang="zh-CN" dirty="0">
                <a:effectLst/>
              </a:rPr>
              <a:t> are recognized by all the signatories of the </a:t>
            </a:r>
            <a:r>
              <a:rPr lang="en-US" altLang="zh-CN" b="1" u="sng" dirty="0">
                <a:effectLst/>
                <a:hlinkClick r:id="rId3"/>
              </a:rPr>
              <a:t>CCRA</a:t>
            </a:r>
            <a:r>
              <a:rPr lang="en-US" altLang="zh-CN" dirty="0">
                <a:effectLst/>
              </a:rPr>
              <a:t>.</a:t>
            </a:r>
          </a:p>
          <a:p>
            <a:r>
              <a:rPr lang="en-US" altLang="zh-CN" dirty="0">
                <a:effectLst/>
              </a:rPr>
              <a:t>The CC is the driving force for the widest available </a:t>
            </a:r>
            <a:r>
              <a:rPr lang="en-US" altLang="zh-CN" dirty="0">
                <a:solidFill>
                  <a:srgbClr val="FF0000"/>
                </a:solidFill>
                <a:effectLst/>
              </a:rPr>
              <a:t>mutual recognition </a:t>
            </a:r>
            <a:r>
              <a:rPr lang="en-US" altLang="zh-CN" dirty="0">
                <a:effectLst/>
              </a:rPr>
              <a:t>of secure IT products. This web portal is available to support the information on the status of the CCRA, the CC and the certification schemes, licensed laboratories, certified products and related information, news and events.</a:t>
            </a:r>
          </a:p>
          <a:p>
            <a:endParaRPr lang="zh-CN" altLang="en-US" dirty="0"/>
          </a:p>
        </p:txBody>
      </p:sp>
      <p:sp>
        <p:nvSpPr>
          <p:cNvPr id="4" name="文本框 3"/>
          <p:cNvSpPr txBox="1"/>
          <p:nvPr/>
        </p:nvSpPr>
        <p:spPr>
          <a:xfrm>
            <a:off x="2810934" y="6086809"/>
            <a:ext cx="5522730" cy="369332"/>
          </a:xfrm>
          <a:prstGeom prst="rect">
            <a:avLst/>
          </a:prstGeom>
          <a:noFill/>
        </p:spPr>
        <p:txBody>
          <a:bodyPr wrap="none" rtlCol="0">
            <a:spAutoFit/>
          </a:bodyPr>
          <a:lstStyle/>
          <a:p>
            <a:r>
              <a:rPr lang="en-US" altLang="zh-CN" dirty="0" smtClean="0"/>
              <a:t>Website</a:t>
            </a:r>
            <a:r>
              <a:rPr lang="zh-CN" altLang="en-US" dirty="0" smtClean="0"/>
              <a:t>：</a:t>
            </a:r>
            <a:r>
              <a:rPr lang="en-US" altLang="zh-CN" dirty="0"/>
              <a:t>https://www.commoncriteriaportal.org/</a:t>
            </a:r>
            <a:endParaRPr lang="zh-CN" altLang="en-US" dirty="0"/>
          </a:p>
        </p:txBody>
      </p:sp>
    </p:spTree>
    <p:extLst>
      <p:ext uri="{BB962C8B-B14F-4D97-AF65-F5344CB8AC3E}">
        <p14:creationId xmlns:p14="http://schemas.microsoft.com/office/powerpoint/2010/main" val="26444739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CC </a:t>
            </a:r>
            <a:r>
              <a:rPr lang="zh-CN" altLang="en-US" dirty="0" smtClean="0"/>
              <a:t>简介</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The CC will permit </a:t>
            </a:r>
            <a:r>
              <a:rPr lang="en-US" altLang="zh-CN" dirty="0">
                <a:solidFill>
                  <a:srgbClr val="FF0000"/>
                </a:solidFill>
              </a:rPr>
              <a:t>comparability</a:t>
            </a:r>
            <a:r>
              <a:rPr lang="en-US" altLang="zh-CN" dirty="0"/>
              <a:t> between the results of independent </a:t>
            </a:r>
            <a:r>
              <a:rPr lang="en-US" altLang="zh-CN" dirty="0" smtClean="0"/>
              <a:t>security evaluations</a:t>
            </a:r>
            <a:r>
              <a:rPr lang="en-US" altLang="zh-CN" dirty="0"/>
              <a:t>. </a:t>
            </a:r>
            <a:r>
              <a:rPr lang="zh-CN" altLang="en-US" dirty="0" smtClean="0"/>
              <a:t>评估结果可比性</a:t>
            </a:r>
            <a:endParaRPr lang="en-US" altLang="zh-CN" dirty="0" smtClean="0"/>
          </a:p>
          <a:p>
            <a:pPr lvl="1"/>
            <a:r>
              <a:rPr lang="en-US" altLang="zh-CN" dirty="0" smtClean="0"/>
              <a:t>It </a:t>
            </a:r>
            <a:r>
              <a:rPr lang="en-US" altLang="zh-CN" dirty="0"/>
              <a:t>does so by providing a common set of </a:t>
            </a:r>
            <a:r>
              <a:rPr lang="en-US" altLang="zh-CN" dirty="0">
                <a:solidFill>
                  <a:srgbClr val="FF0000"/>
                </a:solidFill>
              </a:rPr>
              <a:t>requirements for the </a:t>
            </a:r>
            <a:r>
              <a:rPr lang="en-US" altLang="zh-CN" dirty="0" smtClean="0">
                <a:solidFill>
                  <a:srgbClr val="FF0000"/>
                </a:solidFill>
              </a:rPr>
              <a:t>security functions </a:t>
            </a:r>
            <a:r>
              <a:rPr lang="en-US" altLang="zh-CN" dirty="0"/>
              <a:t>of IT products and systems and </a:t>
            </a:r>
            <a:r>
              <a:rPr lang="en-US" altLang="zh-CN" dirty="0">
                <a:solidFill>
                  <a:srgbClr val="FF0000"/>
                </a:solidFill>
              </a:rPr>
              <a:t>for assurance measures </a:t>
            </a:r>
            <a:r>
              <a:rPr lang="en-US" altLang="zh-CN" dirty="0"/>
              <a:t>applied to </a:t>
            </a:r>
            <a:r>
              <a:rPr lang="en-US" altLang="zh-CN" dirty="0" smtClean="0"/>
              <a:t>them during </a:t>
            </a:r>
            <a:r>
              <a:rPr lang="en-US" altLang="zh-CN" dirty="0"/>
              <a:t>a security evaluation. </a:t>
            </a:r>
            <a:endParaRPr lang="en-US" altLang="zh-CN" dirty="0" smtClean="0"/>
          </a:p>
          <a:p>
            <a:r>
              <a:rPr lang="en-US" altLang="zh-CN" dirty="0" smtClean="0"/>
              <a:t>The </a:t>
            </a:r>
            <a:r>
              <a:rPr lang="en-US" altLang="zh-CN" dirty="0"/>
              <a:t>evaluation process establishes </a:t>
            </a:r>
            <a:r>
              <a:rPr lang="en-US" altLang="zh-CN" dirty="0">
                <a:solidFill>
                  <a:srgbClr val="FF0000"/>
                </a:solidFill>
              </a:rPr>
              <a:t>a level </a:t>
            </a:r>
            <a:r>
              <a:rPr lang="en-US" altLang="zh-CN" dirty="0" smtClean="0">
                <a:solidFill>
                  <a:srgbClr val="FF0000"/>
                </a:solidFill>
              </a:rPr>
              <a:t>of confidence </a:t>
            </a:r>
            <a:r>
              <a:rPr lang="en-US" altLang="zh-CN" dirty="0"/>
              <a:t>that the security functions of such products and systems and </a:t>
            </a:r>
            <a:r>
              <a:rPr lang="en-US" altLang="zh-CN" dirty="0" smtClean="0"/>
              <a:t>the assurance </a:t>
            </a:r>
            <a:r>
              <a:rPr lang="en-US" altLang="zh-CN" dirty="0"/>
              <a:t>measures applied to them meet these requirements. </a:t>
            </a:r>
            <a:endParaRPr lang="en-US" altLang="zh-CN" dirty="0" smtClean="0"/>
          </a:p>
          <a:p>
            <a:r>
              <a:rPr lang="en-US" altLang="zh-CN" dirty="0" smtClean="0"/>
              <a:t>The </a:t>
            </a:r>
            <a:r>
              <a:rPr lang="en-US" altLang="zh-CN" dirty="0"/>
              <a:t>evaluation </a:t>
            </a:r>
            <a:r>
              <a:rPr lang="en-US" altLang="zh-CN" dirty="0" smtClean="0"/>
              <a:t>results may </a:t>
            </a:r>
            <a:r>
              <a:rPr lang="en-US" altLang="zh-CN" dirty="0"/>
              <a:t>help consumers to determine whether the IT product or system is </a:t>
            </a:r>
            <a:r>
              <a:rPr lang="en-US" altLang="zh-CN" dirty="0" smtClean="0">
                <a:solidFill>
                  <a:srgbClr val="FF0000"/>
                </a:solidFill>
              </a:rPr>
              <a:t>secure enough</a:t>
            </a:r>
            <a:r>
              <a:rPr lang="en-US" altLang="zh-CN" dirty="0" smtClean="0"/>
              <a:t> </a:t>
            </a:r>
            <a:r>
              <a:rPr lang="en-US" altLang="zh-CN" dirty="0"/>
              <a:t>for their intended application and whether the </a:t>
            </a:r>
            <a:r>
              <a:rPr lang="en-US" altLang="zh-CN" dirty="0">
                <a:solidFill>
                  <a:srgbClr val="FF0000"/>
                </a:solidFill>
              </a:rPr>
              <a:t>security risks </a:t>
            </a:r>
            <a:r>
              <a:rPr lang="en-US" altLang="zh-CN" dirty="0"/>
              <a:t>implicit in </a:t>
            </a:r>
            <a:r>
              <a:rPr lang="en-US" altLang="zh-CN" dirty="0" smtClean="0"/>
              <a:t>its use </a:t>
            </a:r>
            <a:r>
              <a:rPr lang="en-US" altLang="zh-CN" dirty="0"/>
              <a:t>are </a:t>
            </a:r>
            <a:r>
              <a:rPr lang="en-US" altLang="zh-CN" dirty="0">
                <a:solidFill>
                  <a:srgbClr val="FF0000"/>
                </a:solidFill>
              </a:rPr>
              <a:t>tolerable</a:t>
            </a:r>
            <a:r>
              <a:rPr lang="en-US" altLang="zh-CN" dirty="0"/>
              <a:t>.</a:t>
            </a:r>
            <a:endParaRPr lang="zh-CN" altLang="en-US" dirty="0"/>
          </a:p>
        </p:txBody>
      </p:sp>
    </p:spTree>
    <p:extLst>
      <p:ext uri="{BB962C8B-B14F-4D97-AF65-F5344CB8AC3E}">
        <p14:creationId xmlns:p14="http://schemas.microsoft.com/office/powerpoint/2010/main" val="31769012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Cc</a:t>
            </a:r>
            <a:r>
              <a:rPr lang="zh-CN" altLang="en-US" dirty="0" smtClean="0"/>
              <a:t>评估思想</a:t>
            </a:r>
            <a:endParaRPr lang="zh-CN" altLang="en-US" dirty="0"/>
          </a:p>
        </p:txBody>
      </p:sp>
      <p:sp>
        <p:nvSpPr>
          <p:cNvPr id="3" name="内容占位符 2"/>
          <p:cNvSpPr>
            <a:spLocks noGrp="1"/>
          </p:cNvSpPr>
          <p:nvPr>
            <p:ph idx="1"/>
          </p:nvPr>
        </p:nvSpPr>
        <p:spPr/>
        <p:txBody>
          <a:bodyPr/>
          <a:lstStyle/>
          <a:p>
            <a:r>
              <a:rPr lang="en-US" altLang="zh-CN" dirty="0" smtClean="0"/>
              <a:t>TOE</a:t>
            </a:r>
            <a:r>
              <a:rPr lang="zh-CN" altLang="en-US" dirty="0" smtClean="0"/>
              <a:t>：</a:t>
            </a:r>
            <a:r>
              <a:rPr lang="en-US" altLang="zh-CN" dirty="0" smtClean="0"/>
              <a:t>Target of Evaluation </a:t>
            </a:r>
            <a:r>
              <a:rPr lang="zh-CN" altLang="en-US" dirty="0" smtClean="0"/>
              <a:t>评估对象</a:t>
            </a:r>
            <a:r>
              <a:rPr lang="en-US" altLang="zh-CN" dirty="0" smtClean="0"/>
              <a:t>/</a:t>
            </a:r>
            <a:r>
              <a:rPr lang="zh-CN" altLang="en-US" dirty="0" smtClean="0"/>
              <a:t>目标</a:t>
            </a:r>
            <a:r>
              <a:rPr lang="en-US" altLang="zh-CN" dirty="0" smtClean="0"/>
              <a:t> </a:t>
            </a:r>
          </a:p>
          <a:p>
            <a:r>
              <a:rPr lang="en-US" altLang="zh-CN" dirty="0" smtClean="0"/>
              <a:t>PP</a:t>
            </a:r>
            <a:r>
              <a:rPr lang="zh-CN" altLang="en-US" dirty="0" smtClean="0"/>
              <a:t>：</a:t>
            </a:r>
            <a:r>
              <a:rPr lang="en-US" altLang="zh-CN" dirty="0" smtClean="0"/>
              <a:t>Protection Profile</a:t>
            </a:r>
            <a:r>
              <a:rPr lang="zh-CN" altLang="en-US" dirty="0" smtClean="0"/>
              <a:t>保护轮廓</a:t>
            </a:r>
            <a:r>
              <a:rPr lang="en-US" altLang="zh-CN" dirty="0" smtClean="0"/>
              <a:t>/</a:t>
            </a:r>
          </a:p>
          <a:p>
            <a:r>
              <a:rPr lang="en-US" altLang="zh-CN" dirty="0" smtClean="0"/>
              <a:t>ST</a:t>
            </a:r>
            <a:r>
              <a:rPr lang="zh-CN" altLang="en-US" dirty="0" smtClean="0"/>
              <a:t>：</a:t>
            </a:r>
            <a:r>
              <a:rPr lang="en-US" altLang="zh-CN" dirty="0" smtClean="0"/>
              <a:t>Security Target </a:t>
            </a:r>
            <a:r>
              <a:rPr lang="zh-CN" altLang="en-US" dirty="0" smtClean="0"/>
              <a:t>安全目标</a:t>
            </a:r>
            <a:endParaRPr lang="en-US" altLang="zh-CN" dirty="0" smtClean="0"/>
          </a:p>
          <a:p>
            <a:r>
              <a:rPr lang="en-US" altLang="zh-CN" dirty="0" smtClean="0"/>
              <a:t>EAL</a:t>
            </a:r>
            <a:r>
              <a:rPr lang="zh-CN" altLang="en-US" dirty="0" smtClean="0"/>
              <a:t>：</a:t>
            </a:r>
            <a:r>
              <a:rPr lang="en-US" altLang="zh-CN" dirty="0" smtClean="0"/>
              <a:t>Evaluation Assurance Level </a:t>
            </a:r>
            <a:r>
              <a:rPr lang="zh-CN" altLang="en-US" dirty="0" smtClean="0"/>
              <a:t>评估保证级别</a:t>
            </a:r>
            <a:endParaRPr lang="zh-CN" altLang="en-US" dirty="0"/>
          </a:p>
        </p:txBody>
      </p:sp>
    </p:spTree>
    <p:extLst>
      <p:ext uri="{BB962C8B-B14F-4D97-AF65-F5344CB8AC3E}">
        <p14:creationId xmlns:p14="http://schemas.microsoft.com/office/powerpoint/2010/main" val="5856561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TOE</a:t>
            </a:r>
            <a:r>
              <a:rPr lang="zh-CN" altLang="en-US" dirty="0" smtClean="0"/>
              <a:t>开发模型</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5391215" y="72028"/>
            <a:ext cx="6658904" cy="6697010"/>
          </a:xfrm>
          <a:prstGeom prst="rect">
            <a:avLst/>
          </a:prstGeom>
        </p:spPr>
      </p:pic>
    </p:spTree>
    <p:extLst>
      <p:ext uri="{BB962C8B-B14F-4D97-AF65-F5344CB8AC3E}">
        <p14:creationId xmlns:p14="http://schemas.microsoft.com/office/powerpoint/2010/main" val="35034885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TOE </a:t>
            </a:r>
            <a:r>
              <a:rPr lang="zh-CN" altLang="en-US" dirty="0" smtClean="0"/>
              <a:t>评估过程</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3420532" y="1671780"/>
            <a:ext cx="5790073" cy="5013051"/>
          </a:xfrm>
          <a:prstGeom prst="rect">
            <a:avLst/>
          </a:prstGeom>
        </p:spPr>
      </p:pic>
    </p:spTree>
    <p:extLst>
      <p:ext uri="{BB962C8B-B14F-4D97-AF65-F5344CB8AC3E}">
        <p14:creationId xmlns:p14="http://schemas.microsoft.com/office/powerpoint/2010/main" val="17600401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Pp,sT</a:t>
            </a:r>
            <a:r>
              <a:rPr lang="en-US" altLang="zh-CN" dirty="0" smtClean="0"/>
              <a:t> and toe</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2367619" y="1872472"/>
            <a:ext cx="7529915" cy="4642411"/>
          </a:xfrm>
          <a:prstGeom prst="rect">
            <a:avLst/>
          </a:prstGeom>
        </p:spPr>
      </p:pic>
    </p:spTree>
    <p:extLst>
      <p:ext uri="{BB962C8B-B14F-4D97-AF65-F5344CB8AC3E}">
        <p14:creationId xmlns:p14="http://schemas.microsoft.com/office/powerpoint/2010/main" val="13422483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PP</a:t>
            </a:r>
            <a:r>
              <a:rPr lang="zh-CN" altLang="en-US" dirty="0" smtClean="0"/>
              <a:t>和</a:t>
            </a:r>
            <a:r>
              <a:rPr lang="en-US" altLang="zh-CN" dirty="0" smtClean="0"/>
              <a:t>ST</a:t>
            </a:r>
            <a:r>
              <a:rPr lang="zh-CN" altLang="en-US" dirty="0" smtClean="0"/>
              <a:t>实例</a:t>
            </a:r>
            <a:endParaRPr lang="zh-CN" altLang="en-US" dirty="0"/>
          </a:p>
        </p:txBody>
      </p:sp>
      <p:sp>
        <p:nvSpPr>
          <p:cNvPr id="3" name="内容占位符 2"/>
          <p:cNvSpPr>
            <a:spLocks noGrp="1"/>
          </p:cNvSpPr>
          <p:nvPr>
            <p:ph idx="1"/>
          </p:nvPr>
        </p:nvSpPr>
        <p:spPr/>
        <p:txBody>
          <a:bodyPr/>
          <a:lstStyle/>
          <a:p>
            <a:r>
              <a:rPr lang="en-US" altLang="zh-CN" dirty="0"/>
              <a:t>Database Management </a:t>
            </a:r>
            <a:r>
              <a:rPr lang="en-US" altLang="zh-CN" dirty="0" smtClean="0"/>
              <a:t>System Protection Profile (DBMS </a:t>
            </a:r>
            <a:r>
              <a:rPr lang="en-US" altLang="zh-CN" dirty="0"/>
              <a:t>PP</a:t>
            </a:r>
            <a:r>
              <a:rPr lang="en-US" altLang="zh-CN" dirty="0" smtClean="0"/>
              <a:t>)</a:t>
            </a:r>
          </a:p>
          <a:p>
            <a:r>
              <a:rPr lang="en-US" altLang="zh-CN" dirty="0"/>
              <a:t>Security Target, Version </a:t>
            </a:r>
            <a:r>
              <a:rPr lang="en-US" altLang="zh-CN" dirty="0" smtClean="0"/>
              <a:t>1.7, for XTS-400</a:t>
            </a:r>
            <a:r>
              <a:rPr lang="en-US" altLang="zh-CN" dirty="0"/>
              <a:t>, Version </a:t>
            </a:r>
            <a:r>
              <a:rPr lang="en-US" altLang="zh-CN" dirty="0" smtClean="0"/>
              <a:t>6.0.E</a:t>
            </a:r>
          </a:p>
          <a:p>
            <a:pPr lvl="1"/>
            <a:r>
              <a:rPr lang="en-US" altLang="zh-CN" dirty="0" smtClean="0"/>
              <a:t>Page.109: </a:t>
            </a:r>
            <a:r>
              <a:rPr lang="zh-CN" altLang="en-US" dirty="0" smtClean="0"/>
              <a:t>说明其所依赖的</a:t>
            </a:r>
            <a:r>
              <a:rPr lang="en-US" altLang="zh-CN" dirty="0" smtClean="0"/>
              <a:t>PP</a:t>
            </a:r>
            <a:endParaRPr lang="zh-CN" altLang="en-US" dirty="0"/>
          </a:p>
        </p:txBody>
      </p:sp>
    </p:spTree>
    <p:extLst>
      <p:ext uri="{BB962C8B-B14F-4D97-AF65-F5344CB8AC3E}">
        <p14:creationId xmlns:p14="http://schemas.microsoft.com/office/powerpoint/2010/main" val="2192024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等保</a:t>
            </a:r>
            <a:r>
              <a:rPr lang="en-US" altLang="zh-CN" dirty="0" smtClean="0"/>
              <a:t>2.0</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263589846"/>
              </p:ext>
            </p:extLst>
          </p:nvPr>
        </p:nvGraphicFramePr>
        <p:xfrm>
          <a:off x="612741" y="2679700"/>
          <a:ext cx="10955867" cy="2569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01395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涉及国家秘密的信息系统</a:t>
            </a:r>
            <a:endParaRPr lang="zh-CN" altLang="en-US" dirty="0"/>
          </a:p>
        </p:txBody>
      </p:sp>
      <p:sp>
        <p:nvSpPr>
          <p:cNvPr id="3" name="内容占位符 2"/>
          <p:cNvSpPr>
            <a:spLocks noGrp="1"/>
          </p:cNvSpPr>
          <p:nvPr>
            <p:ph idx="1"/>
          </p:nvPr>
        </p:nvSpPr>
        <p:spPr/>
        <p:txBody>
          <a:bodyPr/>
          <a:lstStyle/>
          <a:p>
            <a:r>
              <a:rPr lang="en-US" altLang="zh-CN" dirty="0" smtClean="0"/>
              <a:t>BMB</a:t>
            </a:r>
            <a:r>
              <a:rPr lang="zh-CN" altLang="en-US" dirty="0" smtClean="0"/>
              <a:t>，国家保密标准，强制执行</a:t>
            </a:r>
            <a:endParaRPr lang="en-US" altLang="zh-CN" dirty="0" smtClean="0"/>
          </a:p>
          <a:p>
            <a:r>
              <a:rPr lang="zh-CN" altLang="en-US" dirty="0" smtClean="0"/>
              <a:t>通常称为“分保”</a:t>
            </a:r>
            <a:endParaRPr lang="en-US" altLang="zh-CN" dirty="0" smtClean="0"/>
          </a:p>
          <a:p>
            <a:r>
              <a:rPr lang="zh-CN" altLang="en-US" dirty="0" smtClean="0"/>
              <a:t>秘密、机密、绝密</a:t>
            </a:r>
            <a:endParaRPr lang="en-US" altLang="zh-CN" dirty="0" smtClean="0"/>
          </a:p>
          <a:p>
            <a:r>
              <a:rPr lang="zh-CN" altLang="en-US" dirty="0" smtClean="0"/>
              <a:t>相关文件和标准</a:t>
            </a:r>
            <a:endParaRPr lang="en-US" altLang="zh-CN" dirty="0" smtClean="0"/>
          </a:p>
          <a:p>
            <a:pPr lvl="1"/>
            <a:r>
              <a:rPr lang="zh-CN" altLang="en-US" dirty="0" smtClean="0"/>
              <a:t>涉及</a:t>
            </a:r>
            <a:r>
              <a:rPr lang="zh-CN" altLang="en-US" dirty="0"/>
              <a:t>国家秘密的信息系统</a:t>
            </a:r>
            <a:r>
              <a:rPr lang="zh-CN" altLang="en-US" dirty="0" smtClean="0"/>
              <a:t>分级保护</a:t>
            </a:r>
            <a:r>
              <a:rPr lang="zh-CN" altLang="en-US" dirty="0"/>
              <a:t>管理办法</a:t>
            </a:r>
            <a:endParaRPr lang="en-US" altLang="zh-CN" dirty="0" smtClean="0"/>
          </a:p>
          <a:p>
            <a:pPr lvl="1"/>
            <a:r>
              <a:rPr lang="zh-CN" altLang="en-US" dirty="0">
                <a:effectLst/>
              </a:rPr>
              <a:t>涉及国家秘密的信息系统分级保护管理规范</a:t>
            </a:r>
            <a:endParaRPr lang="zh-CN" altLang="en-US" b="1" dirty="0">
              <a:effectLst/>
            </a:endParaRPr>
          </a:p>
          <a:p>
            <a:pPr lvl="1"/>
            <a:r>
              <a:rPr lang="zh-CN" altLang="en-US" dirty="0">
                <a:effectLst/>
              </a:rPr>
              <a:t>涉及国家秘密的</a:t>
            </a:r>
            <a:r>
              <a:rPr lang="zh-CN" altLang="en-US" dirty="0" smtClean="0">
                <a:effectLst/>
              </a:rPr>
              <a:t>信息系统保密技术要求</a:t>
            </a:r>
            <a:endParaRPr lang="zh-CN" altLang="en-US" dirty="0"/>
          </a:p>
        </p:txBody>
      </p:sp>
      <p:sp>
        <p:nvSpPr>
          <p:cNvPr id="4" name="矩形 3"/>
          <p:cNvSpPr/>
          <p:nvPr/>
        </p:nvSpPr>
        <p:spPr>
          <a:xfrm>
            <a:off x="8663969" y="2950402"/>
            <a:ext cx="1569660" cy="923330"/>
          </a:xfrm>
          <a:prstGeom prst="rect">
            <a:avLst/>
          </a:prstGeom>
          <a:noFill/>
        </p:spPr>
        <p:txBody>
          <a:bodyPr wrap="none" lIns="91440" tIns="45720" rIns="91440" bIns="45720">
            <a:spAutoFit/>
          </a:bodyPr>
          <a:lstStyle/>
          <a:p>
            <a:pPr algn="ctr"/>
            <a:r>
              <a:rPr lang="zh-CN" altLang="en-US" sz="5400" dirty="0" smtClean="0">
                <a:ln w="0"/>
                <a:solidFill>
                  <a:srgbClr val="FF0000"/>
                </a:solidFill>
                <a:effectLst>
                  <a:outerShdw blurRad="38100" dist="25400" dir="5400000" algn="ctr" rotWithShape="0">
                    <a:srgbClr val="6E747A">
                      <a:alpha val="43000"/>
                    </a:srgbClr>
                  </a:outerShdw>
                </a:effectLst>
                <a:latin typeface="华文琥珀" panose="02010800040101010101" pitchFamily="2" charset="-122"/>
                <a:ea typeface="华文琥珀" panose="02010800040101010101" pitchFamily="2" charset="-122"/>
              </a:rPr>
              <a:t>分保</a:t>
            </a:r>
            <a:endParaRPr lang="zh-CN" altLang="en-US" sz="5400" dirty="0">
              <a:ln w="0"/>
              <a:solidFill>
                <a:srgbClr val="FF0000"/>
              </a:solidFill>
              <a:effectLst>
                <a:outerShdw blurRad="38100" dist="25400" dir="5400000" algn="ctr" rotWithShape="0">
                  <a:srgbClr val="6E747A">
                    <a:alpha val="43000"/>
                  </a:srgbClr>
                </a:outerShdw>
              </a:effectLst>
              <a:latin typeface="华文琥珀" panose="02010800040101010101" pitchFamily="2" charset="-122"/>
              <a:ea typeface="华文琥珀" panose="02010800040101010101" pitchFamily="2" charset="-122"/>
            </a:endParaRPr>
          </a:p>
        </p:txBody>
      </p:sp>
    </p:spTree>
    <p:extLst>
      <p:ext uri="{BB962C8B-B14F-4D97-AF65-F5344CB8AC3E}">
        <p14:creationId xmlns:p14="http://schemas.microsoft.com/office/powerpoint/2010/main" val="18767979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评估机构实际案例</a:t>
            </a:r>
            <a:endParaRPr lang="zh-CN" altLang="en-US" dirty="0"/>
          </a:p>
        </p:txBody>
      </p:sp>
      <p:sp>
        <p:nvSpPr>
          <p:cNvPr id="3" name="内容占位符 2"/>
          <p:cNvSpPr>
            <a:spLocks noGrp="1"/>
          </p:cNvSpPr>
          <p:nvPr>
            <p:ph idx="1"/>
          </p:nvPr>
        </p:nvSpPr>
        <p:spPr/>
        <p:txBody>
          <a:bodyPr/>
          <a:lstStyle/>
          <a:p>
            <a:r>
              <a:rPr lang="zh-CN" altLang="en-US" dirty="0" smtClean="0"/>
              <a:t>医疗机构</a:t>
            </a:r>
            <a:endParaRPr lang="en-US" altLang="zh-CN" dirty="0" smtClean="0"/>
          </a:p>
          <a:p>
            <a:r>
              <a:rPr lang="zh-CN" altLang="en-US" dirty="0" smtClean="0"/>
              <a:t>高校</a:t>
            </a:r>
            <a:endParaRPr lang="en-US" altLang="zh-CN" dirty="0" smtClean="0"/>
          </a:p>
          <a:p>
            <a:r>
              <a:rPr lang="zh-CN" altLang="en-US" dirty="0" smtClean="0"/>
              <a:t>基本文档组织</a:t>
            </a:r>
            <a:endParaRPr lang="en-US" altLang="zh-CN" dirty="0" smtClean="0"/>
          </a:p>
          <a:p>
            <a:pPr lvl="1"/>
            <a:r>
              <a:rPr lang="zh-CN" altLang="en-US" dirty="0" smtClean="0"/>
              <a:t>前期准备</a:t>
            </a:r>
            <a:endParaRPr lang="en-US" altLang="zh-CN" dirty="0" smtClean="0"/>
          </a:p>
          <a:p>
            <a:pPr lvl="1"/>
            <a:r>
              <a:rPr lang="zh-CN" altLang="en-US" dirty="0" smtClean="0"/>
              <a:t>测评方案</a:t>
            </a:r>
            <a:endParaRPr lang="en-US" altLang="zh-CN" dirty="0" smtClean="0"/>
          </a:p>
          <a:p>
            <a:pPr lvl="1"/>
            <a:r>
              <a:rPr lang="zh-CN" altLang="en-US" dirty="0" smtClean="0"/>
              <a:t>测评管理</a:t>
            </a:r>
            <a:endParaRPr lang="en-US" altLang="zh-CN" dirty="0" smtClean="0"/>
          </a:p>
          <a:p>
            <a:pPr lvl="1"/>
            <a:r>
              <a:rPr lang="zh-CN" altLang="en-US" dirty="0" smtClean="0"/>
              <a:t>测评报告</a:t>
            </a:r>
            <a:endParaRPr lang="zh-CN" altLang="en-US" dirty="0"/>
          </a:p>
        </p:txBody>
      </p:sp>
    </p:spTree>
    <p:extLst>
      <p:ext uri="{BB962C8B-B14F-4D97-AF65-F5344CB8AC3E}">
        <p14:creationId xmlns:p14="http://schemas.microsoft.com/office/powerpoint/2010/main" val="26249649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smtClean="0"/>
              <a:t>Evaluation</a:t>
            </a:r>
          </a:p>
          <a:p>
            <a:pPr lvl="1"/>
            <a:r>
              <a:rPr lang="en-US" altLang="zh-CN" dirty="0">
                <a:effectLst/>
              </a:rPr>
              <a:t>determination of the value, nature, character, or quality of something or someone</a:t>
            </a:r>
            <a:r>
              <a:rPr lang="zh-CN" altLang="en-US" dirty="0" smtClean="0"/>
              <a:t>（</a:t>
            </a:r>
            <a:r>
              <a:rPr lang="en-US" altLang="zh-CN" dirty="0">
                <a:hlinkClick r:id="rId2"/>
              </a:rPr>
              <a:t>https://www.merriam-webster.com/dictionary/evaluation</a:t>
            </a:r>
            <a:r>
              <a:rPr lang="zh-CN" altLang="en-US" dirty="0" smtClean="0"/>
              <a:t>）</a:t>
            </a:r>
            <a:endParaRPr lang="en-US" altLang="zh-CN" dirty="0" smtClean="0"/>
          </a:p>
          <a:p>
            <a:r>
              <a:rPr lang="zh-CN" altLang="en-US" dirty="0" smtClean="0"/>
              <a:t>评估</a:t>
            </a:r>
            <a:endParaRPr lang="en-US" altLang="zh-CN" dirty="0" smtClean="0"/>
          </a:p>
          <a:p>
            <a:pPr lvl="1"/>
            <a:r>
              <a:rPr lang="zh-CN" altLang="en-US" dirty="0"/>
              <a:t>议论，</a:t>
            </a:r>
            <a:r>
              <a:rPr lang="zh-CN" altLang="en-US" dirty="0" smtClean="0"/>
              <a:t>评论，评议。</a:t>
            </a:r>
            <a:endParaRPr lang="en-US" altLang="zh-CN" dirty="0" smtClean="0"/>
          </a:p>
          <a:p>
            <a:pPr lvl="1"/>
            <a:r>
              <a:rPr lang="zh-CN" altLang="en-US" dirty="0"/>
              <a:t>揣测，大致地</a:t>
            </a:r>
            <a:r>
              <a:rPr lang="zh-CN" altLang="en-US" dirty="0" smtClean="0"/>
              <a:t>推算，估计，估价。</a:t>
            </a:r>
            <a:endParaRPr lang="zh-CN" altLang="en-US" dirty="0"/>
          </a:p>
        </p:txBody>
      </p:sp>
    </p:spTree>
    <p:extLst>
      <p:ext uri="{BB962C8B-B14F-4D97-AF65-F5344CB8AC3E}">
        <p14:creationId xmlns:p14="http://schemas.microsoft.com/office/powerpoint/2010/main" val="3607822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评估练习</a:t>
            </a:r>
            <a:endParaRPr lang="zh-CN" altLang="en-US" dirty="0"/>
          </a:p>
        </p:txBody>
      </p:sp>
      <p:sp>
        <p:nvSpPr>
          <p:cNvPr id="3" name="内容占位符 2"/>
          <p:cNvSpPr>
            <a:spLocks noGrp="1"/>
          </p:cNvSpPr>
          <p:nvPr>
            <p:ph idx="1"/>
          </p:nvPr>
        </p:nvSpPr>
        <p:spPr/>
        <p:txBody>
          <a:bodyPr/>
          <a:lstStyle/>
          <a:p>
            <a:r>
              <a:rPr lang="en-US" altLang="zh-CN" dirty="0" smtClean="0"/>
              <a:t>A,B,C,D,E</a:t>
            </a:r>
            <a:r>
              <a:rPr lang="zh-CN" altLang="en-US" dirty="0" smtClean="0"/>
              <a:t>五组</a:t>
            </a:r>
            <a:endParaRPr lang="en-US" altLang="zh-CN" dirty="0" smtClean="0"/>
          </a:p>
          <a:p>
            <a:r>
              <a:rPr lang="zh-CN" altLang="en-US" dirty="0" smtClean="0"/>
              <a:t>每个组扮演两个角色</a:t>
            </a:r>
            <a:endParaRPr lang="en-US" altLang="zh-CN" dirty="0" smtClean="0"/>
          </a:p>
          <a:p>
            <a:pPr lvl="1"/>
            <a:r>
              <a:rPr lang="zh-CN" altLang="en-US" dirty="0" smtClean="0"/>
              <a:t>论坛的运营者：作为论坛运营公司，起个公司名。（论坛使用此课程前面搭建的系统）</a:t>
            </a:r>
            <a:endParaRPr lang="en-US" altLang="zh-CN" dirty="0" smtClean="0"/>
          </a:p>
          <a:p>
            <a:pPr lvl="1"/>
            <a:r>
              <a:rPr lang="zh-CN" altLang="en-US" dirty="0" smtClean="0"/>
              <a:t>评测机构：作为测评机构，起个公司名，并且假设已经具有评估资质。</a:t>
            </a:r>
            <a:endParaRPr lang="en-US" altLang="zh-CN" dirty="0" smtClean="0"/>
          </a:p>
          <a:p>
            <a:r>
              <a:rPr lang="zh-CN" altLang="en-US" dirty="0" smtClean="0"/>
              <a:t>测评中要使用假定的主体。</a:t>
            </a:r>
            <a:endParaRPr lang="en-US" altLang="zh-CN" dirty="0" smtClean="0"/>
          </a:p>
          <a:p>
            <a:r>
              <a:rPr lang="zh-CN" altLang="en-US" dirty="0" smtClean="0"/>
              <a:t>相互测评分配</a:t>
            </a:r>
            <a:endParaRPr lang="en-US" altLang="zh-CN" dirty="0" smtClean="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025315586"/>
              </p:ext>
            </p:extLst>
          </p:nvPr>
        </p:nvGraphicFramePr>
        <p:xfrm>
          <a:off x="3843866" y="4631266"/>
          <a:ext cx="4123268" cy="2108201"/>
        </p:xfrm>
        <a:graphic>
          <a:graphicData uri="http://schemas.openxmlformats.org/drawingml/2006/table">
            <a:tbl>
              <a:tblPr firstRow="1" bandRow="1">
                <a:tableStyleId>{93296810-A885-4BE3-A3E7-6D5BEEA58F35}</a:tableStyleId>
              </a:tblPr>
              <a:tblGrid>
                <a:gridCol w="2065868">
                  <a:extLst>
                    <a:ext uri="{9D8B030D-6E8A-4147-A177-3AD203B41FA5}">
                      <a16:colId xmlns:a16="http://schemas.microsoft.com/office/drawing/2014/main" val="3439379001"/>
                    </a:ext>
                  </a:extLst>
                </a:gridCol>
                <a:gridCol w="2057400">
                  <a:extLst>
                    <a:ext uri="{9D8B030D-6E8A-4147-A177-3AD203B41FA5}">
                      <a16:colId xmlns:a16="http://schemas.microsoft.com/office/drawing/2014/main" val="652360965"/>
                    </a:ext>
                  </a:extLst>
                </a:gridCol>
              </a:tblGrid>
              <a:tr h="279401">
                <a:tc>
                  <a:txBody>
                    <a:bodyPr/>
                    <a:lstStyle/>
                    <a:p>
                      <a:pPr algn="ctr"/>
                      <a:r>
                        <a:rPr lang="zh-CN" altLang="en-US" sz="1200" dirty="0" smtClean="0"/>
                        <a:t>测评机构</a:t>
                      </a:r>
                      <a:endParaRPr lang="zh-CN" altLang="en-US" sz="1200" dirty="0"/>
                    </a:p>
                  </a:txBody>
                  <a:tcPr/>
                </a:tc>
                <a:tc>
                  <a:txBody>
                    <a:bodyPr/>
                    <a:lstStyle/>
                    <a:p>
                      <a:pPr algn="ctr"/>
                      <a:r>
                        <a:rPr lang="zh-CN" altLang="en-US" sz="1200" dirty="0" smtClean="0"/>
                        <a:t>被测主体</a:t>
                      </a:r>
                      <a:endParaRPr lang="zh-CN" altLang="en-US" sz="1200" dirty="0"/>
                    </a:p>
                  </a:txBody>
                  <a:tcPr/>
                </a:tc>
                <a:extLst>
                  <a:ext uri="{0D108BD9-81ED-4DB2-BD59-A6C34878D82A}">
                    <a16:rowId xmlns:a16="http://schemas.microsoft.com/office/drawing/2014/main" val="1516544814"/>
                  </a:ext>
                </a:extLst>
              </a:tr>
              <a:tr h="340360">
                <a:tc>
                  <a:txBody>
                    <a:bodyPr/>
                    <a:lstStyle/>
                    <a:p>
                      <a:pPr algn="ctr"/>
                      <a:r>
                        <a:rPr lang="en-US" altLang="zh-CN" dirty="0" smtClean="0"/>
                        <a:t>A</a:t>
                      </a:r>
                      <a:endParaRPr lang="zh-CN" altLang="en-US" dirty="0"/>
                    </a:p>
                  </a:txBody>
                  <a:tcPr/>
                </a:tc>
                <a:tc>
                  <a:txBody>
                    <a:bodyPr/>
                    <a:lstStyle/>
                    <a:p>
                      <a:pPr algn="ctr"/>
                      <a:r>
                        <a:rPr lang="en-US" altLang="zh-CN" dirty="0" smtClean="0"/>
                        <a:t>E</a:t>
                      </a:r>
                      <a:endParaRPr lang="zh-CN" altLang="en-US" dirty="0"/>
                    </a:p>
                  </a:txBody>
                  <a:tcPr/>
                </a:tc>
                <a:extLst>
                  <a:ext uri="{0D108BD9-81ED-4DB2-BD59-A6C34878D82A}">
                    <a16:rowId xmlns:a16="http://schemas.microsoft.com/office/drawing/2014/main" val="1828339522"/>
                  </a:ext>
                </a:extLst>
              </a:tr>
              <a:tr h="340360">
                <a:tc>
                  <a:txBody>
                    <a:bodyPr/>
                    <a:lstStyle/>
                    <a:p>
                      <a:pPr algn="ctr"/>
                      <a:r>
                        <a:rPr lang="en-US" altLang="zh-CN" dirty="0" smtClean="0"/>
                        <a:t>B</a:t>
                      </a:r>
                      <a:endParaRPr lang="zh-CN" altLang="en-US" dirty="0"/>
                    </a:p>
                  </a:txBody>
                  <a:tcPr/>
                </a:tc>
                <a:tc>
                  <a:txBody>
                    <a:bodyPr/>
                    <a:lstStyle/>
                    <a:p>
                      <a:pPr algn="ctr"/>
                      <a:r>
                        <a:rPr lang="en-US" altLang="zh-CN" dirty="0" smtClean="0"/>
                        <a:t>C</a:t>
                      </a:r>
                      <a:endParaRPr lang="zh-CN" altLang="en-US" dirty="0"/>
                    </a:p>
                  </a:txBody>
                  <a:tcPr/>
                </a:tc>
                <a:extLst>
                  <a:ext uri="{0D108BD9-81ED-4DB2-BD59-A6C34878D82A}">
                    <a16:rowId xmlns:a16="http://schemas.microsoft.com/office/drawing/2014/main" val="2474081115"/>
                  </a:ext>
                </a:extLst>
              </a:tr>
              <a:tr h="340360">
                <a:tc>
                  <a:txBody>
                    <a:bodyPr/>
                    <a:lstStyle/>
                    <a:p>
                      <a:pPr algn="ctr"/>
                      <a:r>
                        <a:rPr lang="en-US" altLang="zh-CN" dirty="0" smtClean="0"/>
                        <a:t>C</a:t>
                      </a:r>
                      <a:endParaRPr lang="zh-CN" altLang="en-US" dirty="0"/>
                    </a:p>
                  </a:txBody>
                  <a:tcPr/>
                </a:tc>
                <a:tc>
                  <a:txBody>
                    <a:bodyPr/>
                    <a:lstStyle/>
                    <a:p>
                      <a:pPr algn="ctr"/>
                      <a:r>
                        <a:rPr lang="en-US" altLang="zh-CN" dirty="0" smtClean="0"/>
                        <a:t>A</a:t>
                      </a:r>
                      <a:endParaRPr lang="zh-CN" altLang="en-US" dirty="0"/>
                    </a:p>
                  </a:txBody>
                  <a:tcPr/>
                </a:tc>
                <a:extLst>
                  <a:ext uri="{0D108BD9-81ED-4DB2-BD59-A6C34878D82A}">
                    <a16:rowId xmlns:a16="http://schemas.microsoft.com/office/drawing/2014/main" val="146680063"/>
                  </a:ext>
                </a:extLst>
              </a:tr>
              <a:tr h="182880">
                <a:tc>
                  <a:txBody>
                    <a:bodyPr/>
                    <a:lstStyle/>
                    <a:p>
                      <a:pPr algn="ctr"/>
                      <a:r>
                        <a:rPr lang="en-US" altLang="zh-CN" dirty="0" smtClean="0"/>
                        <a:t>D</a:t>
                      </a:r>
                      <a:endParaRPr lang="zh-CN" altLang="en-US" dirty="0"/>
                    </a:p>
                  </a:txBody>
                  <a:tcPr/>
                </a:tc>
                <a:tc>
                  <a:txBody>
                    <a:bodyPr/>
                    <a:lstStyle/>
                    <a:p>
                      <a:pPr algn="ctr"/>
                      <a:r>
                        <a:rPr lang="en-US" altLang="zh-CN" dirty="0" smtClean="0"/>
                        <a:t>B</a:t>
                      </a:r>
                      <a:endParaRPr lang="zh-CN" altLang="en-US" dirty="0"/>
                    </a:p>
                  </a:txBody>
                  <a:tcPr/>
                </a:tc>
                <a:extLst>
                  <a:ext uri="{0D108BD9-81ED-4DB2-BD59-A6C34878D82A}">
                    <a16:rowId xmlns:a16="http://schemas.microsoft.com/office/drawing/2014/main" val="1689955124"/>
                  </a:ext>
                </a:extLst>
              </a:tr>
              <a:tr h="182880">
                <a:tc>
                  <a:txBody>
                    <a:bodyPr/>
                    <a:lstStyle/>
                    <a:p>
                      <a:pPr algn="ctr"/>
                      <a:r>
                        <a:rPr lang="en-US" altLang="zh-CN" dirty="0" smtClean="0"/>
                        <a:t>E</a:t>
                      </a:r>
                      <a:endParaRPr lang="zh-CN" altLang="en-US" dirty="0"/>
                    </a:p>
                  </a:txBody>
                  <a:tcPr/>
                </a:tc>
                <a:tc>
                  <a:txBody>
                    <a:bodyPr/>
                    <a:lstStyle/>
                    <a:p>
                      <a:pPr algn="ctr"/>
                      <a:r>
                        <a:rPr lang="en-US" altLang="zh-CN" dirty="0" smtClean="0"/>
                        <a:t>D</a:t>
                      </a:r>
                      <a:endParaRPr lang="zh-CN" altLang="en-US" dirty="0"/>
                    </a:p>
                  </a:txBody>
                  <a:tcPr/>
                </a:tc>
                <a:extLst>
                  <a:ext uri="{0D108BD9-81ED-4DB2-BD59-A6C34878D82A}">
                    <a16:rowId xmlns:a16="http://schemas.microsoft.com/office/drawing/2014/main" val="2071267769"/>
                  </a:ext>
                </a:extLst>
              </a:tr>
            </a:tbl>
          </a:graphicData>
        </a:graphic>
      </p:graphicFrame>
    </p:spTree>
    <p:extLst>
      <p:ext uri="{BB962C8B-B14F-4D97-AF65-F5344CB8AC3E}">
        <p14:creationId xmlns:p14="http://schemas.microsoft.com/office/powerpoint/2010/main" val="5846453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输出</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、按照给出的实际案例模板整理测评资料。</a:t>
            </a:r>
            <a:endParaRPr lang="en-US" altLang="zh-CN" dirty="0" smtClean="0"/>
          </a:p>
          <a:p>
            <a:r>
              <a:rPr lang="en-US" altLang="zh-CN" dirty="0" smtClean="0"/>
              <a:t>2</a:t>
            </a:r>
            <a:r>
              <a:rPr lang="zh-CN" altLang="en-US" dirty="0" smtClean="0"/>
              <a:t>、截止时间。</a:t>
            </a:r>
            <a:endParaRPr lang="en-US" altLang="zh-CN" dirty="0" smtClean="0"/>
          </a:p>
          <a:p>
            <a:r>
              <a:rPr lang="en-US" altLang="zh-CN" dirty="0" smtClean="0"/>
              <a:t>3</a:t>
            </a:r>
            <a:r>
              <a:rPr lang="zh-CN" altLang="en-US" dirty="0" smtClean="0"/>
              <a:t>、打包（</a:t>
            </a:r>
            <a:r>
              <a:rPr lang="en-US" altLang="zh-CN" dirty="0" smtClean="0"/>
              <a:t>.zip</a:t>
            </a:r>
            <a:r>
              <a:rPr lang="zh-CN" altLang="en-US" dirty="0" smtClean="0"/>
              <a:t>）发送到指定邮箱</a:t>
            </a:r>
            <a:endParaRPr lang="zh-CN" altLang="en-US" dirty="0"/>
          </a:p>
        </p:txBody>
      </p:sp>
    </p:spTree>
    <p:extLst>
      <p:ext uri="{BB962C8B-B14F-4D97-AF65-F5344CB8AC3E}">
        <p14:creationId xmlns:p14="http://schemas.microsoft.com/office/powerpoint/2010/main" val="35420939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13036" y="2459334"/>
            <a:ext cx="4730298" cy="1569660"/>
          </a:xfrm>
          <a:prstGeom prst="rect">
            <a:avLst/>
          </a:prstGeom>
          <a:noFill/>
        </p:spPr>
        <p:txBody>
          <a:bodyPr wrap="square" lIns="91440" tIns="45720" rIns="91440" bIns="45720">
            <a:spAutoFit/>
          </a:bodyPr>
          <a:lstStyle/>
          <a:p>
            <a:pPr algn="ctr"/>
            <a:r>
              <a:rPr lang="zh-CN" altLang="en-US" sz="96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微软雅黑" panose="020B0503020204020204" pitchFamily="34" charset="-122"/>
                <a:ea typeface="微软雅黑" panose="020B0503020204020204" pitchFamily="34" charset="-122"/>
              </a:rPr>
              <a:t>谢  谢</a:t>
            </a:r>
            <a:endParaRPr lang="zh-CN" altLang="en-US" sz="9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微软雅黑" panose="020B0503020204020204" pitchFamily="34" charset="-122"/>
              <a:ea typeface="微软雅黑" panose="020B0503020204020204" pitchFamily="34" charset="-122"/>
            </a:endParaRPr>
          </a:p>
        </p:txBody>
      </p:sp>
      <p:sp>
        <p:nvSpPr>
          <p:cNvPr id="2" name="文本框 1"/>
          <p:cNvSpPr txBox="1"/>
          <p:nvPr/>
        </p:nvSpPr>
        <p:spPr>
          <a:xfrm>
            <a:off x="524933" y="5721404"/>
            <a:ext cx="5262979" cy="369332"/>
          </a:xfrm>
          <a:prstGeom prst="rect">
            <a:avLst/>
          </a:prstGeom>
          <a:noFill/>
        </p:spPr>
        <p:txBody>
          <a:bodyPr wrap="none" rtlCol="0">
            <a:spAutoFit/>
          </a:bodyPr>
          <a:lstStyle/>
          <a:p>
            <a:r>
              <a:rPr lang="zh-CN" altLang="en-US" dirty="0" smtClean="0"/>
              <a:t>感谢时代新威在课程准备过程中给予的支持和帮助</a:t>
            </a:r>
            <a:endParaRPr lang="zh-CN" altLang="en-US" dirty="0"/>
          </a:p>
        </p:txBody>
      </p:sp>
      <p:pic>
        <p:nvPicPr>
          <p:cNvPr id="2050" name="Picture 2" descr="http://www.powertime.cn/statics/css/theme/image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1265" y="5204228"/>
            <a:ext cx="1704975" cy="51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457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用户对于产品无法做专业判断，或者判断成本太高</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1176261" y="2957407"/>
            <a:ext cx="2867025" cy="2914368"/>
          </a:xfrm>
          <a:prstGeom prst="rect">
            <a:avLst/>
          </a:prstGeom>
        </p:spPr>
      </p:pic>
      <p:pic>
        <p:nvPicPr>
          <p:cNvPr id="5" name="图片 4"/>
          <p:cNvPicPr>
            <a:picLocks noChangeAspect="1"/>
          </p:cNvPicPr>
          <p:nvPr/>
        </p:nvPicPr>
        <p:blipFill>
          <a:blip r:embed="rId3"/>
          <a:stretch>
            <a:fillRect/>
          </a:stretch>
        </p:blipFill>
        <p:spPr>
          <a:xfrm>
            <a:off x="6465577" y="2819823"/>
            <a:ext cx="1565056" cy="3075517"/>
          </a:xfrm>
          <a:prstGeom prst="rect">
            <a:avLst/>
          </a:prstGeom>
        </p:spPr>
      </p:pic>
      <p:sp>
        <p:nvSpPr>
          <p:cNvPr id="6" name="云形 5"/>
          <p:cNvSpPr/>
          <p:nvPr/>
        </p:nvSpPr>
        <p:spPr>
          <a:xfrm>
            <a:off x="7543800" y="1935921"/>
            <a:ext cx="2051268" cy="123908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微软雅黑" panose="020B0503020204020204" pitchFamily="34" charset="-122"/>
                <a:ea typeface="微软雅黑" panose="020B0503020204020204" pitchFamily="34" charset="-122"/>
              </a:rPr>
              <a:t>听说敲起来空空的就是熟了，能摸着瓜棱的就是甜的</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69389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椭圆 38"/>
          <p:cNvSpPr/>
          <p:nvPr/>
        </p:nvSpPr>
        <p:spPr>
          <a:xfrm>
            <a:off x="4249045" y="2584937"/>
            <a:ext cx="4219897" cy="3989889"/>
          </a:xfrm>
          <a:prstGeom prst="ellipse">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7" name="图片 36"/>
          <p:cNvPicPr>
            <a:picLocks noChangeAspect="1"/>
          </p:cNvPicPr>
          <p:nvPr/>
        </p:nvPicPr>
        <p:blipFill>
          <a:blip r:embed="rId2"/>
          <a:stretch>
            <a:fillRect/>
          </a:stretch>
        </p:blipFill>
        <p:spPr>
          <a:xfrm>
            <a:off x="5445613" y="5273684"/>
            <a:ext cx="2089336" cy="1246969"/>
          </a:xfrm>
          <a:prstGeom prst="rect">
            <a:avLst/>
          </a:prstGeom>
        </p:spPr>
      </p:pic>
      <p:pic>
        <p:nvPicPr>
          <p:cNvPr id="7" name="图片 6"/>
          <p:cNvPicPr>
            <a:picLocks noChangeAspect="1"/>
          </p:cNvPicPr>
          <p:nvPr/>
        </p:nvPicPr>
        <p:blipFill>
          <a:blip r:embed="rId3"/>
          <a:stretch>
            <a:fillRect/>
          </a:stretch>
        </p:blipFill>
        <p:spPr>
          <a:xfrm>
            <a:off x="9073662" y="3869618"/>
            <a:ext cx="2057400" cy="2988381"/>
          </a:xfrm>
          <a:prstGeom prst="rect">
            <a:avLst/>
          </a:prstGeom>
        </p:spPr>
      </p:pic>
      <p:pic>
        <p:nvPicPr>
          <p:cNvPr id="9" name="图片 8"/>
          <p:cNvPicPr>
            <a:picLocks noChangeAspect="1"/>
          </p:cNvPicPr>
          <p:nvPr/>
        </p:nvPicPr>
        <p:blipFill>
          <a:blip r:embed="rId4"/>
          <a:stretch>
            <a:fillRect/>
          </a:stretch>
        </p:blipFill>
        <p:spPr>
          <a:xfrm>
            <a:off x="913795" y="3943632"/>
            <a:ext cx="2867025" cy="2914368"/>
          </a:xfrm>
          <a:prstGeom prst="rect">
            <a:avLst/>
          </a:prstGeom>
        </p:spPr>
      </p:pic>
      <p:grpSp>
        <p:nvGrpSpPr>
          <p:cNvPr id="34" name="组合 33"/>
          <p:cNvGrpSpPr/>
          <p:nvPr/>
        </p:nvGrpSpPr>
        <p:grpSpPr>
          <a:xfrm>
            <a:off x="4117919" y="165967"/>
            <a:ext cx="4487518" cy="6637704"/>
            <a:chOff x="4067504" y="196363"/>
            <a:chExt cx="4537930" cy="9128106"/>
          </a:xfrm>
        </p:grpSpPr>
        <p:pic>
          <p:nvPicPr>
            <p:cNvPr id="11" name="图片 10"/>
            <p:cNvPicPr>
              <a:picLocks noChangeAspect="1"/>
            </p:cNvPicPr>
            <p:nvPr/>
          </p:nvPicPr>
          <p:blipFill>
            <a:blip r:embed="rId5"/>
            <a:stretch>
              <a:fillRect/>
            </a:stretch>
          </p:blipFill>
          <p:spPr>
            <a:xfrm>
              <a:off x="4067504" y="196363"/>
              <a:ext cx="4537930" cy="2544138"/>
            </a:xfrm>
            <a:prstGeom prst="rect">
              <a:avLst/>
            </a:prstGeom>
          </p:spPr>
        </p:pic>
        <p:sp>
          <p:nvSpPr>
            <p:cNvPr id="12" name="文本框 11"/>
            <p:cNvSpPr txBox="1"/>
            <p:nvPr/>
          </p:nvSpPr>
          <p:spPr>
            <a:xfrm>
              <a:off x="5346454" y="267919"/>
              <a:ext cx="1980029" cy="523220"/>
            </a:xfrm>
            <a:prstGeom prst="rect">
              <a:avLst/>
            </a:prstGeom>
            <a:noFill/>
          </p:spPr>
          <p:txBody>
            <a:bodyPr wrap="none" rtlCol="0">
              <a:spAutoFit/>
            </a:bodyPr>
            <a:lstStyle/>
            <a:p>
              <a:r>
                <a:rPr lang="zh-CN" altLang="en-US" sz="2800" b="1" dirty="0" smtClean="0">
                  <a:latin typeface="微软雅黑" panose="020B0503020204020204" pitchFamily="34" charset="-122"/>
                  <a:ea typeface="微软雅黑" panose="020B0503020204020204" pitchFamily="34" charset="-122"/>
                </a:rPr>
                <a:t>第三方组织</a:t>
              </a:r>
              <a:endParaRPr lang="zh-CN" altLang="en-US" sz="2800" b="1"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5667054" y="2349158"/>
              <a:ext cx="1338828" cy="369332"/>
            </a:xfrm>
            <a:prstGeom prst="rect">
              <a:avLst/>
            </a:prstGeom>
            <a:noFill/>
          </p:spPr>
          <p:txBody>
            <a:bodyPr wrap="none" rtlCol="0">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相关利益方</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6031048" y="8858893"/>
              <a:ext cx="1141098" cy="465576"/>
            </a:xfrm>
            <a:prstGeom prst="rect">
              <a:avLst/>
            </a:prstGeom>
            <a:noFill/>
          </p:spPr>
          <p:txBody>
            <a:bodyPr wrap="square" rtlCol="0">
              <a:spAutoFit/>
            </a:bodyPr>
            <a:lstStyle/>
            <a:p>
              <a:r>
                <a:rPr lang="zh-CN" altLang="en-US" sz="1600" b="1" dirty="0" smtClean="0">
                  <a:solidFill>
                    <a:srgbClr val="FF0000"/>
                  </a:solidFill>
                  <a:latin typeface="微软雅黑" panose="020B0503020204020204" pitchFamily="34" charset="-122"/>
                  <a:ea typeface="微软雅黑" panose="020B0503020204020204" pitchFamily="34" charset="-122"/>
                </a:rPr>
                <a:t>评估机构</a:t>
              </a:r>
              <a:endParaRPr lang="zh-CN" altLang="en-US" sz="1600" b="1" dirty="0">
                <a:solidFill>
                  <a:srgbClr val="FF0000"/>
                </a:solidFill>
                <a:latin typeface="微软雅黑" panose="020B0503020204020204" pitchFamily="34" charset="-122"/>
                <a:ea typeface="微软雅黑" panose="020B0503020204020204" pitchFamily="34" charset="-122"/>
              </a:endParaRPr>
            </a:p>
          </p:txBody>
        </p:sp>
      </p:grpSp>
      <p:pic>
        <p:nvPicPr>
          <p:cNvPr id="16" name="图片 15"/>
          <p:cNvPicPr>
            <a:picLocks noChangeAspect="1"/>
          </p:cNvPicPr>
          <p:nvPr/>
        </p:nvPicPr>
        <p:blipFill>
          <a:blip r:embed="rId6"/>
          <a:stretch>
            <a:fillRect/>
          </a:stretch>
        </p:blipFill>
        <p:spPr>
          <a:xfrm>
            <a:off x="5828127" y="2623038"/>
            <a:ext cx="1189882" cy="1191712"/>
          </a:xfrm>
          <a:prstGeom prst="rect">
            <a:avLst/>
          </a:prstGeom>
        </p:spPr>
      </p:pic>
      <p:sp>
        <p:nvSpPr>
          <p:cNvPr id="17" name="下箭头 16"/>
          <p:cNvSpPr/>
          <p:nvPr/>
        </p:nvSpPr>
        <p:spPr>
          <a:xfrm>
            <a:off x="6059650" y="2035765"/>
            <a:ext cx="728012" cy="5491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肘形连接符 20"/>
          <p:cNvCxnSpPr>
            <a:stCxn id="9" idx="0"/>
            <a:endCxn id="11" idx="1"/>
          </p:cNvCxnSpPr>
          <p:nvPr/>
        </p:nvCxnSpPr>
        <p:spPr>
          <a:xfrm rot="5400000" flipH="1" flipV="1">
            <a:off x="1806287" y="1632001"/>
            <a:ext cx="2852652" cy="1770611"/>
          </a:xfrm>
          <a:prstGeom prst="bentConnector2">
            <a:avLst/>
          </a:prstGeom>
          <a:ln w="2127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7" idx="0"/>
          </p:cNvCxnSpPr>
          <p:nvPr/>
        </p:nvCxnSpPr>
        <p:spPr>
          <a:xfrm rot="16200000" flipV="1">
            <a:off x="7993374" y="1760629"/>
            <a:ext cx="2721052" cy="1496925"/>
          </a:xfrm>
          <a:prstGeom prst="bentConnector3">
            <a:avLst>
              <a:gd name="adj1" fmla="val 101699"/>
            </a:avLst>
          </a:prstGeom>
          <a:ln w="212725">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7"/>
          <a:stretch>
            <a:fillRect/>
          </a:stretch>
        </p:blipFill>
        <p:spPr>
          <a:xfrm>
            <a:off x="6059650" y="4202025"/>
            <a:ext cx="728363" cy="755711"/>
          </a:xfrm>
          <a:prstGeom prst="rect">
            <a:avLst/>
          </a:prstGeom>
        </p:spPr>
      </p:pic>
      <p:sp>
        <p:nvSpPr>
          <p:cNvPr id="42" name="右箭头 41"/>
          <p:cNvSpPr/>
          <p:nvPr/>
        </p:nvSpPr>
        <p:spPr>
          <a:xfrm>
            <a:off x="3794092" y="4174398"/>
            <a:ext cx="2265558" cy="8429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右箭头 42"/>
          <p:cNvSpPr/>
          <p:nvPr/>
        </p:nvSpPr>
        <p:spPr>
          <a:xfrm>
            <a:off x="6832802" y="4202025"/>
            <a:ext cx="2240860" cy="815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18308" y="845"/>
            <a:ext cx="2954655" cy="923330"/>
          </a:xfrm>
          <a:prstGeom prst="rect">
            <a:avLst/>
          </a:prstGeom>
          <a:noFill/>
        </p:spPr>
        <p:txBody>
          <a:bodyPr wrap="none" lIns="91440" tIns="45720" rIns="91440" bIns="45720">
            <a:spAutoFit/>
          </a:bodyPr>
          <a:lstStyle/>
          <a:p>
            <a:pPr algn="ctr"/>
            <a:r>
              <a:rPr lang="zh-CN" alt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评估环境</a:t>
            </a:r>
            <a:endParaRPr lang="zh-CN" alt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997289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关注标准的“利益相关方”</a:t>
            </a:r>
            <a:endParaRPr lang="zh-CN" altLang="en-US" dirty="0"/>
          </a:p>
        </p:txBody>
      </p:sp>
      <p:sp>
        <p:nvSpPr>
          <p:cNvPr id="3" name="内容占位符 2"/>
          <p:cNvSpPr>
            <a:spLocks noGrp="1"/>
          </p:cNvSpPr>
          <p:nvPr>
            <p:ph idx="1"/>
          </p:nvPr>
        </p:nvSpPr>
        <p:spPr/>
        <p:txBody>
          <a:bodyPr/>
          <a:lstStyle/>
          <a:p>
            <a:r>
              <a:rPr lang="zh-CN" altLang="en-US" dirty="0"/>
              <a:t>标准是由众多利益相关方（往往以指派的技术专家为代表）协商一致制定的技术文件</a:t>
            </a:r>
            <a:r>
              <a:rPr lang="zh-CN" altLang="en-US" dirty="0" smtClean="0"/>
              <a:t>。</a:t>
            </a:r>
            <a:endParaRPr lang="en-US" altLang="zh-CN" dirty="0" smtClean="0"/>
          </a:p>
          <a:p>
            <a:r>
              <a:rPr lang="zh-CN" altLang="en-US" dirty="0" smtClean="0"/>
              <a:t>标准</a:t>
            </a:r>
            <a:r>
              <a:rPr lang="zh-CN" altLang="en-US" dirty="0"/>
              <a:t>是特定领域先进科技和经验的总结，以供大家通用和重复使用</a:t>
            </a:r>
            <a:r>
              <a:rPr lang="zh-CN" altLang="en-US" dirty="0" smtClean="0"/>
              <a:t>。</a:t>
            </a:r>
            <a:endParaRPr lang="en-US" altLang="zh-CN" dirty="0" smtClean="0"/>
          </a:p>
          <a:p>
            <a:r>
              <a:rPr lang="zh-CN" altLang="en-US" dirty="0" smtClean="0"/>
              <a:t>标准</a:t>
            </a:r>
            <a:r>
              <a:rPr lang="zh-CN" altLang="en-US" dirty="0"/>
              <a:t>制定是一个科学严谨、民主协商的程序，这一过程耗时费力，旨在保障标准的权威性和广泛可接受性。可以说，标准是众多利益相关方（代表）和技术专家集体智慧的结晶</a:t>
            </a:r>
            <a:r>
              <a:rPr lang="zh-CN" altLang="en-US" dirty="0" smtClean="0"/>
              <a:t>。</a:t>
            </a:r>
            <a:endParaRPr lang="en-US" altLang="zh-CN" dirty="0" smtClean="0"/>
          </a:p>
          <a:p>
            <a:r>
              <a:rPr lang="en-US" altLang="zh-CN" dirty="0" smtClean="0"/>
              <a:t>Stakeholders: </a:t>
            </a:r>
            <a:r>
              <a:rPr lang="zh-CN" altLang="en-US" dirty="0" smtClean="0"/>
              <a:t>股东、利益共享者，利益相关者。</a:t>
            </a:r>
            <a:endParaRPr lang="zh-CN" altLang="en-US" dirty="0"/>
          </a:p>
        </p:txBody>
      </p:sp>
      <p:sp>
        <p:nvSpPr>
          <p:cNvPr id="4" name="文本框 3"/>
          <p:cNvSpPr txBox="1"/>
          <p:nvPr/>
        </p:nvSpPr>
        <p:spPr>
          <a:xfrm>
            <a:off x="1134737" y="6147412"/>
            <a:ext cx="9874755" cy="369332"/>
          </a:xfrm>
          <a:prstGeom prst="rect">
            <a:avLst/>
          </a:prstGeom>
          <a:noFill/>
        </p:spPr>
        <p:txBody>
          <a:bodyPr wrap="none" rtlCol="0">
            <a:spAutoFit/>
          </a:bodyPr>
          <a:lstStyle/>
          <a:p>
            <a:r>
              <a:rPr lang="en-US" altLang="zh-CN" dirty="0"/>
              <a:t>[1]</a:t>
            </a:r>
            <a:r>
              <a:rPr lang="zh-CN" altLang="en-US" dirty="0"/>
              <a:t>于连超</a:t>
            </a:r>
            <a:r>
              <a:rPr lang="en-US" altLang="zh-CN" dirty="0"/>
              <a:t>,</a:t>
            </a:r>
            <a:r>
              <a:rPr lang="zh-CN" altLang="en-US" dirty="0"/>
              <a:t>逄征虎</a:t>
            </a:r>
            <a:r>
              <a:rPr lang="en-US" altLang="zh-CN" dirty="0"/>
              <a:t>. </a:t>
            </a:r>
            <a:r>
              <a:rPr lang="zh-CN" altLang="en-US" dirty="0"/>
              <a:t>国家标准免费公开涉及版权的几个法律问题</a:t>
            </a:r>
            <a:r>
              <a:rPr lang="en-US" altLang="zh-CN" dirty="0"/>
              <a:t>[N]. </a:t>
            </a:r>
            <a:r>
              <a:rPr lang="zh-CN" altLang="en-US" dirty="0"/>
              <a:t>中国质量报</a:t>
            </a:r>
            <a:r>
              <a:rPr lang="en-US" altLang="zh-CN" dirty="0"/>
              <a:t>,2017-03-03(003).</a:t>
            </a:r>
            <a:endParaRPr lang="zh-CN" altLang="en-US" dirty="0"/>
          </a:p>
        </p:txBody>
      </p:sp>
    </p:spTree>
    <p:extLst>
      <p:ext uri="{BB962C8B-B14F-4D97-AF65-F5344CB8AC3E}">
        <p14:creationId xmlns:p14="http://schemas.microsoft.com/office/powerpoint/2010/main" val="3056573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安全评估的发展脉络</a:t>
            </a:r>
            <a:endParaRPr lang="zh-CN" altLang="en-US" dirty="0"/>
          </a:p>
        </p:txBody>
      </p:sp>
      <p:sp>
        <p:nvSpPr>
          <p:cNvPr id="3" name="内容占位符 2"/>
          <p:cNvSpPr>
            <a:spLocks noGrp="1"/>
          </p:cNvSpPr>
          <p:nvPr>
            <p:ph idx="1"/>
          </p:nvPr>
        </p:nvSpPr>
        <p:spPr/>
        <p:txBody>
          <a:bodyPr>
            <a:normAutofit fontScale="55000" lnSpcReduction="20000"/>
          </a:bodyPr>
          <a:lstStyle/>
          <a:p>
            <a:r>
              <a:rPr lang="en-US" altLang="zh-CN" dirty="0" smtClean="0"/>
              <a:t>1985</a:t>
            </a:r>
            <a:r>
              <a:rPr lang="zh-CN" altLang="en-US" dirty="0" smtClean="0"/>
              <a:t>年，美国国防部颁发（</a:t>
            </a:r>
            <a:r>
              <a:rPr lang="en-US" altLang="zh-CN" dirty="0"/>
              <a:t>TRUSTED COMPUTER SYSTEM EVALUATION CRITERIA</a:t>
            </a:r>
            <a:r>
              <a:rPr lang="zh-CN" altLang="en-US" dirty="0" smtClean="0"/>
              <a:t>）</a:t>
            </a:r>
            <a:r>
              <a:rPr lang="en-US" altLang="zh-CN" dirty="0" smtClean="0"/>
              <a:t>TCSEC</a:t>
            </a:r>
            <a:r>
              <a:rPr lang="zh-CN" altLang="en-US" dirty="0" smtClean="0"/>
              <a:t>，因为其封皮为橘黄色，所以也称为橘皮书（</a:t>
            </a:r>
            <a:r>
              <a:rPr lang="en-US" altLang="zh-CN" dirty="0"/>
              <a:t>Orange book</a:t>
            </a:r>
            <a:r>
              <a:rPr lang="zh-CN" altLang="en-US" dirty="0" smtClean="0"/>
              <a:t>）</a:t>
            </a:r>
            <a:r>
              <a:rPr lang="zh-CN" altLang="en-US" dirty="0"/>
              <a:t>。</a:t>
            </a:r>
            <a:endParaRPr lang="en-US" altLang="zh-CN" dirty="0" smtClean="0"/>
          </a:p>
          <a:p>
            <a:r>
              <a:rPr lang="zh-CN" altLang="en-US" dirty="0" smtClean="0"/>
              <a:t>国内有对应标准“</a:t>
            </a:r>
            <a:r>
              <a:rPr lang="en-US" altLang="zh-CN" dirty="0" smtClean="0"/>
              <a:t>GB 17859-1999</a:t>
            </a:r>
            <a:r>
              <a:rPr lang="zh-CN" altLang="en-US" dirty="0"/>
              <a:t>计算机</a:t>
            </a:r>
            <a:r>
              <a:rPr lang="zh-CN" altLang="en-US" dirty="0" smtClean="0"/>
              <a:t>信息系统安全</a:t>
            </a:r>
            <a:r>
              <a:rPr lang="zh-CN" altLang="en-US" dirty="0"/>
              <a:t>保护等级划分</a:t>
            </a:r>
            <a:r>
              <a:rPr lang="zh-CN" altLang="en-US" dirty="0" smtClean="0"/>
              <a:t>准则”，是等保的起源。</a:t>
            </a:r>
            <a:endParaRPr lang="en-US" altLang="zh-CN" dirty="0" smtClean="0"/>
          </a:p>
          <a:p>
            <a:r>
              <a:rPr lang="en-US" altLang="zh-CN" dirty="0">
                <a:effectLst/>
              </a:rPr>
              <a:t>Common Criteria for Information Technology Security </a:t>
            </a:r>
            <a:r>
              <a:rPr lang="en-US" altLang="zh-CN" dirty="0" smtClean="0">
                <a:effectLst/>
              </a:rPr>
              <a:t>Evaluation</a:t>
            </a:r>
            <a:r>
              <a:rPr lang="zh-CN" altLang="en-US" dirty="0" smtClean="0">
                <a:effectLst/>
              </a:rPr>
              <a:t>（</a:t>
            </a:r>
            <a:r>
              <a:rPr lang="en-US" altLang="zh-CN" dirty="0" smtClean="0">
                <a:effectLst/>
              </a:rPr>
              <a:t>CC</a:t>
            </a:r>
            <a:r>
              <a:rPr lang="zh-CN" altLang="en-US" dirty="0" smtClean="0">
                <a:effectLst/>
              </a:rPr>
              <a:t>）</a:t>
            </a:r>
            <a:endParaRPr lang="en-US" altLang="zh-CN" dirty="0" smtClean="0">
              <a:effectLst/>
            </a:endParaRPr>
          </a:p>
          <a:p>
            <a:pPr lvl="1"/>
            <a:r>
              <a:rPr lang="en-US" altLang="zh-CN" dirty="0" smtClean="0">
                <a:effectLst/>
              </a:rPr>
              <a:t>1999</a:t>
            </a:r>
            <a:endParaRPr lang="en-US" altLang="zh-CN" dirty="0" smtClean="0"/>
          </a:p>
          <a:p>
            <a:pPr lvl="2"/>
            <a:r>
              <a:rPr lang="en-US" altLang="zh-CN" b="1" cap="all" dirty="0">
                <a:effectLst/>
              </a:rPr>
              <a:t>ISO/IEC </a:t>
            </a:r>
            <a:r>
              <a:rPr lang="en-US" altLang="zh-CN" b="1" cap="all" dirty="0" smtClean="0">
                <a:effectLst/>
              </a:rPr>
              <a:t>15408-1:1999 </a:t>
            </a:r>
            <a:r>
              <a:rPr lang="en-US" altLang="zh-CN" b="1" dirty="0" smtClean="0">
                <a:effectLst/>
              </a:rPr>
              <a:t>Information </a:t>
            </a:r>
            <a:r>
              <a:rPr lang="en-US" altLang="zh-CN" b="1" dirty="0">
                <a:effectLst/>
              </a:rPr>
              <a:t>technology — Security techniques — Evaluation criteria for IT security — Part 1: Introduction and general </a:t>
            </a:r>
            <a:r>
              <a:rPr lang="en-US" altLang="zh-CN" b="1" dirty="0" smtClean="0">
                <a:effectLst/>
              </a:rPr>
              <a:t>model</a:t>
            </a:r>
          </a:p>
          <a:p>
            <a:pPr lvl="2"/>
            <a:r>
              <a:rPr lang="en-US" altLang="zh-CN" b="1" cap="all" dirty="0">
                <a:effectLst/>
              </a:rPr>
              <a:t>ISO/IEC </a:t>
            </a:r>
            <a:r>
              <a:rPr lang="en-US" altLang="zh-CN" b="1" cap="all" dirty="0" smtClean="0">
                <a:effectLst/>
              </a:rPr>
              <a:t>15408-2:1999 </a:t>
            </a:r>
            <a:r>
              <a:rPr lang="en-US" altLang="zh-CN" b="1" dirty="0" smtClean="0">
                <a:effectLst/>
              </a:rPr>
              <a:t>Information </a:t>
            </a:r>
            <a:r>
              <a:rPr lang="en-US" altLang="zh-CN" b="1" dirty="0">
                <a:effectLst/>
              </a:rPr>
              <a:t>technology — Security techniques — Evaluation criteria for IT security — Part 2: Security functional requirements</a:t>
            </a:r>
          </a:p>
          <a:p>
            <a:pPr lvl="2"/>
            <a:r>
              <a:rPr lang="en-US" altLang="zh-CN" b="1" dirty="0">
                <a:effectLst/>
              </a:rPr>
              <a:t>ISO/IEC </a:t>
            </a:r>
            <a:r>
              <a:rPr lang="en-US" altLang="zh-CN" b="1" dirty="0" smtClean="0">
                <a:effectLst/>
              </a:rPr>
              <a:t>15408-3:1999 Information </a:t>
            </a:r>
            <a:r>
              <a:rPr lang="en-US" altLang="zh-CN" b="1" dirty="0">
                <a:effectLst/>
              </a:rPr>
              <a:t>technology — Security techniques — Evaluation criteria for IT security — Part 3: Security assurance </a:t>
            </a:r>
            <a:r>
              <a:rPr lang="en-US" altLang="zh-CN" b="1" dirty="0" smtClean="0">
                <a:effectLst/>
              </a:rPr>
              <a:t>requirements</a:t>
            </a:r>
          </a:p>
          <a:p>
            <a:pPr lvl="1"/>
            <a:r>
              <a:rPr lang="en-US" altLang="zh-CN" b="1" dirty="0" smtClean="0">
                <a:effectLst/>
              </a:rPr>
              <a:t>2005</a:t>
            </a:r>
          </a:p>
          <a:p>
            <a:pPr lvl="1"/>
            <a:r>
              <a:rPr lang="en-US" altLang="zh-CN" b="1" dirty="0" smtClean="0">
                <a:effectLst/>
              </a:rPr>
              <a:t>2008</a:t>
            </a:r>
          </a:p>
          <a:p>
            <a:pPr lvl="1"/>
            <a:r>
              <a:rPr lang="zh-CN" altLang="en-US" b="1" dirty="0" smtClean="0">
                <a:effectLst/>
              </a:rPr>
              <a:t>正在准备发布修改版</a:t>
            </a:r>
            <a:endParaRPr lang="en-US" altLang="zh-CN" b="1" dirty="0" smtClean="0">
              <a:effectLst/>
            </a:endParaRPr>
          </a:p>
          <a:p>
            <a:r>
              <a:rPr lang="en-US" altLang="zh-CN" b="1" dirty="0" smtClean="0">
                <a:effectLst/>
              </a:rPr>
              <a:t>2001</a:t>
            </a:r>
            <a:r>
              <a:rPr lang="zh-CN" altLang="en-US" b="1" dirty="0" smtClean="0">
                <a:effectLst/>
              </a:rPr>
              <a:t>年发布</a:t>
            </a:r>
            <a:r>
              <a:rPr lang="en-US" altLang="zh-CN" b="1" dirty="0" smtClean="0">
                <a:effectLst/>
              </a:rPr>
              <a:t>GB/T 18336 </a:t>
            </a:r>
            <a:r>
              <a:rPr lang="zh-CN" altLang="en-US" b="1" dirty="0" smtClean="0">
                <a:effectLst/>
              </a:rPr>
              <a:t>对标</a:t>
            </a:r>
            <a:r>
              <a:rPr lang="en-US" altLang="zh-CN" b="1" dirty="0" smtClean="0">
                <a:effectLst/>
              </a:rPr>
              <a:t>CC</a:t>
            </a:r>
          </a:p>
          <a:p>
            <a:r>
              <a:rPr lang="en-US" altLang="zh-CN" b="1" dirty="0" smtClean="0">
                <a:effectLst/>
              </a:rPr>
              <a:t>2019</a:t>
            </a:r>
            <a:r>
              <a:rPr lang="zh-CN" altLang="en-US" b="1" dirty="0" smtClean="0">
                <a:effectLst/>
              </a:rPr>
              <a:t>年</a:t>
            </a:r>
            <a:r>
              <a:rPr lang="en-US" altLang="zh-CN" b="1" dirty="0" smtClean="0">
                <a:effectLst/>
              </a:rPr>
              <a:t>1</a:t>
            </a:r>
            <a:r>
              <a:rPr lang="zh-CN" altLang="en-US" b="1" dirty="0" smtClean="0">
                <a:effectLst/>
              </a:rPr>
              <a:t>月，国内等保</a:t>
            </a:r>
            <a:r>
              <a:rPr lang="en-US" altLang="zh-CN" b="1" dirty="0" smtClean="0">
                <a:effectLst/>
              </a:rPr>
              <a:t>2.0</a:t>
            </a:r>
            <a:endParaRPr lang="en-US" altLang="zh-CN" b="1" dirty="0">
              <a:effectLst/>
            </a:endParaRPr>
          </a:p>
          <a:p>
            <a:pPr lvl="1"/>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25099639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TCSEC</a:t>
            </a:r>
            <a:endParaRPr lang="zh-CN" altLang="en-US" dirty="0"/>
          </a:p>
        </p:txBody>
      </p:sp>
      <p:sp>
        <p:nvSpPr>
          <p:cNvPr id="3" name="内容占位符 2"/>
          <p:cNvSpPr>
            <a:spLocks noGrp="1"/>
          </p:cNvSpPr>
          <p:nvPr>
            <p:ph idx="1"/>
          </p:nvPr>
        </p:nvSpPr>
        <p:spPr/>
        <p:txBody>
          <a:bodyPr/>
          <a:lstStyle/>
          <a:p>
            <a:r>
              <a:rPr lang="zh-CN" altLang="en-US" dirty="0" smtClean="0"/>
              <a:t>看发给大家的纸质版原标准</a:t>
            </a:r>
            <a:endParaRPr lang="zh-CN" altLang="en-US" dirty="0"/>
          </a:p>
        </p:txBody>
      </p:sp>
      <p:pic>
        <p:nvPicPr>
          <p:cNvPr id="4" name="图片 3"/>
          <p:cNvPicPr>
            <a:picLocks noChangeAspect="1"/>
          </p:cNvPicPr>
          <p:nvPr/>
        </p:nvPicPr>
        <p:blipFill>
          <a:blip r:embed="rId2"/>
          <a:stretch>
            <a:fillRect/>
          </a:stretch>
        </p:blipFill>
        <p:spPr>
          <a:xfrm>
            <a:off x="636360" y="3228617"/>
            <a:ext cx="5010849" cy="2562583"/>
          </a:xfrm>
          <a:prstGeom prst="rect">
            <a:avLst/>
          </a:prstGeom>
        </p:spPr>
      </p:pic>
      <p:sp>
        <p:nvSpPr>
          <p:cNvPr id="5" name="文本框 4"/>
          <p:cNvSpPr txBox="1"/>
          <p:nvPr/>
        </p:nvSpPr>
        <p:spPr>
          <a:xfrm>
            <a:off x="5647209" y="1542975"/>
            <a:ext cx="5899115" cy="5078313"/>
          </a:xfrm>
          <a:prstGeom prst="rect">
            <a:avLst/>
          </a:prstGeom>
          <a:noFill/>
        </p:spPr>
        <p:txBody>
          <a:bodyPr wrap="none" rtlCol="0">
            <a:spAutoFit/>
          </a:bodyPr>
          <a:lstStyle/>
          <a:p>
            <a:r>
              <a:rPr lang="en-US" altLang="zh-CN" dirty="0"/>
              <a:t>2.2 CLASS (C2): CONTROLLED ACCESS </a:t>
            </a:r>
            <a:r>
              <a:rPr lang="en-US" altLang="zh-CN" dirty="0" smtClean="0"/>
              <a:t>PROTECTION</a:t>
            </a:r>
          </a:p>
          <a:p>
            <a:r>
              <a:rPr lang="en-US" altLang="zh-CN" dirty="0"/>
              <a:t>2.2.1 Security Policy</a:t>
            </a:r>
          </a:p>
          <a:p>
            <a:r>
              <a:rPr lang="en-US" altLang="zh-CN" dirty="0"/>
              <a:t>2.2.1.1 Discretionary Access </a:t>
            </a:r>
            <a:r>
              <a:rPr lang="en-US" altLang="zh-CN" dirty="0" smtClean="0"/>
              <a:t>Control</a:t>
            </a:r>
          </a:p>
          <a:p>
            <a:r>
              <a:rPr lang="en-US" altLang="zh-CN" dirty="0"/>
              <a:t>2.2.1.2 Object </a:t>
            </a:r>
            <a:r>
              <a:rPr lang="en-US" altLang="zh-CN" dirty="0" smtClean="0"/>
              <a:t>Reuse</a:t>
            </a:r>
          </a:p>
          <a:p>
            <a:r>
              <a:rPr lang="en-US" altLang="zh-CN" dirty="0"/>
              <a:t>2.2.2 </a:t>
            </a:r>
            <a:r>
              <a:rPr lang="en-US" altLang="zh-CN" dirty="0" smtClean="0"/>
              <a:t>Accountability</a:t>
            </a:r>
          </a:p>
          <a:p>
            <a:r>
              <a:rPr lang="en-US" altLang="zh-CN" dirty="0"/>
              <a:t>2.2.2.1 Identification and </a:t>
            </a:r>
            <a:r>
              <a:rPr lang="en-US" altLang="zh-CN" dirty="0" smtClean="0"/>
              <a:t>Authentication</a:t>
            </a:r>
          </a:p>
          <a:p>
            <a:r>
              <a:rPr lang="en-US" altLang="zh-CN" dirty="0"/>
              <a:t>2.2.2.2 </a:t>
            </a:r>
            <a:r>
              <a:rPr lang="en-US" altLang="zh-CN" dirty="0" smtClean="0"/>
              <a:t>Audit</a:t>
            </a:r>
          </a:p>
          <a:p>
            <a:r>
              <a:rPr lang="en-US" altLang="zh-CN" dirty="0"/>
              <a:t>2.2.3 Assurance</a:t>
            </a:r>
          </a:p>
          <a:p>
            <a:r>
              <a:rPr lang="en-US" altLang="zh-CN" dirty="0"/>
              <a:t>2.2.3.1 Operational Assurance</a:t>
            </a:r>
          </a:p>
          <a:p>
            <a:r>
              <a:rPr lang="en-US" altLang="zh-CN" dirty="0"/>
              <a:t>2.2.3.1.1 System </a:t>
            </a:r>
            <a:r>
              <a:rPr lang="en-US" altLang="zh-CN" dirty="0" smtClean="0"/>
              <a:t>Architecture</a:t>
            </a:r>
          </a:p>
          <a:p>
            <a:r>
              <a:rPr lang="en-US" altLang="zh-CN" dirty="0"/>
              <a:t>2.2.3.1.2 System </a:t>
            </a:r>
            <a:r>
              <a:rPr lang="en-US" altLang="zh-CN" dirty="0" smtClean="0"/>
              <a:t>Integrity</a:t>
            </a:r>
          </a:p>
          <a:p>
            <a:r>
              <a:rPr lang="en-US" altLang="zh-CN" dirty="0"/>
              <a:t>2.2.3.2 Life-Cycle Assurance</a:t>
            </a:r>
          </a:p>
          <a:p>
            <a:r>
              <a:rPr lang="en-US" altLang="zh-CN" dirty="0"/>
              <a:t>2.2.3.2.1 Security </a:t>
            </a:r>
            <a:r>
              <a:rPr lang="en-US" altLang="zh-CN" dirty="0" smtClean="0"/>
              <a:t>Testing</a:t>
            </a:r>
          </a:p>
          <a:p>
            <a:r>
              <a:rPr lang="en-US" altLang="zh-CN" dirty="0"/>
              <a:t>2.2.4 Documentation</a:t>
            </a:r>
          </a:p>
          <a:p>
            <a:r>
              <a:rPr lang="en-US" altLang="zh-CN" dirty="0"/>
              <a:t>2.2.4.1 Security Features User's </a:t>
            </a:r>
            <a:r>
              <a:rPr lang="en-US" altLang="zh-CN" dirty="0" smtClean="0"/>
              <a:t>Guide</a:t>
            </a:r>
          </a:p>
          <a:p>
            <a:r>
              <a:rPr lang="en-US" altLang="zh-CN" dirty="0"/>
              <a:t>2.2.4.2 Trusted Facility </a:t>
            </a:r>
            <a:r>
              <a:rPr lang="en-US" altLang="zh-CN" dirty="0" smtClean="0"/>
              <a:t>Manual</a:t>
            </a:r>
          </a:p>
          <a:p>
            <a:r>
              <a:rPr lang="en-US" altLang="zh-CN" dirty="0"/>
              <a:t>2.2.4.3 Test </a:t>
            </a:r>
            <a:r>
              <a:rPr lang="en-US" altLang="zh-CN" dirty="0" smtClean="0"/>
              <a:t>Documentation</a:t>
            </a:r>
          </a:p>
          <a:p>
            <a:r>
              <a:rPr lang="en-US" altLang="zh-CN" dirty="0"/>
              <a:t>2.2.4.4 Design Documentation</a:t>
            </a:r>
            <a:endParaRPr lang="zh-CN" altLang="en-US" dirty="0"/>
          </a:p>
        </p:txBody>
      </p:sp>
    </p:spTree>
    <p:extLst>
      <p:ext uri="{BB962C8B-B14F-4D97-AF65-F5344CB8AC3E}">
        <p14:creationId xmlns:p14="http://schemas.microsoft.com/office/powerpoint/2010/main" val="10833178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GB/T 17859 </a:t>
            </a:r>
            <a:endParaRPr lang="zh-CN" altLang="en-US" dirty="0"/>
          </a:p>
        </p:txBody>
      </p:sp>
      <p:sp>
        <p:nvSpPr>
          <p:cNvPr id="3" name="内容占位符 2"/>
          <p:cNvSpPr>
            <a:spLocks noGrp="1"/>
          </p:cNvSpPr>
          <p:nvPr>
            <p:ph idx="1"/>
          </p:nvPr>
        </p:nvSpPr>
        <p:spPr/>
        <p:txBody>
          <a:bodyPr/>
          <a:lstStyle/>
          <a:p>
            <a:r>
              <a:rPr lang="zh-CN" altLang="en-US" dirty="0"/>
              <a:t>看发给大家的纸质版原标准</a:t>
            </a:r>
          </a:p>
          <a:p>
            <a:endParaRPr lang="zh-CN" altLang="en-US" dirty="0"/>
          </a:p>
        </p:txBody>
      </p:sp>
      <p:pic>
        <p:nvPicPr>
          <p:cNvPr id="4" name="图片 3"/>
          <p:cNvPicPr>
            <a:picLocks noChangeAspect="1"/>
          </p:cNvPicPr>
          <p:nvPr/>
        </p:nvPicPr>
        <p:blipFill>
          <a:blip r:embed="rId2"/>
          <a:stretch>
            <a:fillRect/>
          </a:stretch>
        </p:blipFill>
        <p:spPr>
          <a:xfrm>
            <a:off x="788031" y="3448675"/>
            <a:ext cx="4953691" cy="1543265"/>
          </a:xfrm>
          <a:prstGeom prst="rect">
            <a:avLst/>
          </a:prstGeom>
        </p:spPr>
      </p:pic>
      <p:sp>
        <p:nvSpPr>
          <p:cNvPr id="5" name="文本框 4"/>
          <p:cNvSpPr txBox="1"/>
          <p:nvPr/>
        </p:nvSpPr>
        <p:spPr>
          <a:xfrm>
            <a:off x="6682154" y="3066469"/>
            <a:ext cx="2925801" cy="1754326"/>
          </a:xfrm>
          <a:prstGeom prst="rect">
            <a:avLst/>
          </a:prstGeom>
          <a:noFill/>
        </p:spPr>
        <p:txBody>
          <a:bodyPr wrap="none" rtlCol="0">
            <a:spAutoFit/>
          </a:bodyPr>
          <a:lstStyle/>
          <a:p>
            <a:r>
              <a:rPr lang="en-US" altLang="zh-CN" dirty="0"/>
              <a:t>4.2 </a:t>
            </a:r>
            <a:r>
              <a:rPr lang="zh-CN" altLang="en-US" dirty="0"/>
              <a:t>第二级 系统审计保护</a:t>
            </a:r>
            <a:r>
              <a:rPr lang="zh-CN" altLang="en-US" dirty="0" smtClean="0"/>
              <a:t>级</a:t>
            </a:r>
            <a:endParaRPr lang="en-US" altLang="zh-CN" dirty="0" smtClean="0"/>
          </a:p>
          <a:p>
            <a:r>
              <a:rPr lang="en-US" altLang="zh-CN" dirty="0"/>
              <a:t>4.2.1 </a:t>
            </a:r>
            <a:r>
              <a:rPr lang="zh-CN" altLang="en-US" dirty="0"/>
              <a:t>自主访问</a:t>
            </a:r>
            <a:r>
              <a:rPr lang="zh-CN" altLang="en-US" dirty="0" smtClean="0"/>
              <a:t>控制</a:t>
            </a:r>
            <a:endParaRPr lang="en-US" altLang="zh-CN" dirty="0" smtClean="0"/>
          </a:p>
          <a:p>
            <a:r>
              <a:rPr lang="en-US" altLang="zh-CN" dirty="0"/>
              <a:t>4.2.2 </a:t>
            </a:r>
            <a:r>
              <a:rPr lang="zh-CN" altLang="en-US" dirty="0"/>
              <a:t>身份</a:t>
            </a:r>
            <a:r>
              <a:rPr lang="zh-CN" altLang="en-US" dirty="0" smtClean="0"/>
              <a:t>鉴别</a:t>
            </a:r>
            <a:endParaRPr lang="en-US" altLang="zh-CN" dirty="0" smtClean="0"/>
          </a:p>
          <a:p>
            <a:r>
              <a:rPr lang="en-US" altLang="zh-CN" dirty="0"/>
              <a:t>4.2.3 </a:t>
            </a:r>
            <a:r>
              <a:rPr lang="zh-CN" altLang="en-US" dirty="0"/>
              <a:t>客体</a:t>
            </a:r>
            <a:r>
              <a:rPr lang="zh-CN" altLang="en-US" dirty="0" smtClean="0"/>
              <a:t>重用</a:t>
            </a:r>
            <a:endParaRPr lang="en-US" altLang="zh-CN" dirty="0" smtClean="0"/>
          </a:p>
          <a:p>
            <a:r>
              <a:rPr lang="en-US" altLang="zh-CN" dirty="0"/>
              <a:t>4.2.4 </a:t>
            </a:r>
            <a:r>
              <a:rPr lang="zh-CN" altLang="en-US" dirty="0" smtClean="0"/>
              <a:t>审计</a:t>
            </a:r>
            <a:endParaRPr lang="en-US" altLang="zh-CN" dirty="0" smtClean="0"/>
          </a:p>
          <a:p>
            <a:r>
              <a:rPr lang="en-US" altLang="zh-CN" dirty="0"/>
              <a:t>4.2.5 </a:t>
            </a:r>
            <a:r>
              <a:rPr lang="zh-CN" altLang="en-US" dirty="0"/>
              <a:t>数据完整性</a:t>
            </a:r>
          </a:p>
        </p:txBody>
      </p:sp>
    </p:spTree>
    <p:extLst>
      <p:ext uri="{BB962C8B-B14F-4D97-AF65-F5344CB8AC3E}">
        <p14:creationId xmlns:p14="http://schemas.microsoft.com/office/powerpoint/2010/main" val="350664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TCSEC VS 17859</a:t>
            </a:r>
            <a:endParaRPr lang="zh-CN" altLang="en-US" dirty="0"/>
          </a:p>
        </p:txBody>
      </p:sp>
      <p:sp>
        <p:nvSpPr>
          <p:cNvPr id="4" name="文本占位符 3"/>
          <p:cNvSpPr>
            <a:spLocks noGrp="1"/>
          </p:cNvSpPr>
          <p:nvPr>
            <p:ph type="body" idx="1"/>
          </p:nvPr>
        </p:nvSpPr>
        <p:spPr/>
        <p:txBody>
          <a:bodyPr/>
          <a:lstStyle/>
          <a:p>
            <a:r>
              <a:rPr lang="en-US" altLang="zh-CN" dirty="0"/>
              <a:t>TCSEC</a:t>
            </a:r>
            <a:endParaRPr lang="zh-CN" altLang="en-US" dirty="0"/>
          </a:p>
        </p:txBody>
      </p:sp>
      <p:sp>
        <p:nvSpPr>
          <p:cNvPr id="5" name="内容占位符 4"/>
          <p:cNvSpPr>
            <a:spLocks noGrp="1"/>
          </p:cNvSpPr>
          <p:nvPr>
            <p:ph sz="half" idx="2"/>
          </p:nvPr>
        </p:nvSpPr>
        <p:spPr/>
        <p:txBody>
          <a:bodyPr>
            <a:normAutofit fontScale="55000" lnSpcReduction="20000"/>
          </a:bodyPr>
          <a:lstStyle/>
          <a:p>
            <a:r>
              <a:rPr lang="en-US" altLang="zh-CN" dirty="0"/>
              <a:t>2.0 DIVISION C: DISCRETIONARY PROTECTION. . . . . . . . . . 11</a:t>
            </a:r>
          </a:p>
          <a:p>
            <a:r>
              <a:rPr lang="en-US" altLang="zh-CN" dirty="0"/>
              <a:t>2.1 Class (C1): Discretionary Security Protection . . 12</a:t>
            </a:r>
          </a:p>
          <a:p>
            <a:r>
              <a:rPr lang="en-US" altLang="zh-CN" dirty="0"/>
              <a:t>2.2 Class (C2): Controlled Access Protection. . . . . 15</a:t>
            </a:r>
          </a:p>
          <a:p>
            <a:r>
              <a:rPr lang="en-US" altLang="zh-CN" dirty="0"/>
              <a:t>3.0 DIVISION B: MANDATORY PROTECTION. . . . . . . . . . . . 19</a:t>
            </a:r>
          </a:p>
          <a:p>
            <a:r>
              <a:rPr lang="en-US" altLang="zh-CN" dirty="0"/>
              <a:t>3.1 Class (B1): Labeled Security Protection . . . . . 20</a:t>
            </a:r>
          </a:p>
          <a:p>
            <a:r>
              <a:rPr lang="en-US" altLang="zh-CN" dirty="0"/>
              <a:t>3.2 Class (B2): Structured Protection . . . . . . . . 26</a:t>
            </a:r>
          </a:p>
          <a:p>
            <a:r>
              <a:rPr lang="en-US" altLang="zh-CN" dirty="0"/>
              <a:t>3.3 Class (B3): Security Domains. . . . . . . . . . . 33</a:t>
            </a:r>
          </a:p>
          <a:p>
            <a:r>
              <a:rPr lang="en-US" altLang="zh-CN" dirty="0"/>
              <a:t>4.0 DIVISION A: VERIFIED PROTECTION . . . . . . . . . . . . 41</a:t>
            </a:r>
          </a:p>
          <a:p>
            <a:r>
              <a:rPr lang="en-US" altLang="zh-CN" dirty="0"/>
              <a:t>4.1 Class (A1): Verified Design .</a:t>
            </a:r>
            <a:endParaRPr lang="zh-CN" altLang="en-US" dirty="0"/>
          </a:p>
        </p:txBody>
      </p:sp>
      <p:sp>
        <p:nvSpPr>
          <p:cNvPr id="6" name="文本占位符 5"/>
          <p:cNvSpPr>
            <a:spLocks noGrp="1"/>
          </p:cNvSpPr>
          <p:nvPr>
            <p:ph type="body" sz="quarter" idx="3"/>
          </p:nvPr>
        </p:nvSpPr>
        <p:spPr/>
        <p:txBody>
          <a:bodyPr/>
          <a:lstStyle/>
          <a:p>
            <a:r>
              <a:rPr lang="en-US" altLang="zh-CN" dirty="0"/>
              <a:t>17859</a:t>
            </a:r>
            <a:endParaRPr lang="zh-CN" altLang="en-US" dirty="0"/>
          </a:p>
        </p:txBody>
      </p:sp>
      <p:sp>
        <p:nvSpPr>
          <p:cNvPr id="7" name="内容占位符 6"/>
          <p:cNvSpPr>
            <a:spLocks noGrp="1"/>
          </p:cNvSpPr>
          <p:nvPr>
            <p:ph sz="quarter" idx="4"/>
          </p:nvPr>
        </p:nvSpPr>
        <p:spPr/>
        <p:txBody>
          <a:bodyPr/>
          <a:lstStyle/>
          <a:p>
            <a:r>
              <a:rPr lang="en-US" altLang="zh-CN" dirty="0"/>
              <a:t>4.1 </a:t>
            </a:r>
            <a:r>
              <a:rPr lang="zh-CN" altLang="en-US" dirty="0"/>
              <a:t>第一级 用户自主保护</a:t>
            </a:r>
            <a:r>
              <a:rPr lang="zh-CN" altLang="en-US" dirty="0" smtClean="0"/>
              <a:t>级</a:t>
            </a:r>
            <a:endParaRPr lang="en-US" altLang="zh-CN" dirty="0" smtClean="0"/>
          </a:p>
          <a:p>
            <a:r>
              <a:rPr lang="en-US" altLang="zh-CN" dirty="0"/>
              <a:t>4.2 </a:t>
            </a:r>
            <a:r>
              <a:rPr lang="zh-CN" altLang="en-US" dirty="0"/>
              <a:t>第二级 系统审计保护</a:t>
            </a:r>
            <a:r>
              <a:rPr lang="zh-CN" altLang="en-US" dirty="0" smtClean="0"/>
              <a:t>级</a:t>
            </a:r>
            <a:endParaRPr lang="en-US" altLang="zh-CN" dirty="0" smtClean="0"/>
          </a:p>
          <a:p>
            <a:r>
              <a:rPr lang="en-US" altLang="zh-CN" dirty="0"/>
              <a:t>4.3 </a:t>
            </a:r>
            <a:r>
              <a:rPr lang="zh-CN" altLang="en-US" dirty="0"/>
              <a:t>第三级 安全标记保护</a:t>
            </a:r>
            <a:r>
              <a:rPr lang="zh-CN" altLang="en-US" dirty="0" smtClean="0"/>
              <a:t>级</a:t>
            </a:r>
            <a:endParaRPr lang="en-US" altLang="zh-CN" dirty="0" smtClean="0"/>
          </a:p>
          <a:p>
            <a:r>
              <a:rPr lang="en-US" altLang="zh-CN" dirty="0"/>
              <a:t>4.4 </a:t>
            </a:r>
            <a:r>
              <a:rPr lang="zh-CN" altLang="en-US" dirty="0"/>
              <a:t>第四级 机构化保护</a:t>
            </a:r>
            <a:r>
              <a:rPr lang="zh-CN" altLang="en-US" dirty="0" smtClean="0"/>
              <a:t>级</a:t>
            </a:r>
            <a:endParaRPr lang="en-US" altLang="zh-CN" dirty="0" smtClean="0"/>
          </a:p>
          <a:p>
            <a:r>
              <a:rPr lang="en-US" altLang="zh-CN" dirty="0"/>
              <a:t>4.5 </a:t>
            </a:r>
            <a:r>
              <a:rPr lang="zh-CN" altLang="en-US" dirty="0"/>
              <a:t>第五级 访问验证保护级</a:t>
            </a:r>
          </a:p>
        </p:txBody>
      </p:sp>
      <p:sp>
        <p:nvSpPr>
          <p:cNvPr id="8" name="文本框 7"/>
          <p:cNvSpPr txBox="1"/>
          <p:nvPr/>
        </p:nvSpPr>
        <p:spPr>
          <a:xfrm>
            <a:off x="4292708" y="6087535"/>
            <a:ext cx="2492990" cy="369332"/>
          </a:xfrm>
          <a:prstGeom prst="rect">
            <a:avLst/>
          </a:prstGeom>
          <a:noFill/>
        </p:spPr>
        <p:txBody>
          <a:bodyPr wrap="none" rtlCol="0">
            <a:spAutoFit/>
          </a:bodyPr>
          <a:lstStyle/>
          <a:p>
            <a:r>
              <a:rPr lang="zh-CN" altLang="en-US" dirty="0" smtClean="0"/>
              <a:t>安全的功能性要求为主</a:t>
            </a:r>
            <a:endParaRPr lang="zh-CN" altLang="en-US" dirty="0"/>
          </a:p>
        </p:txBody>
      </p:sp>
    </p:spTree>
    <p:extLst>
      <p:ext uri="{BB962C8B-B14F-4D97-AF65-F5344CB8AC3E}">
        <p14:creationId xmlns:p14="http://schemas.microsoft.com/office/powerpoint/2010/main" val="32711060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花纹</Template>
  <TotalTime>538</TotalTime>
  <Words>1169</Words>
  <Application>Microsoft Office PowerPoint</Application>
  <PresentationFormat>宽屏</PresentationFormat>
  <Paragraphs>170</Paragraphs>
  <Slides>22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仿宋</vt:lpstr>
      <vt:lpstr>华文琥珀</vt:lpstr>
      <vt:lpstr>华文行楷</vt:lpstr>
      <vt:lpstr>宋体</vt:lpstr>
      <vt:lpstr>微软雅黑</vt:lpstr>
      <vt:lpstr>Arial</vt:lpstr>
      <vt:lpstr>Bookman Old Style</vt:lpstr>
      <vt:lpstr>Rockwell</vt:lpstr>
      <vt:lpstr>Damask</vt:lpstr>
      <vt:lpstr>安全评估的核心思想</vt:lpstr>
      <vt:lpstr>PowerPoint 演示文稿</vt:lpstr>
      <vt:lpstr>用户对于产品无法做专业判断，或者判断成本太高</vt:lpstr>
      <vt:lpstr>PowerPoint 演示文稿</vt:lpstr>
      <vt:lpstr>关注标准的“利益相关方”</vt:lpstr>
      <vt:lpstr>安全评估的发展脉络</vt:lpstr>
      <vt:lpstr>TCSEC</vt:lpstr>
      <vt:lpstr>GB/T 17859 </vt:lpstr>
      <vt:lpstr>TCSEC VS 17859</vt:lpstr>
      <vt:lpstr>Common criteria</vt:lpstr>
      <vt:lpstr> CC 简介</vt:lpstr>
      <vt:lpstr>Cc评估思想</vt:lpstr>
      <vt:lpstr>TOE开发模型</vt:lpstr>
      <vt:lpstr>TOE 评估过程</vt:lpstr>
      <vt:lpstr>Pp,sT and toe</vt:lpstr>
      <vt:lpstr>PP和ST实例</vt:lpstr>
      <vt:lpstr>等保2.0</vt:lpstr>
      <vt:lpstr>涉及国家秘密的信息系统</vt:lpstr>
      <vt:lpstr>评估机构实际案例</vt:lpstr>
      <vt:lpstr>评估练习</vt:lpstr>
      <vt:lpstr>输出</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安全评估的核心思想</dc:title>
  <dc:creator>xf li</dc:creator>
  <cp:lastModifiedBy>xf li</cp:lastModifiedBy>
  <cp:revision>54</cp:revision>
  <dcterms:created xsi:type="dcterms:W3CDTF">2021-06-29T00:48:42Z</dcterms:created>
  <dcterms:modified xsi:type="dcterms:W3CDTF">2021-07-16T02:53:52Z</dcterms:modified>
</cp:coreProperties>
</file>