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5.png" ContentType="image/png"/>
  <Override PartName="/ppt/media/image1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6746760" y="1783800"/>
            <a:ext cx="4644360" cy="28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</a:rPr>
              <a:t>Le projet « Git-moi tout »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746760" y="4750920"/>
            <a:ext cx="464436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ffffff"/>
                </a:solidFill>
                <a:latin typeface="Calibri"/>
              </a:rPr>
              <a:t>Le répertoire pour tout savoir sur GIT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 flipH="1">
            <a:off x="-720" y="0"/>
            <a:ext cx="6172200" cy="685728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0" y="0"/>
            <a:ext cx="6023520" cy="685728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Image 3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7120" cy="40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65372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43320" y="643320"/>
            <a:ext cx="3363120" cy="159660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Calibri Light"/>
              </a:rPr>
              <a:t>Le but du projet « GIT-moi-tout »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3320" y="2638080"/>
            <a:ext cx="3363120" cy="34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Permettre aux novices et au moins novices de comprendre :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C’est quoi GIT et pour quel usage ?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Comment fonctionne-t-il?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Comment bien démarrer avec GIT</a:t>
            </a:r>
            <a:endParaRPr b="0" lang="fr-FR" sz="17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700" spc="-1" strike="noStrike">
                <a:solidFill>
                  <a:srgbClr val="ffffff"/>
                </a:solidFill>
                <a:latin typeface="Calibri"/>
              </a:rPr>
              <a:t>Répondre aux questions et au problèmes que l’ont se poser en utilisant GIT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7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5198760" y="1295640"/>
            <a:ext cx="6249960" cy="4687200"/>
          </a:xfrm>
          <a:prstGeom prst="rect">
            <a:avLst/>
          </a:prstGeom>
          <a:ln>
            <a:noFill/>
          </a:ln>
        </p:spPr>
      </p:pic>
      <p:pic>
        <p:nvPicPr>
          <p:cNvPr id="86" name="Image 5" descr=""/>
          <p:cNvPicPr/>
          <p:nvPr/>
        </p:nvPicPr>
        <p:blipFill>
          <a:blip r:embed="rId2"/>
          <a:stretch/>
        </p:blipFill>
        <p:spPr>
          <a:xfrm>
            <a:off x="11174040" y="13752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d’un wiki : tout savoir sur Git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 3" descr=""/>
          <p:cNvPicPr/>
          <p:nvPr/>
        </p:nvPicPr>
        <p:blipFill>
          <a:blip r:embed="rId1"/>
          <a:stretch/>
        </p:blipFill>
        <p:spPr>
          <a:xfrm>
            <a:off x="10962720" y="174240"/>
            <a:ext cx="1016280" cy="10126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0" y="1690200"/>
            <a:ext cx="9863640" cy="5167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7800480" y="1618560"/>
            <a:ext cx="4391640" cy="50774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8352000" y="2664000"/>
            <a:ext cx="3239640" cy="30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Home : Présentation de Git.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Installation et Configuration.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Les Fonctionnalités.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1 Erreur / 1 Solution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Alimentation du Twitter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ffffff"/>
                </a:solidFill>
                <a:uFillTx/>
                <a:latin typeface="Arial"/>
              </a:rPr>
              <a:t>FAQ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FAQ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 4" descr=""/>
          <p:cNvPicPr/>
          <p:nvPr/>
        </p:nvPicPr>
        <p:blipFill>
          <a:blip r:embed="rId1"/>
          <a:stretch/>
        </p:blipFill>
        <p:spPr>
          <a:xfrm>
            <a:off x="10999080" y="174960"/>
            <a:ext cx="1017360" cy="10112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>
            <a:lum bright="2000"/>
          </a:blip>
          <a:stretch/>
        </p:blipFill>
        <p:spPr>
          <a:xfrm>
            <a:off x="1296000" y="1514880"/>
            <a:ext cx="7953120" cy="508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Twitter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Image 4" descr=""/>
          <p:cNvPicPr/>
          <p:nvPr/>
        </p:nvPicPr>
        <p:blipFill>
          <a:blip r:embed="rId1"/>
          <a:stretch/>
        </p:blipFill>
        <p:spPr>
          <a:xfrm>
            <a:off x="11011680" y="1584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de contenus pour le jeu FS Pursuit 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Création d’un FAQ ( les problèmes fréquemment rencontrés par les utilisateurs)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Image 4" descr=""/>
          <p:cNvPicPr/>
          <p:nvPr/>
        </p:nvPicPr>
        <p:blipFill>
          <a:blip r:embed="rId1"/>
          <a:stretch/>
        </p:blipFill>
        <p:spPr>
          <a:xfrm>
            <a:off x="11075040" y="15840"/>
            <a:ext cx="1017360" cy="101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LibreOffice/6.2.5.2$Linux_X86_64 LibreOffice_project/20$Build-2</Application>
  <Words>93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2019-07-24T10:12:43Z</dcterms:created>
  <dc:creator>WORM Celine</dc:creator>
  <dc:description/>
  <dc:language>fr-FR</dc:language>
  <cp:lastModifiedBy/>
  <dcterms:modified xsi:type="dcterms:W3CDTF">2019-07-25T17:07:09Z</dcterms:modified>
  <cp:revision>6</cp:revision>
  <dc:subject/>
  <dc:title>Le projet « Git-moi tout 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