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5.png" ContentType="image/png"/>
  <Override PartName="/ppt/media/image1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6746760" y="1783800"/>
            <a:ext cx="4644360" cy="28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</a:rPr>
              <a:t>Le projet « Git-moi tout »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746760" y="4750920"/>
            <a:ext cx="464436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 flipH="1">
            <a:off x="-720" y="0"/>
            <a:ext cx="6172200" cy="685728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0" y="0"/>
            <a:ext cx="6023520" cy="685728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7120" cy="40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65372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43320" y="643320"/>
            <a:ext cx="3363120" cy="159660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</a:rPr>
              <a:t>Le but du projet « GIT-moi-tout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3320" y="2638080"/>
            <a:ext cx="336312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Permettre aux novices et au moins novices de comprendre :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C’est quoi GIT et pour quel usage ?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Comment fonctionne-t-il?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Comment bien démarrer avec GIT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Répondre aux questions et au problèmes que l’ont se poser en utilisant GIT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9960" cy="4687200"/>
          </a:xfrm>
          <a:prstGeom prst="rect">
            <a:avLst/>
          </a:prstGeom>
          <a:ln>
            <a:noFill/>
          </a:ln>
        </p:spPr>
      </p:pic>
      <p:pic>
        <p:nvPicPr>
          <p:cNvPr id="86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d’un wiki : tout savoir sur Git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 3" descr=""/>
          <p:cNvPicPr/>
          <p:nvPr/>
        </p:nvPicPr>
        <p:blipFill>
          <a:blip r:embed="rId1"/>
          <a:stretch/>
        </p:blipFill>
        <p:spPr>
          <a:xfrm>
            <a:off x="10962720" y="174240"/>
            <a:ext cx="1016280" cy="10126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0" y="1690200"/>
            <a:ext cx="9863640" cy="5167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7800120" y="1690200"/>
            <a:ext cx="4391640" cy="50774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8352000" y="2664000"/>
            <a:ext cx="3239640" cy="30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Home : Présentation de Git.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Installation et Configuration.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Les Fonctionnalités.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1 Erreur / 1 Solution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Alimentation du Twitter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FAQ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blog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Twitter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7360" cy="10112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4920" cy="5175720"/>
          </a:xfrm>
          <a:prstGeom prst="rect">
            <a:avLst/>
          </a:prstGeom>
          <a:ln>
            <a:noFill/>
          </a:ln>
        </p:spPr>
      </p:pic>
      <p:sp>
        <p:nvSpPr>
          <p:cNvPr id="100" name="TextShape 3"/>
          <p:cNvSpPr txBox="1"/>
          <p:nvPr/>
        </p:nvSpPr>
        <p:spPr>
          <a:xfrm rot="10800">
            <a:off x="7485840" y="1690560"/>
            <a:ext cx="4704480" cy="516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3200" spc="-1" strike="noStrike">
                <a:latin typeface="Arial"/>
              </a:rPr>
              <a:t>Alors voilà on à eu l’idée (enfin on a piqué l’idée sur le </a:t>
            </a:r>
            <a:r>
              <a:rPr b="0" lang="fr-FR" sz="3200" spc="-1" strike="noStrike">
                <a:latin typeface="Arial"/>
              </a:rPr>
              <a:t>compte twitter de la photo de gauche), de faire des petits </a:t>
            </a:r>
            <a:r>
              <a:rPr b="0" lang="fr-FR" sz="3200" spc="-1" strike="noStrike">
                <a:latin typeface="Arial"/>
              </a:rPr>
              <a:t>sondage, poser des questions, tweeter des liens du futur </a:t>
            </a:r>
            <a:r>
              <a:rPr b="0" lang="fr-FR" sz="3200" spc="-1" strike="noStrike">
                <a:latin typeface="Arial"/>
              </a:rPr>
              <a:t>blog.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jeu FS Pursuit 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d’un FAQ ( les problèmes fréquemment rencontrés par les utilisateurs)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2019-07-25T16:54:09Z</dcterms:modified>
  <cp:revision>6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