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5.png" ContentType="image/png"/>
  <Override PartName="/ppt/media/image1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46760" y="1783800"/>
            <a:ext cx="464364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projet « Git-moi tout »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46760" y="4750920"/>
            <a:ext cx="4643640" cy="11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-1440" y="0"/>
            <a:ext cx="6171480" cy="685656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0"/>
            <a:ext cx="6022800" cy="685656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6400" cy="404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4653000" cy="6856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43320" y="643320"/>
            <a:ext cx="3362400" cy="15958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but du projet « GIT-moi-tout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3320" y="2638080"/>
            <a:ext cx="336240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Permettre aux novices et au moins novices de comprendre :</a:t>
            </a:r>
            <a:endParaRPr b="0" lang="fr-FR" sz="17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C’est quoi GIT et pour quel usage ?</a:t>
            </a:r>
            <a:endParaRPr b="0" lang="fr-FR" sz="17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fonctionne-t-il?</a:t>
            </a:r>
            <a:endParaRPr b="0" lang="fr-FR" sz="17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bien démarrer avec GIT</a:t>
            </a:r>
            <a:endParaRPr b="0" lang="fr-FR" sz="17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Répondre aux questions et au problèmes que l’ont se poser en utilisant GIT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123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9240" cy="4686480"/>
          </a:xfrm>
          <a:prstGeom prst="rect">
            <a:avLst/>
          </a:prstGeom>
          <a:ln>
            <a:noFill/>
          </a:ln>
        </p:spPr>
      </p:pic>
      <p:pic>
        <p:nvPicPr>
          <p:cNvPr id="124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6640" cy="101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52000" y="2664000"/>
            <a:ext cx="3238920" cy="30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Home : Présentation de Git.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Installation et Configuration.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Les Fonctionnalités.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1 Erreur / 1 Solution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Alimentation du Twitter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FAQ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2191760" cy="686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  « Installation/Configuration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6640" cy="101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Les fonctionnalités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6640" cy="101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« Alimentation Twitter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6640" cy="10105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4200" cy="51750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rot="10800">
            <a:off x="7485480" y="2324160"/>
            <a:ext cx="4703760" cy="38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Alors voilà on à eu l’idée (enfin on a piqué l’idée sur le compte twitter de la photo de gauche), de faire des petits sondage, poser des questions, tweeter des liens du futur blog.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1 Erreur / 1 Solution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6640" cy="101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 contenue « FAQ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6640" cy="101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2019-07-25T17:58:59Z</dcterms:modified>
  <cp:revision>8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