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png" ContentType="image/png"/>
  <Override PartName="/ppt/media/image4.png" ContentType="image/png"/>
  <Override PartName="/ppt/media/image3.png" ContentType="image/png"/>
  <Override PartName="/ppt/media/image5.png" ContentType="image/png"/>
  <Override PartName="/ppt/media/image1.png" ContentType="image/png"/>
  <Override PartName="/ppt/media/image2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746760" y="1783800"/>
            <a:ext cx="4642920" cy="28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projet « Git-moi tout »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746760" y="4750920"/>
            <a:ext cx="4642920" cy="11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Le répertoire pour tout savoir sur GIT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 flipH="1">
            <a:off x="-2160" y="0"/>
            <a:ext cx="6170760" cy="68558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0" y="0"/>
            <a:ext cx="6022080" cy="68558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3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5680" cy="404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4652280" cy="6855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643320" y="643320"/>
            <a:ext cx="3361680" cy="15951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 Light"/>
                <a:ea typeface="DejaVu Sans"/>
              </a:rPr>
              <a:t>Le but du projet « GIT-moi-tout 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43320" y="2638080"/>
            <a:ext cx="336168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Permettre aux novices et au moins novices de comprendre :</a:t>
            </a:r>
            <a:endParaRPr b="0" lang="en-US" sz="17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C’est quoi GIT et pour quel usage ?</a:t>
            </a:r>
            <a:endParaRPr b="0" lang="en-US" sz="17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fonctionne-t-il?</a:t>
            </a:r>
            <a:endParaRPr b="0" lang="en-US" sz="17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bien démarrer avec GIT</a:t>
            </a:r>
            <a:endParaRPr b="0" lang="en-US" sz="17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Répondre aux questions et au problèmes que l’ont se poser en utilisant GIT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</p:txBody>
      </p:sp>
      <p:pic>
        <p:nvPicPr>
          <p:cNvPr id="123" name="Image 4" descr=""/>
          <p:cNvPicPr/>
          <p:nvPr/>
        </p:nvPicPr>
        <p:blipFill>
          <a:blip r:embed="rId1"/>
          <a:stretch/>
        </p:blipFill>
        <p:spPr>
          <a:xfrm>
            <a:off x="5198760" y="1295640"/>
            <a:ext cx="6248520" cy="4685760"/>
          </a:xfrm>
          <a:prstGeom prst="rect">
            <a:avLst/>
          </a:prstGeom>
          <a:ln>
            <a:noFill/>
          </a:ln>
        </p:spPr>
      </p:pic>
      <p:pic>
        <p:nvPicPr>
          <p:cNvPr id="124" name="Image 5" descr=""/>
          <p:cNvPicPr/>
          <p:nvPr/>
        </p:nvPicPr>
        <p:blipFill>
          <a:blip r:embed="rId2"/>
          <a:stretch/>
        </p:blipFill>
        <p:spPr>
          <a:xfrm>
            <a:off x="11174040" y="137520"/>
            <a:ext cx="1015920" cy="100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8352000" y="2664000"/>
            <a:ext cx="3238200" cy="30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Home : Présentation de Git.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Installation et Configuration.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Les Fonctionnalités.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1 Erreur / 1 Solution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Alimentation du 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FAQ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2191040" cy="686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  « Installation/Configuration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5920" cy="100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Les fonctionnalités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5920" cy="100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pour « Alimentation Twitter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Image 4" descr=""/>
          <p:cNvPicPr/>
          <p:nvPr/>
        </p:nvPicPr>
        <p:blipFill>
          <a:blip r:embed="rId1"/>
          <a:stretch/>
        </p:blipFill>
        <p:spPr>
          <a:xfrm>
            <a:off x="11011680" y="15840"/>
            <a:ext cx="1015920" cy="10098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60" y="1682640"/>
            <a:ext cx="7593480" cy="517428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 rot="10800">
            <a:off x="7484760" y="2324160"/>
            <a:ext cx="4703040" cy="38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Alors voilà on à eu l’idée (enfin on a piqué l’idée sur le compte twitter de la photo de gauche), de faire des petits sondage, poser des questions, tweeter des liens du futur blog.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de contenus « 1 Erreur / 1 Solution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5920" cy="10098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800440" y="1653480"/>
            <a:ext cx="6800400" cy="513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d’un contenue « FAQ 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5920" cy="10098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7952760" cy="508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LibreOffice/6.2.5.2$Linux_X86_64 LibreOffice_project/20$Build-2</Applicat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2019-07-24T10:12:43Z</dcterms:created>
  <dc:creator>WORM Celine</dc:creator>
  <dc:description/>
  <dc:language>fr-FR</dc:language>
  <cp:lastModifiedBy/>
  <dcterms:modified xsi:type="dcterms:W3CDTF">2019-07-25T18:16:12Z</dcterms:modified>
  <cp:revision>10</cp:revision>
  <dc:subject/>
  <dc:title>Le projet « Git-moi tout 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