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599985D0-39E0-498D-BC1D-82CB8B9A22FC}">
          <p14:sldIdLst>
            <p14:sldId id="256"/>
            <p14:sldId id="262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6F608-5D14-4924-888B-C2ED75B40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E4D620-1B96-4CA1-A1D1-6444F0512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751628-6903-44FA-85FB-8DDBD5B3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C4DE-DEB8-45DE-9690-55EFD412CEFB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F5C174-D952-4AC3-A7B5-A3B1044F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D15916-A655-4D04-94A9-7BE50E10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9A7-E089-436B-A3D0-DB743E60A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79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BC36B-45AF-4CEB-954B-0724A3B2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4F3403-3FE9-494C-9452-40B8DB59E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E08671-488E-4A06-91C6-9D637085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C4DE-DEB8-45DE-9690-55EFD412CEFB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1FF08-34EF-444B-99F4-601637A0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44E4A1-6D6C-4222-AC57-45F7451D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9A7-E089-436B-A3D0-DB743E60A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53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6665DD-6951-4E8F-BD11-C710CBC2E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2D0AC9-6B58-4FE9-95A4-7D6656548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61B90A-FBBE-49EA-BBB7-BA56AA94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C4DE-DEB8-45DE-9690-55EFD412CEFB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DA1564-DFF7-4B55-97C3-38112F42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252DB4-0815-4A5F-8FC7-2635AB8E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9A7-E089-436B-A3D0-DB743E60A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8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69031-6002-46B6-B3E0-2E06FF8C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B43E-2128-42CF-A036-AE2F8741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5EBCC9-2307-443B-A740-78462923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C4DE-DEB8-45DE-9690-55EFD412CEFB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E23D5-976A-469F-84A9-6CB47228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8ABC8D-F11C-43AD-9C04-BF21E753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9A7-E089-436B-A3D0-DB743E60A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55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1835D-4BF7-4605-92C9-97882B24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C28DDC-0919-4275-8DBC-D927D652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F96BB-AFA5-440B-A62E-67A19210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C4DE-DEB8-45DE-9690-55EFD412CEFB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0D81E-08BA-401E-9A1B-857C78F7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CF2AB5-0D9E-436E-918C-F103AC98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9A7-E089-436B-A3D0-DB743E60A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1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245F1-63C4-4989-AB8B-2F562757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086FF4-3C8C-41B3-9C13-2EB742D62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3D1C64-27CD-49BE-BA23-A3C89EB45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D74537-2379-46AE-A98B-DB81312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C4DE-DEB8-45DE-9690-55EFD412CEFB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1674E2-A6EA-42A4-9001-01929B96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0302B4-F245-4E54-A61F-9C9D731D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9A7-E089-436B-A3D0-DB743E60A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05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0FD18-2C17-42D9-9317-BC5543CF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AEA5EE-3CC0-4812-B987-994BD377D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50BEB5-A0C4-4C6C-88BE-19B2D660B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9D8729-FB2F-4CD6-91C8-59F0ED13F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D8126C-4DF1-4C7A-91BF-1F01BA454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6F7AE5-61E1-4E65-BBF9-2E0D1B5A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C4DE-DEB8-45DE-9690-55EFD412CEFB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567F58-AD01-4836-93DA-7A0D5C67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CE315E-DF99-49EB-B99E-6EFC8AF5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9A7-E089-436B-A3D0-DB743E60A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3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83388-2A46-4854-9244-06315CAC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8EB835-0A65-4EDC-87AB-CADE2C3C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C4DE-DEB8-45DE-9690-55EFD412CEFB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6D22C2-5067-4BED-8586-9DA78259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099690-8509-4EC3-937D-73749A36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9A7-E089-436B-A3D0-DB743E60A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1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B174DD-7E75-4E0F-89B7-2DBA2520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C4DE-DEB8-45DE-9690-55EFD412CEFB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CD83DC-918E-4B8B-8AD2-25BB055E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22F887-E44B-4B8A-8BED-865A8CD5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9A7-E089-436B-A3D0-DB743E60A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58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8DFE9-2CFC-4B8A-A9CD-D81DF2F9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F67C7-103E-4A7B-8782-C5C1A677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10F369-7CEF-43AA-A48A-8A0D2262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D1E7B0-5CCE-4382-B70A-B7571F33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C4DE-DEB8-45DE-9690-55EFD412CEFB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036A02-B67F-4ECB-B28E-B3DC7D71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B1478E-074D-4F23-9B64-C1753CA9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9A7-E089-436B-A3D0-DB743E60A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5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F5BC5-E5E1-4124-904B-BB3D5192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A911A1-AD2E-4878-93FC-AE03089C0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405E47-9426-4F5C-8FF6-79D817382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7B7ADB-9C12-467E-9F12-D9845AFB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C4DE-DEB8-45DE-9690-55EFD412CEFB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FF8F64-EFEF-4959-A176-66191AE5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E77252-E834-4E5F-B2BC-1408602C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9A7-E089-436B-A3D0-DB743E60A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18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2E6DA7-B987-4F2E-9E66-60D54632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BA630C-8D53-4BE7-A557-B0861BD7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358238-B62C-41A0-9F4F-D23889C8F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C4DE-DEB8-45DE-9690-55EFD412CEFB}" type="datetimeFigureOut">
              <a:rPr lang="fr-FR" smtClean="0"/>
              <a:t>24/07/2019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5AF584-7E1B-4CE3-9302-904CE0C32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851BA-8B40-4846-BCCC-2FC6413BF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D9A7-E089-436B-A3D0-DB743E60A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6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1630CA-E523-4A38-BC39-96D7CB090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Le projet « Git-moi tout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1BD66A-65BB-46D2-BE1C-555CF141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>
                <a:solidFill>
                  <a:schemeClr val="bg1"/>
                </a:solidFill>
              </a:rPr>
              <a:t>Le répertoire pour tout savoir sur GIT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3E96DB-2289-4F40-A0A2-F2C13B2F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4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761A3D-F193-4B0C-B07C-DC2C41F4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Le but du projet « GIT-moi-tout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D481E-15C7-4714-81C8-5D48846D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700">
                <a:solidFill>
                  <a:schemeClr val="bg1"/>
                </a:solidFill>
              </a:rPr>
              <a:t>Permettre aux novices et au moins novices de comprendre :</a:t>
            </a:r>
          </a:p>
          <a:p>
            <a:pPr lvl="1"/>
            <a:r>
              <a:rPr lang="fr-FR" sz="1700">
                <a:solidFill>
                  <a:schemeClr val="bg1"/>
                </a:solidFill>
              </a:rPr>
              <a:t>C’est quoi GIT et pour quel usage ?</a:t>
            </a:r>
          </a:p>
          <a:p>
            <a:pPr lvl="1"/>
            <a:r>
              <a:rPr lang="fr-FR" sz="1700">
                <a:solidFill>
                  <a:schemeClr val="bg1"/>
                </a:solidFill>
              </a:rPr>
              <a:t>Comment fonctionne-t-il?</a:t>
            </a:r>
          </a:p>
          <a:p>
            <a:pPr lvl="1"/>
            <a:r>
              <a:rPr lang="fr-FR" sz="1700">
                <a:solidFill>
                  <a:schemeClr val="bg1"/>
                </a:solidFill>
              </a:rPr>
              <a:t>Comment bien démarrer avec GIT</a:t>
            </a:r>
          </a:p>
          <a:p>
            <a:pPr lvl="1"/>
            <a:r>
              <a:rPr lang="fr-FR" sz="1700">
                <a:solidFill>
                  <a:schemeClr val="bg1"/>
                </a:solidFill>
              </a:rPr>
              <a:t>Répondre aux questions et au problèmes que l’ont se poser en utilisant GIT</a:t>
            </a:r>
          </a:p>
          <a:p>
            <a:pPr marL="0" indent="0">
              <a:buNone/>
            </a:pPr>
            <a:endParaRPr lang="fr-FR" sz="170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170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C6CF80-812A-446C-BB66-B57585D8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08" y="1295658"/>
            <a:ext cx="6250769" cy="46880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18CAB3-C0C4-41F8-9266-CDA37ED0A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879" y="137455"/>
            <a:ext cx="1018120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2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719D9-3C78-4808-ADD1-D31C9BE3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Création d’un wiki : ensemble des sources abordant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88C36-D9EE-4644-90A4-E05823B5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0120B6-3699-4382-BD75-D2615DCD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891" y="174410"/>
            <a:ext cx="1016985" cy="10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6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B6616-9702-484D-9779-A8F286C3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Création de contenus pour le blog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9316-BCF0-494B-B77B-A16D74F3C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F716C6-D546-43F9-8EBF-0D425955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199" y="175025"/>
            <a:ext cx="1018120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6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08919-EBA9-44B9-8CD2-9500EA39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contenus pour le Twitter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96601-3173-459A-A01E-C23F13AC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CF16F0-C6A2-4E7B-B0E0-0FC629245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556" y="15882"/>
            <a:ext cx="1018120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3408E-52ED-4807-842D-1F360B03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contenus pour le jeu FS </a:t>
            </a:r>
            <a:r>
              <a:rPr lang="fr-FR" dirty="0" err="1"/>
              <a:t>Pursuit</a:t>
            </a:r>
            <a:r>
              <a:rPr lang="fr-FR" dirty="0"/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1E171-327A-4B60-AFE4-1C11FB26A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03B42E-AF9C-4AC4-B231-AE4D87F24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026" y="15882"/>
            <a:ext cx="1018120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8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3408E-52ED-4807-842D-1F360B03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FAQ ( les problèmes fréquemment rencontrés par les utilisateurs)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1E171-327A-4B60-AFE4-1C11FB26A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03B42E-AF9C-4AC4-B231-AE4D87F24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026" y="15882"/>
            <a:ext cx="1018120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352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93</Words>
  <Application>Microsoft Office PowerPoint</Application>
  <PresentationFormat>Grand écran</PresentationFormat>
  <Paragraphs>13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Le projet « Git-moi tout »</vt:lpstr>
      <vt:lpstr>Le but du projet « GIT-moi-tout »</vt:lpstr>
      <vt:lpstr>Création d’un wiki : ensemble des sources abordant GIT</vt:lpstr>
      <vt:lpstr>Création de contenus pour le blog</vt:lpstr>
      <vt:lpstr>Création de contenus pour le Twitter</vt:lpstr>
      <vt:lpstr>Création de contenus pour le jeu FS Pursuit </vt:lpstr>
      <vt:lpstr>Création d’un FAQ ( les problèmes fréquemment rencontrés par les utilisateurs)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projet « Git-moi tout »</dc:title>
  <dc:creator>WORM Celine</dc:creator>
  <cp:lastModifiedBy>WORM Celine</cp:lastModifiedBy>
  <cp:revision>4</cp:revision>
  <dcterms:created xsi:type="dcterms:W3CDTF">2019-07-24T10:12:43Z</dcterms:created>
  <dcterms:modified xsi:type="dcterms:W3CDTF">2019-07-24T12:00:34Z</dcterms:modified>
</cp:coreProperties>
</file>