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5.png" ContentType="image/png"/>
  <Override PartName="/ppt/media/image1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ez 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style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du </a:t>
            </a: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7CF2BA-C710-4888-AB8C-8AD0F710422C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25/07/2019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10E9DE-5190-47C1-9116-15EABBF496E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736F52-0784-4C18-91A6-D4AEB47EA4E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25/07/2019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BCE5D6B-4CCD-4772-8844-8C0882FD47F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6746760" y="1783800"/>
            <a:ext cx="4644720" cy="2888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</a:rPr>
              <a:t>Le projet « Git-moi tout »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746760" y="4750920"/>
            <a:ext cx="4644720" cy="114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7480" cy="40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43320" y="643320"/>
            <a:ext cx="3363480" cy="15969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</a:rPr>
              <a:t>Le but du projet « GIT-moi-tout »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43320" y="2638080"/>
            <a:ext cx="3363480" cy="341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Permettre aux novices et au moins novices de comprendre :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C’est quoi GIT et pour quel usage ?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Comment fonctionne-t-il?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Comment bien démarrer avec GIT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Répondre aux questions et au problèmes que l’ont se poser en utilisant GIT</a:t>
            </a: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1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50320" cy="4687560"/>
          </a:xfrm>
          <a:prstGeom prst="rect">
            <a:avLst/>
          </a:prstGeom>
          <a:ln>
            <a:noFill/>
          </a:ln>
        </p:spPr>
      </p:pic>
      <p:pic>
        <p:nvPicPr>
          <p:cNvPr id="92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7720" cy="10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d’un wiki : tout savoir sur Git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Image 3" descr=""/>
          <p:cNvPicPr/>
          <p:nvPr/>
        </p:nvPicPr>
        <p:blipFill>
          <a:blip r:embed="rId1"/>
          <a:stretch/>
        </p:blipFill>
        <p:spPr>
          <a:xfrm>
            <a:off x="10962720" y="174240"/>
            <a:ext cx="1016640" cy="10130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0" y="1690200"/>
            <a:ext cx="9864000" cy="51678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7800120" y="1690200"/>
            <a:ext cx="4392000" cy="507780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8352000" y="266400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Home : Présentation de Git.</a:t>
            </a: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Installation et Configuration.</a:t>
            </a: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Les Fonctionnalités.</a:t>
            </a: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1 Erreur / 1 Solution</a:t>
            </a: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Alimentation du Twitter</a:t>
            </a: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  <a:p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FAQ</a:t>
            </a:r>
            <a:endParaRPr b="1" lang="fr-FR" sz="1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blog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7720" cy="10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Twitter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7720" cy="10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jeu FS Pursuit 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720" cy="10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d’un FAQ ( les problèmes fréquemment rencontrés par les utilisateurs)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720" cy="10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2019-07-25T16:39:13Z</dcterms:modified>
  <cp:revision>5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