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.jpeg" ContentType="image/jpeg"/>
  <Override PartName="/ppt/media/image10.png" ContentType="image/png"/>
  <Override PartName="/ppt/media/image5.png" ContentType="image/png"/>
  <Override PartName="/ppt/media/image1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</a:t>
            </a:r>
            <a:r>
              <a:rPr b="0" lang="fr-FR" sz="4400" spc="-1" strike="noStrike">
                <a:latin typeface="Arial"/>
              </a:rPr>
              <a:t>éditer le format </a:t>
            </a:r>
            <a:r>
              <a:rPr b="0" lang="fr-FR" sz="4400" spc="-1" strike="noStrike">
                <a:latin typeface="Arial"/>
              </a:rPr>
              <a:t>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6746760" y="1783800"/>
            <a:ext cx="4643280" cy="28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fr-FR" sz="6000" spc="-1" strike="noStrike">
                <a:solidFill>
                  <a:srgbClr val="ffffff"/>
                </a:solidFill>
                <a:latin typeface="Calibri Light"/>
                <a:ea typeface="DejaVu Sans"/>
              </a:rPr>
              <a:t>Le projet « Git-moi tout »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746760" y="4750920"/>
            <a:ext cx="4643280" cy="11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Le répertoire pour tout savoir sur GIT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 flipH="1">
            <a:off x="-1440" y="0"/>
            <a:ext cx="6171120" cy="685620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0" y="0"/>
            <a:ext cx="6022440" cy="685620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Image 3" descr=""/>
          <p:cNvPicPr/>
          <p:nvPr/>
        </p:nvPicPr>
        <p:blipFill>
          <a:blip r:embed="rId1"/>
          <a:stretch/>
        </p:blipFill>
        <p:spPr>
          <a:xfrm>
            <a:off x="419400" y="721080"/>
            <a:ext cx="4046040" cy="404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4652640" cy="685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643320" y="643320"/>
            <a:ext cx="3362040" cy="159552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Calibri Light"/>
                <a:ea typeface="DejaVu Sans"/>
              </a:rPr>
              <a:t>Le but du projet « GIT-moi-tout »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43320" y="2638080"/>
            <a:ext cx="3362040" cy="34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Permettre aux novices et au moins novices de comprendre :</a:t>
            </a:r>
            <a:endParaRPr b="0" lang="fr-FR" sz="17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C’est quoi GIT et pour quel usage ?</a:t>
            </a:r>
            <a:endParaRPr b="0" lang="fr-FR" sz="17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Comment fonctionne-t-il?</a:t>
            </a:r>
            <a:endParaRPr b="0" lang="fr-FR" sz="17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Comment bien démarrer avec GIT</a:t>
            </a:r>
            <a:endParaRPr b="0" lang="fr-FR" sz="17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Répondre aux questions et au problèmes que l’ont se poser en utilisant GIT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700" spc="-1" strike="noStrike">
              <a:latin typeface="Arial"/>
            </a:endParaRPr>
          </a:p>
        </p:txBody>
      </p:sp>
      <p:pic>
        <p:nvPicPr>
          <p:cNvPr id="123" name="Image 4" descr=""/>
          <p:cNvPicPr/>
          <p:nvPr/>
        </p:nvPicPr>
        <p:blipFill>
          <a:blip r:embed="rId1"/>
          <a:stretch/>
        </p:blipFill>
        <p:spPr>
          <a:xfrm>
            <a:off x="5198760" y="1295640"/>
            <a:ext cx="6248880" cy="4686120"/>
          </a:xfrm>
          <a:prstGeom prst="rect">
            <a:avLst/>
          </a:prstGeom>
          <a:ln>
            <a:noFill/>
          </a:ln>
        </p:spPr>
      </p:pic>
      <p:pic>
        <p:nvPicPr>
          <p:cNvPr id="124" name="Image 5" descr=""/>
          <p:cNvPicPr/>
          <p:nvPr/>
        </p:nvPicPr>
        <p:blipFill>
          <a:blip r:embed="rId2"/>
          <a:stretch/>
        </p:blipFill>
        <p:spPr>
          <a:xfrm>
            <a:off x="11174040" y="137520"/>
            <a:ext cx="1016280" cy="101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8352000" y="2664000"/>
            <a:ext cx="3238560" cy="30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Home : Présentation de Git.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Installation et Configuration.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Les Fonctionnalités.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1 Erreur / 1 Solution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Alimentation du Twitter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FAQ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0" y="-4680"/>
            <a:ext cx="12191400" cy="686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  « Installation/Configuration »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Image 4" descr=""/>
          <p:cNvPicPr/>
          <p:nvPr/>
        </p:nvPicPr>
        <p:blipFill>
          <a:blip r:embed="rId1"/>
          <a:stretch/>
        </p:blipFill>
        <p:spPr>
          <a:xfrm>
            <a:off x="10999080" y="174960"/>
            <a:ext cx="1016280" cy="101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 « Les fonctionnalités »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Image 4" descr=""/>
          <p:cNvPicPr/>
          <p:nvPr/>
        </p:nvPicPr>
        <p:blipFill>
          <a:blip r:embed="rId1"/>
          <a:stretch/>
        </p:blipFill>
        <p:spPr>
          <a:xfrm>
            <a:off x="10999080" y="174960"/>
            <a:ext cx="1016280" cy="101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 pour « Alimentation Twitter »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Image 4" descr=""/>
          <p:cNvPicPr/>
          <p:nvPr/>
        </p:nvPicPr>
        <p:blipFill>
          <a:blip r:embed="rId1"/>
          <a:stretch/>
        </p:blipFill>
        <p:spPr>
          <a:xfrm>
            <a:off x="11011680" y="15840"/>
            <a:ext cx="1016280" cy="101016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360" y="1682640"/>
            <a:ext cx="7593840" cy="517464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 rot="10800">
            <a:off x="7485120" y="2324160"/>
            <a:ext cx="4703400" cy="38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Alors voilà on à eu l’idée (enfin on a piqué l’idée sur le compte twitter de la photo de gauche), de faire des petits sondage, poser des questions, tweeter des liens du futur blog.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 « 1 Erreur / 1 Solution »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Image 4" descr=""/>
          <p:cNvPicPr/>
          <p:nvPr/>
        </p:nvPicPr>
        <p:blipFill>
          <a:blip r:embed="rId1"/>
          <a:stretch/>
        </p:blipFill>
        <p:spPr>
          <a:xfrm>
            <a:off x="11075040" y="15840"/>
            <a:ext cx="1016280" cy="101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d’un contenue « FAQ »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Image 4" descr=""/>
          <p:cNvPicPr/>
          <p:nvPr/>
        </p:nvPicPr>
        <p:blipFill>
          <a:blip r:embed="rId1"/>
          <a:stretch/>
        </p:blipFill>
        <p:spPr>
          <a:xfrm>
            <a:off x="11075040" y="15840"/>
            <a:ext cx="1016280" cy="101016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1512000" y="1465200"/>
            <a:ext cx="7953120" cy="508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LibreOffice/6.2.5.2$Linux_X86_64 LibreOffice_project/20$Build-2</Application>
  <Words>93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2019-07-24T10:12:43Z</dcterms:created>
  <dc:creator>WORM Celine</dc:creator>
  <dc:description/>
  <dc:language>fr-FR</dc:language>
  <cp:lastModifiedBy/>
  <dcterms:modified xsi:type="dcterms:W3CDTF">2019-07-25T18:03:07Z</dcterms:modified>
  <cp:revision>9</cp:revision>
  <dc:subject/>
  <dc:title>Le projet « Git-moi tout 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