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jpeg" ContentType="image/jpeg"/>
  <Override PartName="/ppt/media/image6.jpeg" ContentType="image/jpeg"/>
  <Override PartName="/ppt/media/image2.jpeg" ContentType="image/jpeg"/>
  <Override PartName="/ppt/media/image5.png" ContentType="image/png"/>
  <Override PartName="/ppt/media/image1.jpeg" ContentType="image/jpeg"/>
  <Override PartName="/ppt/media/image3.jpeg" ContentType="image/jpeg"/>
  <Override PartName="/ppt/media/image4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220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220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0" y="9720"/>
            <a:ext cx="91429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20" y="9720"/>
            <a:ext cx="9143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3d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32000" y="1008000"/>
            <a:ext cx="640692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3300" spc="-1" strike="noStrike">
                <a:solidFill>
                  <a:srgbClr val="ffffff"/>
                </a:solidFill>
                <a:latin typeface="Arial"/>
                <a:ea typeface="DejaVu Sans"/>
              </a:rPr>
              <a:t>LES COMPTES À SUIVRE :</a:t>
            </a:r>
            <a:endParaRPr b="0" lang="fr-FR" sz="33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07400" y="2574360"/>
            <a:ext cx="7702920" cy="38606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766080" y="2489040"/>
            <a:ext cx="7558920" cy="39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@timberners_lee : Créateur du web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@m_nebra : Fondateur d’Openclassrooms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@yannkervarec : Directeur des programmes à Euratechnologies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@Korben : Gérant de korben.info site d’infos tech et divers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@BrendanEich : Co-fondateur de Mozilla et Javascript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@davidwalshblog : Mozilla senior developper et blogger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@ID_AA_Carmack : Chief technical officer chez Oculus VR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@Una : Dev Frontend et conférenciére sur le web art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@JenniferDewalt : A créer 180 sites web en 180 jours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  <a:ea typeface="DejaVu Sans"/>
              </a:rPr>
              <a:t>@DBNess : Co-fondatrice de Girl Develop It qui apprend aux femmes adultes le développement logiciel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220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LibreOffice/6.2.5.2$Linux_X86_64 LibreOffice_project/20$Build-2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2019-07-31T19:32:35Z</dcterms:created>
  <dc:creator>Famille B-CARLIER</dc:creator>
  <dc:description/>
  <dc:language>en-CA</dc:language>
  <cp:lastModifiedBy/>
  <cp:lastPrinted>2019-07-31T20:14:15Z</cp:lastPrinted>
  <dcterms:modified xsi:type="dcterms:W3CDTF">2019-08-06T10:40:28Z</dcterms:modified>
  <cp:revision>10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