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df76dbfd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df76dbfd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df76dbfd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edf76dbfd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df76dbfd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df76dbfd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df76dbfd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df76dbfd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e04653c6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e04653c6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e04653c6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e04653c6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e04653c6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e04653c6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e04653c6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ee04653c6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ee04653c6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ee04653c6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ee04653c6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ee04653c6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df76dbf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df76dbf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ee04653c6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ee04653c6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df76dbf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df76dbf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df76dbfd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df76dbfd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df76dbfd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df76dbfd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df76dbfd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df76dbfd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df76dbfd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df76dbfd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df76dbfd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df76dbfd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df76dbfd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df76dbfd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9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Relationship Id="rId7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21.png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Relationship Id="rId4" Type="http://schemas.openxmlformats.org/officeDocument/2006/relationships/image" Target="../media/image27.png"/><Relationship Id="rId5" Type="http://schemas.openxmlformats.org/officeDocument/2006/relationships/image" Target="../media/image1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знакомство с модулем отзывов для больших и маленьких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system/modules/reviews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@yesandsir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переход к следующему действию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337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следующем пользовательском инструменте информация передается автоматически, а задача изменяется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0000" y="1170125"/>
            <a:ext cx="5151600" cy="3272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знаки внимания второго инструмента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313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белый - звонка не производилось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красный - плохой отзыв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зеленый - хороший отзыв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желтый - и плохой и хороший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черный - нужно перезвонить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3600" y="1170125"/>
            <a:ext cx="3139500" cy="2161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4850" y="2837775"/>
            <a:ext cx="3228525" cy="223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препроцессинг как конечный результат модуля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всего модуля заключается в подготовке информации к последующим действиям на ней основанной. для этого используются методы обобщения, трансформации и категоризации.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суть заключается в обобщении всех отзывов с одного места жительства - в один текст, описывающие все тоже самое, но так, как будто это один человек все сказал.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и конечный этап этого действия, это </a:t>
            </a:r>
            <a:r>
              <a:rPr lang="ru"/>
              <a:t>разбиение</a:t>
            </a:r>
            <a:r>
              <a:rPr lang="ru"/>
              <a:t> на категории цельного текста-отзыва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новый инструмент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277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категории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визуальные показатели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перспектива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многогранность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доступная гибкость под любой вектор исследований</a:t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500" y="1170125"/>
            <a:ext cx="5750102" cy="379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221800"/>
            <a:ext cx="251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обобщение всех отзывов в единую мысль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разбиение информации на категории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написание заключения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предоставление контроля руководителям</a:t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6275" y="1865350"/>
            <a:ext cx="2418975" cy="2960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225" y="1152475"/>
            <a:ext cx="2353777" cy="335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6125" y="56925"/>
            <a:ext cx="8494799" cy="116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6124" y="468925"/>
            <a:ext cx="4800700" cy="7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05845"/>
            <a:ext cx="990825" cy="465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85975" y="1628452"/>
            <a:ext cx="635025" cy="322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>
            <p:ph type="title"/>
          </p:nvPr>
        </p:nvSpPr>
        <p:spPr>
          <a:xfrm>
            <a:off x="144750" y="5590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 инструмента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выберите и включите файл system/modules/reviews/”introduction to reviews module”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79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каков полный процесс работы пользователя с данным модулем?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первым делом инициализируется каждый класс/действие выполняемое в модуле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пункт 1,2 и 3 абзаца “initialisation”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 выполнения первого действия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152475"/>
            <a:ext cx="461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выберите пункт 1 абзаца инициализации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заполнение известной информации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проверка контейнеров на нужду в заполнении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пункт 1 абзаца protocols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выполнение запроса коменданту</a:t>
            </a: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 rotWithShape="1">
          <a:blip r:embed="rId3">
            <a:alphaModFix/>
          </a:blip>
          <a:srcRect b="3595" l="0" r="0" t="0"/>
          <a:stretch/>
        </p:blipFill>
        <p:spPr>
          <a:xfrm>
            <a:off x="4931100" y="984875"/>
            <a:ext cx="4122349" cy="11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9300" y="2209800"/>
            <a:ext cx="346710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3600" y="2448025"/>
            <a:ext cx="346710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0675" y="3599801"/>
            <a:ext cx="3272225" cy="12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81225" y="2886600"/>
            <a:ext cx="3272225" cy="1465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второго действия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пункт 2 абзаца инициализации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проверка по визуальному инструменту надобность в обработке клиента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пункт 2 абзаца протоколы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выполнение звонка </a:t>
            </a:r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5723" y="924248"/>
            <a:ext cx="4735624" cy="164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2800" y="2711323"/>
            <a:ext cx="4267200" cy="2099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третьего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1152475"/>
            <a:ext cx="394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пункт 3 абзаца инициализация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заполнение известной информации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выполнение процесса обобщения из информации второго действия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категоризация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заключение</a:t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7625" y="400074"/>
            <a:ext cx="5216375" cy="12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3300" y="1017724"/>
            <a:ext cx="85725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9075" y="2043512"/>
            <a:ext cx="4281549" cy="31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87600" y="2693250"/>
            <a:ext cx="3243004" cy="219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97638" y="2462063"/>
            <a:ext cx="942975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значение модуля для системы оперирования жильем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способствование стратегии развития инфраструктуры бизнеса и его направлений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оперативная реакция на запросы общества по вопросу ночлега в городе “Киев”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понимание человеческих потребностей на разных ценовых сегментах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способность к развитию векторных планов разработки конкретных объектов исходя из клиентов решившие что это расположение им лучше всего подходит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доступность нативного взаимодействия с другими модулями повысив эффективность оперирования информацией центральным органом управления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16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почему так, а почему не по другому и о каких перспективах использования этого модуля идет речь?</a:t>
            </a:r>
            <a:endParaRPr/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518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sorry…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content </a:t>
            </a:r>
            <a:r>
              <a:rPr lang="ru"/>
              <a:t>unavailable. please buy a </a:t>
            </a:r>
            <a:r>
              <a:rPr lang="ru"/>
              <a:t>subscription</a:t>
            </a:r>
            <a:r>
              <a:rPr lang="ru"/>
              <a:t> for 9999999999$</a:t>
            </a:r>
            <a:endParaRPr/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568" y="2803543"/>
            <a:ext cx="2063800" cy="2063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2"/>
          <p:cNvPicPr preferRelativeResize="0"/>
          <p:nvPr/>
        </p:nvPicPr>
        <p:blipFill rotWithShape="1">
          <a:blip r:embed="rId4">
            <a:alphaModFix/>
          </a:blip>
          <a:srcRect b="0" l="32103" r="32355" t="0"/>
          <a:stretch/>
        </p:blipFill>
        <p:spPr>
          <a:xfrm>
            <a:off x="3126548" y="2088350"/>
            <a:ext cx="654975" cy="221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2"/>
          <p:cNvPicPr preferRelativeResize="0"/>
          <p:nvPr/>
        </p:nvPicPr>
        <p:blipFill rotWithShape="1">
          <a:blip r:embed="rId5">
            <a:alphaModFix/>
          </a:blip>
          <a:srcRect b="0" l="31053" r="30751" t="0"/>
          <a:stretch/>
        </p:blipFill>
        <p:spPr>
          <a:xfrm>
            <a:off x="2163375" y="2319500"/>
            <a:ext cx="757725" cy="13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76725" y="2129325"/>
            <a:ext cx="1390550" cy="192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82450" y="3915050"/>
            <a:ext cx="2289550" cy="9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11750" y="2088350"/>
            <a:ext cx="3343200" cy="2807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introduction в работу модуля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разработке модуля преследовались несколько мыслей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доступность промежуточной информации к использованию в других модулях, не заканчивая работу модуля до конца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заложенная основа разработки для простоты отслеживания возможных ошибок как при использовании для </a:t>
            </a:r>
            <a:r>
              <a:rPr lang="ru"/>
              <a:t>непредвиденных</a:t>
            </a:r>
            <a:r>
              <a:rPr lang="ru"/>
              <a:t> ситуаций так и для последующих слоев программ базирующихся на информации внутри этого модуля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не перегруженная для человека и время затрат система трансформации и передачи информации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и задачи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снизить время затраты использовав ограничения, или фильтры мыслей оператора данной системы, что позволяет настроить человека на получение конкретного результата, требуемый руководителем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расширить потенциал и возможности информации использующееся в обращении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повысить визуальное понимание пользователя системы с которой он работает, преследуя интуитивное использование данных ему инструментов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простимулировать, ускорить и придать большей ценности исследованиям и решениям базирующимся на результатах этого модуля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 и решения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визуальные показатели и ручная настройка параметров определяющие требования </a:t>
            </a:r>
            <a:r>
              <a:rPr lang="ru"/>
              <a:t>выполнить</a:t>
            </a:r>
            <a:r>
              <a:rPr lang="ru"/>
              <a:t> пользователем работу, позволяя органу управления задавать и строить планы на месяца, без ручных указаний каждому сотруднику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механизмы понятной трансформации информации после выполненных действий на каждом этапе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применение форматов информации, интерфейсов принимаемой информации, протоколы при обмене информацией, механизмы работы протоколов информации, документирование работы всей системы и использование служебных инструментов дополняющих пользовательские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принцип работы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пользователь исходя из своего ежедневника проверяет рабочий файл на предмет знаков внимания. при их наличии, начинает работу.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проверяет знаки внимания по обращению за информацией о выехавших жильцах. при наличии - обрабатывает.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проверяет знаки внимания по </a:t>
            </a:r>
            <a:r>
              <a:rPr lang="ru"/>
              <a:t>необработанной</a:t>
            </a:r>
            <a:r>
              <a:rPr lang="ru"/>
              <a:t> полученной информации. при наличии - обрабатывает информацию.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проверяет знаки внимания по обработке полученных отзывов. при наличии - обрабатывает отзывы.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214300" y="452400"/>
            <a:ext cx="869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чем базируются знаки внимания? и как это работает?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по графику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по </a:t>
            </a:r>
            <a:r>
              <a:rPr lang="ru"/>
              <a:t>объему</a:t>
            </a:r>
            <a:r>
              <a:rPr lang="ru"/>
              <a:t> не обработанных заявок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каждый параметр обрабатывается внутренними инструментами среды работы пользователя, в конкретном случае - формулами excel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сее механизм работает?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333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исходя из знака внимания - выбирается комендант у которого нужно узнать информацию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делается запрос при надобности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 rotWithShape="1">
          <a:blip r:embed="rId3">
            <a:alphaModFix/>
          </a:blip>
          <a:srcRect b="0" l="0" r="0" t="12288"/>
          <a:stretch/>
        </p:blipFill>
        <p:spPr>
          <a:xfrm>
            <a:off x="6474750" y="1017725"/>
            <a:ext cx="2450372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3856" y="1053600"/>
            <a:ext cx="259849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форматирование и изменение знаков внимания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45075"/>
            <a:ext cx="2962200" cy="3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3) в случае отсутствия ответа в день запроса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4) в случае получения ответа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6300" y="1170125"/>
            <a:ext cx="265898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7680" y="1170125"/>
            <a:ext cx="269277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