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B99B696-0C81-455D-AAB5-9EEBCA07AF5F}" type="datetimeFigureOut">
              <a:rPr lang="es-CL" smtClean="0"/>
              <a:t>11-09-2012</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BADB68E2-B4E1-463F-B058-A3660F1E7245}" type="slidenum">
              <a:rPr lang="es-CL" smtClean="0"/>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9B696-0C81-455D-AAB5-9EEBCA07AF5F}" type="datetimeFigureOut">
              <a:rPr lang="es-CL" smtClean="0"/>
              <a:t>11-09-2012</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B68E2-B4E1-463F-B058-A3660F1E7245}" type="slidenum">
              <a:rPr lang="es-CL" smtClean="0"/>
              <a:t>‹Nº›</a:t>
            </a:fld>
            <a:endParaRPr 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500042"/>
            <a:ext cx="6469857" cy="5357850"/>
          </a:xfrm>
          <a:prstGeom prst="rect">
            <a:avLst/>
          </a:prstGeom>
          <a:noFill/>
          <a:ln w="9525">
            <a:noFill/>
            <a:miter lim="800000"/>
            <a:headEnd/>
            <a:tailEnd/>
          </a:ln>
          <a:effectLst/>
        </p:spPr>
      </p:pic>
      <p:cxnSp>
        <p:nvCxnSpPr>
          <p:cNvPr id="6" name="5 Conector recto de flecha"/>
          <p:cNvCxnSpPr/>
          <p:nvPr/>
        </p:nvCxnSpPr>
        <p:spPr>
          <a:xfrm flipV="1">
            <a:off x="2500298" y="3429000"/>
            <a:ext cx="464347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7215206" y="3286124"/>
            <a:ext cx="801694" cy="369332"/>
          </a:xfrm>
          <a:prstGeom prst="rect">
            <a:avLst/>
          </a:prstGeom>
          <a:noFill/>
        </p:spPr>
        <p:txBody>
          <a:bodyPr wrap="none" rtlCol="0">
            <a:spAutoFit/>
          </a:bodyPr>
          <a:lstStyle/>
          <a:p>
            <a:r>
              <a:rPr lang="es-CL" dirty="0" smtClean="0"/>
              <a:t>SACAR</a:t>
            </a:r>
            <a:endParaRPr lang="es-CL" dirty="0"/>
          </a:p>
        </p:txBody>
      </p:sp>
      <p:cxnSp>
        <p:nvCxnSpPr>
          <p:cNvPr id="9" name="8 Conector recto de flecha"/>
          <p:cNvCxnSpPr/>
          <p:nvPr/>
        </p:nvCxnSpPr>
        <p:spPr>
          <a:xfrm>
            <a:off x="3000364" y="3929066"/>
            <a:ext cx="41434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7215206" y="3786190"/>
            <a:ext cx="801694" cy="369332"/>
          </a:xfrm>
          <a:prstGeom prst="rect">
            <a:avLst/>
          </a:prstGeom>
          <a:noFill/>
        </p:spPr>
        <p:txBody>
          <a:bodyPr wrap="none" rtlCol="0">
            <a:spAutoFit/>
          </a:bodyPr>
          <a:lstStyle/>
          <a:p>
            <a:r>
              <a:rPr lang="es-CL" dirty="0" smtClean="0"/>
              <a:t>SACAR</a:t>
            </a:r>
            <a:endParaRPr lang="es-CL" dirty="0"/>
          </a:p>
        </p:txBody>
      </p:sp>
      <p:cxnSp>
        <p:nvCxnSpPr>
          <p:cNvPr id="12" name="11 Conector recto de flecha"/>
          <p:cNvCxnSpPr/>
          <p:nvPr/>
        </p:nvCxnSpPr>
        <p:spPr>
          <a:xfrm>
            <a:off x="2714612" y="2143116"/>
            <a:ext cx="45005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6929454" y="1714488"/>
            <a:ext cx="2469266" cy="369332"/>
          </a:xfrm>
          <a:prstGeom prst="rect">
            <a:avLst/>
          </a:prstGeom>
          <a:noFill/>
        </p:spPr>
        <p:txBody>
          <a:bodyPr wrap="none" rtlCol="0">
            <a:spAutoFit/>
          </a:bodyPr>
          <a:lstStyle/>
          <a:p>
            <a:r>
              <a:rPr lang="es-CL" dirty="0" smtClean="0"/>
              <a:t>Meter dentro Extranjero</a:t>
            </a:r>
            <a:endParaRPr lang="es-CL" dirty="0"/>
          </a:p>
        </p:txBody>
      </p:sp>
      <p:cxnSp>
        <p:nvCxnSpPr>
          <p:cNvPr id="15" name="14 Conector recto de flecha"/>
          <p:cNvCxnSpPr/>
          <p:nvPr/>
        </p:nvCxnSpPr>
        <p:spPr>
          <a:xfrm flipV="1">
            <a:off x="2285984" y="1357298"/>
            <a:ext cx="5072098"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7429520" y="1142984"/>
            <a:ext cx="801694" cy="369332"/>
          </a:xfrm>
          <a:prstGeom prst="rect">
            <a:avLst/>
          </a:prstGeom>
          <a:noFill/>
        </p:spPr>
        <p:txBody>
          <a:bodyPr wrap="none" rtlCol="0">
            <a:spAutoFit/>
          </a:bodyPr>
          <a:lstStyle/>
          <a:p>
            <a:r>
              <a:rPr lang="es-CL" dirty="0" smtClean="0"/>
              <a:t>SACAR</a:t>
            </a:r>
            <a:endParaRPr lang="es-CL" dirty="0"/>
          </a:p>
        </p:txBody>
      </p:sp>
      <p:sp>
        <p:nvSpPr>
          <p:cNvPr id="17" name="16 Rectángulo"/>
          <p:cNvSpPr/>
          <p:nvPr/>
        </p:nvSpPr>
        <p:spPr>
          <a:xfrm>
            <a:off x="500034" y="1071546"/>
            <a:ext cx="6000792" cy="5715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9" name="18 Conector recto de flecha"/>
          <p:cNvCxnSpPr/>
          <p:nvPr/>
        </p:nvCxnSpPr>
        <p:spPr>
          <a:xfrm rot="5400000">
            <a:off x="4143372" y="3857628"/>
            <a:ext cx="44291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285720" y="5929330"/>
            <a:ext cx="8358245" cy="769441"/>
          </a:xfrm>
          <a:prstGeom prst="rect">
            <a:avLst/>
          </a:prstGeom>
          <a:noFill/>
        </p:spPr>
        <p:txBody>
          <a:bodyPr wrap="square" rtlCol="0">
            <a:spAutoFit/>
          </a:bodyPr>
          <a:lstStyle/>
          <a:p>
            <a:r>
              <a:rPr lang="es-CL" sz="1100" dirty="0" smtClean="0"/>
              <a:t>Estimado (a):</a:t>
            </a:r>
          </a:p>
          <a:p>
            <a:r>
              <a:rPr lang="es-CL" sz="1100" dirty="0" smtClean="0"/>
              <a:t>Agradecemos la actualización de todos los campos en consulta. La información otorgada será de uso exclusivo por Universidad del Pacífico para beneficio de sus egresados,  contribuyendo así con información relevante que permita ofrecerles herramientas de perfeccionamiento como  actividades  </a:t>
            </a:r>
            <a:r>
              <a:rPr lang="es-CL" sz="1100" dirty="0"/>
              <a:t>profesionales y sociales </a:t>
            </a:r>
            <a:r>
              <a:rPr lang="es-CL" sz="1100" dirty="0" smtClean="0"/>
              <a:t>que contribuyan a la formación de redes de colaboración mutua.</a:t>
            </a:r>
            <a:endParaRPr lang="es-CL"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500042"/>
            <a:ext cx="6500858" cy="5383523"/>
          </a:xfrm>
          <a:prstGeom prst="rect">
            <a:avLst/>
          </a:prstGeom>
          <a:noFill/>
          <a:ln w="9525">
            <a:noFill/>
            <a:miter lim="800000"/>
            <a:headEnd/>
            <a:tailEnd/>
          </a:ln>
          <a:effectLst/>
        </p:spPr>
      </p:pic>
      <p:sp>
        <p:nvSpPr>
          <p:cNvPr id="5" name="4 Rectángulo"/>
          <p:cNvSpPr/>
          <p:nvPr/>
        </p:nvSpPr>
        <p:spPr>
          <a:xfrm>
            <a:off x="500034" y="1000108"/>
            <a:ext cx="6000792" cy="5715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6" name="5 Conector recto de flecha"/>
          <p:cNvCxnSpPr/>
          <p:nvPr/>
        </p:nvCxnSpPr>
        <p:spPr>
          <a:xfrm rot="5400000">
            <a:off x="4106859" y="3821909"/>
            <a:ext cx="4501388"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285720" y="5929330"/>
            <a:ext cx="8358245" cy="769441"/>
          </a:xfrm>
          <a:prstGeom prst="rect">
            <a:avLst/>
          </a:prstGeom>
          <a:noFill/>
        </p:spPr>
        <p:txBody>
          <a:bodyPr wrap="square" rtlCol="0">
            <a:spAutoFit/>
          </a:bodyPr>
          <a:lstStyle/>
          <a:p>
            <a:r>
              <a:rPr lang="es-CL" sz="1100" dirty="0" smtClean="0"/>
              <a:t>Estimado (a):</a:t>
            </a:r>
          </a:p>
          <a:p>
            <a:r>
              <a:rPr lang="es-CL" sz="1100" dirty="0" smtClean="0"/>
              <a:t>Agradecemos la actualización de todos los campos en consulta. La información otorgada será de uso exclusivo por Universidad del Pacífico para beneficio de sus egresados,  contribuyendo así con información relevante que permita ofrecerles herramientas de perfeccionamiento como  actividades  </a:t>
            </a:r>
            <a:r>
              <a:rPr lang="es-CL" sz="1100" dirty="0"/>
              <a:t>profesionales y sociales </a:t>
            </a:r>
            <a:r>
              <a:rPr lang="es-CL" sz="1100" dirty="0" smtClean="0"/>
              <a:t>que contribuyan a la formación de redes de colaboración mutua.</a:t>
            </a:r>
            <a:endParaRPr lang="es-CL" sz="1100" dirty="0"/>
          </a:p>
        </p:txBody>
      </p:sp>
      <p:sp>
        <p:nvSpPr>
          <p:cNvPr id="8" name="7 Cerrar llave"/>
          <p:cNvSpPr/>
          <p:nvPr/>
        </p:nvSpPr>
        <p:spPr>
          <a:xfrm>
            <a:off x="6929454" y="1928802"/>
            <a:ext cx="214314" cy="1643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9" name="8 CuadroTexto"/>
          <p:cNvSpPr txBox="1"/>
          <p:nvPr/>
        </p:nvSpPr>
        <p:spPr>
          <a:xfrm>
            <a:off x="7286644" y="2428868"/>
            <a:ext cx="687689" cy="369332"/>
          </a:xfrm>
          <a:prstGeom prst="rect">
            <a:avLst/>
          </a:prstGeom>
          <a:noFill/>
        </p:spPr>
        <p:txBody>
          <a:bodyPr wrap="none" rtlCol="0">
            <a:spAutoFit/>
          </a:bodyPr>
          <a:lstStyle/>
          <a:p>
            <a:r>
              <a:rPr lang="es-CL" dirty="0" smtClean="0"/>
              <a:t>Sacar</a:t>
            </a:r>
            <a:endParaRPr lang="es-CL" dirty="0"/>
          </a:p>
        </p:txBody>
      </p:sp>
      <p:cxnSp>
        <p:nvCxnSpPr>
          <p:cNvPr id="11" name="10 Conector recto de flecha"/>
          <p:cNvCxnSpPr/>
          <p:nvPr/>
        </p:nvCxnSpPr>
        <p:spPr>
          <a:xfrm>
            <a:off x="1714480" y="5214950"/>
            <a:ext cx="5500726" cy="714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7358082" y="5000636"/>
            <a:ext cx="687689" cy="369332"/>
          </a:xfrm>
          <a:prstGeom prst="rect">
            <a:avLst/>
          </a:prstGeom>
          <a:noFill/>
        </p:spPr>
        <p:txBody>
          <a:bodyPr wrap="none" rtlCol="0">
            <a:spAutoFit/>
          </a:bodyPr>
          <a:lstStyle/>
          <a:p>
            <a:r>
              <a:rPr lang="es-CL" dirty="0" smtClean="0"/>
              <a:t>Sacar</a:t>
            </a:r>
            <a:endParaRPr lang="es-CL" dirty="0"/>
          </a:p>
        </p:txBody>
      </p:sp>
      <p:sp>
        <p:nvSpPr>
          <p:cNvPr id="13" name="12 Rectángulo"/>
          <p:cNvSpPr/>
          <p:nvPr/>
        </p:nvSpPr>
        <p:spPr>
          <a:xfrm>
            <a:off x="571472" y="1928802"/>
            <a:ext cx="6072230" cy="1643074"/>
          </a:xfrm>
          <a:prstGeom prst="rect">
            <a:avLst/>
          </a:prstGeom>
          <a:solidFill>
            <a:srgbClr val="00000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8" name="17 Conector recto de flecha"/>
          <p:cNvCxnSpPr/>
          <p:nvPr/>
        </p:nvCxnSpPr>
        <p:spPr>
          <a:xfrm>
            <a:off x="2428860" y="5500702"/>
            <a:ext cx="5500726" cy="714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8001024" y="5500702"/>
            <a:ext cx="688009" cy="369332"/>
          </a:xfrm>
          <a:prstGeom prst="rect">
            <a:avLst/>
          </a:prstGeom>
          <a:noFill/>
        </p:spPr>
        <p:txBody>
          <a:bodyPr wrap="none" rtlCol="0">
            <a:spAutoFit/>
          </a:bodyPr>
          <a:lstStyle/>
          <a:p>
            <a:r>
              <a:rPr lang="es-CL" dirty="0" smtClean="0"/>
              <a:t>Dejar</a:t>
            </a:r>
            <a:endParaRPr lang="es-CL"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125</Words>
  <Application>Microsoft Office PowerPoint</Application>
  <PresentationFormat>Presentación en pantalla (4:3)</PresentationFormat>
  <Paragraphs>11</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Tema de Office</vt:lpstr>
      <vt:lpstr>Diapositiva 1</vt:lpstr>
      <vt:lpstr>Diapositiva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M.Catalina Reyes G-H</dc:creator>
  <cp:lastModifiedBy>M.Catalina Reyes G-H</cp:lastModifiedBy>
  <cp:revision>10</cp:revision>
  <dcterms:created xsi:type="dcterms:W3CDTF">2012-09-11T19:12:13Z</dcterms:created>
  <dcterms:modified xsi:type="dcterms:W3CDTF">2012-09-11T20:35:52Z</dcterms:modified>
</cp:coreProperties>
</file>