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6EDC9D-2C6F-493F-99B9-C1477B69FB7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86161511-6147-4DC8-BE0F-77167FDE9E06}">
      <dgm:prSet phldrT="[Texto]"/>
      <dgm:spPr/>
      <dgm:t>
        <a:bodyPr/>
        <a:lstStyle/>
        <a:p>
          <a:r>
            <a:rPr lang="es-ES" dirty="0" smtClean="0"/>
            <a:t>SEUDOCREATIVIDAD</a:t>
          </a:r>
          <a:endParaRPr lang="es-ES" dirty="0"/>
        </a:p>
      </dgm:t>
    </dgm:pt>
    <dgm:pt modelId="{5E10C07D-3F71-472D-B8BB-5B04C747C3B3}" type="parTrans" cxnId="{68F4C3B7-C306-4D80-ACE6-6611E3E2F5BF}">
      <dgm:prSet/>
      <dgm:spPr/>
      <dgm:t>
        <a:bodyPr/>
        <a:lstStyle/>
        <a:p>
          <a:endParaRPr lang="es-ES"/>
        </a:p>
      </dgm:t>
    </dgm:pt>
    <dgm:pt modelId="{10C5BD2E-35B6-4A72-977A-57E0CC1DA634}" type="sibTrans" cxnId="{68F4C3B7-C306-4D80-ACE6-6611E3E2F5BF}">
      <dgm:prSet/>
      <dgm:spPr/>
      <dgm:t>
        <a:bodyPr/>
        <a:lstStyle/>
        <a:p>
          <a:endParaRPr lang="es-ES"/>
        </a:p>
      </dgm:t>
    </dgm:pt>
    <dgm:pt modelId="{BC04B87D-AD31-4F17-AD7B-FE97205B490E}">
      <dgm:prSet phldrT="[Texto]"/>
      <dgm:spPr/>
      <dgm:t>
        <a:bodyPr/>
        <a:lstStyle/>
        <a:p>
          <a:r>
            <a:rPr lang="es-ES" dirty="0" smtClean="0"/>
            <a:t>EXTRAVAGANCIA</a:t>
          </a:r>
          <a:endParaRPr lang="es-ES" dirty="0"/>
        </a:p>
      </dgm:t>
    </dgm:pt>
    <dgm:pt modelId="{6EE1F7C4-D4AB-4867-AAED-281D826D58E8}" type="parTrans" cxnId="{A854C972-0E81-4BB2-A73E-5E717CB19003}">
      <dgm:prSet/>
      <dgm:spPr/>
      <dgm:t>
        <a:bodyPr/>
        <a:lstStyle/>
        <a:p>
          <a:endParaRPr lang="es-ES"/>
        </a:p>
      </dgm:t>
    </dgm:pt>
    <dgm:pt modelId="{8071BA3C-764D-4055-B85B-2D4BECB8B0A8}" type="sibTrans" cxnId="{A854C972-0E81-4BB2-A73E-5E717CB19003}">
      <dgm:prSet/>
      <dgm:spPr/>
      <dgm:t>
        <a:bodyPr/>
        <a:lstStyle/>
        <a:p>
          <a:endParaRPr lang="es-ES"/>
        </a:p>
      </dgm:t>
    </dgm:pt>
    <dgm:pt modelId="{8392BF64-2F47-4366-AA56-12E9FB06D762}">
      <dgm:prSet phldrT="[Texto]"/>
      <dgm:spPr/>
      <dgm:t>
        <a:bodyPr/>
        <a:lstStyle/>
        <a:p>
          <a:r>
            <a:rPr lang="es-ES" dirty="0" smtClean="0"/>
            <a:t>INCONFORMISMO INFERTIL</a:t>
          </a:r>
          <a:endParaRPr lang="es-ES" dirty="0"/>
        </a:p>
      </dgm:t>
    </dgm:pt>
    <dgm:pt modelId="{3969E951-F7D1-417D-BBBE-097D7546450E}" type="parTrans" cxnId="{61A5B7C6-651B-4D57-8FDF-F2D187A0CFF4}">
      <dgm:prSet/>
      <dgm:spPr/>
      <dgm:t>
        <a:bodyPr/>
        <a:lstStyle/>
        <a:p>
          <a:endParaRPr lang="es-ES"/>
        </a:p>
      </dgm:t>
    </dgm:pt>
    <dgm:pt modelId="{858462E6-9545-4B3B-9844-E088F45F762C}" type="sibTrans" cxnId="{61A5B7C6-651B-4D57-8FDF-F2D187A0CFF4}">
      <dgm:prSet/>
      <dgm:spPr/>
      <dgm:t>
        <a:bodyPr/>
        <a:lstStyle/>
        <a:p>
          <a:endParaRPr lang="es-ES"/>
        </a:p>
      </dgm:t>
    </dgm:pt>
    <dgm:pt modelId="{84E70D5F-0839-445B-8812-F5B00D0E02FF}">
      <dgm:prSet phldrT="[Texto]"/>
      <dgm:spPr/>
      <dgm:t>
        <a:bodyPr/>
        <a:lstStyle/>
        <a:p>
          <a:r>
            <a:rPr lang="es-ES" dirty="0" smtClean="0"/>
            <a:t>CREATIVIDAD</a:t>
          </a:r>
          <a:endParaRPr lang="es-ES" dirty="0"/>
        </a:p>
      </dgm:t>
    </dgm:pt>
    <dgm:pt modelId="{6A5DCEA9-96ED-4FB0-B143-ADFA02481705}" type="parTrans" cxnId="{1EBB2895-D516-4127-BCC9-8560E004B97D}">
      <dgm:prSet/>
      <dgm:spPr/>
      <dgm:t>
        <a:bodyPr/>
        <a:lstStyle/>
        <a:p>
          <a:endParaRPr lang="es-ES"/>
        </a:p>
      </dgm:t>
    </dgm:pt>
    <dgm:pt modelId="{6AD9039C-51D8-4E33-8AC7-2848DCCBDD00}" type="sibTrans" cxnId="{1EBB2895-D516-4127-BCC9-8560E004B97D}">
      <dgm:prSet/>
      <dgm:spPr/>
      <dgm:t>
        <a:bodyPr/>
        <a:lstStyle/>
        <a:p>
          <a:endParaRPr lang="es-ES"/>
        </a:p>
      </dgm:t>
    </dgm:pt>
    <dgm:pt modelId="{4113631B-9888-42A7-9540-554C35A7BD29}">
      <dgm:prSet phldrT="[Texto]"/>
      <dgm:spPr/>
      <dgm:t>
        <a:bodyPr/>
        <a:lstStyle/>
        <a:p>
          <a:r>
            <a:rPr lang="es-ES" dirty="0" smtClean="0"/>
            <a:t>FLUIDEZ (+ DE UNA RESPUESTA VÁLIDA)</a:t>
          </a:r>
          <a:endParaRPr lang="es-ES" dirty="0"/>
        </a:p>
      </dgm:t>
    </dgm:pt>
    <dgm:pt modelId="{DCE09E8C-B41E-41BF-AFFD-79CB789EA372}" type="parTrans" cxnId="{00244E7A-110C-46DF-8E4A-E9EF53B81CA6}">
      <dgm:prSet/>
      <dgm:spPr/>
      <dgm:t>
        <a:bodyPr/>
        <a:lstStyle/>
        <a:p>
          <a:endParaRPr lang="es-ES"/>
        </a:p>
      </dgm:t>
    </dgm:pt>
    <dgm:pt modelId="{992282CB-3A17-4CA4-896A-C1BC41B4FCD5}" type="sibTrans" cxnId="{00244E7A-110C-46DF-8E4A-E9EF53B81CA6}">
      <dgm:prSet/>
      <dgm:spPr/>
      <dgm:t>
        <a:bodyPr/>
        <a:lstStyle/>
        <a:p>
          <a:endParaRPr lang="es-ES"/>
        </a:p>
      </dgm:t>
    </dgm:pt>
    <dgm:pt modelId="{64CD9395-7A70-4700-80E0-1ABE2E15EF16}">
      <dgm:prSet phldrT="[Texto]"/>
      <dgm:spPr/>
      <dgm:t>
        <a:bodyPr/>
        <a:lstStyle/>
        <a:p>
          <a:r>
            <a:rPr lang="es-ES" dirty="0" smtClean="0"/>
            <a:t>FLEXIBILIDAD ( MÁS DE UNA RESPUESTA DIVERSA)</a:t>
          </a:r>
          <a:endParaRPr lang="es-ES" dirty="0"/>
        </a:p>
      </dgm:t>
    </dgm:pt>
    <dgm:pt modelId="{48597706-B676-42DA-BD06-EB0480818E16}" type="parTrans" cxnId="{DFF8BEF6-358C-4AEB-8BC4-75850C4EEEEA}">
      <dgm:prSet/>
      <dgm:spPr/>
      <dgm:t>
        <a:bodyPr/>
        <a:lstStyle/>
        <a:p>
          <a:endParaRPr lang="es-ES"/>
        </a:p>
      </dgm:t>
    </dgm:pt>
    <dgm:pt modelId="{E42ECBB3-46C6-4062-A881-102C284B9A66}" type="sibTrans" cxnId="{DFF8BEF6-358C-4AEB-8BC4-75850C4EEEEA}">
      <dgm:prSet/>
      <dgm:spPr/>
      <dgm:t>
        <a:bodyPr/>
        <a:lstStyle/>
        <a:p>
          <a:endParaRPr lang="es-ES"/>
        </a:p>
      </dgm:t>
    </dgm:pt>
    <dgm:pt modelId="{F925CB0F-F86A-4A85-8AF5-79C8CE84540F}">
      <dgm:prSet phldrT="[Texto]"/>
      <dgm:spPr/>
      <dgm:t>
        <a:bodyPr/>
        <a:lstStyle/>
        <a:p>
          <a:r>
            <a:rPr lang="es-ES" dirty="0" smtClean="0"/>
            <a:t>AFAN DE NOTORIEDAD</a:t>
          </a:r>
          <a:endParaRPr lang="es-ES" dirty="0"/>
        </a:p>
      </dgm:t>
    </dgm:pt>
    <dgm:pt modelId="{713F0FC7-EC66-44A6-80E0-321663EF77AA}" type="parTrans" cxnId="{C4BFFDA5-3785-459C-971A-3644941066CE}">
      <dgm:prSet/>
      <dgm:spPr/>
    </dgm:pt>
    <dgm:pt modelId="{A67554D5-FB37-437D-981D-B834051FC54C}" type="sibTrans" cxnId="{C4BFFDA5-3785-459C-971A-3644941066CE}">
      <dgm:prSet/>
      <dgm:spPr/>
    </dgm:pt>
    <dgm:pt modelId="{A2BCBFF9-AAAF-40A6-B3A5-F0C78DC01F05}">
      <dgm:prSet phldrT="[Texto]"/>
      <dgm:spPr/>
      <dgm:t>
        <a:bodyPr/>
        <a:lstStyle/>
        <a:p>
          <a:r>
            <a:rPr lang="es-ES" dirty="0" smtClean="0"/>
            <a:t>ORIGINALIDAD (NOVEDOSA Ó INÉDITA)</a:t>
          </a:r>
          <a:endParaRPr lang="es-ES" dirty="0"/>
        </a:p>
      </dgm:t>
    </dgm:pt>
    <dgm:pt modelId="{E432E18D-BEB4-4593-8D4B-FBFA990FB338}" type="parTrans" cxnId="{029EB13F-ECE2-4412-AC97-4ADAAACE51CC}">
      <dgm:prSet/>
      <dgm:spPr/>
    </dgm:pt>
    <dgm:pt modelId="{8A809743-7E95-4C36-AED2-E00847BB6AD9}" type="sibTrans" cxnId="{029EB13F-ECE2-4412-AC97-4ADAAACE51CC}">
      <dgm:prSet/>
      <dgm:spPr/>
    </dgm:pt>
    <dgm:pt modelId="{73FF631E-11FE-4F84-9A01-03DCD7FA4550}" type="pres">
      <dgm:prSet presAssocID="{FF6EDC9D-2C6F-493F-99B9-C1477B69FB7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4072C4F-C750-49D1-9E66-F54DE2E8CECD}" type="pres">
      <dgm:prSet presAssocID="{86161511-6147-4DC8-BE0F-77167FDE9E06}" presName="composite" presStyleCnt="0"/>
      <dgm:spPr/>
    </dgm:pt>
    <dgm:pt modelId="{AAE0115B-4DF4-49FE-89EC-8DCA39458B57}" type="pres">
      <dgm:prSet presAssocID="{86161511-6147-4DC8-BE0F-77167FDE9E0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A9E098-2F50-4179-8B7E-DAC98414DD7D}" type="pres">
      <dgm:prSet presAssocID="{86161511-6147-4DC8-BE0F-77167FDE9E0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001A92-9C50-4122-BC62-04CD220EFAC5}" type="pres">
      <dgm:prSet presAssocID="{10C5BD2E-35B6-4A72-977A-57E0CC1DA634}" presName="space" presStyleCnt="0"/>
      <dgm:spPr/>
    </dgm:pt>
    <dgm:pt modelId="{6C5B078B-42A4-4B75-96C0-DD3BF7C41671}" type="pres">
      <dgm:prSet presAssocID="{84E70D5F-0839-445B-8812-F5B00D0E02FF}" presName="composite" presStyleCnt="0"/>
      <dgm:spPr/>
    </dgm:pt>
    <dgm:pt modelId="{F879683A-01FA-40BF-B8E9-8CABD827E751}" type="pres">
      <dgm:prSet presAssocID="{84E70D5F-0839-445B-8812-F5B00D0E02F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E2A82F-08AD-4D43-A16D-C170689C3F9E}" type="pres">
      <dgm:prSet presAssocID="{84E70D5F-0839-445B-8812-F5B00D0E02F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29EB13F-ECE2-4412-AC97-4ADAAACE51CC}" srcId="{84E70D5F-0839-445B-8812-F5B00D0E02FF}" destId="{A2BCBFF9-AAAF-40A6-B3A5-F0C78DC01F05}" srcOrd="2" destOrd="0" parTransId="{E432E18D-BEB4-4593-8D4B-FBFA990FB338}" sibTransId="{8A809743-7E95-4C36-AED2-E00847BB6AD9}"/>
    <dgm:cxn modelId="{C4BFFDA5-3785-459C-971A-3644941066CE}" srcId="{86161511-6147-4DC8-BE0F-77167FDE9E06}" destId="{F925CB0F-F86A-4A85-8AF5-79C8CE84540F}" srcOrd="2" destOrd="0" parTransId="{713F0FC7-EC66-44A6-80E0-321663EF77AA}" sibTransId="{A67554D5-FB37-437D-981D-B834051FC54C}"/>
    <dgm:cxn modelId="{A10973AC-ACA5-4658-B376-402D1866F13F}" type="presOf" srcId="{A2BCBFF9-AAAF-40A6-B3A5-F0C78DC01F05}" destId="{42E2A82F-08AD-4D43-A16D-C170689C3F9E}" srcOrd="0" destOrd="2" presId="urn:microsoft.com/office/officeart/2005/8/layout/hList1"/>
    <dgm:cxn modelId="{037CB2E1-D9CC-42BF-A667-488BB412EBED}" type="presOf" srcId="{64CD9395-7A70-4700-80E0-1ABE2E15EF16}" destId="{42E2A82F-08AD-4D43-A16D-C170689C3F9E}" srcOrd="0" destOrd="1" presId="urn:microsoft.com/office/officeart/2005/8/layout/hList1"/>
    <dgm:cxn modelId="{1EBB2895-D516-4127-BCC9-8560E004B97D}" srcId="{FF6EDC9D-2C6F-493F-99B9-C1477B69FB78}" destId="{84E70D5F-0839-445B-8812-F5B00D0E02FF}" srcOrd="1" destOrd="0" parTransId="{6A5DCEA9-96ED-4FB0-B143-ADFA02481705}" sibTransId="{6AD9039C-51D8-4E33-8AC7-2848DCCBDD00}"/>
    <dgm:cxn modelId="{B1629412-0D50-47D8-96D0-48FB99E36624}" type="presOf" srcId="{8392BF64-2F47-4366-AA56-12E9FB06D762}" destId="{C5A9E098-2F50-4179-8B7E-DAC98414DD7D}" srcOrd="0" destOrd="1" presId="urn:microsoft.com/office/officeart/2005/8/layout/hList1"/>
    <dgm:cxn modelId="{A854C972-0E81-4BB2-A73E-5E717CB19003}" srcId="{86161511-6147-4DC8-BE0F-77167FDE9E06}" destId="{BC04B87D-AD31-4F17-AD7B-FE97205B490E}" srcOrd="0" destOrd="0" parTransId="{6EE1F7C4-D4AB-4867-AAED-281D826D58E8}" sibTransId="{8071BA3C-764D-4055-B85B-2D4BECB8B0A8}"/>
    <dgm:cxn modelId="{DFF8BEF6-358C-4AEB-8BC4-75850C4EEEEA}" srcId="{84E70D5F-0839-445B-8812-F5B00D0E02FF}" destId="{64CD9395-7A70-4700-80E0-1ABE2E15EF16}" srcOrd="1" destOrd="0" parTransId="{48597706-B676-42DA-BD06-EB0480818E16}" sibTransId="{E42ECBB3-46C6-4062-A881-102C284B9A66}"/>
    <dgm:cxn modelId="{0A379233-DBA6-44E1-9C82-09FD254BD6D1}" type="presOf" srcId="{86161511-6147-4DC8-BE0F-77167FDE9E06}" destId="{AAE0115B-4DF4-49FE-89EC-8DCA39458B57}" srcOrd="0" destOrd="0" presId="urn:microsoft.com/office/officeart/2005/8/layout/hList1"/>
    <dgm:cxn modelId="{F52A12A5-4D44-4603-957A-D52E439C0EDD}" type="presOf" srcId="{4113631B-9888-42A7-9540-554C35A7BD29}" destId="{42E2A82F-08AD-4D43-A16D-C170689C3F9E}" srcOrd="0" destOrd="0" presId="urn:microsoft.com/office/officeart/2005/8/layout/hList1"/>
    <dgm:cxn modelId="{00244E7A-110C-46DF-8E4A-E9EF53B81CA6}" srcId="{84E70D5F-0839-445B-8812-F5B00D0E02FF}" destId="{4113631B-9888-42A7-9540-554C35A7BD29}" srcOrd="0" destOrd="0" parTransId="{DCE09E8C-B41E-41BF-AFFD-79CB789EA372}" sibTransId="{992282CB-3A17-4CA4-896A-C1BC41B4FCD5}"/>
    <dgm:cxn modelId="{01B439F3-FA04-44D0-A10C-E929081282EF}" type="presOf" srcId="{F925CB0F-F86A-4A85-8AF5-79C8CE84540F}" destId="{C5A9E098-2F50-4179-8B7E-DAC98414DD7D}" srcOrd="0" destOrd="2" presId="urn:microsoft.com/office/officeart/2005/8/layout/hList1"/>
    <dgm:cxn modelId="{0515BAA8-EDE0-4E87-9535-DACBE3B49008}" type="presOf" srcId="{84E70D5F-0839-445B-8812-F5B00D0E02FF}" destId="{F879683A-01FA-40BF-B8E9-8CABD827E751}" srcOrd="0" destOrd="0" presId="urn:microsoft.com/office/officeart/2005/8/layout/hList1"/>
    <dgm:cxn modelId="{B8351EA6-C9C5-4A0E-BA70-85E68087EA79}" type="presOf" srcId="{FF6EDC9D-2C6F-493F-99B9-C1477B69FB78}" destId="{73FF631E-11FE-4F84-9A01-03DCD7FA4550}" srcOrd="0" destOrd="0" presId="urn:microsoft.com/office/officeart/2005/8/layout/hList1"/>
    <dgm:cxn modelId="{61A5B7C6-651B-4D57-8FDF-F2D187A0CFF4}" srcId="{86161511-6147-4DC8-BE0F-77167FDE9E06}" destId="{8392BF64-2F47-4366-AA56-12E9FB06D762}" srcOrd="1" destOrd="0" parTransId="{3969E951-F7D1-417D-BBBE-097D7546450E}" sibTransId="{858462E6-9545-4B3B-9844-E088F45F762C}"/>
    <dgm:cxn modelId="{2DACE3BD-DEE6-4FA1-99C7-CACC79162291}" type="presOf" srcId="{BC04B87D-AD31-4F17-AD7B-FE97205B490E}" destId="{C5A9E098-2F50-4179-8B7E-DAC98414DD7D}" srcOrd="0" destOrd="0" presId="urn:microsoft.com/office/officeart/2005/8/layout/hList1"/>
    <dgm:cxn modelId="{68F4C3B7-C306-4D80-ACE6-6611E3E2F5BF}" srcId="{FF6EDC9D-2C6F-493F-99B9-C1477B69FB78}" destId="{86161511-6147-4DC8-BE0F-77167FDE9E06}" srcOrd="0" destOrd="0" parTransId="{5E10C07D-3F71-472D-B8BB-5B04C747C3B3}" sibTransId="{10C5BD2E-35B6-4A72-977A-57E0CC1DA634}"/>
    <dgm:cxn modelId="{9DE7A3A5-5219-4ED4-8102-74602B588E98}" type="presParOf" srcId="{73FF631E-11FE-4F84-9A01-03DCD7FA4550}" destId="{34072C4F-C750-49D1-9E66-F54DE2E8CECD}" srcOrd="0" destOrd="0" presId="urn:microsoft.com/office/officeart/2005/8/layout/hList1"/>
    <dgm:cxn modelId="{D64825F4-11A1-4E30-ABD8-150A41CA5157}" type="presParOf" srcId="{34072C4F-C750-49D1-9E66-F54DE2E8CECD}" destId="{AAE0115B-4DF4-49FE-89EC-8DCA39458B57}" srcOrd="0" destOrd="0" presId="urn:microsoft.com/office/officeart/2005/8/layout/hList1"/>
    <dgm:cxn modelId="{A4FCBE90-8E2C-4375-90A4-E40D1BAA59CE}" type="presParOf" srcId="{34072C4F-C750-49D1-9E66-F54DE2E8CECD}" destId="{C5A9E098-2F50-4179-8B7E-DAC98414DD7D}" srcOrd="1" destOrd="0" presId="urn:microsoft.com/office/officeart/2005/8/layout/hList1"/>
    <dgm:cxn modelId="{71E70E52-75D4-4AE2-AF5A-34BC147B1755}" type="presParOf" srcId="{73FF631E-11FE-4F84-9A01-03DCD7FA4550}" destId="{82001A92-9C50-4122-BC62-04CD220EFAC5}" srcOrd="1" destOrd="0" presId="urn:microsoft.com/office/officeart/2005/8/layout/hList1"/>
    <dgm:cxn modelId="{C608556B-7ED9-4044-8398-29EAC6DE6D9F}" type="presParOf" srcId="{73FF631E-11FE-4F84-9A01-03DCD7FA4550}" destId="{6C5B078B-42A4-4B75-96C0-DD3BF7C41671}" srcOrd="2" destOrd="0" presId="urn:microsoft.com/office/officeart/2005/8/layout/hList1"/>
    <dgm:cxn modelId="{2207C08D-69A4-4FC1-A5B2-6729DC276ABF}" type="presParOf" srcId="{6C5B078B-42A4-4B75-96C0-DD3BF7C41671}" destId="{F879683A-01FA-40BF-B8E9-8CABD827E751}" srcOrd="0" destOrd="0" presId="urn:microsoft.com/office/officeart/2005/8/layout/hList1"/>
    <dgm:cxn modelId="{6B6E034B-FE78-424D-B212-A6E1680A0886}" type="presParOf" srcId="{6C5B078B-42A4-4B75-96C0-DD3BF7C41671}" destId="{42E2A82F-08AD-4D43-A16D-C170689C3F9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507A09-BD00-42ED-9B8D-FA266DAC7A4B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3C75A5B7-E890-4716-99BF-9051BCC74BA4}">
      <dgm:prSet phldrT="[Texto]"/>
      <dgm:spPr/>
      <dgm:t>
        <a:bodyPr/>
        <a:lstStyle/>
        <a:p>
          <a:r>
            <a:rPr lang="es-ES" dirty="0" smtClean="0"/>
            <a:t>CREATIVIDAD</a:t>
          </a:r>
          <a:endParaRPr lang="es-ES" dirty="0"/>
        </a:p>
      </dgm:t>
    </dgm:pt>
    <dgm:pt modelId="{A1AA22E9-9FCF-4BF9-9384-4EE0849C0948}" type="parTrans" cxnId="{C0C2275C-7153-42D6-A831-5FCCC360B64E}">
      <dgm:prSet/>
      <dgm:spPr/>
      <dgm:t>
        <a:bodyPr/>
        <a:lstStyle/>
        <a:p>
          <a:endParaRPr lang="es-ES"/>
        </a:p>
      </dgm:t>
    </dgm:pt>
    <dgm:pt modelId="{181CA2CA-3A14-4442-B864-6382487CA417}" type="sibTrans" cxnId="{C0C2275C-7153-42D6-A831-5FCCC360B64E}">
      <dgm:prSet/>
      <dgm:spPr/>
      <dgm:t>
        <a:bodyPr/>
        <a:lstStyle/>
        <a:p>
          <a:endParaRPr lang="es-ES"/>
        </a:p>
      </dgm:t>
    </dgm:pt>
    <dgm:pt modelId="{72EFFB20-BC29-4FEF-8D3A-3415E2011AAE}">
      <dgm:prSet phldrT="[Texto]"/>
      <dgm:spPr/>
      <dgm:t>
        <a:bodyPr/>
        <a:lstStyle/>
        <a:p>
          <a:r>
            <a:rPr lang="es-ES" dirty="0" smtClean="0"/>
            <a:t>MASLOW (RESULTADO DE UN CONJUNTO DE AUTORREALIZACIONES)</a:t>
          </a:r>
          <a:endParaRPr lang="es-ES" dirty="0"/>
        </a:p>
      </dgm:t>
    </dgm:pt>
    <dgm:pt modelId="{FAF536AA-9E5B-46F6-9D81-48A0E064B2A7}" type="parTrans" cxnId="{5782A6D7-516F-4271-A1C9-83A2BB708E15}">
      <dgm:prSet/>
      <dgm:spPr/>
      <dgm:t>
        <a:bodyPr/>
        <a:lstStyle/>
        <a:p>
          <a:endParaRPr lang="es-ES"/>
        </a:p>
      </dgm:t>
    </dgm:pt>
    <dgm:pt modelId="{6F8D759C-500C-43E4-A24E-6712C7538FD4}" type="sibTrans" cxnId="{5782A6D7-516F-4271-A1C9-83A2BB708E15}">
      <dgm:prSet/>
      <dgm:spPr/>
      <dgm:t>
        <a:bodyPr/>
        <a:lstStyle/>
        <a:p>
          <a:endParaRPr lang="es-ES"/>
        </a:p>
      </dgm:t>
    </dgm:pt>
    <dgm:pt modelId="{3195E439-2A51-406F-8E2D-C455979056DF}">
      <dgm:prSet phldrT="[Texto]"/>
      <dgm:spPr/>
      <dgm:t>
        <a:bodyPr/>
        <a:lstStyle/>
        <a:p>
          <a:r>
            <a:rPr lang="es-ES" dirty="0" smtClean="0"/>
            <a:t>PSICOANÁLISIS (BUENA RELACIÓN CON EL PROGENITOR DEL SEXO OPUESTO) </a:t>
          </a:r>
          <a:endParaRPr lang="es-ES" dirty="0"/>
        </a:p>
      </dgm:t>
    </dgm:pt>
    <dgm:pt modelId="{C4506534-2004-42D3-A06D-4EDB3A91B976}" type="parTrans" cxnId="{097C38DC-F8DD-4C1B-A0C6-D2340C36914A}">
      <dgm:prSet/>
      <dgm:spPr/>
      <dgm:t>
        <a:bodyPr/>
        <a:lstStyle/>
        <a:p>
          <a:endParaRPr lang="es-ES"/>
        </a:p>
      </dgm:t>
    </dgm:pt>
    <dgm:pt modelId="{7261387F-6C0B-4A1A-90DE-3135A43835E9}" type="sibTrans" cxnId="{097C38DC-F8DD-4C1B-A0C6-D2340C36914A}">
      <dgm:prSet/>
      <dgm:spPr/>
      <dgm:t>
        <a:bodyPr/>
        <a:lstStyle/>
        <a:p>
          <a:endParaRPr lang="es-ES"/>
        </a:p>
      </dgm:t>
    </dgm:pt>
    <dgm:pt modelId="{641BFBC6-82E0-4C32-8347-8DBE039A3BC1}">
      <dgm:prSet phldrT="[Texto]"/>
      <dgm:spPr/>
      <dgm:t>
        <a:bodyPr/>
        <a:lstStyle/>
        <a:p>
          <a:r>
            <a:rPr lang="es-ES" dirty="0" smtClean="0"/>
            <a:t>GESTALT (SER EFICAZ EN LAS PERCEPCIONES TENER PLASTICIDAD)</a:t>
          </a:r>
          <a:endParaRPr lang="es-ES" dirty="0"/>
        </a:p>
      </dgm:t>
    </dgm:pt>
    <dgm:pt modelId="{97C16195-73BB-4CF9-BD19-88B674D00CEC}" type="parTrans" cxnId="{9E769ED3-AC89-4A6B-9E56-09C101EFA82E}">
      <dgm:prSet/>
      <dgm:spPr/>
      <dgm:t>
        <a:bodyPr/>
        <a:lstStyle/>
        <a:p>
          <a:endParaRPr lang="es-ES"/>
        </a:p>
      </dgm:t>
    </dgm:pt>
    <dgm:pt modelId="{BCEF354B-9332-49E7-8A59-73A0EAA1EBCC}" type="sibTrans" cxnId="{9E769ED3-AC89-4A6B-9E56-09C101EFA82E}">
      <dgm:prSet/>
      <dgm:spPr/>
      <dgm:t>
        <a:bodyPr/>
        <a:lstStyle/>
        <a:p>
          <a:endParaRPr lang="es-ES"/>
        </a:p>
      </dgm:t>
    </dgm:pt>
    <dgm:pt modelId="{327DD854-A67C-4BE5-AD34-B48041408B57}">
      <dgm:prSet phldrT="[Texto]"/>
      <dgm:spPr/>
      <dgm:t>
        <a:bodyPr/>
        <a:lstStyle/>
        <a:p>
          <a:r>
            <a:rPr lang="es-ES" dirty="0" smtClean="0"/>
            <a:t>GUILFORD ( ENFRENTARSE A MATERIALES COMPLEJOS CONTRIBUYE A SER CREATIVO)</a:t>
          </a:r>
          <a:endParaRPr lang="es-ES" dirty="0"/>
        </a:p>
      </dgm:t>
    </dgm:pt>
    <dgm:pt modelId="{89B09A86-8EB0-4C63-B0A1-36960A5D5937}" type="parTrans" cxnId="{726275A8-3C46-4DF7-B50B-70B1017CFF2A}">
      <dgm:prSet/>
      <dgm:spPr/>
      <dgm:t>
        <a:bodyPr/>
        <a:lstStyle/>
        <a:p>
          <a:endParaRPr lang="es-ES"/>
        </a:p>
      </dgm:t>
    </dgm:pt>
    <dgm:pt modelId="{C63DA9D0-1675-4A03-82B6-690BA3EF52A6}" type="sibTrans" cxnId="{726275A8-3C46-4DF7-B50B-70B1017CFF2A}">
      <dgm:prSet/>
      <dgm:spPr/>
      <dgm:t>
        <a:bodyPr/>
        <a:lstStyle/>
        <a:p>
          <a:endParaRPr lang="es-ES"/>
        </a:p>
      </dgm:t>
    </dgm:pt>
    <dgm:pt modelId="{9315EC6B-EF3F-4D66-93AD-BCE02A5363BF}" type="pres">
      <dgm:prSet presAssocID="{14507A09-BD00-42ED-9B8D-FA266DAC7A4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8F8C010-0BC2-4814-9449-FD16D58DBCE5}" type="pres">
      <dgm:prSet presAssocID="{14507A09-BD00-42ED-9B8D-FA266DAC7A4B}" presName="matrix" presStyleCnt="0"/>
      <dgm:spPr/>
    </dgm:pt>
    <dgm:pt modelId="{1BD486ED-9E36-45BE-97D9-9085E6F1EB80}" type="pres">
      <dgm:prSet presAssocID="{14507A09-BD00-42ED-9B8D-FA266DAC7A4B}" presName="tile1" presStyleLbl="node1" presStyleIdx="0" presStyleCnt="4"/>
      <dgm:spPr/>
      <dgm:t>
        <a:bodyPr/>
        <a:lstStyle/>
        <a:p>
          <a:endParaRPr lang="es-ES"/>
        </a:p>
      </dgm:t>
    </dgm:pt>
    <dgm:pt modelId="{C94493EC-ECBC-4ADE-B454-5B4D71E6F66E}" type="pres">
      <dgm:prSet presAssocID="{14507A09-BD00-42ED-9B8D-FA266DAC7A4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013753F-2C11-49CB-BE07-28F6F1C4853F}" type="pres">
      <dgm:prSet presAssocID="{14507A09-BD00-42ED-9B8D-FA266DAC7A4B}" presName="tile2" presStyleLbl="node1" presStyleIdx="1" presStyleCnt="4"/>
      <dgm:spPr/>
      <dgm:t>
        <a:bodyPr/>
        <a:lstStyle/>
        <a:p>
          <a:endParaRPr lang="es-ES"/>
        </a:p>
      </dgm:t>
    </dgm:pt>
    <dgm:pt modelId="{4C5CE757-BDB5-427D-842C-C8CCBF954C19}" type="pres">
      <dgm:prSet presAssocID="{14507A09-BD00-42ED-9B8D-FA266DAC7A4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E13E34-A997-4B51-ABFA-6DDD27002A3C}" type="pres">
      <dgm:prSet presAssocID="{14507A09-BD00-42ED-9B8D-FA266DAC7A4B}" presName="tile3" presStyleLbl="node1" presStyleIdx="2" presStyleCnt="4"/>
      <dgm:spPr/>
      <dgm:t>
        <a:bodyPr/>
        <a:lstStyle/>
        <a:p>
          <a:endParaRPr lang="es-ES"/>
        </a:p>
      </dgm:t>
    </dgm:pt>
    <dgm:pt modelId="{67E4CA8C-8872-40B6-872A-06E6E60C862D}" type="pres">
      <dgm:prSet presAssocID="{14507A09-BD00-42ED-9B8D-FA266DAC7A4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BEDF5D-093C-4A71-97DF-381D1A1F4433}" type="pres">
      <dgm:prSet presAssocID="{14507A09-BD00-42ED-9B8D-FA266DAC7A4B}" presName="tile4" presStyleLbl="node1" presStyleIdx="3" presStyleCnt="4"/>
      <dgm:spPr/>
      <dgm:t>
        <a:bodyPr/>
        <a:lstStyle/>
        <a:p>
          <a:endParaRPr lang="es-ES"/>
        </a:p>
      </dgm:t>
    </dgm:pt>
    <dgm:pt modelId="{41B9C45E-02FA-4B11-8FFA-F6E4B22F66A5}" type="pres">
      <dgm:prSet presAssocID="{14507A09-BD00-42ED-9B8D-FA266DAC7A4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DFD39AF-8B3B-42FE-8855-FD2B136CFA06}" type="pres">
      <dgm:prSet presAssocID="{14507A09-BD00-42ED-9B8D-FA266DAC7A4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5782A6D7-516F-4271-A1C9-83A2BB708E15}" srcId="{3C75A5B7-E890-4716-99BF-9051BCC74BA4}" destId="{72EFFB20-BC29-4FEF-8D3A-3415E2011AAE}" srcOrd="0" destOrd="0" parTransId="{FAF536AA-9E5B-46F6-9D81-48A0E064B2A7}" sibTransId="{6F8D759C-500C-43E4-A24E-6712C7538FD4}"/>
    <dgm:cxn modelId="{488CAAAE-13FF-45C7-B74E-7E6945EAE4E2}" type="presOf" srcId="{14507A09-BD00-42ED-9B8D-FA266DAC7A4B}" destId="{9315EC6B-EF3F-4D66-93AD-BCE02A5363BF}" srcOrd="0" destOrd="0" presId="urn:microsoft.com/office/officeart/2005/8/layout/matrix1"/>
    <dgm:cxn modelId="{08DDC7BF-94FA-45DA-B578-C0B8FF7F0040}" type="presOf" srcId="{3195E439-2A51-406F-8E2D-C455979056DF}" destId="{9013753F-2C11-49CB-BE07-28F6F1C4853F}" srcOrd="0" destOrd="0" presId="urn:microsoft.com/office/officeart/2005/8/layout/matrix1"/>
    <dgm:cxn modelId="{566FD31C-1E31-4094-8D3F-16F16A55C863}" type="presOf" srcId="{641BFBC6-82E0-4C32-8347-8DBE039A3BC1}" destId="{67E4CA8C-8872-40B6-872A-06E6E60C862D}" srcOrd="1" destOrd="0" presId="urn:microsoft.com/office/officeart/2005/8/layout/matrix1"/>
    <dgm:cxn modelId="{F7F7A4BC-BFF1-4C06-86FF-AB49A13ED24E}" type="presOf" srcId="{3C75A5B7-E890-4716-99BF-9051BCC74BA4}" destId="{9DFD39AF-8B3B-42FE-8855-FD2B136CFA06}" srcOrd="0" destOrd="0" presId="urn:microsoft.com/office/officeart/2005/8/layout/matrix1"/>
    <dgm:cxn modelId="{D9A6B869-C719-4F93-A49F-11753A4AEADA}" type="presOf" srcId="{72EFFB20-BC29-4FEF-8D3A-3415E2011AAE}" destId="{1BD486ED-9E36-45BE-97D9-9085E6F1EB80}" srcOrd="0" destOrd="0" presId="urn:microsoft.com/office/officeart/2005/8/layout/matrix1"/>
    <dgm:cxn modelId="{DACA0D9A-361B-4347-8A62-65B993A9A7E0}" type="presOf" srcId="{327DD854-A67C-4BE5-AD34-B48041408B57}" destId="{4CBEDF5D-093C-4A71-97DF-381D1A1F4433}" srcOrd="0" destOrd="0" presId="urn:microsoft.com/office/officeart/2005/8/layout/matrix1"/>
    <dgm:cxn modelId="{C0C2275C-7153-42D6-A831-5FCCC360B64E}" srcId="{14507A09-BD00-42ED-9B8D-FA266DAC7A4B}" destId="{3C75A5B7-E890-4716-99BF-9051BCC74BA4}" srcOrd="0" destOrd="0" parTransId="{A1AA22E9-9FCF-4BF9-9384-4EE0849C0948}" sibTransId="{181CA2CA-3A14-4442-B864-6382487CA417}"/>
    <dgm:cxn modelId="{9E769ED3-AC89-4A6B-9E56-09C101EFA82E}" srcId="{3C75A5B7-E890-4716-99BF-9051BCC74BA4}" destId="{641BFBC6-82E0-4C32-8347-8DBE039A3BC1}" srcOrd="2" destOrd="0" parTransId="{97C16195-73BB-4CF9-BD19-88B674D00CEC}" sibTransId="{BCEF354B-9332-49E7-8A59-73A0EAA1EBCC}"/>
    <dgm:cxn modelId="{1049BE66-0993-4409-8041-F442E61DDE37}" type="presOf" srcId="{72EFFB20-BC29-4FEF-8D3A-3415E2011AAE}" destId="{C94493EC-ECBC-4ADE-B454-5B4D71E6F66E}" srcOrd="1" destOrd="0" presId="urn:microsoft.com/office/officeart/2005/8/layout/matrix1"/>
    <dgm:cxn modelId="{726275A8-3C46-4DF7-B50B-70B1017CFF2A}" srcId="{3C75A5B7-E890-4716-99BF-9051BCC74BA4}" destId="{327DD854-A67C-4BE5-AD34-B48041408B57}" srcOrd="3" destOrd="0" parTransId="{89B09A86-8EB0-4C63-B0A1-36960A5D5937}" sibTransId="{C63DA9D0-1675-4A03-82B6-690BA3EF52A6}"/>
    <dgm:cxn modelId="{04729D5D-C7C6-4CC0-9564-81EFCFF782BB}" type="presOf" srcId="{327DD854-A67C-4BE5-AD34-B48041408B57}" destId="{41B9C45E-02FA-4B11-8FFA-F6E4B22F66A5}" srcOrd="1" destOrd="0" presId="urn:microsoft.com/office/officeart/2005/8/layout/matrix1"/>
    <dgm:cxn modelId="{26FF2C57-3D7E-4B3F-9C1A-829903C22C8E}" type="presOf" srcId="{3195E439-2A51-406F-8E2D-C455979056DF}" destId="{4C5CE757-BDB5-427D-842C-C8CCBF954C19}" srcOrd="1" destOrd="0" presId="urn:microsoft.com/office/officeart/2005/8/layout/matrix1"/>
    <dgm:cxn modelId="{097C38DC-F8DD-4C1B-A0C6-D2340C36914A}" srcId="{3C75A5B7-E890-4716-99BF-9051BCC74BA4}" destId="{3195E439-2A51-406F-8E2D-C455979056DF}" srcOrd="1" destOrd="0" parTransId="{C4506534-2004-42D3-A06D-4EDB3A91B976}" sibTransId="{7261387F-6C0B-4A1A-90DE-3135A43835E9}"/>
    <dgm:cxn modelId="{120106B0-3D4D-48C8-AE81-38C4DB206815}" type="presOf" srcId="{641BFBC6-82E0-4C32-8347-8DBE039A3BC1}" destId="{73E13E34-A997-4B51-ABFA-6DDD27002A3C}" srcOrd="0" destOrd="0" presId="urn:microsoft.com/office/officeart/2005/8/layout/matrix1"/>
    <dgm:cxn modelId="{5426C7A0-C52A-4E49-88E9-851956B4ABA7}" type="presParOf" srcId="{9315EC6B-EF3F-4D66-93AD-BCE02A5363BF}" destId="{B8F8C010-0BC2-4814-9449-FD16D58DBCE5}" srcOrd="0" destOrd="0" presId="urn:microsoft.com/office/officeart/2005/8/layout/matrix1"/>
    <dgm:cxn modelId="{5F271704-B7F4-4DF3-8EC6-214D170F1ABC}" type="presParOf" srcId="{B8F8C010-0BC2-4814-9449-FD16D58DBCE5}" destId="{1BD486ED-9E36-45BE-97D9-9085E6F1EB80}" srcOrd="0" destOrd="0" presId="urn:microsoft.com/office/officeart/2005/8/layout/matrix1"/>
    <dgm:cxn modelId="{E0493515-BF9D-4489-A11D-C62828FC92F4}" type="presParOf" srcId="{B8F8C010-0BC2-4814-9449-FD16D58DBCE5}" destId="{C94493EC-ECBC-4ADE-B454-5B4D71E6F66E}" srcOrd="1" destOrd="0" presId="urn:microsoft.com/office/officeart/2005/8/layout/matrix1"/>
    <dgm:cxn modelId="{69B72767-BAD1-4754-9840-FDB37D276675}" type="presParOf" srcId="{B8F8C010-0BC2-4814-9449-FD16D58DBCE5}" destId="{9013753F-2C11-49CB-BE07-28F6F1C4853F}" srcOrd="2" destOrd="0" presId="urn:microsoft.com/office/officeart/2005/8/layout/matrix1"/>
    <dgm:cxn modelId="{97D693E4-B59A-427B-BA93-4C4741EB8D6F}" type="presParOf" srcId="{B8F8C010-0BC2-4814-9449-FD16D58DBCE5}" destId="{4C5CE757-BDB5-427D-842C-C8CCBF954C19}" srcOrd="3" destOrd="0" presId="urn:microsoft.com/office/officeart/2005/8/layout/matrix1"/>
    <dgm:cxn modelId="{32AC1481-32DB-496D-8D5D-B5D016F9116E}" type="presParOf" srcId="{B8F8C010-0BC2-4814-9449-FD16D58DBCE5}" destId="{73E13E34-A997-4B51-ABFA-6DDD27002A3C}" srcOrd="4" destOrd="0" presId="urn:microsoft.com/office/officeart/2005/8/layout/matrix1"/>
    <dgm:cxn modelId="{419C8E00-7E61-4306-82D9-F89FE36D49E3}" type="presParOf" srcId="{B8F8C010-0BC2-4814-9449-FD16D58DBCE5}" destId="{67E4CA8C-8872-40B6-872A-06E6E60C862D}" srcOrd="5" destOrd="0" presId="urn:microsoft.com/office/officeart/2005/8/layout/matrix1"/>
    <dgm:cxn modelId="{A5518F70-8A36-4DF1-9A10-975E3F50972B}" type="presParOf" srcId="{B8F8C010-0BC2-4814-9449-FD16D58DBCE5}" destId="{4CBEDF5D-093C-4A71-97DF-381D1A1F4433}" srcOrd="6" destOrd="0" presId="urn:microsoft.com/office/officeart/2005/8/layout/matrix1"/>
    <dgm:cxn modelId="{C7559183-9287-4C95-89E7-75D83BBB74FD}" type="presParOf" srcId="{B8F8C010-0BC2-4814-9449-FD16D58DBCE5}" destId="{41B9C45E-02FA-4B11-8FFA-F6E4B22F66A5}" srcOrd="7" destOrd="0" presId="urn:microsoft.com/office/officeart/2005/8/layout/matrix1"/>
    <dgm:cxn modelId="{7A1D333F-ABE6-46F6-A57D-1AD00719398A}" type="presParOf" srcId="{9315EC6B-EF3F-4D66-93AD-BCE02A5363BF}" destId="{9DFD39AF-8B3B-42FE-8855-FD2B136CFA0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1EE742-479E-460D-A3DD-156A87B7CD6A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C45B5DF8-D059-4169-A274-67FA63A82EBC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PERSONAS CREATIVAS</a:t>
          </a:r>
          <a:endParaRPr lang="es-ES" dirty="0">
            <a:solidFill>
              <a:schemeClr val="tx1"/>
            </a:solidFill>
          </a:endParaRPr>
        </a:p>
      </dgm:t>
    </dgm:pt>
    <dgm:pt modelId="{45625839-BDB6-447F-8FDF-19D4EF58CE99}" type="parTrans" cxnId="{F887371A-A814-40D4-A649-600AEF884084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AC070D6A-73AA-4F7F-8EE7-D25025009B4A}" type="sibTrans" cxnId="{F887371A-A814-40D4-A649-600AEF884084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23A4E612-2216-42F4-941B-20F54CC16414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MÁS AUTÓNOMAS</a:t>
          </a:r>
          <a:endParaRPr lang="es-ES" dirty="0">
            <a:solidFill>
              <a:schemeClr val="tx1"/>
            </a:solidFill>
          </a:endParaRPr>
        </a:p>
      </dgm:t>
    </dgm:pt>
    <dgm:pt modelId="{30FE4064-C0FD-4F88-A5F5-3578AEA6D51D}" type="parTrans" cxnId="{473AE617-9263-47F4-BBA7-75B7930FB3BB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7A46E5BA-1699-446B-A005-FA0DD620F217}" type="sibTrans" cxnId="{473AE617-9263-47F4-BBA7-75B7930FB3BB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353F6372-EA92-41FD-A6A2-DCE4DB74BE2D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SE AVENTURAN A LO DESCONOCIDO</a:t>
          </a:r>
          <a:endParaRPr lang="es-ES" dirty="0">
            <a:solidFill>
              <a:schemeClr val="tx1"/>
            </a:solidFill>
          </a:endParaRPr>
        </a:p>
      </dgm:t>
    </dgm:pt>
    <dgm:pt modelId="{BA028B01-9359-48A9-81F0-E543748C99A9}" type="parTrans" cxnId="{E90AA9FC-79BE-4E40-A800-2A938C837B66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89B01AF5-8A7C-487B-ADF0-322E70FADB69}" type="sibTrans" cxnId="{E90AA9FC-79BE-4E40-A800-2A938C837B66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03217FC8-A39B-465F-83D7-27D966BCC4D7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TOLERAN LO AMBIGUO</a:t>
          </a:r>
          <a:endParaRPr lang="es-ES" dirty="0">
            <a:solidFill>
              <a:schemeClr val="tx1"/>
            </a:solidFill>
          </a:endParaRPr>
        </a:p>
      </dgm:t>
    </dgm:pt>
    <dgm:pt modelId="{AF105EA2-F57E-44C8-B178-A74B63B475CE}" type="parTrans" cxnId="{B9C46754-67F1-4A7B-AB6D-D4B47A007F9A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E412E7B4-9DEA-44A4-A678-811C53593F2F}" type="sibTrans" cxnId="{B9C46754-67F1-4A7B-AB6D-D4B47A007F9A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3022F4C1-32BC-4305-B8CB-DA3FF195CFE4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VALORAN ACTIVIDADES PROGRESISTAS</a:t>
          </a:r>
          <a:endParaRPr lang="es-ES" dirty="0">
            <a:solidFill>
              <a:schemeClr val="tx1"/>
            </a:solidFill>
          </a:endParaRPr>
        </a:p>
      </dgm:t>
    </dgm:pt>
    <dgm:pt modelId="{746F669C-E4A5-4A0C-A054-8709EE76C489}" type="parTrans" cxnId="{58D2391C-CC3E-4C1F-8417-95396E3C7AB2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F1EB6DC3-C558-43E8-B6F3-8F367F04CA4D}" type="sibTrans" cxnId="{58D2391C-CC3E-4C1F-8417-95396E3C7AB2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A25D4533-9727-4725-9BE3-531F46D7CBBD}" type="pres">
      <dgm:prSet presAssocID="{381EE742-479E-460D-A3DD-156A87B7CD6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6D57028-54C9-42AF-B0F1-AE3AB32D3708}" type="pres">
      <dgm:prSet presAssocID="{C45B5DF8-D059-4169-A274-67FA63A82EBC}" presName="centerShape" presStyleLbl="node0" presStyleIdx="0" presStyleCnt="1"/>
      <dgm:spPr/>
      <dgm:t>
        <a:bodyPr/>
        <a:lstStyle/>
        <a:p>
          <a:endParaRPr lang="es-ES"/>
        </a:p>
      </dgm:t>
    </dgm:pt>
    <dgm:pt modelId="{1C497744-8D8E-49D0-9834-FE9FADEB7A2E}" type="pres">
      <dgm:prSet presAssocID="{30FE4064-C0FD-4F88-A5F5-3578AEA6D51D}" presName="parTrans" presStyleLbl="bgSibTrans2D1" presStyleIdx="0" presStyleCnt="4"/>
      <dgm:spPr/>
      <dgm:t>
        <a:bodyPr/>
        <a:lstStyle/>
        <a:p>
          <a:endParaRPr lang="es-ES"/>
        </a:p>
      </dgm:t>
    </dgm:pt>
    <dgm:pt modelId="{C9C715C4-6169-43A9-8B96-FAAF9BB73249}" type="pres">
      <dgm:prSet presAssocID="{23A4E612-2216-42F4-941B-20F54CC1641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5F51CD-95F0-4059-A2DA-35AA49E879A0}" type="pres">
      <dgm:prSet presAssocID="{BA028B01-9359-48A9-81F0-E543748C99A9}" presName="parTrans" presStyleLbl="bgSibTrans2D1" presStyleIdx="1" presStyleCnt="4"/>
      <dgm:spPr/>
      <dgm:t>
        <a:bodyPr/>
        <a:lstStyle/>
        <a:p>
          <a:endParaRPr lang="es-ES"/>
        </a:p>
      </dgm:t>
    </dgm:pt>
    <dgm:pt modelId="{1499EAAC-F363-412B-AFBA-53FCB047A911}" type="pres">
      <dgm:prSet presAssocID="{353F6372-EA92-41FD-A6A2-DCE4DB74BE2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5A7A2C-3C38-4A8A-9384-C5EA14CCA241}" type="pres">
      <dgm:prSet presAssocID="{AF105EA2-F57E-44C8-B178-A74B63B475CE}" presName="parTrans" presStyleLbl="bgSibTrans2D1" presStyleIdx="2" presStyleCnt="4"/>
      <dgm:spPr/>
      <dgm:t>
        <a:bodyPr/>
        <a:lstStyle/>
        <a:p>
          <a:endParaRPr lang="es-ES"/>
        </a:p>
      </dgm:t>
    </dgm:pt>
    <dgm:pt modelId="{F405CB39-DFA1-4CE7-AA46-97B7A404714F}" type="pres">
      <dgm:prSet presAssocID="{03217FC8-A39B-465F-83D7-27D966BCC4D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DFEED40-58FE-4725-BA0D-5F2F0ABEADB7}" type="pres">
      <dgm:prSet presAssocID="{746F669C-E4A5-4A0C-A054-8709EE76C489}" presName="parTrans" presStyleLbl="bgSibTrans2D1" presStyleIdx="3" presStyleCnt="4"/>
      <dgm:spPr/>
      <dgm:t>
        <a:bodyPr/>
        <a:lstStyle/>
        <a:p>
          <a:endParaRPr lang="es-ES"/>
        </a:p>
      </dgm:t>
    </dgm:pt>
    <dgm:pt modelId="{5FBB1517-CD7E-4083-A6C6-24632C0A40A0}" type="pres">
      <dgm:prSet presAssocID="{3022F4C1-32BC-4305-B8CB-DA3FF195CFE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73AE617-9263-47F4-BBA7-75B7930FB3BB}" srcId="{C45B5DF8-D059-4169-A274-67FA63A82EBC}" destId="{23A4E612-2216-42F4-941B-20F54CC16414}" srcOrd="0" destOrd="0" parTransId="{30FE4064-C0FD-4F88-A5F5-3578AEA6D51D}" sibTransId="{7A46E5BA-1699-446B-A005-FA0DD620F217}"/>
    <dgm:cxn modelId="{01BB6B6E-F1D0-4D2D-8829-4C10C8D35963}" type="presOf" srcId="{03217FC8-A39B-465F-83D7-27D966BCC4D7}" destId="{F405CB39-DFA1-4CE7-AA46-97B7A404714F}" srcOrd="0" destOrd="0" presId="urn:microsoft.com/office/officeart/2005/8/layout/radial4"/>
    <dgm:cxn modelId="{58D2391C-CC3E-4C1F-8417-95396E3C7AB2}" srcId="{C45B5DF8-D059-4169-A274-67FA63A82EBC}" destId="{3022F4C1-32BC-4305-B8CB-DA3FF195CFE4}" srcOrd="3" destOrd="0" parTransId="{746F669C-E4A5-4A0C-A054-8709EE76C489}" sibTransId="{F1EB6DC3-C558-43E8-B6F3-8F367F04CA4D}"/>
    <dgm:cxn modelId="{F887371A-A814-40D4-A649-600AEF884084}" srcId="{381EE742-479E-460D-A3DD-156A87B7CD6A}" destId="{C45B5DF8-D059-4169-A274-67FA63A82EBC}" srcOrd="0" destOrd="0" parTransId="{45625839-BDB6-447F-8FDF-19D4EF58CE99}" sibTransId="{AC070D6A-73AA-4F7F-8EE7-D25025009B4A}"/>
    <dgm:cxn modelId="{D3C45C2C-FFBF-4B50-8F60-CCB7CFC2F063}" type="presOf" srcId="{C45B5DF8-D059-4169-A274-67FA63A82EBC}" destId="{56D57028-54C9-42AF-B0F1-AE3AB32D3708}" srcOrd="0" destOrd="0" presId="urn:microsoft.com/office/officeart/2005/8/layout/radial4"/>
    <dgm:cxn modelId="{77C25A89-FE99-4B8D-8D95-1FDB73F093B2}" type="presOf" srcId="{3022F4C1-32BC-4305-B8CB-DA3FF195CFE4}" destId="{5FBB1517-CD7E-4083-A6C6-24632C0A40A0}" srcOrd="0" destOrd="0" presId="urn:microsoft.com/office/officeart/2005/8/layout/radial4"/>
    <dgm:cxn modelId="{AD9A5EE0-A925-4044-8D79-E2EB8B982533}" type="presOf" srcId="{BA028B01-9359-48A9-81F0-E543748C99A9}" destId="{5E5F51CD-95F0-4059-A2DA-35AA49E879A0}" srcOrd="0" destOrd="0" presId="urn:microsoft.com/office/officeart/2005/8/layout/radial4"/>
    <dgm:cxn modelId="{E90AA9FC-79BE-4E40-A800-2A938C837B66}" srcId="{C45B5DF8-D059-4169-A274-67FA63A82EBC}" destId="{353F6372-EA92-41FD-A6A2-DCE4DB74BE2D}" srcOrd="1" destOrd="0" parTransId="{BA028B01-9359-48A9-81F0-E543748C99A9}" sibTransId="{89B01AF5-8A7C-487B-ADF0-322E70FADB69}"/>
    <dgm:cxn modelId="{4B42DC43-213E-484B-BFA1-1B01F6F85AC1}" type="presOf" srcId="{746F669C-E4A5-4A0C-A054-8709EE76C489}" destId="{0DFEED40-58FE-4725-BA0D-5F2F0ABEADB7}" srcOrd="0" destOrd="0" presId="urn:microsoft.com/office/officeart/2005/8/layout/radial4"/>
    <dgm:cxn modelId="{74040B22-67D0-4F64-9A1C-0DDD5A14407B}" type="presOf" srcId="{381EE742-479E-460D-A3DD-156A87B7CD6A}" destId="{A25D4533-9727-4725-9BE3-531F46D7CBBD}" srcOrd="0" destOrd="0" presId="urn:microsoft.com/office/officeart/2005/8/layout/radial4"/>
    <dgm:cxn modelId="{96A928EB-74A4-4199-95F2-C1A872A42F7B}" type="presOf" srcId="{AF105EA2-F57E-44C8-B178-A74B63B475CE}" destId="{CA5A7A2C-3C38-4A8A-9384-C5EA14CCA241}" srcOrd="0" destOrd="0" presId="urn:microsoft.com/office/officeart/2005/8/layout/radial4"/>
    <dgm:cxn modelId="{EA73E3DA-AFAF-4425-ADDC-17EE5CD4587D}" type="presOf" srcId="{23A4E612-2216-42F4-941B-20F54CC16414}" destId="{C9C715C4-6169-43A9-8B96-FAAF9BB73249}" srcOrd="0" destOrd="0" presId="urn:microsoft.com/office/officeart/2005/8/layout/radial4"/>
    <dgm:cxn modelId="{B95D2EA7-55D9-41D0-B51A-DA88A4480DCD}" type="presOf" srcId="{30FE4064-C0FD-4F88-A5F5-3578AEA6D51D}" destId="{1C497744-8D8E-49D0-9834-FE9FADEB7A2E}" srcOrd="0" destOrd="0" presId="urn:microsoft.com/office/officeart/2005/8/layout/radial4"/>
    <dgm:cxn modelId="{B9C46754-67F1-4A7B-AB6D-D4B47A007F9A}" srcId="{C45B5DF8-D059-4169-A274-67FA63A82EBC}" destId="{03217FC8-A39B-465F-83D7-27D966BCC4D7}" srcOrd="2" destOrd="0" parTransId="{AF105EA2-F57E-44C8-B178-A74B63B475CE}" sibTransId="{E412E7B4-9DEA-44A4-A678-811C53593F2F}"/>
    <dgm:cxn modelId="{5CC1D46E-9213-49DF-B5D6-A2498C7E8611}" type="presOf" srcId="{353F6372-EA92-41FD-A6A2-DCE4DB74BE2D}" destId="{1499EAAC-F363-412B-AFBA-53FCB047A911}" srcOrd="0" destOrd="0" presId="urn:microsoft.com/office/officeart/2005/8/layout/radial4"/>
    <dgm:cxn modelId="{954B62E4-A121-4AE6-8103-612FE3D3107A}" type="presParOf" srcId="{A25D4533-9727-4725-9BE3-531F46D7CBBD}" destId="{56D57028-54C9-42AF-B0F1-AE3AB32D3708}" srcOrd="0" destOrd="0" presId="urn:microsoft.com/office/officeart/2005/8/layout/radial4"/>
    <dgm:cxn modelId="{509C6674-28BE-4393-B72A-DAA1753FF0D8}" type="presParOf" srcId="{A25D4533-9727-4725-9BE3-531F46D7CBBD}" destId="{1C497744-8D8E-49D0-9834-FE9FADEB7A2E}" srcOrd="1" destOrd="0" presId="urn:microsoft.com/office/officeart/2005/8/layout/radial4"/>
    <dgm:cxn modelId="{48649633-C9FB-420B-AA37-8673A87735BD}" type="presParOf" srcId="{A25D4533-9727-4725-9BE3-531F46D7CBBD}" destId="{C9C715C4-6169-43A9-8B96-FAAF9BB73249}" srcOrd="2" destOrd="0" presId="urn:microsoft.com/office/officeart/2005/8/layout/radial4"/>
    <dgm:cxn modelId="{64E37C4F-D981-41AE-89C7-22519405A45A}" type="presParOf" srcId="{A25D4533-9727-4725-9BE3-531F46D7CBBD}" destId="{5E5F51CD-95F0-4059-A2DA-35AA49E879A0}" srcOrd="3" destOrd="0" presId="urn:microsoft.com/office/officeart/2005/8/layout/radial4"/>
    <dgm:cxn modelId="{5115AE42-725E-4086-809C-D69173B45BC9}" type="presParOf" srcId="{A25D4533-9727-4725-9BE3-531F46D7CBBD}" destId="{1499EAAC-F363-412B-AFBA-53FCB047A911}" srcOrd="4" destOrd="0" presId="urn:microsoft.com/office/officeart/2005/8/layout/radial4"/>
    <dgm:cxn modelId="{2DAB822D-CC52-4BA7-994D-8FB9A50F0C0E}" type="presParOf" srcId="{A25D4533-9727-4725-9BE3-531F46D7CBBD}" destId="{CA5A7A2C-3C38-4A8A-9384-C5EA14CCA241}" srcOrd="5" destOrd="0" presId="urn:microsoft.com/office/officeart/2005/8/layout/radial4"/>
    <dgm:cxn modelId="{5958FF5F-F77A-4D1C-8E2E-5A8AB86A642E}" type="presParOf" srcId="{A25D4533-9727-4725-9BE3-531F46D7CBBD}" destId="{F405CB39-DFA1-4CE7-AA46-97B7A404714F}" srcOrd="6" destOrd="0" presId="urn:microsoft.com/office/officeart/2005/8/layout/radial4"/>
    <dgm:cxn modelId="{7EB648A2-1801-49D9-A567-7192BA077860}" type="presParOf" srcId="{A25D4533-9727-4725-9BE3-531F46D7CBBD}" destId="{0DFEED40-58FE-4725-BA0D-5F2F0ABEADB7}" srcOrd="7" destOrd="0" presId="urn:microsoft.com/office/officeart/2005/8/layout/radial4"/>
    <dgm:cxn modelId="{6EAF84D7-172A-4438-8029-76522F102924}" type="presParOf" srcId="{A25D4533-9727-4725-9BE3-531F46D7CBBD}" destId="{5FBB1517-CD7E-4083-A6C6-24632C0A40A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6C24E7-B53E-4C6E-B46D-A2FF7EA71067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1486F0CC-105B-4780-B334-00359431E15E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tx1"/>
              </a:solidFill>
            </a:rPr>
            <a:t>PERCEPCIÓN DEL PROBLEMA</a:t>
          </a:r>
          <a:endParaRPr lang="es-ES" sz="1800" dirty="0">
            <a:solidFill>
              <a:schemeClr val="tx1"/>
            </a:solidFill>
          </a:endParaRPr>
        </a:p>
      </dgm:t>
    </dgm:pt>
    <dgm:pt modelId="{9E3F4D8B-F6A5-40BD-A3A5-79821B05E3E7}" type="parTrans" cxnId="{4CCB9354-2D40-4D87-BCE7-1304FC82402F}">
      <dgm:prSet/>
      <dgm:spPr/>
      <dgm:t>
        <a:bodyPr/>
        <a:lstStyle/>
        <a:p>
          <a:endParaRPr lang="es-ES" sz="2000">
            <a:solidFill>
              <a:schemeClr val="tx1"/>
            </a:solidFill>
          </a:endParaRPr>
        </a:p>
      </dgm:t>
    </dgm:pt>
    <dgm:pt modelId="{81CF112F-AD29-4756-8B7A-F2E8A08B9AB1}" type="sibTrans" cxnId="{4CCB9354-2D40-4D87-BCE7-1304FC82402F}">
      <dgm:prSet/>
      <dgm:spPr/>
      <dgm:t>
        <a:bodyPr/>
        <a:lstStyle/>
        <a:p>
          <a:endParaRPr lang="es-ES" sz="2000">
            <a:solidFill>
              <a:schemeClr val="tx1"/>
            </a:solidFill>
          </a:endParaRPr>
        </a:p>
      </dgm:t>
    </dgm:pt>
    <dgm:pt modelId="{BFA56AB4-63C5-48AF-AE60-1DF2515B8E94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tx1"/>
              </a:solidFill>
            </a:rPr>
            <a:t>FORMULACIÓN DEL PROBLEMA</a:t>
          </a:r>
          <a:endParaRPr lang="es-ES" sz="1800" dirty="0">
            <a:solidFill>
              <a:schemeClr val="tx1"/>
            </a:solidFill>
          </a:endParaRPr>
        </a:p>
      </dgm:t>
    </dgm:pt>
    <dgm:pt modelId="{786E07E9-64D2-4E68-940A-21523D138BFF}" type="parTrans" cxnId="{24807EF6-8480-4DB3-AE67-9F1C780A1798}">
      <dgm:prSet/>
      <dgm:spPr/>
      <dgm:t>
        <a:bodyPr/>
        <a:lstStyle/>
        <a:p>
          <a:endParaRPr lang="es-ES" sz="2000">
            <a:solidFill>
              <a:schemeClr val="tx1"/>
            </a:solidFill>
          </a:endParaRPr>
        </a:p>
      </dgm:t>
    </dgm:pt>
    <dgm:pt modelId="{8E651926-E619-4A4E-9AEF-9A0E612C0D7F}" type="sibTrans" cxnId="{24807EF6-8480-4DB3-AE67-9F1C780A1798}">
      <dgm:prSet/>
      <dgm:spPr/>
      <dgm:t>
        <a:bodyPr/>
        <a:lstStyle/>
        <a:p>
          <a:endParaRPr lang="es-ES" sz="2000">
            <a:solidFill>
              <a:schemeClr val="tx1"/>
            </a:solidFill>
          </a:endParaRPr>
        </a:p>
      </dgm:t>
    </dgm:pt>
    <dgm:pt modelId="{0C573859-5F63-485C-A64E-0DA080640B2E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tx1"/>
              </a:solidFill>
            </a:rPr>
            <a:t>BÚSQUEDA Y HALLAZGO DE IDEAS</a:t>
          </a:r>
          <a:endParaRPr lang="es-ES" sz="1800" dirty="0">
            <a:solidFill>
              <a:schemeClr val="tx1"/>
            </a:solidFill>
          </a:endParaRPr>
        </a:p>
      </dgm:t>
    </dgm:pt>
    <dgm:pt modelId="{C3DE5FDC-2785-4A50-B565-6D5F03D7BA35}" type="parTrans" cxnId="{C7A29982-EA6B-4DE8-B063-B226E33A85AD}">
      <dgm:prSet/>
      <dgm:spPr/>
      <dgm:t>
        <a:bodyPr/>
        <a:lstStyle/>
        <a:p>
          <a:endParaRPr lang="es-ES" sz="2000">
            <a:solidFill>
              <a:schemeClr val="tx1"/>
            </a:solidFill>
          </a:endParaRPr>
        </a:p>
      </dgm:t>
    </dgm:pt>
    <dgm:pt modelId="{DEE5BA02-1B3E-4FAB-9A25-A160F83A06E9}" type="sibTrans" cxnId="{C7A29982-EA6B-4DE8-B063-B226E33A85AD}">
      <dgm:prSet/>
      <dgm:spPr/>
      <dgm:t>
        <a:bodyPr/>
        <a:lstStyle/>
        <a:p>
          <a:endParaRPr lang="es-ES" sz="2000">
            <a:solidFill>
              <a:schemeClr val="tx1"/>
            </a:solidFill>
          </a:endParaRPr>
        </a:p>
      </dgm:t>
    </dgm:pt>
    <dgm:pt modelId="{7D664F0D-AF2A-42E9-BE7C-11704069874B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tx1"/>
              </a:solidFill>
            </a:rPr>
            <a:t>ENSAYO Y PUESTA EN PRÁCTICA</a:t>
          </a:r>
          <a:endParaRPr lang="es-ES" sz="1800" dirty="0">
            <a:solidFill>
              <a:schemeClr val="tx1"/>
            </a:solidFill>
          </a:endParaRPr>
        </a:p>
      </dgm:t>
    </dgm:pt>
    <dgm:pt modelId="{E1460746-F4D0-4CD9-831F-BC63A1D1019D}" type="parTrans" cxnId="{A70296ED-D040-49C4-9FED-3B7097498EF0}">
      <dgm:prSet/>
      <dgm:spPr/>
      <dgm:t>
        <a:bodyPr/>
        <a:lstStyle/>
        <a:p>
          <a:endParaRPr lang="es-ES" sz="2000">
            <a:solidFill>
              <a:schemeClr val="tx1"/>
            </a:solidFill>
          </a:endParaRPr>
        </a:p>
      </dgm:t>
    </dgm:pt>
    <dgm:pt modelId="{1A14880D-4484-4AC0-B8F3-9BA1E6F2101F}" type="sibTrans" cxnId="{A70296ED-D040-49C4-9FED-3B7097498EF0}">
      <dgm:prSet/>
      <dgm:spPr/>
      <dgm:t>
        <a:bodyPr/>
        <a:lstStyle/>
        <a:p>
          <a:endParaRPr lang="es-ES" sz="2000">
            <a:solidFill>
              <a:schemeClr val="tx1"/>
            </a:solidFill>
          </a:endParaRPr>
        </a:p>
      </dgm:t>
    </dgm:pt>
    <dgm:pt modelId="{5604AC6F-38BC-43A3-850B-6A7D49B0497C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tx1"/>
              </a:solidFill>
            </a:rPr>
            <a:t>EVALUACIÓN Y VALORACIÓN CRÍTICA.</a:t>
          </a:r>
          <a:endParaRPr lang="es-ES" sz="1800" dirty="0">
            <a:solidFill>
              <a:schemeClr val="tx1"/>
            </a:solidFill>
          </a:endParaRPr>
        </a:p>
      </dgm:t>
    </dgm:pt>
    <dgm:pt modelId="{E08A8B81-24A1-4D77-83AC-DFE0280DEECB}" type="parTrans" cxnId="{EBC59E13-0AC7-4711-88E9-E00426CE2F9B}">
      <dgm:prSet/>
      <dgm:spPr/>
      <dgm:t>
        <a:bodyPr/>
        <a:lstStyle/>
        <a:p>
          <a:endParaRPr lang="es-ES" sz="2000">
            <a:solidFill>
              <a:schemeClr val="tx1"/>
            </a:solidFill>
          </a:endParaRPr>
        </a:p>
      </dgm:t>
    </dgm:pt>
    <dgm:pt modelId="{7890FC4D-FD8B-41E4-9EB5-0E9EB6CB3B1F}" type="sibTrans" cxnId="{EBC59E13-0AC7-4711-88E9-E00426CE2F9B}">
      <dgm:prSet/>
      <dgm:spPr/>
      <dgm:t>
        <a:bodyPr/>
        <a:lstStyle/>
        <a:p>
          <a:endParaRPr lang="es-ES" sz="2000">
            <a:solidFill>
              <a:schemeClr val="tx1"/>
            </a:solidFill>
          </a:endParaRPr>
        </a:p>
      </dgm:t>
    </dgm:pt>
    <dgm:pt modelId="{D83D7C71-113C-48CD-9770-A12178F8BB75}" type="pres">
      <dgm:prSet presAssocID="{746C24E7-B53E-4C6E-B46D-A2FF7EA710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5AA3953-DE5E-458F-B53F-7FC4AE6FADAE}" type="pres">
      <dgm:prSet presAssocID="{1486F0CC-105B-4780-B334-00359431E15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02FD64-9DF9-48C6-A3B1-616D9B92777D}" type="pres">
      <dgm:prSet presAssocID="{1486F0CC-105B-4780-B334-00359431E15E}" presName="spNode" presStyleCnt="0"/>
      <dgm:spPr/>
    </dgm:pt>
    <dgm:pt modelId="{6617C680-7F96-4D17-9AFF-C918CCCA3308}" type="pres">
      <dgm:prSet presAssocID="{81CF112F-AD29-4756-8B7A-F2E8A08B9AB1}" presName="sibTrans" presStyleLbl="sibTrans1D1" presStyleIdx="0" presStyleCnt="5"/>
      <dgm:spPr/>
      <dgm:t>
        <a:bodyPr/>
        <a:lstStyle/>
        <a:p>
          <a:endParaRPr lang="es-ES"/>
        </a:p>
      </dgm:t>
    </dgm:pt>
    <dgm:pt modelId="{F0B3CB0C-12C9-4F62-9F46-B3A571BADE89}" type="pres">
      <dgm:prSet presAssocID="{BFA56AB4-63C5-48AF-AE60-1DF2515B8E9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B83280-E998-4091-B804-6C559CEFCC9A}" type="pres">
      <dgm:prSet presAssocID="{BFA56AB4-63C5-48AF-AE60-1DF2515B8E94}" presName="spNode" presStyleCnt="0"/>
      <dgm:spPr/>
    </dgm:pt>
    <dgm:pt modelId="{EE8BD8CA-239A-42B3-A733-06E1F6FC5D43}" type="pres">
      <dgm:prSet presAssocID="{8E651926-E619-4A4E-9AEF-9A0E612C0D7F}" presName="sibTrans" presStyleLbl="sibTrans1D1" presStyleIdx="1" presStyleCnt="5"/>
      <dgm:spPr/>
      <dgm:t>
        <a:bodyPr/>
        <a:lstStyle/>
        <a:p>
          <a:endParaRPr lang="es-ES"/>
        </a:p>
      </dgm:t>
    </dgm:pt>
    <dgm:pt modelId="{C60118F3-0CA6-4628-A95C-CC7E70844596}" type="pres">
      <dgm:prSet presAssocID="{0C573859-5F63-485C-A64E-0DA080640B2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EC3B49-68D9-4B16-B7ED-BFA4FC7F537C}" type="pres">
      <dgm:prSet presAssocID="{0C573859-5F63-485C-A64E-0DA080640B2E}" presName="spNode" presStyleCnt="0"/>
      <dgm:spPr/>
    </dgm:pt>
    <dgm:pt modelId="{36F4BAEB-112C-4A88-8E00-33836DE0EB57}" type="pres">
      <dgm:prSet presAssocID="{DEE5BA02-1B3E-4FAB-9A25-A160F83A06E9}" presName="sibTrans" presStyleLbl="sibTrans1D1" presStyleIdx="2" presStyleCnt="5"/>
      <dgm:spPr/>
      <dgm:t>
        <a:bodyPr/>
        <a:lstStyle/>
        <a:p>
          <a:endParaRPr lang="es-ES"/>
        </a:p>
      </dgm:t>
    </dgm:pt>
    <dgm:pt modelId="{6DA58FAC-7012-4B4E-8912-BBFDD85788D3}" type="pres">
      <dgm:prSet presAssocID="{7D664F0D-AF2A-42E9-BE7C-11704069874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E335E0-3B69-4D2F-ABA9-55F0A86E6C1B}" type="pres">
      <dgm:prSet presAssocID="{7D664F0D-AF2A-42E9-BE7C-11704069874B}" presName="spNode" presStyleCnt="0"/>
      <dgm:spPr/>
    </dgm:pt>
    <dgm:pt modelId="{E5C393D3-39C9-4F90-B1FD-D9160C87D0B6}" type="pres">
      <dgm:prSet presAssocID="{1A14880D-4484-4AC0-B8F3-9BA1E6F2101F}" presName="sibTrans" presStyleLbl="sibTrans1D1" presStyleIdx="3" presStyleCnt="5"/>
      <dgm:spPr/>
      <dgm:t>
        <a:bodyPr/>
        <a:lstStyle/>
        <a:p>
          <a:endParaRPr lang="es-ES"/>
        </a:p>
      </dgm:t>
    </dgm:pt>
    <dgm:pt modelId="{761C74AB-BADC-47E2-A437-9FDB9B579FC9}" type="pres">
      <dgm:prSet presAssocID="{5604AC6F-38BC-43A3-850B-6A7D49B0497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0ED0DB1-3189-4CDF-877C-A9190F989A47}" type="pres">
      <dgm:prSet presAssocID="{5604AC6F-38BC-43A3-850B-6A7D49B0497C}" presName="spNode" presStyleCnt="0"/>
      <dgm:spPr/>
    </dgm:pt>
    <dgm:pt modelId="{BD36E220-084F-4F14-9532-BD021CF86E03}" type="pres">
      <dgm:prSet presAssocID="{7890FC4D-FD8B-41E4-9EB5-0E9EB6CB3B1F}" presName="sibTrans" presStyleLbl="sibTrans1D1" presStyleIdx="4" presStyleCnt="5"/>
      <dgm:spPr/>
      <dgm:t>
        <a:bodyPr/>
        <a:lstStyle/>
        <a:p>
          <a:endParaRPr lang="es-ES"/>
        </a:p>
      </dgm:t>
    </dgm:pt>
  </dgm:ptLst>
  <dgm:cxnLst>
    <dgm:cxn modelId="{3CCFAF53-9D26-4DF4-9E2E-801ED1C79257}" type="presOf" srcId="{BFA56AB4-63C5-48AF-AE60-1DF2515B8E94}" destId="{F0B3CB0C-12C9-4F62-9F46-B3A571BADE89}" srcOrd="0" destOrd="0" presId="urn:microsoft.com/office/officeart/2005/8/layout/cycle5"/>
    <dgm:cxn modelId="{57856221-6331-4443-A77F-3D83EE6AB326}" type="presOf" srcId="{5604AC6F-38BC-43A3-850B-6A7D49B0497C}" destId="{761C74AB-BADC-47E2-A437-9FDB9B579FC9}" srcOrd="0" destOrd="0" presId="urn:microsoft.com/office/officeart/2005/8/layout/cycle5"/>
    <dgm:cxn modelId="{54B08424-7E11-4EEB-ADD1-D8F51F68B3D8}" type="presOf" srcId="{1A14880D-4484-4AC0-B8F3-9BA1E6F2101F}" destId="{E5C393D3-39C9-4F90-B1FD-D9160C87D0B6}" srcOrd="0" destOrd="0" presId="urn:microsoft.com/office/officeart/2005/8/layout/cycle5"/>
    <dgm:cxn modelId="{EBC59E13-0AC7-4711-88E9-E00426CE2F9B}" srcId="{746C24E7-B53E-4C6E-B46D-A2FF7EA71067}" destId="{5604AC6F-38BC-43A3-850B-6A7D49B0497C}" srcOrd="4" destOrd="0" parTransId="{E08A8B81-24A1-4D77-83AC-DFE0280DEECB}" sibTransId="{7890FC4D-FD8B-41E4-9EB5-0E9EB6CB3B1F}"/>
    <dgm:cxn modelId="{0F939EB2-35F9-43EF-8C0A-B4942CC56427}" type="presOf" srcId="{746C24E7-B53E-4C6E-B46D-A2FF7EA71067}" destId="{D83D7C71-113C-48CD-9770-A12178F8BB75}" srcOrd="0" destOrd="0" presId="urn:microsoft.com/office/officeart/2005/8/layout/cycle5"/>
    <dgm:cxn modelId="{C7A29982-EA6B-4DE8-B063-B226E33A85AD}" srcId="{746C24E7-B53E-4C6E-B46D-A2FF7EA71067}" destId="{0C573859-5F63-485C-A64E-0DA080640B2E}" srcOrd="2" destOrd="0" parTransId="{C3DE5FDC-2785-4A50-B565-6D5F03D7BA35}" sibTransId="{DEE5BA02-1B3E-4FAB-9A25-A160F83A06E9}"/>
    <dgm:cxn modelId="{1A224110-CF71-43CE-BDE5-9E1BED4F24CE}" type="presOf" srcId="{8E651926-E619-4A4E-9AEF-9A0E612C0D7F}" destId="{EE8BD8CA-239A-42B3-A733-06E1F6FC5D43}" srcOrd="0" destOrd="0" presId="urn:microsoft.com/office/officeart/2005/8/layout/cycle5"/>
    <dgm:cxn modelId="{A70296ED-D040-49C4-9FED-3B7097498EF0}" srcId="{746C24E7-B53E-4C6E-B46D-A2FF7EA71067}" destId="{7D664F0D-AF2A-42E9-BE7C-11704069874B}" srcOrd="3" destOrd="0" parTransId="{E1460746-F4D0-4CD9-831F-BC63A1D1019D}" sibTransId="{1A14880D-4484-4AC0-B8F3-9BA1E6F2101F}"/>
    <dgm:cxn modelId="{2C915E4D-3ABA-4C1C-BF16-AE90CD24E9FA}" type="presOf" srcId="{0C573859-5F63-485C-A64E-0DA080640B2E}" destId="{C60118F3-0CA6-4628-A95C-CC7E70844596}" srcOrd="0" destOrd="0" presId="urn:microsoft.com/office/officeart/2005/8/layout/cycle5"/>
    <dgm:cxn modelId="{4CCB9354-2D40-4D87-BCE7-1304FC82402F}" srcId="{746C24E7-B53E-4C6E-B46D-A2FF7EA71067}" destId="{1486F0CC-105B-4780-B334-00359431E15E}" srcOrd="0" destOrd="0" parTransId="{9E3F4D8B-F6A5-40BD-A3A5-79821B05E3E7}" sibTransId="{81CF112F-AD29-4756-8B7A-F2E8A08B9AB1}"/>
    <dgm:cxn modelId="{8CBA031F-A4E9-49F7-A690-39DE702A2DD9}" type="presOf" srcId="{DEE5BA02-1B3E-4FAB-9A25-A160F83A06E9}" destId="{36F4BAEB-112C-4A88-8E00-33836DE0EB57}" srcOrd="0" destOrd="0" presId="urn:microsoft.com/office/officeart/2005/8/layout/cycle5"/>
    <dgm:cxn modelId="{CB142802-6180-4135-9E85-C000BA00379F}" type="presOf" srcId="{7890FC4D-FD8B-41E4-9EB5-0E9EB6CB3B1F}" destId="{BD36E220-084F-4F14-9532-BD021CF86E03}" srcOrd="0" destOrd="0" presId="urn:microsoft.com/office/officeart/2005/8/layout/cycle5"/>
    <dgm:cxn modelId="{77C36B1E-AAA0-4AD6-8BDD-67BE64FF4544}" type="presOf" srcId="{1486F0CC-105B-4780-B334-00359431E15E}" destId="{A5AA3953-DE5E-458F-B53F-7FC4AE6FADAE}" srcOrd="0" destOrd="0" presId="urn:microsoft.com/office/officeart/2005/8/layout/cycle5"/>
    <dgm:cxn modelId="{FB762CDE-B63B-4715-B5BF-E593A0177D03}" type="presOf" srcId="{7D664F0D-AF2A-42E9-BE7C-11704069874B}" destId="{6DA58FAC-7012-4B4E-8912-BBFDD85788D3}" srcOrd="0" destOrd="0" presId="urn:microsoft.com/office/officeart/2005/8/layout/cycle5"/>
    <dgm:cxn modelId="{24807EF6-8480-4DB3-AE67-9F1C780A1798}" srcId="{746C24E7-B53E-4C6E-B46D-A2FF7EA71067}" destId="{BFA56AB4-63C5-48AF-AE60-1DF2515B8E94}" srcOrd="1" destOrd="0" parTransId="{786E07E9-64D2-4E68-940A-21523D138BFF}" sibTransId="{8E651926-E619-4A4E-9AEF-9A0E612C0D7F}"/>
    <dgm:cxn modelId="{A1A2EFEB-6CFD-4F79-BDA1-7A7DF66244F7}" type="presOf" srcId="{81CF112F-AD29-4756-8B7A-F2E8A08B9AB1}" destId="{6617C680-7F96-4D17-9AFF-C918CCCA3308}" srcOrd="0" destOrd="0" presId="urn:microsoft.com/office/officeart/2005/8/layout/cycle5"/>
    <dgm:cxn modelId="{544267EF-2026-4978-AD37-920E08AC924B}" type="presParOf" srcId="{D83D7C71-113C-48CD-9770-A12178F8BB75}" destId="{A5AA3953-DE5E-458F-B53F-7FC4AE6FADAE}" srcOrd="0" destOrd="0" presId="urn:microsoft.com/office/officeart/2005/8/layout/cycle5"/>
    <dgm:cxn modelId="{CC627230-F8AD-46E9-BB82-83B414F391A7}" type="presParOf" srcId="{D83D7C71-113C-48CD-9770-A12178F8BB75}" destId="{9102FD64-9DF9-48C6-A3B1-616D9B92777D}" srcOrd="1" destOrd="0" presId="urn:microsoft.com/office/officeart/2005/8/layout/cycle5"/>
    <dgm:cxn modelId="{5AC00D67-1F2B-4CA6-899C-56BD02B47916}" type="presParOf" srcId="{D83D7C71-113C-48CD-9770-A12178F8BB75}" destId="{6617C680-7F96-4D17-9AFF-C918CCCA3308}" srcOrd="2" destOrd="0" presId="urn:microsoft.com/office/officeart/2005/8/layout/cycle5"/>
    <dgm:cxn modelId="{B69C8978-2E10-443A-9824-B9484CF3B71E}" type="presParOf" srcId="{D83D7C71-113C-48CD-9770-A12178F8BB75}" destId="{F0B3CB0C-12C9-4F62-9F46-B3A571BADE89}" srcOrd="3" destOrd="0" presId="urn:microsoft.com/office/officeart/2005/8/layout/cycle5"/>
    <dgm:cxn modelId="{4C497892-E43E-4571-B89F-9671A7579089}" type="presParOf" srcId="{D83D7C71-113C-48CD-9770-A12178F8BB75}" destId="{13B83280-E998-4091-B804-6C559CEFCC9A}" srcOrd="4" destOrd="0" presId="urn:microsoft.com/office/officeart/2005/8/layout/cycle5"/>
    <dgm:cxn modelId="{06AF60A7-7384-4466-9F56-3E7168491EEC}" type="presParOf" srcId="{D83D7C71-113C-48CD-9770-A12178F8BB75}" destId="{EE8BD8CA-239A-42B3-A733-06E1F6FC5D43}" srcOrd="5" destOrd="0" presId="urn:microsoft.com/office/officeart/2005/8/layout/cycle5"/>
    <dgm:cxn modelId="{F585552D-12DD-43DB-89F7-1C2C05AA525B}" type="presParOf" srcId="{D83D7C71-113C-48CD-9770-A12178F8BB75}" destId="{C60118F3-0CA6-4628-A95C-CC7E70844596}" srcOrd="6" destOrd="0" presId="urn:microsoft.com/office/officeart/2005/8/layout/cycle5"/>
    <dgm:cxn modelId="{704F5978-B6E4-4C16-9A01-0881AED243BB}" type="presParOf" srcId="{D83D7C71-113C-48CD-9770-A12178F8BB75}" destId="{8BEC3B49-68D9-4B16-B7ED-BFA4FC7F537C}" srcOrd="7" destOrd="0" presId="urn:microsoft.com/office/officeart/2005/8/layout/cycle5"/>
    <dgm:cxn modelId="{34A74A9C-EC8E-44F7-81C7-D5107AFD3A10}" type="presParOf" srcId="{D83D7C71-113C-48CD-9770-A12178F8BB75}" destId="{36F4BAEB-112C-4A88-8E00-33836DE0EB57}" srcOrd="8" destOrd="0" presId="urn:microsoft.com/office/officeart/2005/8/layout/cycle5"/>
    <dgm:cxn modelId="{7DBC84D9-CA14-48B5-A504-238C9B1740CF}" type="presParOf" srcId="{D83D7C71-113C-48CD-9770-A12178F8BB75}" destId="{6DA58FAC-7012-4B4E-8912-BBFDD85788D3}" srcOrd="9" destOrd="0" presId="urn:microsoft.com/office/officeart/2005/8/layout/cycle5"/>
    <dgm:cxn modelId="{91B7E80F-143B-4D7D-A10B-42CE171F8C18}" type="presParOf" srcId="{D83D7C71-113C-48CD-9770-A12178F8BB75}" destId="{CAE335E0-3B69-4D2F-ABA9-55F0A86E6C1B}" srcOrd="10" destOrd="0" presId="urn:microsoft.com/office/officeart/2005/8/layout/cycle5"/>
    <dgm:cxn modelId="{88D0A8F1-45E6-49EB-A485-8C642A2EBCAF}" type="presParOf" srcId="{D83D7C71-113C-48CD-9770-A12178F8BB75}" destId="{E5C393D3-39C9-4F90-B1FD-D9160C87D0B6}" srcOrd="11" destOrd="0" presId="urn:microsoft.com/office/officeart/2005/8/layout/cycle5"/>
    <dgm:cxn modelId="{1D61D8B1-714B-4D67-9478-00B376D644DC}" type="presParOf" srcId="{D83D7C71-113C-48CD-9770-A12178F8BB75}" destId="{761C74AB-BADC-47E2-A437-9FDB9B579FC9}" srcOrd="12" destOrd="0" presId="urn:microsoft.com/office/officeart/2005/8/layout/cycle5"/>
    <dgm:cxn modelId="{14F16C3A-D020-4F1A-BF3A-312493C2FBD8}" type="presParOf" srcId="{D83D7C71-113C-48CD-9770-A12178F8BB75}" destId="{90ED0DB1-3189-4CDF-877C-A9190F989A47}" srcOrd="13" destOrd="0" presId="urn:microsoft.com/office/officeart/2005/8/layout/cycle5"/>
    <dgm:cxn modelId="{0968B8FC-38AC-42B5-BC08-81777B98B77D}" type="presParOf" srcId="{D83D7C71-113C-48CD-9770-A12178F8BB75}" destId="{BD36E220-084F-4F14-9532-BD021CF86E0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E0115B-4DF4-49FE-89EC-8DCA39458B57}">
      <dsp:nvSpPr>
        <dsp:cNvPr id="0" name=""/>
        <dsp:cNvSpPr/>
      </dsp:nvSpPr>
      <dsp:spPr>
        <a:xfrm>
          <a:off x="40" y="15141"/>
          <a:ext cx="3845569" cy="806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SEUDOCREATIVIDAD</a:t>
          </a:r>
          <a:endParaRPr lang="es-ES" sz="2800" kern="1200" dirty="0"/>
        </a:p>
      </dsp:txBody>
      <dsp:txXfrm>
        <a:off x="40" y="15141"/>
        <a:ext cx="3845569" cy="806400"/>
      </dsp:txXfrm>
    </dsp:sp>
    <dsp:sp modelId="{C5A9E098-2F50-4179-8B7E-DAC98414DD7D}">
      <dsp:nvSpPr>
        <dsp:cNvPr id="0" name=""/>
        <dsp:cNvSpPr/>
      </dsp:nvSpPr>
      <dsp:spPr>
        <a:xfrm>
          <a:off x="40" y="821541"/>
          <a:ext cx="3845569" cy="36892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kern="1200" dirty="0" smtClean="0"/>
            <a:t>EXTRAVAGANCIA</a:t>
          </a:r>
          <a:endParaRPr lang="es-E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kern="1200" dirty="0" smtClean="0"/>
            <a:t>INCONFORMISMO INFERTIL</a:t>
          </a:r>
          <a:endParaRPr lang="es-E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kern="1200" dirty="0" smtClean="0"/>
            <a:t>AFAN DE NOTORIEDAD</a:t>
          </a:r>
          <a:endParaRPr lang="es-ES" sz="2800" kern="1200" dirty="0"/>
        </a:p>
      </dsp:txBody>
      <dsp:txXfrm>
        <a:off x="40" y="821541"/>
        <a:ext cx="3845569" cy="3689280"/>
      </dsp:txXfrm>
    </dsp:sp>
    <dsp:sp modelId="{F879683A-01FA-40BF-B8E9-8CABD827E751}">
      <dsp:nvSpPr>
        <dsp:cNvPr id="0" name=""/>
        <dsp:cNvSpPr/>
      </dsp:nvSpPr>
      <dsp:spPr>
        <a:xfrm>
          <a:off x="4383989" y="15141"/>
          <a:ext cx="3845569" cy="80640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CREATIVIDAD</a:t>
          </a:r>
          <a:endParaRPr lang="es-ES" sz="2800" kern="1200" dirty="0"/>
        </a:p>
      </dsp:txBody>
      <dsp:txXfrm>
        <a:off x="4383989" y="15141"/>
        <a:ext cx="3845569" cy="806400"/>
      </dsp:txXfrm>
    </dsp:sp>
    <dsp:sp modelId="{42E2A82F-08AD-4D43-A16D-C170689C3F9E}">
      <dsp:nvSpPr>
        <dsp:cNvPr id="0" name=""/>
        <dsp:cNvSpPr/>
      </dsp:nvSpPr>
      <dsp:spPr>
        <a:xfrm>
          <a:off x="4383989" y="821541"/>
          <a:ext cx="3845569" cy="368928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kern="1200" dirty="0" smtClean="0"/>
            <a:t>FLUIDEZ (+ DE UNA RESPUESTA VÁLIDA)</a:t>
          </a:r>
          <a:endParaRPr lang="es-E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kern="1200" dirty="0" smtClean="0"/>
            <a:t>FLEXIBILIDAD ( MÁS DE UNA RESPUESTA DIVERSA)</a:t>
          </a:r>
          <a:endParaRPr lang="es-E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kern="1200" dirty="0" smtClean="0"/>
            <a:t>ORIGINALIDAD (NOVEDOSA Ó INÉDITA)</a:t>
          </a:r>
          <a:endParaRPr lang="es-ES" sz="2800" kern="1200" dirty="0"/>
        </a:p>
      </dsp:txBody>
      <dsp:txXfrm>
        <a:off x="4383989" y="821541"/>
        <a:ext cx="3845569" cy="36892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BD486ED-9E36-45BE-97D9-9085E6F1EB80}">
      <dsp:nvSpPr>
        <dsp:cNvPr id="0" name=""/>
        <dsp:cNvSpPr/>
      </dsp:nvSpPr>
      <dsp:spPr>
        <a:xfrm rot="16200000">
          <a:off x="925909" y="-925909"/>
          <a:ext cx="2262981" cy="41148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MASLOW (RESULTADO DE UN CONJUNTO DE AUTORREALIZACIONES)</a:t>
          </a:r>
          <a:endParaRPr lang="es-ES" sz="2400" kern="1200" dirty="0"/>
        </a:p>
      </dsp:txBody>
      <dsp:txXfrm rot="16200000">
        <a:off x="1208781" y="-1208781"/>
        <a:ext cx="1697236" cy="4114800"/>
      </dsp:txXfrm>
    </dsp:sp>
    <dsp:sp modelId="{9013753F-2C11-49CB-BE07-28F6F1C4853F}">
      <dsp:nvSpPr>
        <dsp:cNvPr id="0" name=""/>
        <dsp:cNvSpPr/>
      </dsp:nvSpPr>
      <dsp:spPr>
        <a:xfrm>
          <a:off x="4114800" y="0"/>
          <a:ext cx="4114800" cy="2262981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PSICOANÁLISIS (BUENA RELACIÓN CON EL PROGENITOR DEL SEXO OPUESTO) </a:t>
          </a:r>
          <a:endParaRPr lang="es-ES" sz="2400" kern="1200" dirty="0"/>
        </a:p>
      </dsp:txBody>
      <dsp:txXfrm>
        <a:off x="4114800" y="0"/>
        <a:ext cx="4114800" cy="1697236"/>
      </dsp:txXfrm>
    </dsp:sp>
    <dsp:sp modelId="{73E13E34-A997-4B51-ABFA-6DDD27002A3C}">
      <dsp:nvSpPr>
        <dsp:cNvPr id="0" name=""/>
        <dsp:cNvSpPr/>
      </dsp:nvSpPr>
      <dsp:spPr>
        <a:xfrm rot="10800000">
          <a:off x="0" y="2262981"/>
          <a:ext cx="4114800" cy="2262981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GESTALT (SER EFICAZ EN LAS PERCEPCIONES TENER PLASTICIDAD)</a:t>
          </a:r>
          <a:endParaRPr lang="es-ES" sz="2400" kern="1200" dirty="0"/>
        </a:p>
      </dsp:txBody>
      <dsp:txXfrm rot="10800000">
        <a:off x="0" y="2828726"/>
        <a:ext cx="4114800" cy="1697236"/>
      </dsp:txXfrm>
    </dsp:sp>
    <dsp:sp modelId="{4CBEDF5D-093C-4A71-97DF-381D1A1F4433}">
      <dsp:nvSpPr>
        <dsp:cNvPr id="0" name=""/>
        <dsp:cNvSpPr/>
      </dsp:nvSpPr>
      <dsp:spPr>
        <a:xfrm rot="5400000">
          <a:off x="5040709" y="1337072"/>
          <a:ext cx="2262981" cy="41148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GUILFORD ( ENFRENTARSE A MATERIALES COMPLEJOS CONTRIBUYE A SER CREATIVO)</a:t>
          </a:r>
          <a:endParaRPr lang="es-ES" sz="2400" kern="1200" dirty="0"/>
        </a:p>
      </dsp:txBody>
      <dsp:txXfrm rot="5400000">
        <a:off x="5323581" y="1619944"/>
        <a:ext cx="1697236" cy="4114800"/>
      </dsp:txXfrm>
    </dsp:sp>
    <dsp:sp modelId="{9DFD39AF-8B3B-42FE-8855-FD2B136CFA06}">
      <dsp:nvSpPr>
        <dsp:cNvPr id="0" name=""/>
        <dsp:cNvSpPr/>
      </dsp:nvSpPr>
      <dsp:spPr>
        <a:xfrm>
          <a:off x="2880359" y="1697236"/>
          <a:ext cx="2468880" cy="1131490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CREATIVIDAD</a:t>
          </a:r>
          <a:endParaRPr lang="es-ES" sz="2400" kern="1200" dirty="0"/>
        </a:p>
      </dsp:txBody>
      <dsp:txXfrm>
        <a:off x="2880359" y="1697236"/>
        <a:ext cx="2468880" cy="113149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D57028-54C9-42AF-B0F1-AE3AB32D3708}">
      <dsp:nvSpPr>
        <dsp:cNvPr id="0" name=""/>
        <dsp:cNvSpPr/>
      </dsp:nvSpPr>
      <dsp:spPr>
        <a:xfrm>
          <a:off x="3009228" y="2313678"/>
          <a:ext cx="2211142" cy="2211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>
              <a:solidFill>
                <a:schemeClr val="tx1"/>
              </a:solidFill>
            </a:rPr>
            <a:t>PERSONAS CREATIVAS</a:t>
          </a:r>
          <a:endParaRPr lang="es-ES" sz="2700" kern="1200" dirty="0">
            <a:solidFill>
              <a:schemeClr val="tx1"/>
            </a:solidFill>
          </a:endParaRPr>
        </a:p>
      </dsp:txBody>
      <dsp:txXfrm>
        <a:off x="3009228" y="2313678"/>
        <a:ext cx="2211142" cy="2211142"/>
      </dsp:txXfrm>
    </dsp:sp>
    <dsp:sp modelId="{1C497744-8D8E-49D0-9834-FE9FADEB7A2E}">
      <dsp:nvSpPr>
        <dsp:cNvPr id="0" name=""/>
        <dsp:cNvSpPr/>
      </dsp:nvSpPr>
      <dsp:spPr>
        <a:xfrm rot="11700000">
          <a:off x="1339356" y="2580625"/>
          <a:ext cx="1643162" cy="630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715C4-6169-43A9-8B96-FAAF9BB73249}">
      <dsp:nvSpPr>
        <dsp:cNvPr id="0" name=""/>
        <dsp:cNvSpPr/>
      </dsp:nvSpPr>
      <dsp:spPr>
        <a:xfrm>
          <a:off x="317059" y="1842838"/>
          <a:ext cx="2100585" cy="16804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chemeClr val="tx1"/>
              </a:solidFill>
            </a:rPr>
            <a:t>MÁS AUTÓNOMAS</a:t>
          </a:r>
          <a:endParaRPr lang="es-ES" sz="2400" kern="1200" dirty="0">
            <a:solidFill>
              <a:schemeClr val="tx1"/>
            </a:solidFill>
          </a:endParaRPr>
        </a:p>
      </dsp:txBody>
      <dsp:txXfrm>
        <a:off x="317059" y="1842838"/>
        <a:ext cx="2100585" cy="1680468"/>
      </dsp:txXfrm>
    </dsp:sp>
    <dsp:sp modelId="{5E5F51CD-95F0-4059-A2DA-35AA49E879A0}">
      <dsp:nvSpPr>
        <dsp:cNvPr id="0" name=""/>
        <dsp:cNvSpPr/>
      </dsp:nvSpPr>
      <dsp:spPr>
        <a:xfrm rot="14700000">
          <a:off x="2438352" y="1270894"/>
          <a:ext cx="1643162" cy="630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9EAAC-F363-412B-AFBA-53FCB047A911}">
      <dsp:nvSpPr>
        <dsp:cNvPr id="0" name=""/>
        <dsp:cNvSpPr/>
      </dsp:nvSpPr>
      <dsp:spPr>
        <a:xfrm>
          <a:off x="1862425" y="1142"/>
          <a:ext cx="2100585" cy="16804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chemeClr val="tx1"/>
              </a:solidFill>
            </a:rPr>
            <a:t>SE AVENTURAN A LO DESCONOCIDO</a:t>
          </a:r>
          <a:endParaRPr lang="es-ES" sz="2400" kern="1200" dirty="0">
            <a:solidFill>
              <a:schemeClr val="tx1"/>
            </a:solidFill>
          </a:endParaRPr>
        </a:p>
      </dsp:txBody>
      <dsp:txXfrm>
        <a:off x="1862425" y="1142"/>
        <a:ext cx="2100585" cy="1680468"/>
      </dsp:txXfrm>
    </dsp:sp>
    <dsp:sp modelId="{CA5A7A2C-3C38-4A8A-9384-C5EA14CCA241}">
      <dsp:nvSpPr>
        <dsp:cNvPr id="0" name=""/>
        <dsp:cNvSpPr/>
      </dsp:nvSpPr>
      <dsp:spPr>
        <a:xfrm rot="17700000">
          <a:off x="4148085" y="1270894"/>
          <a:ext cx="1643162" cy="630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5CB39-DFA1-4CE7-AA46-97B7A404714F}">
      <dsp:nvSpPr>
        <dsp:cNvPr id="0" name=""/>
        <dsp:cNvSpPr/>
      </dsp:nvSpPr>
      <dsp:spPr>
        <a:xfrm>
          <a:off x="4266589" y="1142"/>
          <a:ext cx="2100585" cy="1680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chemeClr val="tx1"/>
              </a:solidFill>
            </a:rPr>
            <a:t>TOLERAN LO AMBIGUO</a:t>
          </a:r>
          <a:endParaRPr lang="es-ES" sz="2400" kern="1200" dirty="0">
            <a:solidFill>
              <a:schemeClr val="tx1"/>
            </a:solidFill>
          </a:endParaRPr>
        </a:p>
      </dsp:txBody>
      <dsp:txXfrm>
        <a:off x="4266589" y="1142"/>
        <a:ext cx="2100585" cy="1680468"/>
      </dsp:txXfrm>
    </dsp:sp>
    <dsp:sp modelId="{0DFEED40-58FE-4725-BA0D-5F2F0ABEADB7}">
      <dsp:nvSpPr>
        <dsp:cNvPr id="0" name=""/>
        <dsp:cNvSpPr/>
      </dsp:nvSpPr>
      <dsp:spPr>
        <a:xfrm rot="20700000">
          <a:off x="5247080" y="2580625"/>
          <a:ext cx="1643162" cy="630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B1517-CD7E-4083-A6C6-24632C0A40A0}">
      <dsp:nvSpPr>
        <dsp:cNvPr id="0" name=""/>
        <dsp:cNvSpPr/>
      </dsp:nvSpPr>
      <dsp:spPr>
        <a:xfrm>
          <a:off x="5811955" y="1842838"/>
          <a:ext cx="2100585" cy="1680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chemeClr val="tx1"/>
              </a:solidFill>
            </a:rPr>
            <a:t>VALORAN ACTIVIDADES PROGRESISTAS</a:t>
          </a:r>
          <a:endParaRPr lang="es-ES" sz="2400" kern="1200" dirty="0">
            <a:solidFill>
              <a:schemeClr val="tx1"/>
            </a:solidFill>
          </a:endParaRPr>
        </a:p>
      </dsp:txBody>
      <dsp:txXfrm>
        <a:off x="5811955" y="1842838"/>
        <a:ext cx="2100585" cy="168046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5AA3953-DE5E-458F-B53F-7FC4AE6FADAE}">
      <dsp:nvSpPr>
        <dsp:cNvPr id="0" name=""/>
        <dsp:cNvSpPr/>
      </dsp:nvSpPr>
      <dsp:spPr>
        <a:xfrm>
          <a:off x="3250852" y="1125"/>
          <a:ext cx="1727894" cy="11231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tx1"/>
              </a:solidFill>
            </a:rPr>
            <a:t>PERCEPCIÓN DEL PROBLEMA</a:t>
          </a:r>
          <a:endParaRPr lang="es-ES" sz="1800" kern="1200" dirty="0">
            <a:solidFill>
              <a:schemeClr val="tx1"/>
            </a:solidFill>
          </a:endParaRPr>
        </a:p>
      </dsp:txBody>
      <dsp:txXfrm>
        <a:off x="3250852" y="1125"/>
        <a:ext cx="1727894" cy="1123131"/>
      </dsp:txXfrm>
    </dsp:sp>
    <dsp:sp modelId="{6617C680-7F96-4D17-9AFF-C918CCCA3308}">
      <dsp:nvSpPr>
        <dsp:cNvPr id="0" name=""/>
        <dsp:cNvSpPr/>
      </dsp:nvSpPr>
      <dsp:spPr>
        <a:xfrm>
          <a:off x="1872089" y="562690"/>
          <a:ext cx="4485420" cy="4485420"/>
        </a:xfrm>
        <a:custGeom>
          <a:avLst/>
          <a:gdLst/>
          <a:ahLst/>
          <a:cxnLst/>
          <a:rect l="0" t="0" r="0" b="0"/>
          <a:pathLst>
            <a:path>
              <a:moveTo>
                <a:pt x="3337847" y="285563"/>
              </a:moveTo>
              <a:arcTo wR="2242710" hR="2242710" stAng="17953772" swAng="1211004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3CB0C-12C9-4F62-9F46-B3A571BADE89}">
      <dsp:nvSpPr>
        <dsp:cNvPr id="0" name=""/>
        <dsp:cNvSpPr/>
      </dsp:nvSpPr>
      <dsp:spPr>
        <a:xfrm>
          <a:off x="5383796" y="1550799"/>
          <a:ext cx="1727894" cy="1123131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tx1"/>
              </a:solidFill>
            </a:rPr>
            <a:t>FORMULACIÓN DEL PROBLEMA</a:t>
          </a:r>
          <a:endParaRPr lang="es-ES" sz="1800" kern="1200" dirty="0">
            <a:solidFill>
              <a:schemeClr val="tx1"/>
            </a:solidFill>
          </a:endParaRPr>
        </a:p>
      </dsp:txBody>
      <dsp:txXfrm>
        <a:off x="5383796" y="1550799"/>
        <a:ext cx="1727894" cy="1123131"/>
      </dsp:txXfrm>
    </dsp:sp>
    <dsp:sp modelId="{EE8BD8CA-239A-42B3-A733-06E1F6FC5D43}">
      <dsp:nvSpPr>
        <dsp:cNvPr id="0" name=""/>
        <dsp:cNvSpPr/>
      </dsp:nvSpPr>
      <dsp:spPr>
        <a:xfrm>
          <a:off x="1872089" y="562690"/>
          <a:ext cx="4485420" cy="4485420"/>
        </a:xfrm>
        <a:custGeom>
          <a:avLst/>
          <a:gdLst/>
          <a:ahLst/>
          <a:cxnLst/>
          <a:rect l="0" t="0" r="0" b="0"/>
          <a:pathLst>
            <a:path>
              <a:moveTo>
                <a:pt x="4480032" y="2398072"/>
              </a:moveTo>
              <a:arcTo wR="2242710" hR="2242710" stAng="21838338" swAng="1359312"/>
            </a:path>
          </a:pathLst>
        </a:custGeom>
        <a:noFill/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118F3-0CA6-4628-A95C-CC7E70844596}">
      <dsp:nvSpPr>
        <dsp:cNvPr id="0" name=""/>
        <dsp:cNvSpPr/>
      </dsp:nvSpPr>
      <dsp:spPr>
        <a:xfrm>
          <a:off x="4569084" y="4058226"/>
          <a:ext cx="1727894" cy="1123131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tx1"/>
              </a:solidFill>
            </a:rPr>
            <a:t>BÚSQUEDA Y HALLAZGO DE IDEAS</a:t>
          </a:r>
          <a:endParaRPr lang="es-ES" sz="1800" kern="1200" dirty="0">
            <a:solidFill>
              <a:schemeClr val="tx1"/>
            </a:solidFill>
          </a:endParaRPr>
        </a:p>
      </dsp:txBody>
      <dsp:txXfrm>
        <a:off x="4569084" y="4058226"/>
        <a:ext cx="1727894" cy="1123131"/>
      </dsp:txXfrm>
    </dsp:sp>
    <dsp:sp modelId="{36F4BAEB-112C-4A88-8E00-33836DE0EB57}">
      <dsp:nvSpPr>
        <dsp:cNvPr id="0" name=""/>
        <dsp:cNvSpPr/>
      </dsp:nvSpPr>
      <dsp:spPr>
        <a:xfrm>
          <a:off x="1872089" y="562690"/>
          <a:ext cx="4485420" cy="4485420"/>
        </a:xfrm>
        <a:custGeom>
          <a:avLst/>
          <a:gdLst/>
          <a:ahLst/>
          <a:cxnLst/>
          <a:rect l="0" t="0" r="0" b="0"/>
          <a:pathLst>
            <a:path>
              <a:moveTo>
                <a:pt x="2517752" y="4468491"/>
              </a:moveTo>
              <a:arcTo wR="2242710" hR="2242710" stAng="4977337" swAng="845327"/>
            </a:path>
          </a:pathLst>
        </a:custGeom>
        <a:noFill/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58FAC-7012-4B4E-8912-BBFDD85788D3}">
      <dsp:nvSpPr>
        <dsp:cNvPr id="0" name=""/>
        <dsp:cNvSpPr/>
      </dsp:nvSpPr>
      <dsp:spPr>
        <a:xfrm>
          <a:off x="1932620" y="4058226"/>
          <a:ext cx="1727894" cy="1123131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tx1"/>
              </a:solidFill>
            </a:rPr>
            <a:t>ENSAYO Y PUESTA EN PRÁCTICA</a:t>
          </a:r>
          <a:endParaRPr lang="es-ES" sz="1800" kern="1200" dirty="0">
            <a:solidFill>
              <a:schemeClr val="tx1"/>
            </a:solidFill>
          </a:endParaRPr>
        </a:p>
      </dsp:txBody>
      <dsp:txXfrm>
        <a:off x="1932620" y="4058226"/>
        <a:ext cx="1727894" cy="1123131"/>
      </dsp:txXfrm>
    </dsp:sp>
    <dsp:sp modelId="{E5C393D3-39C9-4F90-B1FD-D9160C87D0B6}">
      <dsp:nvSpPr>
        <dsp:cNvPr id="0" name=""/>
        <dsp:cNvSpPr/>
      </dsp:nvSpPr>
      <dsp:spPr>
        <a:xfrm>
          <a:off x="1872089" y="562690"/>
          <a:ext cx="4485420" cy="4485420"/>
        </a:xfrm>
        <a:custGeom>
          <a:avLst/>
          <a:gdLst/>
          <a:ahLst/>
          <a:cxnLst/>
          <a:rect l="0" t="0" r="0" b="0"/>
          <a:pathLst>
            <a:path>
              <a:moveTo>
                <a:pt x="237863" y="3247866"/>
              </a:moveTo>
              <a:arcTo wR="2242710" hR="2242710" stAng="9202349" swAng="1359312"/>
            </a:path>
          </a:pathLst>
        </a:custGeom>
        <a:noFill/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C74AB-BADC-47E2-A437-9FDB9B579FC9}">
      <dsp:nvSpPr>
        <dsp:cNvPr id="0" name=""/>
        <dsp:cNvSpPr/>
      </dsp:nvSpPr>
      <dsp:spPr>
        <a:xfrm>
          <a:off x="1117908" y="1550799"/>
          <a:ext cx="1727894" cy="1123131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tx1"/>
              </a:solidFill>
            </a:rPr>
            <a:t>EVALUACIÓN Y VALORACIÓN CRÍTICA.</a:t>
          </a:r>
          <a:endParaRPr lang="es-ES" sz="1800" kern="1200" dirty="0">
            <a:solidFill>
              <a:schemeClr val="tx1"/>
            </a:solidFill>
          </a:endParaRPr>
        </a:p>
      </dsp:txBody>
      <dsp:txXfrm>
        <a:off x="1117908" y="1550799"/>
        <a:ext cx="1727894" cy="1123131"/>
      </dsp:txXfrm>
    </dsp:sp>
    <dsp:sp modelId="{BD36E220-084F-4F14-9532-BD021CF86E03}">
      <dsp:nvSpPr>
        <dsp:cNvPr id="0" name=""/>
        <dsp:cNvSpPr/>
      </dsp:nvSpPr>
      <dsp:spPr>
        <a:xfrm>
          <a:off x="1872089" y="562690"/>
          <a:ext cx="4485420" cy="4485420"/>
        </a:xfrm>
        <a:custGeom>
          <a:avLst/>
          <a:gdLst/>
          <a:ahLst/>
          <a:cxnLst/>
          <a:rect l="0" t="0" r="0" b="0"/>
          <a:pathLst>
            <a:path>
              <a:moveTo>
                <a:pt x="539555" y="783596"/>
              </a:moveTo>
              <a:arcTo wR="2242710" hR="2242710" stAng="13235224" swAng="1211004"/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6744-375E-4DD7-B2D7-5A06D8722715}" type="datetimeFigureOut">
              <a:rPr lang="es-ES" smtClean="0"/>
              <a:pPr/>
              <a:t>03/09/2015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34A5-EABD-44D5-9D9D-D636D754A3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6744-375E-4DD7-B2D7-5A06D8722715}" type="datetimeFigureOut">
              <a:rPr lang="es-ES" smtClean="0"/>
              <a:pPr/>
              <a:t>03/09/2015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34A5-EABD-44D5-9D9D-D636D754A3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6744-375E-4DD7-B2D7-5A06D8722715}" type="datetimeFigureOut">
              <a:rPr lang="es-ES" smtClean="0"/>
              <a:pPr/>
              <a:t>03/09/2015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34A5-EABD-44D5-9D9D-D636D754A3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6744-375E-4DD7-B2D7-5A06D8722715}" type="datetimeFigureOut">
              <a:rPr lang="es-ES" smtClean="0"/>
              <a:pPr/>
              <a:t>03/09/2015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34A5-EABD-44D5-9D9D-D636D754A3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6744-375E-4DD7-B2D7-5A06D8722715}" type="datetimeFigureOut">
              <a:rPr lang="es-ES" smtClean="0"/>
              <a:pPr/>
              <a:t>03/09/2015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34A5-EABD-44D5-9D9D-D636D754A3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6744-375E-4DD7-B2D7-5A06D8722715}" type="datetimeFigureOut">
              <a:rPr lang="es-ES" smtClean="0"/>
              <a:pPr/>
              <a:t>03/09/2015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34A5-EABD-44D5-9D9D-D636D754A3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6744-375E-4DD7-B2D7-5A06D8722715}" type="datetimeFigureOut">
              <a:rPr lang="es-ES" smtClean="0"/>
              <a:pPr/>
              <a:t>03/09/2015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34A5-EABD-44D5-9D9D-D636D754A3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6744-375E-4DD7-B2D7-5A06D8722715}" type="datetimeFigureOut">
              <a:rPr lang="es-ES" smtClean="0"/>
              <a:pPr/>
              <a:t>03/09/2015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34A5-EABD-44D5-9D9D-D636D754A3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6744-375E-4DD7-B2D7-5A06D8722715}" type="datetimeFigureOut">
              <a:rPr lang="es-ES" smtClean="0"/>
              <a:pPr/>
              <a:t>03/09/2015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34A5-EABD-44D5-9D9D-D636D754A3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6744-375E-4DD7-B2D7-5A06D8722715}" type="datetimeFigureOut">
              <a:rPr lang="es-ES" smtClean="0"/>
              <a:pPr/>
              <a:t>03/09/2015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34A5-EABD-44D5-9D9D-D636D754A3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6744-375E-4DD7-B2D7-5A06D8722715}" type="datetimeFigureOut">
              <a:rPr lang="es-ES" smtClean="0"/>
              <a:pPr/>
              <a:t>03/09/2015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34A5-EABD-44D5-9D9D-D636D754A3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36744-375E-4DD7-B2D7-5A06D8722715}" type="datetimeFigureOut">
              <a:rPr lang="es-ES" smtClean="0"/>
              <a:pPr/>
              <a:t>03/09/2015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134A5-EABD-44D5-9D9D-D636D754A3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RESÚMEN: LA CREATIVIDAD</a:t>
            </a:r>
            <a:endParaRPr lang="es-E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4725144"/>
            <a:ext cx="6440760" cy="913656"/>
          </a:xfrm>
        </p:spPr>
        <p:txBody>
          <a:bodyPr/>
          <a:lstStyle/>
          <a:p>
            <a:r>
              <a:rPr lang="es-ES" dirty="0" smtClean="0"/>
              <a:t>MG. CAROLINA SILVA ROMERO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Hasta hace poco tiempo todo tipo de test para evaluar la creatividad no tenían mucho sentido. (pensamiento convergente)</a:t>
            </a:r>
          </a:p>
          <a:p>
            <a:r>
              <a:rPr lang="es-ES" dirty="0" smtClean="0"/>
              <a:t>Ya que no podían contribuir a responder preguntas  como ¿Cómo decorar y mejorar mi habitación? </a:t>
            </a:r>
            <a:r>
              <a:rPr lang="es-ES" dirty="0"/>
              <a:t>ó</a:t>
            </a:r>
            <a:r>
              <a:rPr lang="es-ES" dirty="0" smtClean="0"/>
              <a:t> ¿Cómo planificar un conjunto de </a:t>
            </a:r>
            <a:r>
              <a:rPr lang="es-ES" dirty="0" err="1" smtClean="0"/>
              <a:t>actividades?que</a:t>
            </a:r>
            <a:r>
              <a:rPr lang="es-ES" dirty="0" smtClean="0"/>
              <a:t> tienen que ver con el sentido de la creatividad y por tanto son parte del pensamiento divergente.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 creatividad es la capacidad creadora que supone generar realidades nuevas, no solo imaginarlas.</a:t>
            </a:r>
          </a:p>
          <a:p>
            <a:r>
              <a:rPr lang="es-ES" dirty="0" smtClean="0"/>
              <a:t>Debe ser novedad, entendiendo el término como nuevo no inédito.</a:t>
            </a:r>
          </a:p>
          <a:p>
            <a:r>
              <a:rPr lang="es-ES" dirty="0" smtClean="0"/>
              <a:t>Al ser novedoso debe además cumplir con el criterio de “útil” o ser un “aporte” 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CREATIVIDAD V/S PSEUDOCREATIVIDAD</a:t>
            </a:r>
            <a:endParaRPr lang="es-ES" b="1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TEORÍAS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¿CÓMO SON LAS PERSONAS CREATIVAS?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PROCESO CREADOR</a:t>
            </a:r>
            <a:endParaRPr lang="es-ES" b="1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240</Words>
  <Application>Microsoft Office PowerPoint</Application>
  <PresentationFormat>Presentación en pantalla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RESÚMEN: LA CREATIVIDAD</vt:lpstr>
      <vt:lpstr>Diapositiva 2</vt:lpstr>
      <vt:lpstr>Diapositiva 3</vt:lpstr>
      <vt:lpstr>CREATIVIDAD V/S PSEUDOCREATIVIDAD</vt:lpstr>
      <vt:lpstr>TEORÍAS</vt:lpstr>
      <vt:lpstr>¿CÓMO SON LAS PERSONAS CREATIVAS?</vt:lpstr>
      <vt:lpstr>PROCESO CREADOR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RESÚMEN: LA CREATIVIDAD</dc:title>
  <dc:creator>Carolina</dc:creator>
  <cp:lastModifiedBy>Carolina</cp:lastModifiedBy>
  <cp:revision>8</cp:revision>
  <dcterms:created xsi:type="dcterms:W3CDTF">2015-09-03T20:31:22Z</dcterms:created>
  <dcterms:modified xsi:type="dcterms:W3CDTF">2015-09-03T22:44:30Z</dcterms:modified>
</cp:coreProperties>
</file>